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 id="2147483735" r:id="rId2"/>
    <p:sldMasterId id="2147483749" r:id="rId3"/>
    <p:sldMasterId id="2147483761" r:id="rId4"/>
  </p:sldMasterIdLst>
  <p:notesMasterIdLst>
    <p:notesMasterId r:id="rId34"/>
  </p:notesMasterIdLst>
  <p:sldIdLst>
    <p:sldId id="329" r:id="rId5"/>
    <p:sldId id="325" r:id="rId6"/>
    <p:sldId id="322" r:id="rId7"/>
    <p:sldId id="323" r:id="rId8"/>
    <p:sldId id="326" r:id="rId9"/>
    <p:sldId id="315" r:id="rId10"/>
    <p:sldId id="295" r:id="rId11"/>
    <p:sldId id="324" r:id="rId12"/>
    <p:sldId id="314" r:id="rId13"/>
    <p:sldId id="306" r:id="rId14"/>
    <p:sldId id="309" r:id="rId15"/>
    <p:sldId id="316" r:id="rId16"/>
    <p:sldId id="317" r:id="rId17"/>
    <p:sldId id="318" r:id="rId18"/>
    <p:sldId id="307" r:id="rId19"/>
    <p:sldId id="308" r:id="rId20"/>
    <p:sldId id="310" r:id="rId21"/>
    <p:sldId id="311" r:id="rId22"/>
    <p:sldId id="301" r:id="rId23"/>
    <p:sldId id="302" r:id="rId24"/>
    <p:sldId id="303" r:id="rId25"/>
    <p:sldId id="320" r:id="rId26"/>
    <p:sldId id="293" r:id="rId27"/>
    <p:sldId id="321" r:id="rId28"/>
    <p:sldId id="297" r:id="rId29"/>
    <p:sldId id="299" r:id="rId30"/>
    <p:sldId id="319" r:id="rId31"/>
    <p:sldId id="300" r:id="rId32"/>
    <p:sldId id="331" r:id="rId33"/>
  </p:sldIdLst>
  <p:sldSz cx="9144000" cy="5143500" type="screen16x9"/>
  <p:notesSz cx="6858000" cy="9144000"/>
  <p:embeddedFontLst>
    <p:embeddedFont>
      <p:font typeface="Patrick Hand SC" panose="020B0604020202020204" charset="0"/>
      <p:regular r:id="rId35"/>
    </p:embeddedFont>
    <p:embeddedFont>
      <p:font typeface="helvetica" panose="020B0604020202020204" pitchFamily="34" charset="0"/>
      <p:regular r:id="rId36"/>
      <p:bold r:id="rId37"/>
      <p:italic r:id="rId38"/>
      <p:boldItalic r:id="rId39"/>
    </p:embeddedFont>
    <p:embeddedFont>
      <p:font typeface="Calibri" panose="020F0502020204030204" pitchFamily="34" charset="0"/>
      <p:regular r:id="rId40"/>
      <p:bold r:id="rId41"/>
      <p:italic r:id="rId42"/>
      <p:boldItalic r:id="rId43"/>
    </p:embeddedFont>
    <p:embeddedFont>
      <p:font typeface="Patrick Hand" panose="020B0604020202020204" charset="0"/>
      <p:regular r:id="rId44"/>
    </p:embeddedFont>
    <p:embeddedFont>
      <p:font typeface="Calibri Light" panose="020F0302020204030204" pitchFamily="34" charset="0"/>
      <p:regular r:id="rId45"/>
      <p:italic r:id="rId46"/>
    </p:embeddedFont>
    <p:embeddedFont>
      <p:font typeface="Zilla Slab" panose="020B0604020202020204" charset="0"/>
      <p:regular r:id="rId47"/>
      <p:bold r:id="rId48"/>
      <p:italic r:id="rId49"/>
    </p:embeddedFont>
    <p:embeddedFont>
      <p:font typeface="Roboto Condensed" panose="020B0604020202020204" charset="0"/>
      <p:regular r:id="rId50"/>
      <p:bold r:id="rId51"/>
      <p:italic r:id="rId52"/>
      <p:boldItalic r:id="rId53"/>
    </p:embeddedFont>
    <p:embeddedFont>
      <p:font typeface="Segoe UI Symbol" panose="020B0502040204020203" pitchFamily="34" charset="0"/>
      <p:regular r:id="rId54"/>
    </p:embeddedFont>
    <p:embeddedFont>
      <p:font typeface="Englebert" panose="020B0604020202020204" charset="0"/>
      <p:regular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00CC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65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font" Target="fonts/font21.fntdata"/><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font" Target="fonts/font19.fntdata"/><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font" Target="fonts/font17.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46" Type="http://schemas.openxmlformats.org/officeDocument/2006/relationships/font" Target="fonts/font12.fntdata"/><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font" Target="fonts/font7.fntdata"/><Relationship Id="rId54" Type="http://schemas.openxmlformats.org/officeDocument/2006/relationships/font" Target="fonts/font20.fntdata"/><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10.fntdata"/><Relationship Id="rId52"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4457128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gbdb360be2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6" name="Google Shape;956;gbdb360be2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8149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CDCD8E-11BF-4E52-A43C-B29828B0C76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a:cs typeface="+mn-cs"/>
            </a:endParaRPr>
          </a:p>
        </p:txBody>
      </p:sp>
    </p:spTree>
    <p:extLst>
      <p:ext uri="{BB962C8B-B14F-4D97-AF65-F5344CB8AC3E}">
        <p14:creationId xmlns:p14="http://schemas.microsoft.com/office/powerpoint/2010/main" val="3292205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6032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ga24d75da4c_1_3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1" name="Google Shape;761;ga24d75da4c_1_3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47752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acae539fd4_4_3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acae539fd4_4_3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3527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acae539fd4_4_6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acae539fd4_4_6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5673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gbdb360be2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6" name="Google Shape;956;gbdb360be2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3288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a24d75da4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ga24d75da4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6051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ga24d75da4c_1_5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9" name="Google Shape;899;ga24d75da4c_1_5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5472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gbdb360be2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6" name="Google Shape;956;gbdb360be2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0680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rot="-10664892">
            <a:off x="-192085" y="-164253"/>
            <a:ext cx="9555239" cy="5361657"/>
          </a:xfrm>
          <a:custGeom>
            <a:avLst/>
            <a:gdLst/>
            <a:ahLst/>
            <a:cxnLst/>
            <a:rect l="l" t="t" r="r" b="b"/>
            <a:pathLst>
              <a:path w="44882" h="36450" extrusionOk="0">
                <a:moveTo>
                  <a:pt x="42957" y="712"/>
                </a:moveTo>
                <a:cubicBezTo>
                  <a:pt x="42999" y="816"/>
                  <a:pt x="43041" y="858"/>
                  <a:pt x="43062" y="942"/>
                </a:cubicBezTo>
                <a:cubicBezTo>
                  <a:pt x="43271" y="2323"/>
                  <a:pt x="43522" y="3704"/>
                  <a:pt x="43689" y="5106"/>
                </a:cubicBezTo>
                <a:cubicBezTo>
                  <a:pt x="43794" y="6047"/>
                  <a:pt x="43752" y="6989"/>
                  <a:pt x="43794" y="7951"/>
                </a:cubicBezTo>
                <a:cubicBezTo>
                  <a:pt x="43815" y="8265"/>
                  <a:pt x="43815" y="8600"/>
                  <a:pt x="43919" y="8914"/>
                </a:cubicBezTo>
                <a:cubicBezTo>
                  <a:pt x="44170" y="9646"/>
                  <a:pt x="44233" y="10378"/>
                  <a:pt x="44212" y="11132"/>
                </a:cubicBezTo>
                <a:cubicBezTo>
                  <a:pt x="44170" y="12052"/>
                  <a:pt x="44233" y="12973"/>
                  <a:pt x="44526" y="13852"/>
                </a:cubicBezTo>
                <a:cubicBezTo>
                  <a:pt x="44589" y="14124"/>
                  <a:pt x="44631" y="14438"/>
                  <a:pt x="44631" y="14730"/>
                </a:cubicBezTo>
                <a:lnTo>
                  <a:pt x="44777" y="24837"/>
                </a:lnTo>
                <a:cubicBezTo>
                  <a:pt x="44798" y="27285"/>
                  <a:pt x="44861" y="29691"/>
                  <a:pt x="44882" y="32118"/>
                </a:cubicBezTo>
                <a:cubicBezTo>
                  <a:pt x="44882" y="32432"/>
                  <a:pt x="44840" y="32767"/>
                  <a:pt x="44798" y="33080"/>
                </a:cubicBezTo>
                <a:cubicBezTo>
                  <a:pt x="44756" y="33624"/>
                  <a:pt x="44694" y="34189"/>
                  <a:pt x="44652" y="34859"/>
                </a:cubicBezTo>
                <a:cubicBezTo>
                  <a:pt x="44694" y="34775"/>
                  <a:pt x="44652" y="34838"/>
                  <a:pt x="44631" y="34880"/>
                </a:cubicBezTo>
                <a:cubicBezTo>
                  <a:pt x="44380" y="35382"/>
                  <a:pt x="43940" y="35508"/>
                  <a:pt x="43501" y="35340"/>
                </a:cubicBezTo>
                <a:cubicBezTo>
                  <a:pt x="43020" y="35152"/>
                  <a:pt x="42559" y="35131"/>
                  <a:pt x="42078" y="35173"/>
                </a:cubicBezTo>
                <a:cubicBezTo>
                  <a:pt x="40760" y="35257"/>
                  <a:pt x="39463" y="35047"/>
                  <a:pt x="38207" y="34733"/>
                </a:cubicBezTo>
                <a:cubicBezTo>
                  <a:pt x="37161" y="34817"/>
                  <a:pt x="36157" y="34461"/>
                  <a:pt x="35111" y="34461"/>
                </a:cubicBezTo>
                <a:cubicBezTo>
                  <a:pt x="34190" y="34461"/>
                  <a:pt x="33248" y="34524"/>
                  <a:pt x="32328" y="34420"/>
                </a:cubicBezTo>
                <a:cubicBezTo>
                  <a:pt x="31700" y="34336"/>
                  <a:pt x="31072" y="34294"/>
                  <a:pt x="30424" y="34294"/>
                </a:cubicBezTo>
                <a:cubicBezTo>
                  <a:pt x="29398" y="34315"/>
                  <a:pt x="28373" y="34357"/>
                  <a:pt x="27369" y="34608"/>
                </a:cubicBezTo>
                <a:cubicBezTo>
                  <a:pt x="26888" y="34713"/>
                  <a:pt x="26385" y="34671"/>
                  <a:pt x="25925" y="34713"/>
                </a:cubicBezTo>
                <a:cubicBezTo>
                  <a:pt x="25109" y="34733"/>
                  <a:pt x="24335" y="34733"/>
                  <a:pt x="23519" y="34754"/>
                </a:cubicBezTo>
                <a:cubicBezTo>
                  <a:pt x="23289" y="34754"/>
                  <a:pt x="23079" y="34754"/>
                  <a:pt x="22828" y="34775"/>
                </a:cubicBezTo>
                <a:cubicBezTo>
                  <a:pt x="21615" y="34964"/>
                  <a:pt x="20359" y="35152"/>
                  <a:pt x="19125" y="35340"/>
                </a:cubicBezTo>
                <a:cubicBezTo>
                  <a:pt x="18790" y="35382"/>
                  <a:pt x="18414" y="35445"/>
                  <a:pt x="18079" y="35466"/>
                </a:cubicBezTo>
                <a:cubicBezTo>
                  <a:pt x="17765" y="35508"/>
                  <a:pt x="17430" y="35508"/>
                  <a:pt x="17137" y="35591"/>
                </a:cubicBezTo>
                <a:cubicBezTo>
                  <a:pt x="16237" y="35863"/>
                  <a:pt x="15359" y="35821"/>
                  <a:pt x="14459" y="35863"/>
                </a:cubicBezTo>
                <a:cubicBezTo>
                  <a:pt x="13141" y="35884"/>
                  <a:pt x="11781" y="35905"/>
                  <a:pt x="10442" y="35968"/>
                </a:cubicBezTo>
                <a:cubicBezTo>
                  <a:pt x="10253" y="35968"/>
                  <a:pt x="10044" y="35968"/>
                  <a:pt x="9856" y="36031"/>
                </a:cubicBezTo>
                <a:cubicBezTo>
                  <a:pt x="9270" y="36324"/>
                  <a:pt x="8600" y="36303"/>
                  <a:pt x="7973" y="36324"/>
                </a:cubicBezTo>
                <a:cubicBezTo>
                  <a:pt x="6278" y="36345"/>
                  <a:pt x="4583" y="36407"/>
                  <a:pt x="2888" y="36449"/>
                </a:cubicBezTo>
                <a:lnTo>
                  <a:pt x="2784" y="36449"/>
                </a:lnTo>
                <a:cubicBezTo>
                  <a:pt x="2072" y="36449"/>
                  <a:pt x="1884" y="36324"/>
                  <a:pt x="1863" y="35654"/>
                </a:cubicBezTo>
                <a:cubicBezTo>
                  <a:pt x="1800" y="34713"/>
                  <a:pt x="1800" y="33729"/>
                  <a:pt x="1800" y="32788"/>
                </a:cubicBezTo>
                <a:cubicBezTo>
                  <a:pt x="1800" y="31930"/>
                  <a:pt x="1800" y="31093"/>
                  <a:pt x="1570" y="30256"/>
                </a:cubicBezTo>
                <a:cubicBezTo>
                  <a:pt x="1486" y="29942"/>
                  <a:pt x="1486" y="29607"/>
                  <a:pt x="1486" y="29293"/>
                </a:cubicBezTo>
                <a:cubicBezTo>
                  <a:pt x="1465" y="28645"/>
                  <a:pt x="1465" y="27975"/>
                  <a:pt x="1256" y="27347"/>
                </a:cubicBezTo>
                <a:cubicBezTo>
                  <a:pt x="1152" y="27034"/>
                  <a:pt x="1152" y="26657"/>
                  <a:pt x="1152" y="26280"/>
                </a:cubicBezTo>
                <a:cubicBezTo>
                  <a:pt x="1131" y="23937"/>
                  <a:pt x="1131" y="21572"/>
                  <a:pt x="1110" y="19229"/>
                </a:cubicBezTo>
                <a:cubicBezTo>
                  <a:pt x="1110" y="18915"/>
                  <a:pt x="1089" y="18559"/>
                  <a:pt x="1005" y="18246"/>
                </a:cubicBezTo>
                <a:cubicBezTo>
                  <a:pt x="838" y="17702"/>
                  <a:pt x="817" y="17158"/>
                  <a:pt x="817" y="16614"/>
                </a:cubicBezTo>
                <a:cubicBezTo>
                  <a:pt x="817" y="15484"/>
                  <a:pt x="796" y="14375"/>
                  <a:pt x="775" y="13266"/>
                </a:cubicBezTo>
                <a:cubicBezTo>
                  <a:pt x="775" y="13015"/>
                  <a:pt x="733" y="12805"/>
                  <a:pt x="691" y="12575"/>
                </a:cubicBezTo>
                <a:cubicBezTo>
                  <a:pt x="524" y="11822"/>
                  <a:pt x="398" y="11027"/>
                  <a:pt x="461" y="10253"/>
                </a:cubicBezTo>
                <a:cubicBezTo>
                  <a:pt x="482" y="10064"/>
                  <a:pt x="461" y="9855"/>
                  <a:pt x="398" y="9667"/>
                </a:cubicBezTo>
                <a:cubicBezTo>
                  <a:pt x="1" y="8265"/>
                  <a:pt x="147" y="6821"/>
                  <a:pt x="105" y="5378"/>
                </a:cubicBezTo>
                <a:cubicBezTo>
                  <a:pt x="84" y="4373"/>
                  <a:pt x="84" y="3348"/>
                  <a:pt x="84" y="2344"/>
                </a:cubicBezTo>
                <a:cubicBezTo>
                  <a:pt x="84" y="1549"/>
                  <a:pt x="356" y="1193"/>
                  <a:pt x="1152" y="1151"/>
                </a:cubicBezTo>
                <a:cubicBezTo>
                  <a:pt x="1947" y="1088"/>
                  <a:pt x="2721" y="963"/>
                  <a:pt x="3537" y="1256"/>
                </a:cubicBezTo>
                <a:cubicBezTo>
                  <a:pt x="3934" y="1381"/>
                  <a:pt x="4437" y="1277"/>
                  <a:pt x="4876" y="1277"/>
                </a:cubicBezTo>
                <a:cubicBezTo>
                  <a:pt x="7052" y="1235"/>
                  <a:pt x="9249" y="1151"/>
                  <a:pt x="11404" y="1088"/>
                </a:cubicBezTo>
                <a:cubicBezTo>
                  <a:pt x="13580" y="1025"/>
                  <a:pt x="15777" y="963"/>
                  <a:pt x="17953" y="879"/>
                </a:cubicBezTo>
                <a:cubicBezTo>
                  <a:pt x="18204" y="879"/>
                  <a:pt x="18455" y="816"/>
                  <a:pt x="18706" y="774"/>
                </a:cubicBezTo>
                <a:cubicBezTo>
                  <a:pt x="19209" y="712"/>
                  <a:pt x="19732" y="628"/>
                  <a:pt x="20234" y="544"/>
                </a:cubicBezTo>
                <a:cubicBezTo>
                  <a:pt x="20380" y="523"/>
                  <a:pt x="20548" y="544"/>
                  <a:pt x="20694" y="502"/>
                </a:cubicBezTo>
                <a:cubicBezTo>
                  <a:pt x="22138" y="84"/>
                  <a:pt x="23623" y="189"/>
                  <a:pt x="25088" y="126"/>
                </a:cubicBezTo>
                <a:cubicBezTo>
                  <a:pt x="26406" y="84"/>
                  <a:pt x="27704" y="42"/>
                  <a:pt x="29043" y="21"/>
                </a:cubicBezTo>
                <a:cubicBezTo>
                  <a:pt x="29231" y="21"/>
                  <a:pt x="29440" y="0"/>
                  <a:pt x="29608" y="21"/>
                </a:cubicBezTo>
                <a:cubicBezTo>
                  <a:pt x="31554" y="419"/>
                  <a:pt x="33520" y="105"/>
                  <a:pt x="35445" y="126"/>
                </a:cubicBezTo>
                <a:cubicBezTo>
                  <a:pt x="35927" y="126"/>
                  <a:pt x="36408" y="105"/>
                  <a:pt x="36889" y="105"/>
                </a:cubicBezTo>
                <a:cubicBezTo>
                  <a:pt x="37015" y="105"/>
                  <a:pt x="37182" y="84"/>
                  <a:pt x="37245" y="126"/>
                </a:cubicBezTo>
                <a:cubicBezTo>
                  <a:pt x="37726" y="440"/>
                  <a:pt x="38249" y="314"/>
                  <a:pt x="38751" y="314"/>
                </a:cubicBezTo>
                <a:cubicBezTo>
                  <a:pt x="39191" y="335"/>
                  <a:pt x="39651" y="251"/>
                  <a:pt x="40049" y="523"/>
                </a:cubicBezTo>
                <a:cubicBezTo>
                  <a:pt x="40885" y="523"/>
                  <a:pt x="41701" y="565"/>
                  <a:pt x="42518" y="816"/>
                </a:cubicBezTo>
                <a:cubicBezTo>
                  <a:pt x="42664" y="837"/>
                  <a:pt x="42831" y="753"/>
                  <a:pt x="42957" y="712"/>
                </a:cubicBezTo>
                <a:close/>
                <a:moveTo>
                  <a:pt x="42476" y="1821"/>
                </a:moveTo>
                <a:cubicBezTo>
                  <a:pt x="41618" y="2009"/>
                  <a:pt x="40844" y="1402"/>
                  <a:pt x="39965" y="1590"/>
                </a:cubicBezTo>
                <a:cubicBezTo>
                  <a:pt x="39881" y="1611"/>
                  <a:pt x="39756" y="1590"/>
                  <a:pt x="39672" y="1549"/>
                </a:cubicBezTo>
                <a:cubicBezTo>
                  <a:pt x="39128" y="1256"/>
                  <a:pt x="38563" y="1360"/>
                  <a:pt x="37977" y="1339"/>
                </a:cubicBezTo>
                <a:cubicBezTo>
                  <a:pt x="37726" y="1339"/>
                  <a:pt x="37454" y="1360"/>
                  <a:pt x="37224" y="1256"/>
                </a:cubicBezTo>
                <a:cubicBezTo>
                  <a:pt x="36889" y="1088"/>
                  <a:pt x="36533" y="1088"/>
                  <a:pt x="36199" y="1088"/>
                </a:cubicBezTo>
                <a:cubicBezTo>
                  <a:pt x="35341" y="1130"/>
                  <a:pt x="34483" y="1130"/>
                  <a:pt x="33625" y="1151"/>
                </a:cubicBezTo>
                <a:cubicBezTo>
                  <a:pt x="32286" y="1193"/>
                  <a:pt x="30926" y="1297"/>
                  <a:pt x="29587" y="1005"/>
                </a:cubicBezTo>
                <a:cubicBezTo>
                  <a:pt x="29377" y="963"/>
                  <a:pt x="29147" y="984"/>
                  <a:pt x="28917" y="984"/>
                </a:cubicBezTo>
                <a:cubicBezTo>
                  <a:pt x="27473" y="1005"/>
                  <a:pt x="26030" y="1005"/>
                  <a:pt x="24586" y="1088"/>
                </a:cubicBezTo>
                <a:cubicBezTo>
                  <a:pt x="23310" y="1151"/>
                  <a:pt x="22033" y="1046"/>
                  <a:pt x="20778" y="1444"/>
                </a:cubicBezTo>
                <a:cubicBezTo>
                  <a:pt x="20569" y="1507"/>
                  <a:pt x="20338" y="1465"/>
                  <a:pt x="20087" y="1486"/>
                </a:cubicBezTo>
                <a:cubicBezTo>
                  <a:pt x="19794" y="1507"/>
                  <a:pt x="19522" y="1507"/>
                  <a:pt x="19230" y="1611"/>
                </a:cubicBezTo>
                <a:cubicBezTo>
                  <a:pt x="18434" y="1883"/>
                  <a:pt x="17660" y="1862"/>
                  <a:pt x="16844" y="1883"/>
                </a:cubicBezTo>
                <a:cubicBezTo>
                  <a:pt x="16007" y="1904"/>
                  <a:pt x="15170" y="1904"/>
                  <a:pt x="14354" y="1925"/>
                </a:cubicBezTo>
                <a:cubicBezTo>
                  <a:pt x="10881" y="2009"/>
                  <a:pt x="7387" y="2114"/>
                  <a:pt x="3893" y="2176"/>
                </a:cubicBezTo>
                <a:cubicBezTo>
                  <a:pt x="3579" y="2176"/>
                  <a:pt x="3265" y="2114"/>
                  <a:pt x="2951" y="2009"/>
                </a:cubicBezTo>
                <a:cubicBezTo>
                  <a:pt x="2302" y="1800"/>
                  <a:pt x="1654" y="1862"/>
                  <a:pt x="1005" y="1988"/>
                </a:cubicBezTo>
                <a:cubicBezTo>
                  <a:pt x="963" y="2176"/>
                  <a:pt x="942" y="2302"/>
                  <a:pt x="942" y="2427"/>
                </a:cubicBezTo>
                <a:cubicBezTo>
                  <a:pt x="963" y="4290"/>
                  <a:pt x="1026" y="6173"/>
                  <a:pt x="1047" y="8035"/>
                </a:cubicBezTo>
                <a:cubicBezTo>
                  <a:pt x="1340" y="9207"/>
                  <a:pt x="1319" y="10420"/>
                  <a:pt x="1465" y="11613"/>
                </a:cubicBezTo>
                <a:cubicBezTo>
                  <a:pt x="1570" y="12450"/>
                  <a:pt x="1737" y="13287"/>
                  <a:pt x="1696" y="14145"/>
                </a:cubicBezTo>
                <a:cubicBezTo>
                  <a:pt x="1696" y="14563"/>
                  <a:pt x="1696" y="15002"/>
                  <a:pt x="1737" y="15421"/>
                </a:cubicBezTo>
                <a:cubicBezTo>
                  <a:pt x="1779" y="16363"/>
                  <a:pt x="1675" y="17346"/>
                  <a:pt x="1988" y="18246"/>
                </a:cubicBezTo>
                <a:cubicBezTo>
                  <a:pt x="2072" y="18497"/>
                  <a:pt x="2072" y="18769"/>
                  <a:pt x="2072" y="19041"/>
                </a:cubicBezTo>
                <a:cubicBezTo>
                  <a:pt x="2093" y="21070"/>
                  <a:pt x="2114" y="23079"/>
                  <a:pt x="2177" y="25129"/>
                </a:cubicBezTo>
                <a:cubicBezTo>
                  <a:pt x="2177" y="25820"/>
                  <a:pt x="2156" y="26510"/>
                  <a:pt x="2302" y="27159"/>
                </a:cubicBezTo>
                <a:cubicBezTo>
                  <a:pt x="2470" y="27912"/>
                  <a:pt x="2532" y="28666"/>
                  <a:pt x="2532" y="29398"/>
                </a:cubicBezTo>
                <a:cubicBezTo>
                  <a:pt x="2532" y="29691"/>
                  <a:pt x="2574" y="30005"/>
                  <a:pt x="2679" y="30256"/>
                </a:cubicBezTo>
                <a:cubicBezTo>
                  <a:pt x="2825" y="30737"/>
                  <a:pt x="2888" y="31218"/>
                  <a:pt x="2888" y="31700"/>
                </a:cubicBezTo>
                <a:cubicBezTo>
                  <a:pt x="2888" y="32516"/>
                  <a:pt x="2888" y="33352"/>
                  <a:pt x="2909" y="34148"/>
                </a:cubicBezTo>
                <a:cubicBezTo>
                  <a:pt x="2909" y="34545"/>
                  <a:pt x="2888" y="34943"/>
                  <a:pt x="3035" y="35319"/>
                </a:cubicBezTo>
                <a:cubicBezTo>
                  <a:pt x="3160" y="35319"/>
                  <a:pt x="3307" y="35361"/>
                  <a:pt x="3432" y="35361"/>
                </a:cubicBezTo>
                <a:cubicBezTo>
                  <a:pt x="5001" y="35319"/>
                  <a:pt x="6571" y="35298"/>
                  <a:pt x="8140" y="35236"/>
                </a:cubicBezTo>
                <a:cubicBezTo>
                  <a:pt x="8579" y="35194"/>
                  <a:pt x="9019" y="35089"/>
                  <a:pt x="9479" y="35005"/>
                </a:cubicBezTo>
                <a:cubicBezTo>
                  <a:pt x="9730" y="34964"/>
                  <a:pt x="9960" y="34880"/>
                  <a:pt x="10232" y="34880"/>
                </a:cubicBezTo>
                <a:cubicBezTo>
                  <a:pt x="12053" y="34838"/>
                  <a:pt x="13894" y="34796"/>
                  <a:pt x="15693" y="34754"/>
                </a:cubicBezTo>
                <a:cubicBezTo>
                  <a:pt x="15924" y="34754"/>
                  <a:pt x="16175" y="34754"/>
                  <a:pt x="16342" y="34671"/>
                </a:cubicBezTo>
                <a:cubicBezTo>
                  <a:pt x="17012" y="34441"/>
                  <a:pt x="17681" y="34461"/>
                  <a:pt x="18330" y="34357"/>
                </a:cubicBezTo>
                <a:cubicBezTo>
                  <a:pt x="19355" y="34210"/>
                  <a:pt x="20380" y="34106"/>
                  <a:pt x="21364" y="33938"/>
                </a:cubicBezTo>
                <a:cubicBezTo>
                  <a:pt x="22138" y="33813"/>
                  <a:pt x="22891" y="33645"/>
                  <a:pt x="23644" y="33687"/>
                </a:cubicBezTo>
                <a:cubicBezTo>
                  <a:pt x="24084" y="33687"/>
                  <a:pt x="24544" y="33687"/>
                  <a:pt x="24984" y="33645"/>
                </a:cubicBezTo>
                <a:cubicBezTo>
                  <a:pt x="26113" y="33604"/>
                  <a:pt x="27243" y="33708"/>
                  <a:pt x="28331" y="33311"/>
                </a:cubicBezTo>
                <a:cubicBezTo>
                  <a:pt x="28499" y="33269"/>
                  <a:pt x="28645" y="33269"/>
                  <a:pt x="28813" y="33269"/>
                </a:cubicBezTo>
                <a:cubicBezTo>
                  <a:pt x="29712" y="33227"/>
                  <a:pt x="30654" y="33185"/>
                  <a:pt x="31595" y="33185"/>
                </a:cubicBezTo>
                <a:cubicBezTo>
                  <a:pt x="31909" y="33185"/>
                  <a:pt x="32223" y="33227"/>
                  <a:pt x="32537" y="33332"/>
                </a:cubicBezTo>
                <a:cubicBezTo>
                  <a:pt x="32997" y="33499"/>
                  <a:pt x="33416" y="33499"/>
                  <a:pt x="33876" y="33478"/>
                </a:cubicBezTo>
                <a:cubicBezTo>
                  <a:pt x="34587" y="33415"/>
                  <a:pt x="35299" y="33394"/>
                  <a:pt x="35989" y="33373"/>
                </a:cubicBezTo>
                <a:cubicBezTo>
                  <a:pt x="36157" y="33373"/>
                  <a:pt x="36345" y="33373"/>
                  <a:pt x="36471" y="33436"/>
                </a:cubicBezTo>
                <a:cubicBezTo>
                  <a:pt x="36889" y="33666"/>
                  <a:pt x="37328" y="33624"/>
                  <a:pt x="37768" y="33624"/>
                </a:cubicBezTo>
                <a:cubicBezTo>
                  <a:pt x="38019" y="33624"/>
                  <a:pt x="38249" y="33583"/>
                  <a:pt x="38437" y="33666"/>
                </a:cubicBezTo>
                <a:cubicBezTo>
                  <a:pt x="39086" y="33938"/>
                  <a:pt x="39818" y="33834"/>
                  <a:pt x="40488" y="34043"/>
                </a:cubicBezTo>
                <a:cubicBezTo>
                  <a:pt x="40739" y="34127"/>
                  <a:pt x="40990" y="34127"/>
                  <a:pt x="41262" y="34127"/>
                </a:cubicBezTo>
                <a:cubicBezTo>
                  <a:pt x="42099" y="34127"/>
                  <a:pt x="42957" y="34106"/>
                  <a:pt x="43794" y="34085"/>
                </a:cubicBezTo>
                <a:cubicBezTo>
                  <a:pt x="43731" y="33729"/>
                  <a:pt x="43689" y="33415"/>
                  <a:pt x="43689" y="33101"/>
                </a:cubicBezTo>
                <a:cubicBezTo>
                  <a:pt x="43668" y="32306"/>
                  <a:pt x="43689" y="31469"/>
                  <a:pt x="43689" y="30653"/>
                </a:cubicBezTo>
                <a:lnTo>
                  <a:pt x="43606" y="22891"/>
                </a:lnTo>
                <a:cubicBezTo>
                  <a:pt x="43585" y="20317"/>
                  <a:pt x="43564" y="17785"/>
                  <a:pt x="43564" y="15212"/>
                </a:cubicBezTo>
                <a:cubicBezTo>
                  <a:pt x="43564" y="14626"/>
                  <a:pt x="43501" y="14040"/>
                  <a:pt x="43375" y="13475"/>
                </a:cubicBezTo>
                <a:cubicBezTo>
                  <a:pt x="43292" y="13119"/>
                  <a:pt x="43208" y="12764"/>
                  <a:pt x="43208" y="12429"/>
                </a:cubicBezTo>
                <a:cubicBezTo>
                  <a:pt x="43187" y="11801"/>
                  <a:pt x="43250" y="11173"/>
                  <a:pt x="43208" y="10567"/>
                </a:cubicBezTo>
                <a:cubicBezTo>
                  <a:pt x="43208" y="10253"/>
                  <a:pt x="43208" y="9876"/>
                  <a:pt x="43103" y="9604"/>
                </a:cubicBezTo>
                <a:cubicBezTo>
                  <a:pt x="42894" y="8976"/>
                  <a:pt x="42831" y="8349"/>
                  <a:pt x="42873" y="7658"/>
                </a:cubicBezTo>
                <a:cubicBezTo>
                  <a:pt x="42894" y="7240"/>
                  <a:pt x="42894" y="6800"/>
                  <a:pt x="42894" y="6382"/>
                </a:cubicBezTo>
                <a:cubicBezTo>
                  <a:pt x="42894" y="5733"/>
                  <a:pt x="42894" y="5064"/>
                  <a:pt x="42852" y="4415"/>
                </a:cubicBezTo>
                <a:cubicBezTo>
                  <a:pt x="42748" y="3599"/>
                  <a:pt x="42622" y="2825"/>
                  <a:pt x="42476" y="182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11;p2"/>
          <p:cNvSpPr txBox="1">
            <a:spLocks noGrp="1"/>
          </p:cNvSpPr>
          <p:nvPr>
            <p:ph type="ctrTitle"/>
          </p:nvPr>
        </p:nvSpPr>
        <p:spPr>
          <a:xfrm>
            <a:off x="1238249" y="1008538"/>
            <a:ext cx="6667500" cy="20526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5200"/>
              <a:buNone/>
              <a:defRPr sz="7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200400" y="3239750"/>
            <a:ext cx="2743200" cy="895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2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1600552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8"/>
        <p:cNvGrpSpPr/>
        <p:nvPr/>
      </p:nvGrpSpPr>
      <p:grpSpPr>
        <a:xfrm>
          <a:off x="0" y="0"/>
          <a:ext cx="0" cy="0"/>
          <a:chOff x="0" y="0"/>
          <a:chExt cx="0" cy="0"/>
        </a:xfrm>
      </p:grpSpPr>
      <p:sp>
        <p:nvSpPr>
          <p:cNvPr id="39" name="Google Shape;39;p11"/>
          <p:cNvSpPr txBox="1">
            <a:spLocks noGrp="1"/>
          </p:cNvSpPr>
          <p:nvPr>
            <p:ph type="title" hasCustomPrompt="1"/>
          </p:nvPr>
        </p:nvSpPr>
        <p:spPr>
          <a:xfrm>
            <a:off x="1905000" y="1657350"/>
            <a:ext cx="5334000" cy="16410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accent3"/>
              </a:buClr>
              <a:buSzPts val="12000"/>
              <a:buNone/>
              <a:defRPr sz="10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0" name="Google Shape;40;p11"/>
          <p:cNvSpPr txBox="1">
            <a:spLocks noGrp="1"/>
          </p:cNvSpPr>
          <p:nvPr>
            <p:ph type="body" idx="1"/>
          </p:nvPr>
        </p:nvSpPr>
        <p:spPr>
          <a:xfrm>
            <a:off x="1905000" y="3304625"/>
            <a:ext cx="5334000" cy="5244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sz="1800"/>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Tree>
    <p:extLst>
      <p:ext uri="{BB962C8B-B14F-4D97-AF65-F5344CB8AC3E}">
        <p14:creationId xmlns:p14="http://schemas.microsoft.com/office/powerpoint/2010/main" val="3690174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41"/>
        <p:cNvGrpSpPr/>
        <p:nvPr/>
      </p:nvGrpSpPr>
      <p:grpSpPr>
        <a:xfrm>
          <a:off x="0" y="0"/>
          <a:ext cx="0" cy="0"/>
          <a:chOff x="0" y="0"/>
          <a:chExt cx="0" cy="0"/>
        </a:xfrm>
      </p:grpSpPr>
    </p:spTree>
    <p:extLst>
      <p:ext uri="{BB962C8B-B14F-4D97-AF65-F5344CB8AC3E}">
        <p14:creationId xmlns:p14="http://schemas.microsoft.com/office/powerpoint/2010/main" val="895110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42"/>
        <p:cNvGrpSpPr/>
        <p:nvPr/>
      </p:nvGrpSpPr>
      <p:grpSpPr>
        <a:xfrm>
          <a:off x="0" y="0"/>
          <a:ext cx="0" cy="0"/>
          <a:chOff x="0" y="0"/>
          <a:chExt cx="0" cy="0"/>
        </a:xfrm>
      </p:grpSpPr>
      <p:sp>
        <p:nvSpPr>
          <p:cNvPr id="43" name="Google Shape;43;p13"/>
          <p:cNvSpPr txBox="1">
            <a:spLocks noGrp="1"/>
          </p:cNvSpPr>
          <p:nvPr>
            <p:ph type="title"/>
          </p:nvPr>
        </p:nvSpPr>
        <p:spPr>
          <a:xfrm>
            <a:off x="720000" y="482679"/>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44" name="Google Shape;44;p13"/>
          <p:cNvSpPr txBox="1">
            <a:spLocks noGrp="1"/>
          </p:cNvSpPr>
          <p:nvPr>
            <p:ph type="subTitle" idx="1"/>
          </p:nvPr>
        </p:nvSpPr>
        <p:spPr>
          <a:xfrm>
            <a:off x="2515650" y="1551800"/>
            <a:ext cx="17883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Clr>
                <a:schemeClr val="accent3"/>
              </a:buClr>
              <a:buSzPts val="1800"/>
              <a:buFont typeface="Patrick Hand SC"/>
              <a:buNone/>
              <a:defRPr sz="2000" b="1">
                <a:solidFill>
                  <a:schemeClr val="accent3"/>
                </a:solidFill>
                <a:latin typeface="Patrick Hand SC"/>
                <a:ea typeface="Patrick Hand SC"/>
                <a:cs typeface="Patrick Hand SC"/>
                <a:sym typeface="Patrick Hand SC"/>
              </a:defRPr>
            </a:lvl1pPr>
            <a:lvl2pPr lvl="1"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2pPr>
            <a:lvl3pPr lvl="2"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3pPr>
            <a:lvl4pPr lvl="3"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4pPr>
            <a:lvl5pPr lvl="4"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5pPr>
            <a:lvl6pPr lvl="5"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6pPr>
            <a:lvl7pPr lvl="6"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7pPr>
            <a:lvl8pPr lvl="7"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8pPr>
            <a:lvl9pPr lvl="8" rtl="0">
              <a:lnSpc>
                <a:spcPct val="100000"/>
              </a:lnSpc>
              <a:spcBef>
                <a:spcPts val="1600"/>
              </a:spcBef>
              <a:spcAft>
                <a:spcPts val="160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9pPr>
          </a:lstStyle>
          <a:p>
            <a:endParaRPr/>
          </a:p>
        </p:txBody>
      </p:sp>
      <p:sp>
        <p:nvSpPr>
          <p:cNvPr id="45" name="Google Shape;45;p13"/>
          <p:cNvSpPr txBox="1">
            <a:spLocks noGrp="1"/>
          </p:cNvSpPr>
          <p:nvPr>
            <p:ph type="subTitle" idx="2"/>
          </p:nvPr>
        </p:nvSpPr>
        <p:spPr>
          <a:xfrm>
            <a:off x="6225925" y="1551800"/>
            <a:ext cx="11751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Clr>
                <a:schemeClr val="accent3"/>
              </a:buClr>
              <a:buSzPts val="1800"/>
              <a:buFont typeface="Patrick Hand SC"/>
              <a:buNone/>
              <a:defRPr sz="2000" b="1">
                <a:solidFill>
                  <a:schemeClr val="accent3"/>
                </a:solidFill>
                <a:latin typeface="Patrick Hand SC"/>
                <a:ea typeface="Patrick Hand SC"/>
                <a:cs typeface="Patrick Hand SC"/>
                <a:sym typeface="Patrick Hand SC"/>
              </a:defRPr>
            </a:lvl1pPr>
            <a:lvl2pPr lvl="1"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2pPr>
            <a:lvl3pPr lvl="2"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3pPr>
            <a:lvl4pPr lvl="3"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4pPr>
            <a:lvl5pPr lvl="4"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5pPr>
            <a:lvl6pPr lvl="5"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6pPr>
            <a:lvl7pPr lvl="6"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7pPr>
            <a:lvl8pPr lvl="7"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8pPr>
            <a:lvl9pPr lvl="8" rtl="0">
              <a:lnSpc>
                <a:spcPct val="100000"/>
              </a:lnSpc>
              <a:spcBef>
                <a:spcPts val="1600"/>
              </a:spcBef>
              <a:spcAft>
                <a:spcPts val="160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9pPr>
          </a:lstStyle>
          <a:p>
            <a:endParaRPr/>
          </a:p>
        </p:txBody>
      </p:sp>
      <p:sp>
        <p:nvSpPr>
          <p:cNvPr id="46" name="Google Shape;46;p13"/>
          <p:cNvSpPr txBox="1">
            <a:spLocks noGrp="1"/>
          </p:cNvSpPr>
          <p:nvPr>
            <p:ph type="subTitle" idx="3"/>
          </p:nvPr>
        </p:nvSpPr>
        <p:spPr>
          <a:xfrm>
            <a:off x="6225925" y="2083999"/>
            <a:ext cx="17883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47" name="Google Shape;47;p13"/>
          <p:cNvSpPr txBox="1">
            <a:spLocks noGrp="1"/>
          </p:cNvSpPr>
          <p:nvPr>
            <p:ph type="subTitle" idx="4"/>
          </p:nvPr>
        </p:nvSpPr>
        <p:spPr>
          <a:xfrm>
            <a:off x="2515650" y="2083999"/>
            <a:ext cx="17883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48" name="Google Shape;48;p13"/>
          <p:cNvSpPr txBox="1">
            <a:spLocks noGrp="1"/>
          </p:cNvSpPr>
          <p:nvPr>
            <p:ph type="subTitle" idx="5"/>
          </p:nvPr>
        </p:nvSpPr>
        <p:spPr>
          <a:xfrm>
            <a:off x="2515650" y="3145400"/>
            <a:ext cx="17883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Clr>
                <a:schemeClr val="accent3"/>
              </a:buClr>
              <a:buSzPts val="1800"/>
              <a:buFont typeface="Patrick Hand SC"/>
              <a:buNone/>
              <a:defRPr sz="2000" b="1">
                <a:solidFill>
                  <a:schemeClr val="accent3"/>
                </a:solidFill>
                <a:latin typeface="Patrick Hand SC"/>
                <a:ea typeface="Patrick Hand SC"/>
                <a:cs typeface="Patrick Hand SC"/>
                <a:sym typeface="Patrick Hand SC"/>
              </a:defRPr>
            </a:lvl1pPr>
            <a:lvl2pPr lvl="1"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2pPr>
            <a:lvl3pPr lvl="2"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3pPr>
            <a:lvl4pPr lvl="3"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4pPr>
            <a:lvl5pPr lvl="4"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5pPr>
            <a:lvl6pPr lvl="5"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6pPr>
            <a:lvl7pPr lvl="6"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7pPr>
            <a:lvl8pPr lvl="7"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8pPr>
            <a:lvl9pPr lvl="8" rtl="0">
              <a:lnSpc>
                <a:spcPct val="100000"/>
              </a:lnSpc>
              <a:spcBef>
                <a:spcPts val="1600"/>
              </a:spcBef>
              <a:spcAft>
                <a:spcPts val="160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9pPr>
          </a:lstStyle>
          <a:p>
            <a:endParaRPr/>
          </a:p>
        </p:txBody>
      </p:sp>
      <p:sp>
        <p:nvSpPr>
          <p:cNvPr id="49" name="Google Shape;49;p13"/>
          <p:cNvSpPr txBox="1">
            <a:spLocks noGrp="1"/>
          </p:cNvSpPr>
          <p:nvPr>
            <p:ph type="subTitle" idx="6"/>
          </p:nvPr>
        </p:nvSpPr>
        <p:spPr>
          <a:xfrm>
            <a:off x="6225925" y="3145400"/>
            <a:ext cx="17883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Clr>
                <a:schemeClr val="accent3"/>
              </a:buClr>
              <a:buSzPts val="1800"/>
              <a:buFont typeface="Patrick Hand SC"/>
              <a:buNone/>
              <a:defRPr sz="2000" b="1">
                <a:solidFill>
                  <a:schemeClr val="accent3"/>
                </a:solidFill>
                <a:latin typeface="Patrick Hand SC"/>
                <a:ea typeface="Patrick Hand SC"/>
                <a:cs typeface="Patrick Hand SC"/>
                <a:sym typeface="Patrick Hand SC"/>
              </a:defRPr>
            </a:lvl1pPr>
            <a:lvl2pPr lvl="1"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2pPr>
            <a:lvl3pPr lvl="2"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3pPr>
            <a:lvl4pPr lvl="3"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4pPr>
            <a:lvl5pPr lvl="4"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5pPr>
            <a:lvl6pPr lvl="5"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6pPr>
            <a:lvl7pPr lvl="6"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7pPr>
            <a:lvl8pPr lvl="7" rtl="0">
              <a:lnSpc>
                <a:spcPct val="100000"/>
              </a:lnSpc>
              <a:spcBef>
                <a:spcPts val="1600"/>
              </a:spcBef>
              <a:spcAft>
                <a:spcPts val="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8pPr>
            <a:lvl9pPr lvl="8" rtl="0">
              <a:lnSpc>
                <a:spcPct val="100000"/>
              </a:lnSpc>
              <a:spcBef>
                <a:spcPts val="1600"/>
              </a:spcBef>
              <a:spcAft>
                <a:spcPts val="1600"/>
              </a:spcAft>
              <a:buClr>
                <a:schemeClr val="accent3"/>
              </a:buClr>
              <a:buSzPts val="1800"/>
              <a:buFont typeface="Patrick Hand SC"/>
              <a:buNone/>
              <a:defRPr sz="1800" b="1">
                <a:solidFill>
                  <a:schemeClr val="accent3"/>
                </a:solidFill>
                <a:latin typeface="Patrick Hand SC"/>
                <a:ea typeface="Patrick Hand SC"/>
                <a:cs typeface="Patrick Hand SC"/>
                <a:sym typeface="Patrick Hand SC"/>
              </a:defRPr>
            </a:lvl9pPr>
          </a:lstStyle>
          <a:p>
            <a:endParaRPr/>
          </a:p>
        </p:txBody>
      </p:sp>
      <p:sp>
        <p:nvSpPr>
          <p:cNvPr id="50" name="Google Shape;50;p13"/>
          <p:cNvSpPr txBox="1">
            <a:spLocks noGrp="1"/>
          </p:cNvSpPr>
          <p:nvPr>
            <p:ph type="subTitle" idx="7"/>
          </p:nvPr>
        </p:nvSpPr>
        <p:spPr>
          <a:xfrm>
            <a:off x="6225925" y="3677599"/>
            <a:ext cx="17883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51" name="Google Shape;51;p13"/>
          <p:cNvSpPr txBox="1">
            <a:spLocks noGrp="1"/>
          </p:cNvSpPr>
          <p:nvPr>
            <p:ph type="subTitle" idx="8"/>
          </p:nvPr>
        </p:nvSpPr>
        <p:spPr>
          <a:xfrm>
            <a:off x="2515650" y="3677599"/>
            <a:ext cx="17883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52" name="Google Shape;52;p13"/>
          <p:cNvSpPr txBox="1">
            <a:spLocks noGrp="1"/>
          </p:cNvSpPr>
          <p:nvPr>
            <p:ph type="title" idx="9" hasCustomPrompt="1"/>
          </p:nvPr>
        </p:nvSpPr>
        <p:spPr>
          <a:xfrm>
            <a:off x="1129775" y="1679875"/>
            <a:ext cx="1278600" cy="76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4"/>
              </a:buClr>
              <a:buSzPts val="5000"/>
              <a:buNone/>
              <a:defRPr sz="7000">
                <a:solidFill>
                  <a:schemeClr val="accent3"/>
                </a:solidFill>
              </a:defRPr>
            </a:lvl1pPr>
            <a:lvl2pPr lvl="1" algn="ctr" rtl="0">
              <a:spcBef>
                <a:spcPts val="0"/>
              </a:spcBef>
              <a:spcAft>
                <a:spcPts val="0"/>
              </a:spcAft>
              <a:buClr>
                <a:schemeClr val="accent4"/>
              </a:buClr>
              <a:buSzPts val="5000"/>
              <a:buNone/>
              <a:defRPr sz="5000">
                <a:solidFill>
                  <a:schemeClr val="accent4"/>
                </a:solidFill>
              </a:defRPr>
            </a:lvl2pPr>
            <a:lvl3pPr lvl="2" algn="ctr" rtl="0">
              <a:spcBef>
                <a:spcPts val="0"/>
              </a:spcBef>
              <a:spcAft>
                <a:spcPts val="0"/>
              </a:spcAft>
              <a:buClr>
                <a:schemeClr val="accent4"/>
              </a:buClr>
              <a:buSzPts val="5000"/>
              <a:buNone/>
              <a:defRPr sz="5000">
                <a:solidFill>
                  <a:schemeClr val="accent4"/>
                </a:solidFill>
              </a:defRPr>
            </a:lvl3pPr>
            <a:lvl4pPr lvl="3" algn="ctr" rtl="0">
              <a:spcBef>
                <a:spcPts val="0"/>
              </a:spcBef>
              <a:spcAft>
                <a:spcPts val="0"/>
              </a:spcAft>
              <a:buClr>
                <a:schemeClr val="accent4"/>
              </a:buClr>
              <a:buSzPts val="5000"/>
              <a:buNone/>
              <a:defRPr sz="5000">
                <a:solidFill>
                  <a:schemeClr val="accent4"/>
                </a:solidFill>
              </a:defRPr>
            </a:lvl4pPr>
            <a:lvl5pPr lvl="4" algn="ctr" rtl="0">
              <a:spcBef>
                <a:spcPts val="0"/>
              </a:spcBef>
              <a:spcAft>
                <a:spcPts val="0"/>
              </a:spcAft>
              <a:buClr>
                <a:schemeClr val="accent4"/>
              </a:buClr>
              <a:buSzPts val="5000"/>
              <a:buNone/>
              <a:defRPr sz="5000">
                <a:solidFill>
                  <a:schemeClr val="accent4"/>
                </a:solidFill>
              </a:defRPr>
            </a:lvl5pPr>
            <a:lvl6pPr lvl="5" algn="ctr" rtl="0">
              <a:spcBef>
                <a:spcPts val="0"/>
              </a:spcBef>
              <a:spcAft>
                <a:spcPts val="0"/>
              </a:spcAft>
              <a:buClr>
                <a:schemeClr val="accent4"/>
              </a:buClr>
              <a:buSzPts val="5000"/>
              <a:buNone/>
              <a:defRPr sz="5000">
                <a:solidFill>
                  <a:schemeClr val="accent4"/>
                </a:solidFill>
              </a:defRPr>
            </a:lvl6pPr>
            <a:lvl7pPr lvl="6" algn="ctr" rtl="0">
              <a:spcBef>
                <a:spcPts val="0"/>
              </a:spcBef>
              <a:spcAft>
                <a:spcPts val="0"/>
              </a:spcAft>
              <a:buClr>
                <a:schemeClr val="accent4"/>
              </a:buClr>
              <a:buSzPts val="5000"/>
              <a:buNone/>
              <a:defRPr sz="5000">
                <a:solidFill>
                  <a:schemeClr val="accent4"/>
                </a:solidFill>
              </a:defRPr>
            </a:lvl7pPr>
            <a:lvl8pPr lvl="7" algn="ctr" rtl="0">
              <a:spcBef>
                <a:spcPts val="0"/>
              </a:spcBef>
              <a:spcAft>
                <a:spcPts val="0"/>
              </a:spcAft>
              <a:buClr>
                <a:schemeClr val="accent4"/>
              </a:buClr>
              <a:buSzPts val="5000"/>
              <a:buNone/>
              <a:defRPr sz="5000">
                <a:solidFill>
                  <a:schemeClr val="accent4"/>
                </a:solidFill>
              </a:defRPr>
            </a:lvl8pPr>
            <a:lvl9pPr lvl="8" algn="ctr" rtl="0">
              <a:spcBef>
                <a:spcPts val="0"/>
              </a:spcBef>
              <a:spcAft>
                <a:spcPts val="0"/>
              </a:spcAft>
              <a:buClr>
                <a:schemeClr val="accent4"/>
              </a:buClr>
              <a:buSzPts val="5000"/>
              <a:buNone/>
              <a:defRPr sz="5000">
                <a:solidFill>
                  <a:schemeClr val="accent4"/>
                </a:solidFill>
              </a:defRPr>
            </a:lvl9pPr>
          </a:lstStyle>
          <a:p>
            <a:r>
              <a:t>xx%</a:t>
            </a:r>
          </a:p>
        </p:txBody>
      </p:sp>
      <p:sp>
        <p:nvSpPr>
          <p:cNvPr id="53" name="Google Shape;53;p13"/>
          <p:cNvSpPr txBox="1">
            <a:spLocks noGrp="1"/>
          </p:cNvSpPr>
          <p:nvPr>
            <p:ph type="title" idx="13" hasCustomPrompt="1"/>
          </p:nvPr>
        </p:nvSpPr>
        <p:spPr>
          <a:xfrm>
            <a:off x="4842075" y="1679938"/>
            <a:ext cx="1278600" cy="76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4"/>
              </a:buClr>
              <a:buSzPts val="5000"/>
              <a:buNone/>
              <a:defRPr sz="7000">
                <a:solidFill>
                  <a:schemeClr val="accent3"/>
                </a:solidFill>
              </a:defRPr>
            </a:lvl1pPr>
            <a:lvl2pPr lvl="1" algn="ctr" rtl="0">
              <a:spcBef>
                <a:spcPts val="0"/>
              </a:spcBef>
              <a:spcAft>
                <a:spcPts val="0"/>
              </a:spcAft>
              <a:buClr>
                <a:schemeClr val="accent4"/>
              </a:buClr>
              <a:buSzPts val="5000"/>
              <a:buNone/>
              <a:defRPr sz="5000">
                <a:solidFill>
                  <a:schemeClr val="accent4"/>
                </a:solidFill>
              </a:defRPr>
            </a:lvl2pPr>
            <a:lvl3pPr lvl="2" algn="ctr" rtl="0">
              <a:spcBef>
                <a:spcPts val="0"/>
              </a:spcBef>
              <a:spcAft>
                <a:spcPts val="0"/>
              </a:spcAft>
              <a:buClr>
                <a:schemeClr val="accent4"/>
              </a:buClr>
              <a:buSzPts val="5000"/>
              <a:buNone/>
              <a:defRPr sz="5000">
                <a:solidFill>
                  <a:schemeClr val="accent4"/>
                </a:solidFill>
              </a:defRPr>
            </a:lvl3pPr>
            <a:lvl4pPr lvl="3" algn="ctr" rtl="0">
              <a:spcBef>
                <a:spcPts val="0"/>
              </a:spcBef>
              <a:spcAft>
                <a:spcPts val="0"/>
              </a:spcAft>
              <a:buClr>
                <a:schemeClr val="accent4"/>
              </a:buClr>
              <a:buSzPts val="5000"/>
              <a:buNone/>
              <a:defRPr sz="5000">
                <a:solidFill>
                  <a:schemeClr val="accent4"/>
                </a:solidFill>
              </a:defRPr>
            </a:lvl4pPr>
            <a:lvl5pPr lvl="4" algn="ctr" rtl="0">
              <a:spcBef>
                <a:spcPts val="0"/>
              </a:spcBef>
              <a:spcAft>
                <a:spcPts val="0"/>
              </a:spcAft>
              <a:buClr>
                <a:schemeClr val="accent4"/>
              </a:buClr>
              <a:buSzPts val="5000"/>
              <a:buNone/>
              <a:defRPr sz="5000">
                <a:solidFill>
                  <a:schemeClr val="accent4"/>
                </a:solidFill>
              </a:defRPr>
            </a:lvl5pPr>
            <a:lvl6pPr lvl="5" algn="ctr" rtl="0">
              <a:spcBef>
                <a:spcPts val="0"/>
              </a:spcBef>
              <a:spcAft>
                <a:spcPts val="0"/>
              </a:spcAft>
              <a:buClr>
                <a:schemeClr val="accent4"/>
              </a:buClr>
              <a:buSzPts val="5000"/>
              <a:buNone/>
              <a:defRPr sz="5000">
                <a:solidFill>
                  <a:schemeClr val="accent4"/>
                </a:solidFill>
              </a:defRPr>
            </a:lvl6pPr>
            <a:lvl7pPr lvl="6" algn="ctr" rtl="0">
              <a:spcBef>
                <a:spcPts val="0"/>
              </a:spcBef>
              <a:spcAft>
                <a:spcPts val="0"/>
              </a:spcAft>
              <a:buClr>
                <a:schemeClr val="accent4"/>
              </a:buClr>
              <a:buSzPts val="5000"/>
              <a:buNone/>
              <a:defRPr sz="5000">
                <a:solidFill>
                  <a:schemeClr val="accent4"/>
                </a:solidFill>
              </a:defRPr>
            </a:lvl7pPr>
            <a:lvl8pPr lvl="7" algn="ctr" rtl="0">
              <a:spcBef>
                <a:spcPts val="0"/>
              </a:spcBef>
              <a:spcAft>
                <a:spcPts val="0"/>
              </a:spcAft>
              <a:buClr>
                <a:schemeClr val="accent4"/>
              </a:buClr>
              <a:buSzPts val="5000"/>
              <a:buNone/>
              <a:defRPr sz="5000">
                <a:solidFill>
                  <a:schemeClr val="accent4"/>
                </a:solidFill>
              </a:defRPr>
            </a:lvl8pPr>
            <a:lvl9pPr lvl="8" algn="ctr" rtl="0">
              <a:spcBef>
                <a:spcPts val="0"/>
              </a:spcBef>
              <a:spcAft>
                <a:spcPts val="0"/>
              </a:spcAft>
              <a:buClr>
                <a:schemeClr val="accent4"/>
              </a:buClr>
              <a:buSzPts val="5000"/>
              <a:buNone/>
              <a:defRPr sz="5000">
                <a:solidFill>
                  <a:schemeClr val="accent4"/>
                </a:solidFill>
              </a:defRPr>
            </a:lvl9pPr>
          </a:lstStyle>
          <a:p>
            <a:r>
              <a:t>xx%</a:t>
            </a:r>
          </a:p>
        </p:txBody>
      </p:sp>
      <p:sp>
        <p:nvSpPr>
          <p:cNvPr id="54" name="Google Shape;54;p13"/>
          <p:cNvSpPr txBox="1">
            <a:spLocks noGrp="1"/>
          </p:cNvSpPr>
          <p:nvPr>
            <p:ph type="title" idx="14" hasCustomPrompt="1"/>
          </p:nvPr>
        </p:nvSpPr>
        <p:spPr>
          <a:xfrm>
            <a:off x="1129775" y="3251563"/>
            <a:ext cx="1278600" cy="76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4"/>
              </a:buClr>
              <a:buSzPts val="5000"/>
              <a:buNone/>
              <a:defRPr sz="7000">
                <a:solidFill>
                  <a:schemeClr val="accent3"/>
                </a:solidFill>
              </a:defRPr>
            </a:lvl1pPr>
            <a:lvl2pPr lvl="1" algn="ctr" rtl="0">
              <a:spcBef>
                <a:spcPts val="0"/>
              </a:spcBef>
              <a:spcAft>
                <a:spcPts val="0"/>
              </a:spcAft>
              <a:buClr>
                <a:schemeClr val="accent4"/>
              </a:buClr>
              <a:buSzPts val="5000"/>
              <a:buNone/>
              <a:defRPr sz="5000">
                <a:solidFill>
                  <a:schemeClr val="accent4"/>
                </a:solidFill>
              </a:defRPr>
            </a:lvl2pPr>
            <a:lvl3pPr lvl="2" algn="ctr" rtl="0">
              <a:spcBef>
                <a:spcPts val="0"/>
              </a:spcBef>
              <a:spcAft>
                <a:spcPts val="0"/>
              </a:spcAft>
              <a:buClr>
                <a:schemeClr val="accent4"/>
              </a:buClr>
              <a:buSzPts val="5000"/>
              <a:buNone/>
              <a:defRPr sz="5000">
                <a:solidFill>
                  <a:schemeClr val="accent4"/>
                </a:solidFill>
              </a:defRPr>
            </a:lvl3pPr>
            <a:lvl4pPr lvl="3" algn="ctr" rtl="0">
              <a:spcBef>
                <a:spcPts val="0"/>
              </a:spcBef>
              <a:spcAft>
                <a:spcPts val="0"/>
              </a:spcAft>
              <a:buClr>
                <a:schemeClr val="accent4"/>
              </a:buClr>
              <a:buSzPts val="5000"/>
              <a:buNone/>
              <a:defRPr sz="5000">
                <a:solidFill>
                  <a:schemeClr val="accent4"/>
                </a:solidFill>
              </a:defRPr>
            </a:lvl4pPr>
            <a:lvl5pPr lvl="4" algn="ctr" rtl="0">
              <a:spcBef>
                <a:spcPts val="0"/>
              </a:spcBef>
              <a:spcAft>
                <a:spcPts val="0"/>
              </a:spcAft>
              <a:buClr>
                <a:schemeClr val="accent4"/>
              </a:buClr>
              <a:buSzPts val="5000"/>
              <a:buNone/>
              <a:defRPr sz="5000">
                <a:solidFill>
                  <a:schemeClr val="accent4"/>
                </a:solidFill>
              </a:defRPr>
            </a:lvl5pPr>
            <a:lvl6pPr lvl="5" algn="ctr" rtl="0">
              <a:spcBef>
                <a:spcPts val="0"/>
              </a:spcBef>
              <a:spcAft>
                <a:spcPts val="0"/>
              </a:spcAft>
              <a:buClr>
                <a:schemeClr val="accent4"/>
              </a:buClr>
              <a:buSzPts val="5000"/>
              <a:buNone/>
              <a:defRPr sz="5000">
                <a:solidFill>
                  <a:schemeClr val="accent4"/>
                </a:solidFill>
              </a:defRPr>
            </a:lvl6pPr>
            <a:lvl7pPr lvl="6" algn="ctr" rtl="0">
              <a:spcBef>
                <a:spcPts val="0"/>
              </a:spcBef>
              <a:spcAft>
                <a:spcPts val="0"/>
              </a:spcAft>
              <a:buClr>
                <a:schemeClr val="accent4"/>
              </a:buClr>
              <a:buSzPts val="5000"/>
              <a:buNone/>
              <a:defRPr sz="5000">
                <a:solidFill>
                  <a:schemeClr val="accent4"/>
                </a:solidFill>
              </a:defRPr>
            </a:lvl7pPr>
            <a:lvl8pPr lvl="7" algn="ctr" rtl="0">
              <a:spcBef>
                <a:spcPts val="0"/>
              </a:spcBef>
              <a:spcAft>
                <a:spcPts val="0"/>
              </a:spcAft>
              <a:buClr>
                <a:schemeClr val="accent4"/>
              </a:buClr>
              <a:buSzPts val="5000"/>
              <a:buNone/>
              <a:defRPr sz="5000">
                <a:solidFill>
                  <a:schemeClr val="accent4"/>
                </a:solidFill>
              </a:defRPr>
            </a:lvl8pPr>
            <a:lvl9pPr lvl="8" algn="ctr" rtl="0">
              <a:spcBef>
                <a:spcPts val="0"/>
              </a:spcBef>
              <a:spcAft>
                <a:spcPts val="0"/>
              </a:spcAft>
              <a:buClr>
                <a:schemeClr val="accent4"/>
              </a:buClr>
              <a:buSzPts val="5000"/>
              <a:buNone/>
              <a:defRPr sz="5000">
                <a:solidFill>
                  <a:schemeClr val="accent4"/>
                </a:solidFill>
              </a:defRPr>
            </a:lvl9pPr>
          </a:lstStyle>
          <a:p>
            <a:r>
              <a:t>xx%</a:t>
            </a:r>
          </a:p>
        </p:txBody>
      </p:sp>
      <p:sp>
        <p:nvSpPr>
          <p:cNvPr id="55" name="Google Shape;55;p13"/>
          <p:cNvSpPr txBox="1">
            <a:spLocks noGrp="1"/>
          </p:cNvSpPr>
          <p:nvPr>
            <p:ph type="title" idx="15" hasCustomPrompt="1"/>
          </p:nvPr>
        </p:nvSpPr>
        <p:spPr>
          <a:xfrm>
            <a:off x="4842075" y="3251563"/>
            <a:ext cx="1278600" cy="76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4"/>
              </a:buClr>
              <a:buSzPts val="5000"/>
              <a:buNone/>
              <a:defRPr sz="7000">
                <a:solidFill>
                  <a:schemeClr val="accent3"/>
                </a:solidFill>
              </a:defRPr>
            </a:lvl1pPr>
            <a:lvl2pPr lvl="1" algn="ctr" rtl="0">
              <a:spcBef>
                <a:spcPts val="0"/>
              </a:spcBef>
              <a:spcAft>
                <a:spcPts val="0"/>
              </a:spcAft>
              <a:buClr>
                <a:schemeClr val="accent4"/>
              </a:buClr>
              <a:buSzPts val="5000"/>
              <a:buNone/>
              <a:defRPr sz="5000">
                <a:solidFill>
                  <a:schemeClr val="accent4"/>
                </a:solidFill>
              </a:defRPr>
            </a:lvl2pPr>
            <a:lvl3pPr lvl="2" algn="ctr" rtl="0">
              <a:spcBef>
                <a:spcPts val="0"/>
              </a:spcBef>
              <a:spcAft>
                <a:spcPts val="0"/>
              </a:spcAft>
              <a:buClr>
                <a:schemeClr val="accent4"/>
              </a:buClr>
              <a:buSzPts val="5000"/>
              <a:buNone/>
              <a:defRPr sz="5000">
                <a:solidFill>
                  <a:schemeClr val="accent4"/>
                </a:solidFill>
              </a:defRPr>
            </a:lvl3pPr>
            <a:lvl4pPr lvl="3" algn="ctr" rtl="0">
              <a:spcBef>
                <a:spcPts val="0"/>
              </a:spcBef>
              <a:spcAft>
                <a:spcPts val="0"/>
              </a:spcAft>
              <a:buClr>
                <a:schemeClr val="accent4"/>
              </a:buClr>
              <a:buSzPts val="5000"/>
              <a:buNone/>
              <a:defRPr sz="5000">
                <a:solidFill>
                  <a:schemeClr val="accent4"/>
                </a:solidFill>
              </a:defRPr>
            </a:lvl4pPr>
            <a:lvl5pPr lvl="4" algn="ctr" rtl="0">
              <a:spcBef>
                <a:spcPts val="0"/>
              </a:spcBef>
              <a:spcAft>
                <a:spcPts val="0"/>
              </a:spcAft>
              <a:buClr>
                <a:schemeClr val="accent4"/>
              </a:buClr>
              <a:buSzPts val="5000"/>
              <a:buNone/>
              <a:defRPr sz="5000">
                <a:solidFill>
                  <a:schemeClr val="accent4"/>
                </a:solidFill>
              </a:defRPr>
            </a:lvl5pPr>
            <a:lvl6pPr lvl="5" algn="ctr" rtl="0">
              <a:spcBef>
                <a:spcPts val="0"/>
              </a:spcBef>
              <a:spcAft>
                <a:spcPts val="0"/>
              </a:spcAft>
              <a:buClr>
                <a:schemeClr val="accent4"/>
              </a:buClr>
              <a:buSzPts val="5000"/>
              <a:buNone/>
              <a:defRPr sz="5000">
                <a:solidFill>
                  <a:schemeClr val="accent4"/>
                </a:solidFill>
              </a:defRPr>
            </a:lvl6pPr>
            <a:lvl7pPr lvl="6" algn="ctr" rtl="0">
              <a:spcBef>
                <a:spcPts val="0"/>
              </a:spcBef>
              <a:spcAft>
                <a:spcPts val="0"/>
              </a:spcAft>
              <a:buClr>
                <a:schemeClr val="accent4"/>
              </a:buClr>
              <a:buSzPts val="5000"/>
              <a:buNone/>
              <a:defRPr sz="5000">
                <a:solidFill>
                  <a:schemeClr val="accent4"/>
                </a:solidFill>
              </a:defRPr>
            </a:lvl7pPr>
            <a:lvl8pPr lvl="7" algn="ctr" rtl="0">
              <a:spcBef>
                <a:spcPts val="0"/>
              </a:spcBef>
              <a:spcAft>
                <a:spcPts val="0"/>
              </a:spcAft>
              <a:buClr>
                <a:schemeClr val="accent4"/>
              </a:buClr>
              <a:buSzPts val="5000"/>
              <a:buNone/>
              <a:defRPr sz="5000">
                <a:solidFill>
                  <a:schemeClr val="accent4"/>
                </a:solidFill>
              </a:defRPr>
            </a:lvl8pPr>
            <a:lvl9pPr lvl="8" algn="ctr" rtl="0">
              <a:spcBef>
                <a:spcPts val="0"/>
              </a:spcBef>
              <a:spcAft>
                <a:spcPts val="0"/>
              </a:spcAft>
              <a:buClr>
                <a:schemeClr val="accent4"/>
              </a:buClr>
              <a:buSzPts val="5000"/>
              <a:buNone/>
              <a:defRPr sz="5000">
                <a:solidFill>
                  <a:schemeClr val="accent4"/>
                </a:solidFill>
              </a:defRPr>
            </a:lvl9pPr>
          </a:lstStyle>
          <a:p>
            <a:r>
              <a:t>xx%</a:t>
            </a:r>
          </a:p>
        </p:txBody>
      </p:sp>
    </p:spTree>
    <p:extLst>
      <p:ext uri="{BB962C8B-B14F-4D97-AF65-F5344CB8AC3E}">
        <p14:creationId xmlns:p14="http://schemas.microsoft.com/office/powerpoint/2010/main" val="4898605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4301400" y="3201263"/>
            <a:ext cx="37137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200"/>
              <a:buNone/>
              <a:defRPr sz="2200">
                <a:solidFill>
                  <a:schemeClr val="accent3"/>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8" name="Google Shape;58;p14"/>
          <p:cNvSpPr txBox="1">
            <a:spLocks noGrp="1"/>
          </p:cNvSpPr>
          <p:nvPr>
            <p:ph type="subTitle" idx="1"/>
          </p:nvPr>
        </p:nvSpPr>
        <p:spPr>
          <a:xfrm>
            <a:off x="4301400" y="1293338"/>
            <a:ext cx="3713700" cy="191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25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Tree>
    <p:extLst>
      <p:ext uri="{BB962C8B-B14F-4D97-AF65-F5344CB8AC3E}">
        <p14:creationId xmlns:p14="http://schemas.microsoft.com/office/powerpoint/2010/main" val="672931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59"/>
        <p:cNvGrpSpPr/>
        <p:nvPr/>
      </p:nvGrpSpPr>
      <p:grpSpPr>
        <a:xfrm>
          <a:off x="0" y="0"/>
          <a:ext cx="0" cy="0"/>
          <a:chOff x="0" y="0"/>
          <a:chExt cx="0" cy="0"/>
        </a:xfrm>
      </p:grpSpPr>
      <p:sp>
        <p:nvSpPr>
          <p:cNvPr id="60" name="Google Shape;60;p15"/>
          <p:cNvSpPr txBox="1">
            <a:spLocks noGrp="1"/>
          </p:cNvSpPr>
          <p:nvPr>
            <p:ph type="title"/>
          </p:nvPr>
        </p:nvSpPr>
        <p:spPr>
          <a:xfrm>
            <a:off x="1962150" y="482679"/>
            <a:ext cx="52197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61" name="Google Shape;61;p15"/>
          <p:cNvSpPr txBox="1">
            <a:spLocks noGrp="1"/>
          </p:cNvSpPr>
          <p:nvPr>
            <p:ph type="subTitle" idx="1"/>
          </p:nvPr>
        </p:nvSpPr>
        <p:spPr>
          <a:xfrm>
            <a:off x="978900" y="1667450"/>
            <a:ext cx="1732200" cy="572700"/>
          </a:xfrm>
          <a:prstGeom prst="rect">
            <a:avLst/>
          </a:prstGeom>
        </p:spPr>
        <p:txBody>
          <a:bodyPr spcFirstLastPara="1" wrap="square" lIns="0" tIns="91425" rIns="0" bIns="91425" anchor="t" anchorCtr="0">
            <a:noAutofit/>
          </a:bodyPr>
          <a:lstStyle>
            <a:lvl1pPr lvl="0" algn="ctr"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2pPr>
            <a:lvl3pPr lvl="2"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3pPr>
            <a:lvl4pPr lvl="3"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4pPr>
            <a:lvl5pPr lvl="4"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5pPr>
            <a:lvl6pPr lvl="5"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6pPr>
            <a:lvl7pPr lvl="6"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7pPr>
            <a:lvl8pPr lvl="7"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8pPr>
            <a:lvl9pPr lvl="8" algn="ctr" rtl="0">
              <a:lnSpc>
                <a:spcPct val="80000"/>
              </a:lnSpc>
              <a:spcBef>
                <a:spcPts val="1600"/>
              </a:spcBef>
              <a:spcAft>
                <a:spcPts val="1600"/>
              </a:spcAft>
              <a:buNone/>
              <a:defRPr sz="2000" b="1">
                <a:solidFill>
                  <a:schemeClr val="accent3"/>
                </a:solidFill>
                <a:latin typeface="Patrick Hand SC"/>
                <a:ea typeface="Patrick Hand SC"/>
                <a:cs typeface="Patrick Hand SC"/>
                <a:sym typeface="Patrick Hand SC"/>
              </a:defRPr>
            </a:lvl9pPr>
          </a:lstStyle>
          <a:p>
            <a:endParaRPr/>
          </a:p>
        </p:txBody>
      </p:sp>
      <p:sp>
        <p:nvSpPr>
          <p:cNvPr id="62" name="Google Shape;62;p15"/>
          <p:cNvSpPr txBox="1">
            <a:spLocks noGrp="1"/>
          </p:cNvSpPr>
          <p:nvPr>
            <p:ph type="subTitle" idx="2"/>
          </p:nvPr>
        </p:nvSpPr>
        <p:spPr>
          <a:xfrm>
            <a:off x="978900" y="2258050"/>
            <a:ext cx="1732200" cy="572700"/>
          </a:xfrm>
          <a:prstGeom prst="rect">
            <a:avLst/>
          </a:prstGeom>
        </p:spPr>
        <p:txBody>
          <a:bodyPr spcFirstLastPara="1" wrap="square" lIns="0" tIns="91425" rIns="0" bIns="91425" anchor="t" anchorCtr="0">
            <a:noAutofit/>
          </a:bodyPr>
          <a:lstStyle>
            <a:lvl1pPr lvl="0" algn="ctr" rtl="0">
              <a:spcBef>
                <a:spcPts val="0"/>
              </a:spcBef>
              <a:spcAft>
                <a:spcPts val="0"/>
              </a:spcAft>
              <a:buNone/>
              <a:defRPr sz="1400"/>
            </a:lvl1pPr>
            <a:lvl2pPr lvl="1" algn="ctr" rtl="0">
              <a:spcBef>
                <a:spcPts val="1600"/>
              </a:spcBef>
              <a:spcAft>
                <a:spcPts val="0"/>
              </a:spcAft>
              <a:buNone/>
              <a:defRPr sz="1400"/>
            </a:lvl2pPr>
            <a:lvl3pPr lvl="2" algn="ctr" rtl="0">
              <a:spcBef>
                <a:spcPts val="1600"/>
              </a:spcBef>
              <a:spcAft>
                <a:spcPts val="0"/>
              </a:spcAft>
              <a:buNone/>
              <a:defRPr sz="1400"/>
            </a:lvl3pPr>
            <a:lvl4pPr lvl="3" algn="ctr" rtl="0">
              <a:spcBef>
                <a:spcPts val="1600"/>
              </a:spcBef>
              <a:spcAft>
                <a:spcPts val="0"/>
              </a:spcAft>
              <a:buNone/>
              <a:defRPr sz="1400"/>
            </a:lvl4pPr>
            <a:lvl5pPr lvl="4" algn="ctr" rtl="0">
              <a:spcBef>
                <a:spcPts val="1600"/>
              </a:spcBef>
              <a:spcAft>
                <a:spcPts val="0"/>
              </a:spcAft>
              <a:buNone/>
              <a:defRPr sz="1400"/>
            </a:lvl5pPr>
            <a:lvl6pPr lvl="5" algn="ctr" rtl="0">
              <a:spcBef>
                <a:spcPts val="1600"/>
              </a:spcBef>
              <a:spcAft>
                <a:spcPts val="0"/>
              </a:spcAft>
              <a:buNone/>
              <a:defRPr sz="1400"/>
            </a:lvl6pPr>
            <a:lvl7pPr lvl="6" algn="ctr" rtl="0">
              <a:spcBef>
                <a:spcPts val="1600"/>
              </a:spcBef>
              <a:spcAft>
                <a:spcPts val="0"/>
              </a:spcAft>
              <a:buNone/>
              <a:defRPr sz="1400"/>
            </a:lvl7pPr>
            <a:lvl8pPr lvl="7" algn="ctr" rtl="0">
              <a:spcBef>
                <a:spcPts val="1600"/>
              </a:spcBef>
              <a:spcAft>
                <a:spcPts val="0"/>
              </a:spcAft>
              <a:buNone/>
              <a:defRPr sz="1400"/>
            </a:lvl8pPr>
            <a:lvl9pPr lvl="8" algn="ctr" rtl="0">
              <a:spcBef>
                <a:spcPts val="1600"/>
              </a:spcBef>
              <a:spcAft>
                <a:spcPts val="1600"/>
              </a:spcAft>
              <a:buNone/>
              <a:defRPr sz="1400"/>
            </a:lvl9pPr>
          </a:lstStyle>
          <a:p>
            <a:endParaRPr/>
          </a:p>
        </p:txBody>
      </p:sp>
      <p:sp>
        <p:nvSpPr>
          <p:cNvPr id="63" name="Google Shape;63;p15"/>
          <p:cNvSpPr txBox="1">
            <a:spLocks noGrp="1"/>
          </p:cNvSpPr>
          <p:nvPr>
            <p:ph type="subTitle" idx="3"/>
          </p:nvPr>
        </p:nvSpPr>
        <p:spPr>
          <a:xfrm>
            <a:off x="6297300" y="1667450"/>
            <a:ext cx="1732200" cy="572700"/>
          </a:xfrm>
          <a:prstGeom prst="rect">
            <a:avLst/>
          </a:prstGeom>
        </p:spPr>
        <p:txBody>
          <a:bodyPr spcFirstLastPara="1" wrap="square" lIns="0" tIns="91425" rIns="0" bIns="91425" anchor="t" anchorCtr="0">
            <a:noAutofit/>
          </a:bodyPr>
          <a:lstStyle>
            <a:lvl1pPr lvl="0" algn="ctr"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2pPr>
            <a:lvl3pPr lvl="2"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3pPr>
            <a:lvl4pPr lvl="3"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4pPr>
            <a:lvl5pPr lvl="4"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5pPr>
            <a:lvl6pPr lvl="5"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6pPr>
            <a:lvl7pPr lvl="6"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7pPr>
            <a:lvl8pPr lvl="7"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8pPr>
            <a:lvl9pPr lvl="8" algn="ctr" rtl="0">
              <a:lnSpc>
                <a:spcPct val="80000"/>
              </a:lnSpc>
              <a:spcBef>
                <a:spcPts val="1600"/>
              </a:spcBef>
              <a:spcAft>
                <a:spcPts val="1600"/>
              </a:spcAft>
              <a:buNone/>
              <a:defRPr sz="2000" b="1">
                <a:solidFill>
                  <a:schemeClr val="accent3"/>
                </a:solidFill>
                <a:latin typeface="Patrick Hand SC"/>
                <a:ea typeface="Patrick Hand SC"/>
                <a:cs typeface="Patrick Hand SC"/>
                <a:sym typeface="Patrick Hand SC"/>
              </a:defRPr>
            </a:lvl9pPr>
          </a:lstStyle>
          <a:p>
            <a:endParaRPr/>
          </a:p>
        </p:txBody>
      </p:sp>
      <p:sp>
        <p:nvSpPr>
          <p:cNvPr id="64" name="Google Shape;64;p15"/>
          <p:cNvSpPr txBox="1">
            <a:spLocks noGrp="1"/>
          </p:cNvSpPr>
          <p:nvPr>
            <p:ph type="subTitle" idx="4"/>
          </p:nvPr>
        </p:nvSpPr>
        <p:spPr>
          <a:xfrm>
            <a:off x="6297300" y="2258050"/>
            <a:ext cx="1732200" cy="572700"/>
          </a:xfrm>
          <a:prstGeom prst="rect">
            <a:avLst/>
          </a:prstGeom>
        </p:spPr>
        <p:txBody>
          <a:bodyPr spcFirstLastPara="1" wrap="square" lIns="0" tIns="91425" rIns="0" bIns="91425" anchor="t" anchorCtr="0">
            <a:noAutofit/>
          </a:bodyPr>
          <a:lstStyle>
            <a:lvl1pPr lvl="0" algn="ctr" rtl="0">
              <a:spcBef>
                <a:spcPts val="0"/>
              </a:spcBef>
              <a:spcAft>
                <a:spcPts val="0"/>
              </a:spcAft>
              <a:buNone/>
              <a:defRPr sz="1400"/>
            </a:lvl1pPr>
            <a:lvl2pPr lvl="1" algn="ctr" rtl="0">
              <a:spcBef>
                <a:spcPts val="1600"/>
              </a:spcBef>
              <a:spcAft>
                <a:spcPts val="0"/>
              </a:spcAft>
              <a:buNone/>
              <a:defRPr sz="1400"/>
            </a:lvl2pPr>
            <a:lvl3pPr lvl="2" algn="ctr" rtl="0">
              <a:spcBef>
                <a:spcPts val="1600"/>
              </a:spcBef>
              <a:spcAft>
                <a:spcPts val="0"/>
              </a:spcAft>
              <a:buNone/>
              <a:defRPr sz="1400"/>
            </a:lvl3pPr>
            <a:lvl4pPr lvl="3" algn="ctr" rtl="0">
              <a:spcBef>
                <a:spcPts val="1600"/>
              </a:spcBef>
              <a:spcAft>
                <a:spcPts val="0"/>
              </a:spcAft>
              <a:buNone/>
              <a:defRPr sz="1400"/>
            </a:lvl4pPr>
            <a:lvl5pPr lvl="4" algn="ctr" rtl="0">
              <a:spcBef>
                <a:spcPts val="1600"/>
              </a:spcBef>
              <a:spcAft>
                <a:spcPts val="0"/>
              </a:spcAft>
              <a:buNone/>
              <a:defRPr sz="1400"/>
            </a:lvl5pPr>
            <a:lvl6pPr lvl="5" algn="ctr" rtl="0">
              <a:spcBef>
                <a:spcPts val="1600"/>
              </a:spcBef>
              <a:spcAft>
                <a:spcPts val="0"/>
              </a:spcAft>
              <a:buNone/>
              <a:defRPr sz="1400"/>
            </a:lvl6pPr>
            <a:lvl7pPr lvl="6" algn="ctr" rtl="0">
              <a:spcBef>
                <a:spcPts val="1600"/>
              </a:spcBef>
              <a:spcAft>
                <a:spcPts val="0"/>
              </a:spcAft>
              <a:buNone/>
              <a:defRPr sz="1400"/>
            </a:lvl7pPr>
            <a:lvl8pPr lvl="7" algn="ctr" rtl="0">
              <a:spcBef>
                <a:spcPts val="1600"/>
              </a:spcBef>
              <a:spcAft>
                <a:spcPts val="0"/>
              </a:spcAft>
              <a:buNone/>
              <a:defRPr sz="1400"/>
            </a:lvl8pPr>
            <a:lvl9pPr lvl="8" algn="ctr" rtl="0">
              <a:spcBef>
                <a:spcPts val="1600"/>
              </a:spcBef>
              <a:spcAft>
                <a:spcPts val="1600"/>
              </a:spcAft>
              <a:buNone/>
              <a:defRPr sz="1400"/>
            </a:lvl9pPr>
          </a:lstStyle>
          <a:p>
            <a:endParaRPr/>
          </a:p>
        </p:txBody>
      </p:sp>
      <p:sp>
        <p:nvSpPr>
          <p:cNvPr id="65" name="Google Shape;65;p15"/>
          <p:cNvSpPr txBox="1">
            <a:spLocks noGrp="1"/>
          </p:cNvSpPr>
          <p:nvPr>
            <p:ph type="subTitle" idx="5"/>
          </p:nvPr>
        </p:nvSpPr>
        <p:spPr>
          <a:xfrm>
            <a:off x="3638099" y="1667450"/>
            <a:ext cx="1732200" cy="572700"/>
          </a:xfrm>
          <a:prstGeom prst="rect">
            <a:avLst/>
          </a:prstGeom>
        </p:spPr>
        <p:txBody>
          <a:bodyPr spcFirstLastPara="1" wrap="square" lIns="0" tIns="91425" rIns="0" bIns="91425" anchor="t" anchorCtr="0">
            <a:noAutofit/>
          </a:bodyPr>
          <a:lstStyle>
            <a:lvl1pPr lvl="0" algn="ctr"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2pPr>
            <a:lvl3pPr lvl="2"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3pPr>
            <a:lvl4pPr lvl="3"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4pPr>
            <a:lvl5pPr lvl="4"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5pPr>
            <a:lvl6pPr lvl="5"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6pPr>
            <a:lvl7pPr lvl="6"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7pPr>
            <a:lvl8pPr lvl="7"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8pPr>
            <a:lvl9pPr lvl="8" algn="ctr" rtl="0">
              <a:lnSpc>
                <a:spcPct val="80000"/>
              </a:lnSpc>
              <a:spcBef>
                <a:spcPts val="1600"/>
              </a:spcBef>
              <a:spcAft>
                <a:spcPts val="1600"/>
              </a:spcAft>
              <a:buNone/>
              <a:defRPr sz="2000" b="1">
                <a:solidFill>
                  <a:schemeClr val="accent3"/>
                </a:solidFill>
                <a:latin typeface="Patrick Hand SC"/>
                <a:ea typeface="Patrick Hand SC"/>
                <a:cs typeface="Patrick Hand SC"/>
                <a:sym typeface="Patrick Hand SC"/>
              </a:defRPr>
            </a:lvl9pPr>
          </a:lstStyle>
          <a:p>
            <a:endParaRPr/>
          </a:p>
        </p:txBody>
      </p:sp>
      <p:sp>
        <p:nvSpPr>
          <p:cNvPr id="66" name="Google Shape;66;p15"/>
          <p:cNvSpPr txBox="1">
            <a:spLocks noGrp="1"/>
          </p:cNvSpPr>
          <p:nvPr>
            <p:ph type="subTitle" idx="6"/>
          </p:nvPr>
        </p:nvSpPr>
        <p:spPr>
          <a:xfrm>
            <a:off x="3638101" y="2258050"/>
            <a:ext cx="1732200" cy="572700"/>
          </a:xfrm>
          <a:prstGeom prst="rect">
            <a:avLst/>
          </a:prstGeom>
        </p:spPr>
        <p:txBody>
          <a:bodyPr spcFirstLastPara="1" wrap="square" lIns="0" tIns="91425" rIns="0" bIns="91425" anchor="t" anchorCtr="0">
            <a:noAutofit/>
          </a:bodyPr>
          <a:lstStyle>
            <a:lvl1pPr lvl="0" algn="ctr" rtl="0">
              <a:spcBef>
                <a:spcPts val="0"/>
              </a:spcBef>
              <a:spcAft>
                <a:spcPts val="0"/>
              </a:spcAft>
              <a:buNone/>
              <a:defRPr sz="1400"/>
            </a:lvl1pPr>
            <a:lvl2pPr lvl="1" algn="ctr" rtl="0">
              <a:spcBef>
                <a:spcPts val="1600"/>
              </a:spcBef>
              <a:spcAft>
                <a:spcPts val="0"/>
              </a:spcAft>
              <a:buNone/>
              <a:defRPr sz="1400"/>
            </a:lvl2pPr>
            <a:lvl3pPr lvl="2" algn="ctr" rtl="0">
              <a:spcBef>
                <a:spcPts val="1600"/>
              </a:spcBef>
              <a:spcAft>
                <a:spcPts val="0"/>
              </a:spcAft>
              <a:buNone/>
              <a:defRPr sz="1400"/>
            </a:lvl3pPr>
            <a:lvl4pPr lvl="3" algn="ctr" rtl="0">
              <a:spcBef>
                <a:spcPts val="1600"/>
              </a:spcBef>
              <a:spcAft>
                <a:spcPts val="0"/>
              </a:spcAft>
              <a:buNone/>
              <a:defRPr sz="1400"/>
            </a:lvl4pPr>
            <a:lvl5pPr lvl="4" algn="ctr" rtl="0">
              <a:spcBef>
                <a:spcPts val="1600"/>
              </a:spcBef>
              <a:spcAft>
                <a:spcPts val="0"/>
              </a:spcAft>
              <a:buNone/>
              <a:defRPr sz="1400"/>
            </a:lvl5pPr>
            <a:lvl6pPr lvl="5" algn="ctr" rtl="0">
              <a:spcBef>
                <a:spcPts val="1600"/>
              </a:spcBef>
              <a:spcAft>
                <a:spcPts val="0"/>
              </a:spcAft>
              <a:buNone/>
              <a:defRPr sz="1400"/>
            </a:lvl6pPr>
            <a:lvl7pPr lvl="6" algn="ctr" rtl="0">
              <a:spcBef>
                <a:spcPts val="1600"/>
              </a:spcBef>
              <a:spcAft>
                <a:spcPts val="0"/>
              </a:spcAft>
              <a:buNone/>
              <a:defRPr sz="1400"/>
            </a:lvl7pPr>
            <a:lvl8pPr lvl="7" algn="ctr" rtl="0">
              <a:spcBef>
                <a:spcPts val="1600"/>
              </a:spcBef>
              <a:spcAft>
                <a:spcPts val="0"/>
              </a:spcAft>
              <a:buNone/>
              <a:defRPr sz="1400"/>
            </a:lvl8pPr>
            <a:lvl9pPr lvl="8" algn="ctr" rtl="0">
              <a:spcBef>
                <a:spcPts val="1600"/>
              </a:spcBef>
              <a:spcAft>
                <a:spcPts val="1600"/>
              </a:spcAft>
              <a:buNone/>
              <a:defRPr sz="1400"/>
            </a:lvl9pPr>
          </a:lstStyle>
          <a:p>
            <a:endParaRPr/>
          </a:p>
        </p:txBody>
      </p:sp>
      <p:sp>
        <p:nvSpPr>
          <p:cNvPr id="67" name="Google Shape;67;p15"/>
          <p:cNvSpPr txBox="1">
            <a:spLocks noGrp="1"/>
          </p:cNvSpPr>
          <p:nvPr>
            <p:ph type="subTitle" idx="7"/>
          </p:nvPr>
        </p:nvSpPr>
        <p:spPr>
          <a:xfrm>
            <a:off x="978900" y="3091625"/>
            <a:ext cx="1732200" cy="572700"/>
          </a:xfrm>
          <a:prstGeom prst="rect">
            <a:avLst/>
          </a:prstGeom>
        </p:spPr>
        <p:txBody>
          <a:bodyPr spcFirstLastPara="1" wrap="square" lIns="0" tIns="91425" rIns="0" bIns="91425" anchor="t" anchorCtr="0">
            <a:noAutofit/>
          </a:bodyPr>
          <a:lstStyle>
            <a:lvl1pPr lvl="0" algn="ctr"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2pPr>
            <a:lvl3pPr lvl="2"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3pPr>
            <a:lvl4pPr lvl="3"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4pPr>
            <a:lvl5pPr lvl="4"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5pPr>
            <a:lvl6pPr lvl="5"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6pPr>
            <a:lvl7pPr lvl="6"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7pPr>
            <a:lvl8pPr lvl="7"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8pPr>
            <a:lvl9pPr lvl="8" algn="ctr" rtl="0">
              <a:lnSpc>
                <a:spcPct val="80000"/>
              </a:lnSpc>
              <a:spcBef>
                <a:spcPts val="1600"/>
              </a:spcBef>
              <a:spcAft>
                <a:spcPts val="1600"/>
              </a:spcAft>
              <a:buNone/>
              <a:defRPr sz="2000" b="1">
                <a:solidFill>
                  <a:schemeClr val="accent3"/>
                </a:solidFill>
                <a:latin typeface="Patrick Hand SC"/>
                <a:ea typeface="Patrick Hand SC"/>
                <a:cs typeface="Patrick Hand SC"/>
                <a:sym typeface="Patrick Hand SC"/>
              </a:defRPr>
            </a:lvl9pPr>
          </a:lstStyle>
          <a:p>
            <a:endParaRPr/>
          </a:p>
        </p:txBody>
      </p:sp>
      <p:sp>
        <p:nvSpPr>
          <p:cNvPr id="68" name="Google Shape;68;p15"/>
          <p:cNvSpPr txBox="1">
            <a:spLocks noGrp="1"/>
          </p:cNvSpPr>
          <p:nvPr>
            <p:ph type="subTitle" idx="8"/>
          </p:nvPr>
        </p:nvSpPr>
        <p:spPr>
          <a:xfrm>
            <a:off x="978900" y="3682225"/>
            <a:ext cx="1732200" cy="572700"/>
          </a:xfrm>
          <a:prstGeom prst="rect">
            <a:avLst/>
          </a:prstGeom>
        </p:spPr>
        <p:txBody>
          <a:bodyPr spcFirstLastPara="1" wrap="square" lIns="0" tIns="91425" rIns="0" bIns="91425" anchor="t" anchorCtr="0">
            <a:noAutofit/>
          </a:bodyPr>
          <a:lstStyle>
            <a:lvl1pPr lvl="0" algn="ctr" rtl="0">
              <a:spcBef>
                <a:spcPts val="0"/>
              </a:spcBef>
              <a:spcAft>
                <a:spcPts val="0"/>
              </a:spcAft>
              <a:buNone/>
              <a:defRPr sz="1400"/>
            </a:lvl1pPr>
            <a:lvl2pPr lvl="1" algn="ctr" rtl="0">
              <a:spcBef>
                <a:spcPts val="1600"/>
              </a:spcBef>
              <a:spcAft>
                <a:spcPts val="0"/>
              </a:spcAft>
              <a:buNone/>
              <a:defRPr sz="1400"/>
            </a:lvl2pPr>
            <a:lvl3pPr lvl="2" algn="ctr" rtl="0">
              <a:spcBef>
                <a:spcPts val="1600"/>
              </a:spcBef>
              <a:spcAft>
                <a:spcPts val="0"/>
              </a:spcAft>
              <a:buNone/>
              <a:defRPr sz="1400"/>
            </a:lvl3pPr>
            <a:lvl4pPr lvl="3" algn="ctr" rtl="0">
              <a:spcBef>
                <a:spcPts val="1600"/>
              </a:spcBef>
              <a:spcAft>
                <a:spcPts val="0"/>
              </a:spcAft>
              <a:buNone/>
              <a:defRPr sz="1400"/>
            </a:lvl4pPr>
            <a:lvl5pPr lvl="4" algn="ctr" rtl="0">
              <a:spcBef>
                <a:spcPts val="1600"/>
              </a:spcBef>
              <a:spcAft>
                <a:spcPts val="0"/>
              </a:spcAft>
              <a:buNone/>
              <a:defRPr sz="1400"/>
            </a:lvl5pPr>
            <a:lvl6pPr lvl="5" algn="ctr" rtl="0">
              <a:spcBef>
                <a:spcPts val="1600"/>
              </a:spcBef>
              <a:spcAft>
                <a:spcPts val="0"/>
              </a:spcAft>
              <a:buNone/>
              <a:defRPr sz="1400"/>
            </a:lvl6pPr>
            <a:lvl7pPr lvl="6" algn="ctr" rtl="0">
              <a:spcBef>
                <a:spcPts val="1600"/>
              </a:spcBef>
              <a:spcAft>
                <a:spcPts val="0"/>
              </a:spcAft>
              <a:buNone/>
              <a:defRPr sz="1400"/>
            </a:lvl7pPr>
            <a:lvl8pPr lvl="7" algn="ctr" rtl="0">
              <a:spcBef>
                <a:spcPts val="1600"/>
              </a:spcBef>
              <a:spcAft>
                <a:spcPts val="0"/>
              </a:spcAft>
              <a:buNone/>
              <a:defRPr sz="1400"/>
            </a:lvl8pPr>
            <a:lvl9pPr lvl="8" algn="ctr" rtl="0">
              <a:spcBef>
                <a:spcPts val="1600"/>
              </a:spcBef>
              <a:spcAft>
                <a:spcPts val="1600"/>
              </a:spcAft>
              <a:buNone/>
              <a:defRPr sz="1400"/>
            </a:lvl9pPr>
          </a:lstStyle>
          <a:p>
            <a:endParaRPr/>
          </a:p>
        </p:txBody>
      </p:sp>
      <p:sp>
        <p:nvSpPr>
          <p:cNvPr id="69" name="Google Shape;69;p15"/>
          <p:cNvSpPr txBox="1">
            <a:spLocks noGrp="1"/>
          </p:cNvSpPr>
          <p:nvPr>
            <p:ph type="subTitle" idx="9"/>
          </p:nvPr>
        </p:nvSpPr>
        <p:spPr>
          <a:xfrm>
            <a:off x="6297300" y="3091625"/>
            <a:ext cx="1732200" cy="572700"/>
          </a:xfrm>
          <a:prstGeom prst="rect">
            <a:avLst/>
          </a:prstGeom>
        </p:spPr>
        <p:txBody>
          <a:bodyPr spcFirstLastPara="1" wrap="square" lIns="0" tIns="91425" rIns="0" bIns="91425" anchor="t" anchorCtr="0">
            <a:noAutofit/>
          </a:bodyPr>
          <a:lstStyle>
            <a:lvl1pPr lvl="0" algn="ctr"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2pPr>
            <a:lvl3pPr lvl="2"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3pPr>
            <a:lvl4pPr lvl="3"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4pPr>
            <a:lvl5pPr lvl="4"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5pPr>
            <a:lvl6pPr lvl="5"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6pPr>
            <a:lvl7pPr lvl="6"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7pPr>
            <a:lvl8pPr lvl="7"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8pPr>
            <a:lvl9pPr lvl="8" algn="ctr" rtl="0">
              <a:lnSpc>
                <a:spcPct val="80000"/>
              </a:lnSpc>
              <a:spcBef>
                <a:spcPts val="1600"/>
              </a:spcBef>
              <a:spcAft>
                <a:spcPts val="1600"/>
              </a:spcAft>
              <a:buNone/>
              <a:defRPr sz="2000" b="1">
                <a:solidFill>
                  <a:schemeClr val="accent3"/>
                </a:solidFill>
                <a:latin typeface="Patrick Hand SC"/>
                <a:ea typeface="Patrick Hand SC"/>
                <a:cs typeface="Patrick Hand SC"/>
                <a:sym typeface="Patrick Hand SC"/>
              </a:defRPr>
            </a:lvl9pPr>
          </a:lstStyle>
          <a:p>
            <a:endParaRPr/>
          </a:p>
        </p:txBody>
      </p:sp>
      <p:sp>
        <p:nvSpPr>
          <p:cNvPr id="70" name="Google Shape;70;p15"/>
          <p:cNvSpPr txBox="1">
            <a:spLocks noGrp="1"/>
          </p:cNvSpPr>
          <p:nvPr>
            <p:ph type="subTitle" idx="13"/>
          </p:nvPr>
        </p:nvSpPr>
        <p:spPr>
          <a:xfrm>
            <a:off x="6297300" y="3682225"/>
            <a:ext cx="1732200" cy="572700"/>
          </a:xfrm>
          <a:prstGeom prst="rect">
            <a:avLst/>
          </a:prstGeom>
        </p:spPr>
        <p:txBody>
          <a:bodyPr spcFirstLastPara="1" wrap="square" lIns="0" tIns="91425" rIns="0" bIns="91425" anchor="t" anchorCtr="0">
            <a:noAutofit/>
          </a:bodyPr>
          <a:lstStyle>
            <a:lvl1pPr lvl="0" algn="ctr" rtl="0">
              <a:spcBef>
                <a:spcPts val="0"/>
              </a:spcBef>
              <a:spcAft>
                <a:spcPts val="0"/>
              </a:spcAft>
              <a:buNone/>
              <a:defRPr sz="1400"/>
            </a:lvl1pPr>
            <a:lvl2pPr lvl="1" algn="ctr" rtl="0">
              <a:spcBef>
                <a:spcPts val="1600"/>
              </a:spcBef>
              <a:spcAft>
                <a:spcPts val="0"/>
              </a:spcAft>
              <a:buNone/>
              <a:defRPr sz="1400"/>
            </a:lvl2pPr>
            <a:lvl3pPr lvl="2" algn="ctr" rtl="0">
              <a:spcBef>
                <a:spcPts val="1600"/>
              </a:spcBef>
              <a:spcAft>
                <a:spcPts val="0"/>
              </a:spcAft>
              <a:buNone/>
              <a:defRPr sz="1400"/>
            </a:lvl3pPr>
            <a:lvl4pPr lvl="3" algn="ctr" rtl="0">
              <a:spcBef>
                <a:spcPts val="1600"/>
              </a:spcBef>
              <a:spcAft>
                <a:spcPts val="0"/>
              </a:spcAft>
              <a:buNone/>
              <a:defRPr sz="1400"/>
            </a:lvl4pPr>
            <a:lvl5pPr lvl="4" algn="ctr" rtl="0">
              <a:spcBef>
                <a:spcPts val="1600"/>
              </a:spcBef>
              <a:spcAft>
                <a:spcPts val="0"/>
              </a:spcAft>
              <a:buNone/>
              <a:defRPr sz="1400"/>
            </a:lvl5pPr>
            <a:lvl6pPr lvl="5" algn="ctr" rtl="0">
              <a:spcBef>
                <a:spcPts val="1600"/>
              </a:spcBef>
              <a:spcAft>
                <a:spcPts val="0"/>
              </a:spcAft>
              <a:buNone/>
              <a:defRPr sz="1400"/>
            </a:lvl6pPr>
            <a:lvl7pPr lvl="6" algn="ctr" rtl="0">
              <a:spcBef>
                <a:spcPts val="1600"/>
              </a:spcBef>
              <a:spcAft>
                <a:spcPts val="0"/>
              </a:spcAft>
              <a:buNone/>
              <a:defRPr sz="1400"/>
            </a:lvl7pPr>
            <a:lvl8pPr lvl="7" algn="ctr" rtl="0">
              <a:spcBef>
                <a:spcPts val="1600"/>
              </a:spcBef>
              <a:spcAft>
                <a:spcPts val="0"/>
              </a:spcAft>
              <a:buNone/>
              <a:defRPr sz="1400"/>
            </a:lvl8pPr>
            <a:lvl9pPr lvl="8" algn="ctr" rtl="0">
              <a:spcBef>
                <a:spcPts val="1600"/>
              </a:spcBef>
              <a:spcAft>
                <a:spcPts val="1600"/>
              </a:spcAft>
              <a:buNone/>
              <a:defRPr sz="1400"/>
            </a:lvl9pPr>
          </a:lstStyle>
          <a:p>
            <a:endParaRPr/>
          </a:p>
        </p:txBody>
      </p:sp>
      <p:sp>
        <p:nvSpPr>
          <p:cNvPr id="71" name="Google Shape;71;p15"/>
          <p:cNvSpPr txBox="1">
            <a:spLocks noGrp="1"/>
          </p:cNvSpPr>
          <p:nvPr>
            <p:ph type="subTitle" idx="14"/>
          </p:nvPr>
        </p:nvSpPr>
        <p:spPr>
          <a:xfrm>
            <a:off x="3638099" y="3091625"/>
            <a:ext cx="1732200" cy="572700"/>
          </a:xfrm>
          <a:prstGeom prst="rect">
            <a:avLst/>
          </a:prstGeom>
        </p:spPr>
        <p:txBody>
          <a:bodyPr spcFirstLastPara="1" wrap="square" lIns="0" tIns="91425" rIns="0" bIns="91425" anchor="t" anchorCtr="0">
            <a:noAutofit/>
          </a:bodyPr>
          <a:lstStyle>
            <a:lvl1pPr lvl="0" algn="ctr"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2pPr>
            <a:lvl3pPr lvl="2"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3pPr>
            <a:lvl4pPr lvl="3"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4pPr>
            <a:lvl5pPr lvl="4"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5pPr>
            <a:lvl6pPr lvl="5"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6pPr>
            <a:lvl7pPr lvl="6"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7pPr>
            <a:lvl8pPr lvl="7" algn="ct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8pPr>
            <a:lvl9pPr lvl="8" algn="ctr" rtl="0">
              <a:lnSpc>
                <a:spcPct val="80000"/>
              </a:lnSpc>
              <a:spcBef>
                <a:spcPts val="1600"/>
              </a:spcBef>
              <a:spcAft>
                <a:spcPts val="1600"/>
              </a:spcAft>
              <a:buNone/>
              <a:defRPr sz="2000" b="1">
                <a:solidFill>
                  <a:schemeClr val="accent3"/>
                </a:solidFill>
                <a:latin typeface="Patrick Hand SC"/>
                <a:ea typeface="Patrick Hand SC"/>
                <a:cs typeface="Patrick Hand SC"/>
                <a:sym typeface="Patrick Hand SC"/>
              </a:defRPr>
            </a:lvl9pPr>
          </a:lstStyle>
          <a:p>
            <a:endParaRPr/>
          </a:p>
        </p:txBody>
      </p:sp>
      <p:sp>
        <p:nvSpPr>
          <p:cNvPr id="72" name="Google Shape;72;p15"/>
          <p:cNvSpPr txBox="1">
            <a:spLocks noGrp="1"/>
          </p:cNvSpPr>
          <p:nvPr>
            <p:ph type="subTitle" idx="15"/>
          </p:nvPr>
        </p:nvSpPr>
        <p:spPr>
          <a:xfrm>
            <a:off x="3638101" y="3682225"/>
            <a:ext cx="1732200" cy="572700"/>
          </a:xfrm>
          <a:prstGeom prst="rect">
            <a:avLst/>
          </a:prstGeom>
        </p:spPr>
        <p:txBody>
          <a:bodyPr spcFirstLastPara="1" wrap="square" lIns="0" tIns="91425" rIns="0" bIns="91425" anchor="t" anchorCtr="0">
            <a:noAutofit/>
          </a:bodyPr>
          <a:lstStyle>
            <a:lvl1pPr lvl="0" algn="ctr" rtl="0">
              <a:spcBef>
                <a:spcPts val="0"/>
              </a:spcBef>
              <a:spcAft>
                <a:spcPts val="0"/>
              </a:spcAft>
              <a:buNone/>
              <a:defRPr sz="1400"/>
            </a:lvl1pPr>
            <a:lvl2pPr lvl="1" algn="ctr" rtl="0">
              <a:spcBef>
                <a:spcPts val="1600"/>
              </a:spcBef>
              <a:spcAft>
                <a:spcPts val="0"/>
              </a:spcAft>
              <a:buNone/>
              <a:defRPr sz="1400"/>
            </a:lvl2pPr>
            <a:lvl3pPr lvl="2" algn="ctr" rtl="0">
              <a:spcBef>
                <a:spcPts val="1600"/>
              </a:spcBef>
              <a:spcAft>
                <a:spcPts val="0"/>
              </a:spcAft>
              <a:buNone/>
              <a:defRPr sz="1400"/>
            </a:lvl3pPr>
            <a:lvl4pPr lvl="3" algn="ctr" rtl="0">
              <a:spcBef>
                <a:spcPts val="1600"/>
              </a:spcBef>
              <a:spcAft>
                <a:spcPts val="0"/>
              </a:spcAft>
              <a:buNone/>
              <a:defRPr sz="1400"/>
            </a:lvl4pPr>
            <a:lvl5pPr lvl="4" algn="ctr" rtl="0">
              <a:spcBef>
                <a:spcPts val="1600"/>
              </a:spcBef>
              <a:spcAft>
                <a:spcPts val="0"/>
              </a:spcAft>
              <a:buNone/>
              <a:defRPr sz="1400"/>
            </a:lvl5pPr>
            <a:lvl6pPr lvl="5" algn="ctr" rtl="0">
              <a:spcBef>
                <a:spcPts val="1600"/>
              </a:spcBef>
              <a:spcAft>
                <a:spcPts val="0"/>
              </a:spcAft>
              <a:buNone/>
              <a:defRPr sz="1400"/>
            </a:lvl6pPr>
            <a:lvl7pPr lvl="6" algn="ctr" rtl="0">
              <a:spcBef>
                <a:spcPts val="1600"/>
              </a:spcBef>
              <a:spcAft>
                <a:spcPts val="0"/>
              </a:spcAft>
              <a:buNone/>
              <a:defRPr sz="1400"/>
            </a:lvl7pPr>
            <a:lvl8pPr lvl="7" algn="ctr" rtl="0">
              <a:spcBef>
                <a:spcPts val="1600"/>
              </a:spcBef>
              <a:spcAft>
                <a:spcPts val="0"/>
              </a:spcAft>
              <a:buNone/>
              <a:defRPr sz="1400"/>
            </a:lvl8pPr>
            <a:lvl9pPr lvl="8" algn="ctr" rtl="0">
              <a:spcBef>
                <a:spcPts val="1600"/>
              </a:spcBef>
              <a:spcAft>
                <a:spcPts val="1600"/>
              </a:spcAft>
              <a:buNone/>
              <a:defRPr sz="1400"/>
            </a:lvl9pPr>
          </a:lstStyle>
          <a:p>
            <a:endParaRPr/>
          </a:p>
        </p:txBody>
      </p:sp>
    </p:spTree>
    <p:extLst>
      <p:ext uri="{BB962C8B-B14F-4D97-AF65-F5344CB8AC3E}">
        <p14:creationId xmlns:p14="http://schemas.microsoft.com/office/powerpoint/2010/main" val="4005841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720150" y="445025"/>
            <a:ext cx="7703700" cy="11361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5" name="Google Shape;75;p16"/>
          <p:cNvSpPr txBox="1">
            <a:spLocks noGrp="1"/>
          </p:cNvSpPr>
          <p:nvPr>
            <p:ph type="subTitle" idx="1"/>
          </p:nvPr>
        </p:nvSpPr>
        <p:spPr>
          <a:xfrm>
            <a:off x="996225" y="2585075"/>
            <a:ext cx="4275300" cy="437100"/>
          </a:xfrm>
          <a:prstGeom prst="rect">
            <a:avLst/>
          </a:prstGeom>
        </p:spPr>
        <p:txBody>
          <a:bodyPr spcFirstLastPara="1" wrap="square" lIns="0" tIns="91425" rIns="0" bIns="91425" anchor="t" anchorCtr="0">
            <a:noAutofit/>
          </a:bodyPr>
          <a:lstStyle>
            <a:lvl1pPr lvl="0"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2pPr>
            <a:lvl3pPr lvl="2"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3pPr>
            <a:lvl4pPr lvl="3"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4pPr>
            <a:lvl5pPr lvl="4"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5pPr>
            <a:lvl6pPr lvl="5"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6pPr>
            <a:lvl7pPr lvl="6"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7pPr>
            <a:lvl8pPr lvl="7"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8pPr>
            <a:lvl9pPr lvl="8" rtl="0">
              <a:lnSpc>
                <a:spcPct val="80000"/>
              </a:lnSpc>
              <a:spcBef>
                <a:spcPts val="1600"/>
              </a:spcBef>
              <a:spcAft>
                <a:spcPts val="1600"/>
              </a:spcAft>
              <a:buNone/>
              <a:defRPr sz="2000" b="1">
                <a:solidFill>
                  <a:schemeClr val="accent3"/>
                </a:solidFill>
                <a:latin typeface="Patrick Hand SC"/>
                <a:ea typeface="Patrick Hand SC"/>
                <a:cs typeface="Patrick Hand SC"/>
                <a:sym typeface="Patrick Hand SC"/>
              </a:defRPr>
            </a:lvl9pPr>
          </a:lstStyle>
          <a:p>
            <a:endParaRPr/>
          </a:p>
        </p:txBody>
      </p:sp>
      <p:sp>
        <p:nvSpPr>
          <p:cNvPr id="76" name="Google Shape;76;p16"/>
          <p:cNvSpPr txBox="1">
            <a:spLocks noGrp="1"/>
          </p:cNvSpPr>
          <p:nvPr>
            <p:ph type="subTitle" idx="2"/>
          </p:nvPr>
        </p:nvSpPr>
        <p:spPr>
          <a:xfrm>
            <a:off x="996225" y="3035729"/>
            <a:ext cx="3583500" cy="437100"/>
          </a:xfrm>
          <a:prstGeom prst="rect">
            <a:avLst/>
          </a:prstGeom>
        </p:spPr>
        <p:txBody>
          <a:bodyPr spcFirstLastPara="1" wrap="square" lIns="0" tIns="91425" rIns="0" bIns="91425" anchor="t" anchorCtr="0">
            <a:noAutofit/>
          </a:bodyPr>
          <a:lstStyle>
            <a:lvl1pPr lvl="0" rtl="0">
              <a:spcBef>
                <a:spcPts val="0"/>
              </a:spcBef>
              <a:spcAft>
                <a:spcPts val="0"/>
              </a:spcAft>
              <a:buNone/>
              <a:defRPr sz="1400"/>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a:p>
        </p:txBody>
      </p:sp>
    </p:spTree>
    <p:extLst>
      <p:ext uri="{BB962C8B-B14F-4D97-AF65-F5344CB8AC3E}">
        <p14:creationId xmlns:p14="http://schemas.microsoft.com/office/powerpoint/2010/main" val="2291576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720100" y="445025"/>
            <a:ext cx="7704000" cy="11361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9" name="Google Shape;79;p17"/>
          <p:cNvSpPr txBox="1">
            <a:spLocks noGrp="1"/>
          </p:cNvSpPr>
          <p:nvPr>
            <p:ph type="subTitle" idx="1"/>
          </p:nvPr>
        </p:nvSpPr>
        <p:spPr>
          <a:xfrm>
            <a:off x="996225" y="2127875"/>
            <a:ext cx="4164000" cy="682800"/>
          </a:xfrm>
          <a:prstGeom prst="rect">
            <a:avLst/>
          </a:prstGeom>
        </p:spPr>
        <p:txBody>
          <a:bodyPr spcFirstLastPara="1" wrap="square" lIns="0" tIns="91425" rIns="0" bIns="91425" anchor="t" anchorCtr="0">
            <a:noAutofit/>
          </a:bodyPr>
          <a:lstStyle>
            <a:lvl1pPr lvl="0"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2pPr>
            <a:lvl3pPr lvl="2"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3pPr>
            <a:lvl4pPr lvl="3"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4pPr>
            <a:lvl5pPr lvl="4"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5pPr>
            <a:lvl6pPr lvl="5"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6pPr>
            <a:lvl7pPr lvl="6"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7pPr>
            <a:lvl8pPr lvl="7"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8pPr>
            <a:lvl9pPr lvl="8" rtl="0">
              <a:lnSpc>
                <a:spcPct val="80000"/>
              </a:lnSpc>
              <a:spcBef>
                <a:spcPts val="1600"/>
              </a:spcBef>
              <a:spcAft>
                <a:spcPts val="1600"/>
              </a:spcAft>
              <a:buNone/>
              <a:defRPr sz="2000" b="1">
                <a:solidFill>
                  <a:schemeClr val="accent3"/>
                </a:solidFill>
                <a:latin typeface="Patrick Hand SC"/>
                <a:ea typeface="Patrick Hand SC"/>
                <a:cs typeface="Patrick Hand SC"/>
                <a:sym typeface="Patrick Hand SC"/>
              </a:defRPr>
            </a:lvl9pPr>
          </a:lstStyle>
          <a:p>
            <a:endParaRPr/>
          </a:p>
        </p:txBody>
      </p:sp>
      <p:sp>
        <p:nvSpPr>
          <p:cNvPr id="80" name="Google Shape;80;p17"/>
          <p:cNvSpPr txBox="1">
            <a:spLocks noGrp="1"/>
          </p:cNvSpPr>
          <p:nvPr>
            <p:ph type="subTitle" idx="2"/>
          </p:nvPr>
        </p:nvSpPr>
        <p:spPr>
          <a:xfrm>
            <a:off x="996225" y="2831850"/>
            <a:ext cx="3404700" cy="682800"/>
          </a:xfrm>
          <a:prstGeom prst="rect">
            <a:avLst/>
          </a:prstGeom>
        </p:spPr>
        <p:txBody>
          <a:bodyPr spcFirstLastPara="1" wrap="square" lIns="0" tIns="91425" rIns="0" bIns="91425" anchor="t" anchorCtr="0">
            <a:noAutofit/>
          </a:bodyPr>
          <a:lstStyle>
            <a:lvl1pPr lvl="0" rtl="0">
              <a:spcBef>
                <a:spcPts val="0"/>
              </a:spcBef>
              <a:spcAft>
                <a:spcPts val="0"/>
              </a:spcAft>
              <a:buNone/>
              <a:defRPr sz="1400"/>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a:p>
        </p:txBody>
      </p:sp>
    </p:spTree>
    <p:extLst>
      <p:ext uri="{BB962C8B-B14F-4D97-AF65-F5344CB8AC3E}">
        <p14:creationId xmlns:p14="http://schemas.microsoft.com/office/powerpoint/2010/main" val="30711519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994125" y="445025"/>
            <a:ext cx="7155900" cy="11361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3" name="Google Shape;83;p18"/>
          <p:cNvSpPr txBox="1">
            <a:spLocks noGrp="1"/>
          </p:cNvSpPr>
          <p:nvPr>
            <p:ph type="subTitle" idx="1"/>
          </p:nvPr>
        </p:nvSpPr>
        <p:spPr>
          <a:xfrm>
            <a:off x="996225" y="2585741"/>
            <a:ext cx="4132500" cy="437100"/>
          </a:xfrm>
          <a:prstGeom prst="rect">
            <a:avLst/>
          </a:prstGeom>
        </p:spPr>
        <p:txBody>
          <a:bodyPr spcFirstLastPara="1" wrap="square" lIns="0" tIns="91425" rIns="0" bIns="91425" anchor="t" anchorCtr="0">
            <a:noAutofit/>
          </a:bodyPr>
          <a:lstStyle>
            <a:lvl1pPr lvl="0"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2pPr>
            <a:lvl3pPr lvl="2"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3pPr>
            <a:lvl4pPr lvl="3"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4pPr>
            <a:lvl5pPr lvl="4"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5pPr>
            <a:lvl6pPr lvl="5"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6pPr>
            <a:lvl7pPr lvl="6"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7pPr>
            <a:lvl8pPr lvl="7"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8pPr>
            <a:lvl9pPr lvl="8" rtl="0">
              <a:lnSpc>
                <a:spcPct val="80000"/>
              </a:lnSpc>
              <a:spcBef>
                <a:spcPts val="1600"/>
              </a:spcBef>
              <a:spcAft>
                <a:spcPts val="1600"/>
              </a:spcAft>
              <a:buNone/>
              <a:defRPr sz="2000" b="1">
                <a:solidFill>
                  <a:schemeClr val="accent3"/>
                </a:solidFill>
                <a:latin typeface="Patrick Hand SC"/>
                <a:ea typeface="Patrick Hand SC"/>
                <a:cs typeface="Patrick Hand SC"/>
                <a:sym typeface="Patrick Hand SC"/>
              </a:defRPr>
            </a:lvl9pPr>
          </a:lstStyle>
          <a:p>
            <a:endParaRPr/>
          </a:p>
        </p:txBody>
      </p:sp>
      <p:sp>
        <p:nvSpPr>
          <p:cNvPr id="84" name="Google Shape;84;p18"/>
          <p:cNvSpPr txBox="1">
            <a:spLocks noGrp="1"/>
          </p:cNvSpPr>
          <p:nvPr>
            <p:ph type="subTitle" idx="2"/>
          </p:nvPr>
        </p:nvSpPr>
        <p:spPr>
          <a:xfrm>
            <a:off x="996225" y="3036395"/>
            <a:ext cx="3583500" cy="437100"/>
          </a:xfrm>
          <a:prstGeom prst="rect">
            <a:avLst/>
          </a:prstGeom>
        </p:spPr>
        <p:txBody>
          <a:bodyPr spcFirstLastPara="1" wrap="square" lIns="0" tIns="91425" rIns="0" bIns="91425" anchor="t" anchorCtr="0">
            <a:noAutofit/>
          </a:bodyPr>
          <a:lstStyle>
            <a:lvl1pPr lvl="0" rtl="0">
              <a:spcBef>
                <a:spcPts val="0"/>
              </a:spcBef>
              <a:spcAft>
                <a:spcPts val="0"/>
              </a:spcAft>
              <a:buNone/>
              <a:defRPr sz="1400"/>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a:p>
        </p:txBody>
      </p:sp>
      <p:sp>
        <p:nvSpPr>
          <p:cNvPr id="85" name="Google Shape;85;p18"/>
          <p:cNvSpPr txBox="1">
            <a:spLocks noGrp="1"/>
          </p:cNvSpPr>
          <p:nvPr>
            <p:ph type="title" idx="3"/>
          </p:nvPr>
        </p:nvSpPr>
        <p:spPr>
          <a:xfrm>
            <a:off x="1962150" y="1385052"/>
            <a:ext cx="5219700" cy="437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extLst>
      <p:ext uri="{BB962C8B-B14F-4D97-AF65-F5344CB8AC3E}">
        <p14:creationId xmlns:p14="http://schemas.microsoft.com/office/powerpoint/2010/main" val="1834082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a:xfrm>
            <a:off x="720150" y="445025"/>
            <a:ext cx="7703700" cy="11361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8" name="Google Shape;88;p19"/>
          <p:cNvSpPr txBox="1">
            <a:spLocks noGrp="1"/>
          </p:cNvSpPr>
          <p:nvPr>
            <p:ph type="subTitle" idx="1"/>
          </p:nvPr>
        </p:nvSpPr>
        <p:spPr>
          <a:xfrm>
            <a:off x="996225" y="2122220"/>
            <a:ext cx="4373700" cy="682800"/>
          </a:xfrm>
          <a:prstGeom prst="rect">
            <a:avLst/>
          </a:prstGeom>
        </p:spPr>
        <p:txBody>
          <a:bodyPr spcFirstLastPara="1" wrap="square" lIns="0" tIns="91425" rIns="0" bIns="91425" anchor="t" anchorCtr="0">
            <a:noAutofit/>
          </a:bodyPr>
          <a:lstStyle>
            <a:lvl1pPr lvl="0"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2pPr>
            <a:lvl3pPr lvl="2"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3pPr>
            <a:lvl4pPr lvl="3"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4pPr>
            <a:lvl5pPr lvl="4"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5pPr>
            <a:lvl6pPr lvl="5"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6pPr>
            <a:lvl7pPr lvl="6"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7pPr>
            <a:lvl8pPr lvl="7"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8pPr>
            <a:lvl9pPr lvl="8" rtl="0">
              <a:lnSpc>
                <a:spcPct val="80000"/>
              </a:lnSpc>
              <a:spcBef>
                <a:spcPts val="1600"/>
              </a:spcBef>
              <a:spcAft>
                <a:spcPts val="1600"/>
              </a:spcAft>
              <a:buNone/>
              <a:defRPr sz="2000" b="1">
                <a:solidFill>
                  <a:schemeClr val="accent3"/>
                </a:solidFill>
                <a:latin typeface="Patrick Hand SC"/>
                <a:ea typeface="Patrick Hand SC"/>
                <a:cs typeface="Patrick Hand SC"/>
                <a:sym typeface="Patrick Hand SC"/>
              </a:defRPr>
            </a:lvl9pPr>
          </a:lstStyle>
          <a:p>
            <a:endParaRPr/>
          </a:p>
        </p:txBody>
      </p:sp>
      <p:sp>
        <p:nvSpPr>
          <p:cNvPr id="89" name="Google Shape;89;p19"/>
          <p:cNvSpPr txBox="1">
            <a:spLocks noGrp="1"/>
          </p:cNvSpPr>
          <p:nvPr>
            <p:ph type="title" idx="2"/>
          </p:nvPr>
        </p:nvSpPr>
        <p:spPr>
          <a:xfrm>
            <a:off x="1194025" y="1385050"/>
            <a:ext cx="6756000" cy="437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90" name="Google Shape;90;p19"/>
          <p:cNvSpPr txBox="1">
            <a:spLocks noGrp="1"/>
          </p:cNvSpPr>
          <p:nvPr>
            <p:ph type="subTitle" idx="3"/>
          </p:nvPr>
        </p:nvSpPr>
        <p:spPr>
          <a:xfrm>
            <a:off x="996225" y="2834860"/>
            <a:ext cx="3261300" cy="682800"/>
          </a:xfrm>
          <a:prstGeom prst="rect">
            <a:avLst/>
          </a:prstGeom>
        </p:spPr>
        <p:txBody>
          <a:bodyPr spcFirstLastPara="1" wrap="square" lIns="0" tIns="91425" rIns="0" bIns="91425" anchor="t" anchorCtr="0">
            <a:noAutofit/>
          </a:bodyPr>
          <a:lstStyle>
            <a:lvl1pPr lvl="0" rtl="0">
              <a:spcBef>
                <a:spcPts val="0"/>
              </a:spcBef>
              <a:spcAft>
                <a:spcPts val="0"/>
              </a:spcAft>
              <a:buNone/>
              <a:defRPr sz="1400"/>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a:p>
        </p:txBody>
      </p:sp>
    </p:spTree>
    <p:extLst>
      <p:ext uri="{BB962C8B-B14F-4D97-AF65-F5344CB8AC3E}">
        <p14:creationId xmlns:p14="http://schemas.microsoft.com/office/powerpoint/2010/main" val="2609757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91"/>
        <p:cNvGrpSpPr/>
        <p:nvPr/>
      </p:nvGrpSpPr>
      <p:grpSpPr>
        <a:xfrm>
          <a:off x="0" y="0"/>
          <a:ext cx="0" cy="0"/>
          <a:chOff x="0" y="0"/>
          <a:chExt cx="0" cy="0"/>
        </a:xfrm>
      </p:grpSpPr>
      <p:sp>
        <p:nvSpPr>
          <p:cNvPr id="92" name="Google Shape;92;p20"/>
          <p:cNvSpPr txBox="1">
            <a:spLocks noGrp="1"/>
          </p:cNvSpPr>
          <p:nvPr>
            <p:ph type="title"/>
          </p:nvPr>
        </p:nvSpPr>
        <p:spPr>
          <a:xfrm>
            <a:off x="1277675" y="445025"/>
            <a:ext cx="6588600" cy="11361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3" name="Google Shape;93;p20"/>
          <p:cNvSpPr txBox="1">
            <a:spLocks noGrp="1"/>
          </p:cNvSpPr>
          <p:nvPr>
            <p:ph type="subTitle" idx="1"/>
          </p:nvPr>
        </p:nvSpPr>
        <p:spPr>
          <a:xfrm>
            <a:off x="996225" y="1875200"/>
            <a:ext cx="4299600" cy="935400"/>
          </a:xfrm>
          <a:prstGeom prst="rect">
            <a:avLst/>
          </a:prstGeom>
        </p:spPr>
        <p:txBody>
          <a:bodyPr spcFirstLastPara="1" wrap="square" lIns="0" tIns="91425" rIns="0" bIns="91425" anchor="t" anchorCtr="0">
            <a:noAutofit/>
          </a:bodyPr>
          <a:lstStyle>
            <a:lvl1pPr lvl="0"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2pPr>
            <a:lvl3pPr lvl="2"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3pPr>
            <a:lvl4pPr lvl="3"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4pPr>
            <a:lvl5pPr lvl="4"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5pPr>
            <a:lvl6pPr lvl="5"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6pPr>
            <a:lvl7pPr lvl="6"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7pPr>
            <a:lvl8pPr lvl="7"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8pPr>
            <a:lvl9pPr lvl="8" rtl="0">
              <a:lnSpc>
                <a:spcPct val="80000"/>
              </a:lnSpc>
              <a:spcBef>
                <a:spcPts val="1600"/>
              </a:spcBef>
              <a:spcAft>
                <a:spcPts val="1600"/>
              </a:spcAft>
              <a:buNone/>
              <a:defRPr sz="2000" b="1">
                <a:solidFill>
                  <a:schemeClr val="accent3"/>
                </a:solidFill>
                <a:latin typeface="Patrick Hand SC"/>
                <a:ea typeface="Patrick Hand SC"/>
                <a:cs typeface="Patrick Hand SC"/>
                <a:sym typeface="Patrick Hand SC"/>
              </a:defRPr>
            </a:lvl9pPr>
          </a:lstStyle>
          <a:p>
            <a:endParaRPr/>
          </a:p>
        </p:txBody>
      </p:sp>
      <p:sp>
        <p:nvSpPr>
          <p:cNvPr id="94" name="Google Shape;94;p20"/>
          <p:cNvSpPr txBox="1">
            <a:spLocks noGrp="1"/>
          </p:cNvSpPr>
          <p:nvPr>
            <p:ph type="subTitle" idx="2"/>
          </p:nvPr>
        </p:nvSpPr>
        <p:spPr>
          <a:xfrm>
            <a:off x="996225" y="2831850"/>
            <a:ext cx="4200900" cy="682800"/>
          </a:xfrm>
          <a:prstGeom prst="rect">
            <a:avLst/>
          </a:prstGeom>
        </p:spPr>
        <p:txBody>
          <a:bodyPr spcFirstLastPara="1" wrap="square" lIns="0" tIns="91425" rIns="0" bIns="91425" anchor="t" anchorCtr="0">
            <a:noAutofit/>
          </a:bodyPr>
          <a:lstStyle>
            <a:lvl1pPr lvl="0" rtl="0">
              <a:spcBef>
                <a:spcPts val="0"/>
              </a:spcBef>
              <a:spcAft>
                <a:spcPts val="0"/>
              </a:spcAft>
              <a:buNone/>
              <a:defRPr sz="1400"/>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a:p>
        </p:txBody>
      </p:sp>
    </p:spTree>
    <p:extLst>
      <p:ext uri="{BB962C8B-B14F-4D97-AF65-F5344CB8AC3E}">
        <p14:creationId xmlns:p14="http://schemas.microsoft.com/office/powerpoint/2010/main" val="761181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1601400" y="2435650"/>
            <a:ext cx="5941200" cy="841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3"/>
              </a:buClr>
              <a:buSzPts val="3600"/>
              <a:buNone/>
              <a:defRPr sz="4500">
                <a:solidFill>
                  <a:schemeClr val="accent3"/>
                </a:solidFill>
              </a:defRPr>
            </a:lvl1pPr>
            <a:lvl2pPr lvl="1" algn="ctr">
              <a:spcBef>
                <a:spcPts val="0"/>
              </a:spcBef>
              <a:spcAft>
                <a:spcPts val="0"/>
              </a:spcAft>
              <a:buClr>
                <a:schemeClr val="accent3"/>
              </a:buClr>
              <a:buSzPts val="3600"/>
              <a:buNone/>
              <a:defRPr sz="3600">
                <a:solidFill>
                  <a:schemeClr val="accent3"/>
                </a:solidFill>
              </a:defRPr>
            </a:lvl2pPr>
            <a:lvl3pPr lvl="2" algn="ctr">
              <a:spcBef>
                <a:spcPts val="0"/>
              </a:spcBef>
              <a:spcAft>
                <a:spcPts val="0"/>
              </a:spcAft>
              <a:buClr>
                <a:schemeClr val="accent3"/>
              </a:buClr>
              <a:buSzPts val="3600"/>
              <a:buNone/>
              <a:defRPr sz="3600">
                <a:solidFill>
                  <a:schemeClr val="accent3"/>
                </a:solidFill>
              </a:defRPr>
            </a:lvl3pPr>
            <a:lvl4pPr lvl="3" algn="ctr">
              <a:spcBef>
                <a:spcPts val="0"/>
              </a:spcBef>
              <a:spcAft>
                <a:spcPts val="0"/>
              </a:spcAft>
              <a:buClr>
                <a:schemeClr val="accent3"/>
              </a:buClr>
              <a:buSzPts val="3600"/>
              <a:buNone/>
              <a:defRPr sz="3600">
                <a:solidFill>
                  <a:schemeClr val="accent3"/>
                </a:solidFill>
              </a:defRPr>
            </a:lvl4pPr>
            <a:lvl5pPr lvl="4" algn="ctr">
              <a:spcBef>
                <a:spcPts val="0"/>
              </a:spcBef>
              <a:spcAft>
                <a:spcPts val="0"/>
              </a:spcAft>
              <a:buClr>
                <a:schemeClr val="accent3"/>
              </a:buClr>
              <a:buSzPts val="3600"/>
              <a:buNone/>
              <a:defRPr sz="3600">
                <a:solidFill>
                  <a:schemeClr val="accent3"/>
                </a:solidFill>
              </a:defRPr>
            </a:lvl5pPr>
            <a:lvl6pPr lvl="5" algn="ctr">
              <a:spcBef>
                <a:spcPts val="0"/>
              </a:spcBef>
              <a:spcAft>
                <a:spcPts val="0"/>
              </a:spcAft>
              <a:buClr>
                <a:schemeClr val="accent3"/>
              </a:buClr>
              <a:buSzPts val="3600"/>
              <a:buNone/>
              <a:defRPr sz="3600">
                <a:solidFill>
                  <a:schemeClr val="accent3"/>
                </a:solidFill>
              </a:defRPr>
            </a:lvl6pPr>
            <a:lvl7pPr lvl="6" algn="ctr">
              <a:spcBef>
                <a:spcPts val="0"/>
              </a:spcBef>
              <a:spcAft>
                <a:spcPts val="0"/>
              </a:spcAft>
              <a:buClr>
                <a:schemeClr val="accent3"/>
              </a:buClr>
              <a:buSzPts val="3600"/>
              <a:buNone/>
              <a:defRPr sz="3600">
                <a:solidFill>
                  <a:schemeClr val="accent3"/>
                </a:solidFill>
              </a:defRPr>
            </a:lvl7pPr>
            <a:lvl8pPr lvl="7" algn="ctr">
              <a:spcBef>
                <a:spcPts val="0"/>
              </a:spcBef>
              <a:spcAft>
                <a:spcPts val="0"/>
              </a:spcAft>
              <a:buClr>
                <a:schemeClr val="accent3"/>
              </a:buClr>
              <a:buSzPts val="3600"/>
              <a:buNone/>
              <a:defRPr sz="3600">
                <a:solidFill>
                  <a:schemeClr val="accent3"/>
                </a:solidFill>
              </a:defRPr>
            </a:lvl8pPr>
            <a:lvl9pPr lvl="8" algn="ctr">
              <a:spcBef>
                <a:spcPts val="0"/>
              </a:spcBef>
              <a:spcAft>
                <a:spcPts val="0"/>
              </a:spcAft>
              <a:buClr>
                <a:schemeClr val="accent3"/>
              </a:buClr>
              <a:buSzPts val="3600"/>
              <a:buNone/>
              <a:defRPr sz="3600">
                <a:solidFill>
                  <a:schemeClr val="accent3"/>
                </a:solidFill>
              </a:defRPr>
            </a:lvl9pPr>
          </a:lstStyle>
          <a:p>
            <a:endParaRPr/>
          </a:p>
        </p:txBody>
      </p:sp>
      <p:sp>
        <p:nvSpPr>
          <p:cNvPr id="15" name="Google Shape;15;p3"/>
          <p:cNvSpPr txBox="1">
            <a:spLocks noGrp="1"/>
          </p:cNvSpPr>
          <p:nvPr>
            <p:ph type="subTitle" idx="1"/>
          </p:nvPr>
        </p:nvSpPr>
        <p:spPr>
          <a:xfrm>
            <a:off x="2381400" y="3158500"/>
            <a:ext cx="4381200" cy="43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6" name="Google Shape;16;p3"/>
          <p:cNvSpPr txBox="1">
            <a:spLocks noGrp="1"/>
          </p:cNvSpPr>
          <p:nvPr>
            <p:ph type="title" idx="2" hasCustomPrompt="1"/>
          </p:nvPr>
        </p:nvSpPr>
        <p:spPr>
          <a:xfrm>
            <a:off x="3932700" y="1545775"/>
            <a:ext cx="1278600" cy="768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5000"/>
              <a:buNone/>
              <a:defRPr sz="7000">
                <a:solidFill>
                  <a:schemeClr val="accent3"/>
                </a:solidFill>
              </a:defRPr>
            </a:lvl1pPr>
            <a:lvl2pPr lvl="1" algn="ctr" rtl="0">
              <a:spcBef>
                <a:spcPts val="0"/>
              </a:spcBef>
              <a:spcAft>
                <a:spcPts val="0"/>
              </a:spcAft>
              <a:buClr>
                <a:schemeClr val="accent4"/>
              </a:buClr>
              <a:buSzPts val="5000"/>
              <a:buNone/>
              <a:defRPr sz="5000">
                <a:solidFill>
                  <a:schemeClr val="accent4"/>
                </a:solidFill>
              </a:defRPr>
            </a:lvl2pPr>
            <a:lvl3pPr lvl="2" algn="ctr" rtl="0">
              <a:spcBef>
                <a:spcPts val="0"/>
              </a:spcBef>
              <a:spcAft>
                <a:spcPts val="0"/>
              </a:spcAft>
              <a:buClr>
                <a:schemeClr val="accent4"/>
              </a:buClr>
              <a:buSzPts val="5000"/>
              <a:buNone/>
              <a:defRPr sz="5000">
                <a:solidFill>
                  <a:schemeClr val="accent4"/>
                </a:solidFill>
              </a:defRPr>
            </a:lvl3pPr>
            <a:lvl4pPr lvl="3" algn="ctr" rtl="0">
              <a:spcBef>
                <a:spcPts val="0"/>
              </a:spcBef>
              <a:spcAft>
                <a:spcPts val="0"/>
              </a:spcAft>
              <a:buClr>
                <a:schemeClr val="accent4"/>
              </a:buClr>
              <a:buSzPts val="5000"/>
              <a:buNone/>
              <a:defRPr sz="5000">
                <a:solidFill>
                  <a:schemeClr val="accent4"/>
                </a:solidFill>
              </a:defRPr>
            </a:lvl4pPr>
            <a:lvl5pPr lvl="4" algn="ctr" rtl="0">
              <a:spcBef>
                <a:spcPts val="0"/>
              </a:spcBef>
              <a:spcAft>
                <a:spcPts val="0"/>
              </a:spcAft>
              <a:buClr>
                <a:schemeClr val="accent4"/>
              </a:buClr>
              <a:buSzPts val="5000"/>
              <a:buNone/>
              <a:defRPr sz="5000">
                <a:solidFill>
                  <a:schemeClr val="accent4"/>
                </a:solidFill>
              </a:defRPr>
            </a:lvl5pPr>
            <a:lvl6pPr lvl="5" algn="ctr" rtl="0">
              <a:spcBef>
                <a:spcPts val="0"/>
              </a:spcBef>
              <a:spcAft>
                <a:spcPts val="0"/>
              </a:spcAft>
              <a:buClr>
                <a:schemeClr val="accent4"/>
              </a:buClr>
              <a:buSzPts val="5000"/>
              <a:buNone/>
              <a:defRPr sz="5000">
                <a:solidFill>
                  <a:schemeClr val="accent4"/>
                </a:solidFill>
              </a:defRPr>
            </a:lvl6pPr>
            <a:lvl7pPr lvl="6" algn="ctr" rtl="0">
              <a:spcBef>
                <a:spcPts val="0"/>
              </a:spcBef>
              <a:spcAft>
                <a:spcPts val="0"/>
              </a:spcAft>
              <a:buClr>
                <a:schemeClr val="accent4"/>
              </a:buClr>
              <a:buSzPts val="5000"/>
              <a:buNone/>
              <a:defRPr sz="5000">
                <a:solidFill>
                  <a:schemeClr val="accent4"/>
                </a:solidFill>
              </a:defRPr>
            </a:lvl7pPr>
            <a:lvl8pPr lvl="7" algn="ctr" rtl="0">
              <a:spcBef>
                <a:spcPts val="0"/>
              </a:spcBef>
              <a:spcAft>
                <a:spcPts val="0"/>
              </a:spcAft>
              <a:buClr>
                <a:schemeClr val="accent4"/>
              </a:buClr>
              <a:buSzPts val="5000"/>
              <a:buNone/>
              <a:defRPr sz="5000">
                <a:solidFill>
                  <a:schemeClr val="accent4"/>
                </a:solidFill>
              </a:defRPr>
            </a:lvl8pPr>
            <a:lvl9pPr lvl="8" algn="ctr" rtl="0">
              <a:spcBef>
                <a:spcPts val="0"/>
              </a:spcBef>
              <a:spcAft>
                <a:spcPts val="0"/>
              </a:spcAft>
              <a:buClr>
                <a:schemeClr val="accent4"/>
              </a:buClr>
              <a:buSzPts val="5000"/>
              <a:buNone/>
              <a:defRPr sz="5000">
                <a:solidFill>
                  <a:schemeClr val="accent4"/>
                </a:solidFill>
              </a:defRPr>
            </a:lvl9pPr>
          </a:lstStyle>
          <a:p>
            <a:r>
              <a:t>xx%</a:t>
            </a:r>
          </a:p>
        </p:txBody>
      </p:sp>
    </p:spTree>
    <p:extLst>
      <p:ext uri="{BB962C8B-B14F-4D97-AF65-F5344CB8AC3E}">
        <p14:creationId xmlns:p14="http://schemas.microsoft.com/office/powerpoint/2010/main" val="41126031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95"/>
        <p:cNvGrpSpPr/>
        <p:nvPr/>
      </p:nvGrpSpPr>
      <p:grpSpPr>
        <a:xfrm>
          <a:off x="0" y="0"/>
          <a:ext cx="0" cy="0"/>
          <a:chOff x="0" y="0"/>
          <a:chExt cx="0" cy="0"/>
        </a:xfrm>
      </p:grpSpPr>
      <p:sp>
        <p:nvSpPr>
          <p:cNvPr id="96" name="Google Shape;96;p21"/>
          <p:cNvSpPr txBox="1">
            <a:spLocks noGrp="1"/>
          </p:cNvSpPr>
          <p:nvPr>
            <p:ph type="title"/>
          </p:nvPr>
        </p:nvSpPr>
        <p:spPr>
          <a:xfrm>
            <a:off x="1962150" y="482679"/>
            <a:ext cx="52197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7" name="Google Shape;97;p21"/>
          <p:cNvSpPr txBox="1">
            <a:spLocks noGrp="1"/>
          </p:cNvSpPr>
          <p:nvPr>
            <p:ph type="subTitle" idx="1"/>
          </p:nvPr>
        </p:nvSpPr>
        <p:spPr>
          <a:xfrm>
            <a:off x="1371600" y="3114675"/>
            <a:ext cx="1491900" cy="409800"/>
          </a:xfrm>
          <a:prstGeom prst="rect">
            <a:avLst/>
          </a:prstGeom>
        </p:spPr>
        <p:txBody>
          <a:bodyPr spcFirstLastPara="1" wrap="square" lIns="0" tIns="91425" rIns="0" bIns="91425" anchor="ctr" anchorCtr="0">
            <a:noAutofit/>
          </a:bodyPr>
          <a:lstStyle>
            <a:lvl1pPr lvl="0" algn="ctr" rtl="0">
              <a:spcBef>
                <a:spcPts val="0"/>
              </a:spcBef>
              <a:spcAft>
                <a:spcPts val="0"/>
              </a:spcAft>
              <a:buNone/>
              <a:defRPr sz="2000" b="1">
                <a:solidFill>
                  <a:schemeClr val="accent3"/>
                </a:solidFill>
                <a:latin typeface="Patrick Hand SC"/>
                <a:ea typeface="Patrick Hand SC"/>
                <a:cs typeface="Patrick Hand SC"/>
                <a:sym typeface="Patrick Hand SC"/>
              </a:defRPr>
            </a:lvl1pPr>
            <a:lvl2pPr lvl="1" algn="ctr" rtl="0">
              <a:spcBef>
                <a:spcPts val="0"/>
              </a:spcBef>
              <a:spcAft>
                <a:spcPts val="0"/>
              </a:spcAft>
              <a:buNone/>
              <a:defRPr sz="2000" b="1">
                <a:solidFill>
                  <a:schemeClr val="accent3"/>
                </a:solidFill>
                <a:latin typeface="Patrick Hand SC"/>
                <a:ea typeface="Patrick Hand SC"/>
                <a:cs typeface="Patrick Hand SC"/>
                <a:sym typeface="Patrick Hand SC"/>
              </a:defRPr>
            </a:lvl2pPr>
            <a:lvl3pPr lvl="2" algn="ctr" rtl="0">
              <a:spcBef>
                <a:spcPts val="0"/>
              </a:spcBef>
              <a:spcAft>
                <a:spcPts val="0"/>
              </a:spcAft>
              <a:buNone/>
              <a:defRPr sz="2000" b="1">
                <a:solidFill>
                  <a:schemeClr val="accent3"/>
                </a:solidFill>
                <a:latin typeface="Patrick Hand SC"/>
                <a:ea typeface="Patrick Hand SC"/>
                <a:cs typeface="Patrick Hand SC"/>
                <a:sym typeface="Patrick Hand SC"/>
              </a:defRPr>
            </a:lvl3pPr>
            <a:lvl4pPr lvl="3" algn="ctr" rtl="0">
              <a:spcBef>
                <a:spcPts val="0"/>
              </a:spcBef>
              <a:spcAft>
                <a:spcPts val="0"/>
              </a:spcAft>
              <a:buNone/>
              <a:defRPr sz="2000" b="1">
                <a:solidFill>
                  <a:schemeClr val="accent3"/>
                </a:solidFill>
                <a:latin typeface="Patrick Hand SC"/>
                <a:ea typeface="Patrick Hand SC"/>
                <a:cs typeface="Patrick Hand SC"/>
                <a:sym typeface="Patrick Hand SC"/>
              </a:defRPr>
            </a:lvl4pPr>
            <a:lvl5pPr lvl="4" algn="ctr" rtl="0">
              <a:spcBef>
                <a:spcPts val="0"/>
              </a:spcBef>
              <a:spcAft>
                <a:spcPts val="0"/>
              </a:spcAft>
              <a:buNone/>
              <a:defRPr sz="2000" b="1">
                <a:solidFill>
                  <a:schemeClr val="accent3"/>
                </a:solidFill>
                <a:latin typeface="Patrick Hand SC"/>
                <a:ea typeface="Patrick Hand SC"/>
                <a:cs typeface="Patrick Hand SC"/>
                <a:sym typeface="Patrick Hand SC"/>
              </a:defRPr>
            </a:lvl5pPr>
            <a:lvl6pPr lvl="5" algn="ctr" rtl="0">
              <a:spcBef>
                <a:spcPts val="0"/>
              </a:spcBef>
              <a:spcAft>
                <a:spcPts val="0"/>
              </a:spcAft>
              <a:buNone/>
              <a:defRPr sz="2000" b="1">
                <a:solidFill>
                  <a:schemeClr val="accent3"/>
                </a:solidFill>
                <a:latin typeface="Patrick Hand SC"/>
                <a:ea typeface="Patrick Hand SC"/>
                <a:cs typeface="Patrick Hand SC"/>
                <a:sym typeface="Patrick Hand SC"/>
              </a:defRPr>
            </a:lvl6pPr>
            <a:lvl7pPr lvl="6" algn="ctr" rtl="0">
              <a:spcBef>
                <a:spcPts val="0"/>
              </a:spcBef>
              <a:spcAft>
                <a:spcPts val="0"/>
              </a:spcAft>
              <a:buNone/>
              <a:defRPr sz="2000" b="1">
                <a:solidFill>
                  <a:schemeClr val="accent3"/>
                </a:solidFill>
                <a:latin typeface="Patrick Hand SC"/>
                <a:ea typeface="Patrick Hand SC"/>
                <a:cs typeface="Patrick Hand SC"/>
                <a:sym typeface="Patrick Hand SC"/>
              </a:defRPr>
            </a:lvl7pPr>
            <a:lvl8pPr lvl="7" algn="ctr" rtl="0">
              <a:spcBef>
                <a:spcPts val="0"/>
              </a:spcBef>
              <a:spcAft>
                <a:spcPts val="0"/>
              </a:spcAft>
              <a:buNone/>
              <a:defRPr sz="2000" b="1">
                <a:solidFill>
                  <a:schemeClr val="accent3"/>
                </a:solidFill>
                <a:latin typeface="Patrick Hand SC"/>
                <a:ea typeface="Patrick Hand SC"/>
                <a:cs typeface="Patrick Hand SC"/>
                <a:sym typeface="Patrick Hand SC"/>
              </a:defRPr>
            </a:lvl8pPr>
            <a:lvl9pPr lvl="8" algn="ctr" rtl="0">
              <a:spcBef>
                <a:spcPts val="0"/>
              </a:spcBef>
              <a:spcAft>
                <a:spcPts val="0"/>
              </a:spcAft>
              <a:buNone/>
              <a:defRPr sz="2000" b="1">
                <a:solidFill>
                  <a:schemeClr val="accent3"/>
                </a:solidFill>
                <a:latin typeface="Patrick Hand SC"/>
                <a:ea typeface="Patrick Hand SC"/>
                <a:cs typeface="Patrick Hand SC"/>
                <a:sym typeface="Patrick Hand SC"/>
              </a:defRPr>
            </a:lvl9pPr>
          </a:lstStyle>
          <a:p>
            <a:endParaRPr/>
          </a:p>
        </p:txBody>
      </p:sp>
      <p:sp>
        <p:nvSpPr>
          <p:cNvPr id="98" name="Google Shape;98;p21"/>
          <p:cNvSpPr txBox="1">
            <a:spLocks noGrp="1"/>
          </p:cNvSpPr>
          <p:nvPr>
            <p:ph type="subTitle" idx="2"/>
          </p:nvPr>
        </p:nvSpPr>
        <p:spPr>
          <a:xfrm>
            <a:off x="1371600" y="3466250"/>
            <a:ext cx="1491900" cy="886800"/>
          </a:xfrm>
          <a:prstGeom prst="rect">
            <a:avLst/>
          </a:prstGeom>
        </p:spPr>
        <p:txBody>
          <a:bodyPr spcFirstLastPara="1" wrap="square" lIns="0" tIns="91425" rIns="0" bIns="91425" anchor="t" anchorCtr="0">
            <a:noAutofit/>
          </a:bodyPr>
          <a:lstStyle>
            <a:lvl1pPr lvl="0" algn="ctr" rtl="0">
              <a:spcBef>
                <a:spcPts val="0"/>
              </a:spcBef>
              <a:spcAft>
                <a:spcPts val="0"/>
              </a:spcAft>
              <a:buNone/>
              <a:defRPr sz="1400"/>
            </a:lvl1pPr>
            <a:lvl2pPr lvl="1" algn="ctr" rtl="0">
              <a:spcBef>
                <a:spcPts val="1600"/>
              </a:spcBef>
              <a:spcAft>
                <a:spcPts val="0"/>
              </a:spcAft>
              <a:buNone/>
              <a:defRPr sz="1400"/>
            </a:lvl2pPr>
            <a:lvl3pPr lvl="2" algn="ctr" rtl="0">
              <a:spcBef>
                <a:spcPts val="1600"/>
              </a:spcBef>
              <a:spcAft>
                <a:spcPts val="0"/>
              </a:spcAft>
              <a:buNone/>
              <a:defRPr sz="1400"/>
            </a:lvl3pPr>
            <a:lvl4pPr lvl="3" algn="ctr" rtl="0">
              <a:spcBef>
                <a:spcPts val="1600"/>
              </a:spcBef>
              <a:spcAft>
                <a:spcPts val="0"/>
              </a:spcAft>
              <a:buNone/>
              <a:defRPr sz="1400"/>
            </a:lvl4pPr>
            <a:lvl5pPr lvl="4" algn="ctr" rtl="0">
              <a:spcBef>
                <a:spcPts val="1600"/>
              </a:spcBef>
              <a:spcAft>
                <a:spcPts val="0"/>
              </a:spcAft>
              <a:buNone/>
              <a:defRPr sz="1400"/>
            </a:lvl5pPr>
            <a:lvl6pPr lvl="5" algn="ctr" rtl="0">
              <a:spcBef>
                <a:spcPts val="1600"/>
              </a:spcBef>
              <a:spcAft>
                <a:spcPts val="0"/>
              </a:spcAft>
              <a:buNone/>
              <a:defRPr sz="1400"/>
            </a:lvl6pPr>
            <a:lvl7pPr lvl="6" algn="ctr" rtl="0">
              <a:spcBef>
                <a:spcPts val="1600"/>
              </a:spcBef>
              <a:spcAft>
                <a:spcPts val="0"/>
              </a:spcAft>
              <a:buNone/>
              <a:defRPr sz="1400"/>
            </a:lvl7pPr>
            <a:lvl8pPr lvl="7" algn="ctr" rtl="0">
              <a:spcBef>
                <a:spcPts val="1600"/>
              </a:spcBef>
              <a:spcAft>
                <a:spcPts val="0"/>
              </a:spcAft>
              <a:buNone/>
              <a:defRPr sz="1400"/>
            </a:lvl8pPr>
            <a:lvl9pPr lvl="8" algn="ctr" rtl="0">
              <a:spcBef>
                <a:spcPts val="1600"/>
              </a:spcBef>
              <a:spcAft>
                <a:spcPts val="1600"/>
              </a:spcAft>
              <a:buNone/>
              <a:defRPr sz="1400"/>
            </a:lvl9pPr>
          </a:lstStyle>
          <a:p>
            <a:endParaRPr/>
          </a:p>
        </p:txBody>
      </p:sp>
      <p:sp>
        <p:nvSpPr>
          <p:cNvPr id="99" name="Google Shape;99;p21"/>
          <p:cNvSpPr txBox="1">
            <a:spLocks noGrp="1"/>
          </p:cNvSpPr>
          <p:nvPr>
            <p:ph type="subTitle" idx="3"/>
          </p:nvPr>
        </p:nvSpPr>
        <p:spPr>
          <a:xfrm>
            <a:off x="6385200" y="3114675"/>
            <a:ext cx="1491900" cy="409800"/>
          </a:xfrm>
          <a:prstGeom prst="rect">
            <a:avLst/>
          </a:prstGeom>
        </p:spPr>
        <p:txBody>
          <a:bodyPr spcFirstLastPara="1" wrap="square" lIns="0" tIns="91425" rIns="0" bIns="91425" anchor="ctr" anchorCtr="0">
            <a:noAutofit/>
          </a:bodyPr>
          <a:lstStyle>
            <a:lvl1pPr lvl="0" algn="ctr" rtl="0">
              <a:spcBef>
                <a:spcPts val="0"/>
              </a:spcBef>
              <a:spcAft>
                <a:spcPts val="0"/>
              </a:spcAft>
              <a:buNone/>
              <a:defRPr sz="2000" b="1">
                <a:solidFill>
                  <a:schemeClr val="accent3"/>
                </a:solidFill>
                <a:latin typeface="Patrick Hand SC"/>
                <a:ea typeface="Patrick Hand SC"/>
                <a:cs typeface="Patrick Hand SC"/>
                <a:sym typeface="Patrick Hand SC"/>
              </a:defRPr>
            </a:lvl1pPr>
            <a:lvl2pPr lvl="1" algn="ctr" rtl="0">
              <a:spcBef>
                <a:spcPts val="0"/>
              </a:spcBef>
              <a:spcAft>
                <a:spcPts val="0"/>
              </a:spcAft>
              <a:buNone/>
              <a:defRPr sz="2000" b="1">
                <a:solidFill>
                  <a:schemeClr val="accent3"/>
                </a:solidFill>
                <a:latin typeface="Patrick Hand SC"/>
                <a:ea typeface="Patrick Hand SC"/>
                <a:cs typeface="Patrick Hand SC"/>
                <a:sym typeface="Patrick Hand SC"/>
              </a:defRPr>
            </a:lvl2pPr>
            <a:lvl3pPr lvl="2" algn="ctr" rtl="0">
              <a:spcBef>
                <a:spcPts val="0"/>
              </a:spcBef>
              <a:spcAft>
                <a:spcPts val="0"/>
              </a:spcAft>
              <a:buNone/>
              <a:defRPr sz="2000" b="1">
                <a:solidFill>
                  <a:schemeClr val="accent3"/>
                </a:solidFill>
                <a:latin typeface="Patrick Hand SC"/>
                <a:ea typeface="Patrick Hand SC"/>
                <a:cs typeface="Patrick Hand SC"/>
                <a:sym typeface="Patrick Hand SC"/>
              </a:defRPr>
            </a:lvl3pPr>
            <a:lvl4pPr lvl="3" algn="ctr" rtl="0">
              <a:spcBef>
                <a:spcPts val="0"/>
              </a:spcBef>
              <a:spcAft>
                <a:spcPts val="0"/>
              </a:spcAft>
              <a:buNone/>
              <a:defRPr sz="2000" b="1">
                <a:solidFill>
                  <a:schemeClr val="accent3"/>
                </a:solidFill>
                <a:latin typeface="Patrick Hand SC"/>
                <a:ea typeface="Patrick Hand SC"/>
                <a:cs typeface="Patrick Hand SC"/>
                <a:sym typeface="Patrick Hand SC"/>
              </a:defRPr>
            </a:lvl4pPr>
            <a:lvl5pPr lvl="4" algn="ctr" rtl="0">
              <a:spcBef>
                <a:spcPts val="0"/>
              </a:spcBef>
              <a:spcAft>
                <a:spcPts val="0"/>
              </a:spcAft>
              <a:buNone/>
              <a:defRPr sz="2000" b="1">
                <a:solidFill>
                  <a:schemeClr val="accent3"/>
                </a:solidFill>
                <a:latin typeface="Patrick Hand SC"/>
                <a:ea typeface="Patrick Hand SC"/>
                <a:cs typeface="Patrick Hand SC"/>
                <a:sym typeface="Patrick Hand SC"/>
              </a:defRPr>
            </a:lvl5pPr>
            <a:lvl6pPr lvl="5" algn="ctr" rtl="0">
              <a:spcBef>
                <a:spcPts val="0"/>
              </a:spcBef>
              <a:spcAft>
                <a:spcPts val="0"/>
              </a:spcAft>
              <a:buNone/>
              <a:defRPr sz="2000" b="1">
                <a:solidFill>
                  <a:schemeClr val="accent3"/>
                </a:solidFill>
                <a:latin typeface="Patrick Hand SC"/>
                <a:ea typeface="Patrick Hand SC"/>
                <a:cs typeface="Patrick Hand SC"/>
                <a:sym typeface="Patrick Hand SC"/>
              </a:defRPr>
            </a:lvl6pPr>
            <a:lvl7pPr lvl="6" algn="ctr" rtl="0">
              <a:spcBef>
                <a:spcPts val="0"/>
              </a:spcBef>
              <a:spcAft>
                <a:spcPts val="0"/>
              </a:spcAft>
              <a:buNone/>
              <a:defRPr sz="2000" b="1">
                <a:solidFill>
                  <a:schemeClr val="accent3"/>
                </a:solidFill>
                <a:latin typeface="Patrick Hand SC"/>
                <a:ea typeface="Patrick Hand SC"/>
                <a:cs typeface="Patrick Hand SC"/>
                <a:sym typeface="Patrick Hand SC"/>
              </a:defRPr>
            </a:lvl7pPr>
            <a:lvl8pPr lvl="7" algn="ctr" rtl="0">
              <a:spcBef>
                <a:spcPts val="0"/>
              </a:spcBef>
              <a:spcAft>
                <a:spcPts val="0"/>
              </a:spcAft>
              <a:buNone/>
              <a:defRPr sz="2000" b="1">
                <a:solidFill>
                  <a:schemeClr val="accent3"/>
                </a:solidFill>
                <a:latin typeface="Patrick Hand SC"/>
                <a:ea typeface="Patrick Hand SC"/>
                <a:cs typeface="Patrick Hand SC"/>
                <a:sym typeface="Patrick Hand SC"/>
              </a:defRPr>
            </a:lvl8pPr>
            <a:lvl9pPr lvl="8" algn="ctr" rtl="0">
              <a:spcBef>
                <a:spcPts val="0"/>
              </a:spcBef>
              <a:spcAft>
                <a:spcPts val="0"/>
              </a:spcAft>
              <a:buNone/>
              <a:defRPr sz="2000" b="1">
                <a:solidFill>
                  <a:schemeClr val="accent3"/>
                </a:solidFill>
                <a:latin typeface="Patrick Hand SC"/>
                <a:ea typeface="Patrick Hand SC"/>
                <a:cs typeface="Patrick Hand SC"/>
                <a:sym typeface="Patrick Hand SC"/>
              </a:defRPr>
            </a:lvl9pPr>
          </a:lstStyle>
          <a:p>
            <a:endParaRPr/>
          </a:p>
        </p:txBody>
      </p:sp>
      <p:sp>
        <p:nvSpPr>
          <p:cNvPr id="100" name="Google Shape;100;p21"/>
          <p:cNvSpPr txBox="1">
            <a:spLocks noGrp="1"/>
          </p:cNvSpPr>
          <p:nvPr>
            <p:ph type="subTitle" idx="4"/>
          </p:nvPr>
        </p:nvSpPr>
        <p:spPr>
          <a:xfrm>
            <a:off x="6385200" y="3466250"/>
            <a:ext cx="1491900" cy="886800"/>
          </a:xfrm>
          <a:prstGeom prst="rect">
            <a:avLst/>
          </a:prstGeom>
        </p:spPr>
        <p:txBody>
          <a:bodyPr spcFirstLastPara="1" wrap="square" lIns="0" tIns="91425" rIns="0" bIns="91425" anchor="t" anchorCtr="0">
            <a:noAutofit/>
          </a:bodyPr>
          <a:lstStyle>
            <a:lvl1pPr lvl="0" algn="ctr" rtl="0">
              <a:spcBef>
                <a:spcPts val="0"/>
              </a:spcBef>
              <a:spcAft>
                <a:spcPts val="0"/>
              </a:spcAft>
              <a:buNone/>
              <a:defRPr sz="1400"/>
            </a:lvl1pPr>
            <a:lvl2pPr lvl="1" algn="ctr" rtl="0">
              <a:spcBef>
                <a:spcPts val="1600"/>
              </a:spcBef>
              <a:spcAft>
                <a:spcPts val="0"/>
              </a:spcAft>
              <a:buNone/>
              <a:defRPr sz="1400"/>
            </a:lvl2pPr>
            <a:lvl3pPr lvl="2" algn="ctr" rtl="0">
              <a:spcBef>
                <a:spcPts val="1600"/>
              </a:spcBef>
              <a:spcAft>
                <a:spcPts val="0"/>
              </a:spcAft>
              <a:buNone/>
              <a:defRPr sz="1400"/>
            </a:lvl3pPr>
            <a:lvl4pPr lvl="3" algn="ctr" rtl="0">
              <a:spcBef>
                <a:spcPts val="1600"/>
              </a:spcBef>
              <a:spcAft>
                <a:spcPts val="0"/>
              </a:spcAft>
              <a:buNone/>
              <a:defRPr sz="1400"/>
            </a:lvl4pPr>
            <a:lvl5pPr lvl="4" algn="ctr" rtl="0">
              <a:spcBef>
                <a:spcPts val="1600"/>
              </a:spcBef>
              <a:spcAft>
                <a:spcPts val="0"/>
              </a:spcAft>
              <a:buNone/>
              <a:defRPr sz="1400"/>
            </a:lvl5pPr>
            <a:lvl6pPr lvl="5" algn="ctr" rtl="0">
              <a:spcBef>
                <a:spcPts val="1600"/>
              </a:spcBef>
              <a:spcAft>
                <a:spcPts val="0"/>
              </a:spcAft>
              <a:buNone/>
              <a:defRPr sz="1400"/>
            </a:lvl6pPr>
            <a:lvl7pPr lvl="6" algn="ctr" rtl="0">
              <a:spcBef>
                <a:spcPts val="1600"/>
              </a:spcBef>
              <a:spcAft>
                <a:spcPts val="0"/>
              </a:spcAft>
              <a:buNone/>
              <a:defRPr sz="1400"/>
            </a:lvl7pPr>
            <a:lvl8pPr lvl="7" algn="ctr" rtl="0">
              <a:spcBef>
                <a:spcPts val="1600"/>
              </a:spcBef>
              <a:spcAft>
                <a:spcPts val="0"/>
              </a:spcAft>
              <a:buNone/>
              <a:defRPr sz="1400"/>
            </a:lvl8pPr>
            <a:lvl9pPr lvl="8" algn="ctr" rtl="0">
              <a:spcBef>
                <a:spcPts val="1600"/>
              </a:spcBef>
              <a:spcAft>
                <a:spcPts val="1600"/>
              </a:spcAft>
              <a:buNone/>
              <a:defRPr sz="1400"/>
            </a:lvl9pPr>
          </a:lstStyle>
          <a:p>
            <a:endParaRPr/>
          </a:p>
        </p:txBody>
      </p:sp>
      <p:sp>
        <p:nvSpPr>
          <p:cNvPr id="101" name="Google Shape;101;p21"/>
          <p:cNvSpPr txBox="1">
            <a:spLocks noGrp="1"/>
          </p:cNvSpPr>
          <p:nvPr>
            <p:ph type="subTitle" idx="5"/>
          </p:nvPr>
        </p:nvSpPr>
        <p:spPr>
          <a:xfrm>
            <a:off x="3878400" y="3114675"/>
            <a:ext cx="1491900" cy="409800"/>
          </a:xfrm>
          <a:prstGeom prst="rect">
            <a:avLst/>
          </a:prstGeom>
        </p:spPr>
        <p:txBody>
          <a:bodyPr spcFirstLastPara="1" wrap="square" lIns="0" tIns="91425" rIns="0" bIns="91425" anchor="ctr" anchorCtr="0">
            <a:noAutofit/>
          </a:bodyPr>
          <a:lstStyle>
            <a:lvl1pPr lvl="0" algn="ctr" rtl="0">
              <a:spcBef>
                <a:spcPts val="0"/>
              </a:spcBef>
              <a:spcAft>
                <a:spcPts val="0"/>
              </a:spcAft>
              <a:buNone/>
              <a:defRPr sz="2000" b="1">
                <a:solidFill>
                  <a:schemeClr val="accent3"/>
                </a:solidFill>
                <a:latin typeface="Patrick Hand SC"/>
                <a:ea typeface="Patrick Hand SC"/>
                <a:cs typeface="Patrick Hand SC"/>
                <a:sym typeface="Patrick Hand SC"/>
              </a:defRPr>
            </a:lvl1pPr>
            <a:lvl2pPr lvl="1" algn="ctr" rtl="0">
              <a:spcBef>
                <a:spcPts val="0"/>
              </a:spcBef>
              <a:spcAft>
                <a:spcPts val="0"/>
              </a:spcAft>
              <a:buNone/>
              <a:defRPr sz="2000" b="1">
                <a:solidFill>
                  <a:schemeClr val="accent3"/>
                </a:solidFill>
                <a:latin typeface="Patrick Hand SC"/>
                <a:ea typeface="Patrick Hand SC"/>
                <a:cs typeface="Patrick Hand SC"/>
                <a:sym typeface="Patrick Hand SC"/>
              </a:defRPr>
            </a:lvl2pPr>
            <a:lvl3pPr lvl="2" algn="ctr" rtl="0">
              <a:spcBef>
                <a:spcPts val="0"/>
              </a:spcBef>
              <a:spcAft>
                <a:spcPts val="0"/>
              </a:spcAft>
              <a:buNone/>
              <a:defRPr sz="2000" b="1">
                <a:solidFill>
                  <a:schemeClr val="accent3"/>
                </a:solidFill>
                <a:latin typeface="Patrick Hand SC"/>
                <a:ea typeface="Patrick Hand SC"/>
                <a:cs typeface="Patrick Hand SC"/>
                <a:sym typeface="Patrick Hand SC"/>
              </a:defRPr>
            </a:lvl3pPr>
            <a:lvl4pPr lvl="3" algn="ctr" rtl="0">
              <a:spcBef>
                <a:spcPts val="0"/>
              </a:spcBef>
              <a:spcAft>
                <a:spcPts val="0"/>
              </a:spcAft>
              <a:buNone/>
              <a:defRPr sz="2000" b="1">
                <a:solidFill>
                  <a:schemeClr val="accent3"/>
                </a:solidFill>
                <a:latin typeface="Patrick Hand SC"/>
                <a:ea typeface="Patrick Hand SC"/>
                <a:cs typeface="Patrick Hand SC"/>
                <a:sym typeface="Patrick Hand SC"/>
              </a:defRPr>
            </a:lvl4pPr>
            <a:lvl5pPr lvl="4" algn="ctr" rtl="0">
              <a:spcBef>
                <a:spcPts val="0"/>
              </a:spcBef>
              <a:spcAft>
                <a:spcPts val="0"/>
              </a:spcAft>
              <a:buNone/>
              <a:defRPr sz="2000" b="1">
                <a:solidFill>
                  <a:schemeClr val="accent3"/>
                </a:solidFill>
                <a:latin typeface="Patrick Hand SC"/>
                <a:ea typeface="Patrick Hand SC"/>
                <a:cs typeface="Patrick Hand SC"/>
                <a:sym typeface="Patrick Hand SC"/>
              </a:defRPr>
            </a:lvl5pPr>
            <a:lvl6pPr lvl="5" algn="ctr" rtl="0">
              <a:spcBef>
                <a:spcPts val="0"/>
              </a:spcBef>
              <a:spcAft>
                <a:spcPts val="0"/>
              </a:spcAft>
              <a:buNone/>
              <a:defRPr sz="2000" b="1">
                <a:solidFill>
                  <a:schemeClr val="accent3"/>
                </a:solidFill>
                <a:latin typeface="Patrick Hand SC"/>
                <a:ea typeface="Patrick Hand SC"/>
                <a:cs typeface="Patrick Hand SC"/>
                <a:sym typeface="Patrick Hand SC"/>
              </a:defRPr>
            </a:lvl6pPr>
            <a:lvl7pPr lvl="6" algn="ctr" rtl="0">
              <a:spcBef>
                <a:spcPts val="0"/>
              </a:spcBef>
              <a:spcAft>
                <a:spcPts val="0"/>
              </a:spcAft>
              <a:buNone/>
              <a:defRPr sz="2000" b="1">
                <a:solidFill>
                  <a:schemeClr val="accent3"/>
                </a:solidFill>
                <a:latin typeface="Patrick Hand SC"/>
                <a:ea typeface="Patrick Hand SC"/>
                <a:cs typeface="Patrick Hand SC"/>
                <a:sym typeface="Patrick Hand SC"/>
              </a:defRPr>
            </a:lvl7pPr>
            <a:lvl8pPr lvl="7" algn="ctr" rtl="0">
              <a:spcBef>
                <a:spcPts val="0"/>
              </a:spcBef>
              <a:spcAft>
                <a:spcPts val="0"/>
              </a:spcAft>
              <a:buNone/>
              <a:defRPr sz="2000" b="1">
                <a:solidFill>
                  <a:schemeClr val="accent3"/>
                </a:solidFill>
                <a:latin typeface="Patrick Hand SC"/>
                <a:ea typeface="Patrick Hand SC"/>
                <a:cs typeface="Patrick Hand SC"/>
                <a:sym typeface="Patrick Hand SC"/>
              </a:defRPr>
            </a:lvl8pPr>
            <a:lvl9pPr lvl="8" algn="ctr" rtl="0">
              <a:spcBef>
                <a:spcPts val="0"/>
              </a:spcBef>
              <a:spcAft>
                <a:spcPts val="0"/>
              </a:spcAft>
              <a:buNone/>
              <a:defRPr sz="2000" b="1">
                <a:solidFill>
                  <a:schemeClr val="accent3"/>
                </a:solidFill>
                <a:latin typeface="Patrick Hand SC"/>
                <a:ea typeface="Patrick Hand SC"/>
                <a:cs typeface="Patrick Hand SC"/>
                <a:sym typeface="Patrick Hand SC"/>
              </a:defRPr>
            </a:lvl9pPr>
          </a:lstStyle>
          <a:p>
            <a:endParaRPr/>
          </a:p>
        </p:txBody>
      </p:sp>
      <p:sp>
        <p:nvSpPr>
          <p:cNvPr id="102" name="Google Shape;102;p21"/>
          <p:cNvSpPr txBox="1">
            <a:spLocks noGrp="1"/>
          </p:cNvSpPr>
          <p:nvPr>
            <p:ph type="subTitle" idx="6"/>
          </p:nvPr>
        </p:nvSpPr>
        <p:spPr>
          <a:xfrm>
            <a:off x="3878401" y="3466250"/>
            <a:ext cx="1491900" cy="886800"/>
          </a:xfrm>
          <a:prstGeom prst="rect">
            <a:avLst/>
          </a:prstGeom>
        </p:spPr>
        <p:txBody>
          <a:bodyPr spcFirstLastPara="1" wrap="square" lIns="0" tIns="91425" rIns="0" bIns="91425" anchor="t" anchorCtr="0">
            <a:noAutofit/>
          </a:bodyPr>
          <a:lstStyle>
            <a:lvl1pPr lvl="0" algn="ctr" rtl="0">
              <a:spcBef>
                <a:spcPts val="0"/>
              </a:spcBef>
              <a:spcAft>
                <a:spcPts val="0"/>
              </a:spcAft>
              <a:buNone/>
              <a:defRPr sz="1400"/>
            </a:lvl1pPr>
            <a:lvl2pPr lvl="1" algn="ctr" rtl="0">
              <a:spcBef>
                <a:spcPts val="1600"/>
              </a:spcBef>
              <a:spcAft>
                <a:spcPts val="0"/>
              </a:spcAft>
              <a:buNone/>
              <a:defRPr sz="1400"/>
            </a:lvl2pPr>
            <a:lvl3pPr lvl="2" algn="ctr" rtl="0">
              <a:spcBef>
                <a:spcPts val="1600"/>
              </a:spcBef>
              <a:spcAft>
                <a:spcPts val="0"/>
              </a:spcAft>
              <a:buNone/>
              <a:defRPr sz="1400"/>
            </a:lvl3pPr>
            <a:lvl4pPr lvl="3" algn="ctr" rtl="0">
              <a:spcBef>
                <a:spcPts val="1600"/>
              </a:spcBef>
              <a:spcAft>
                <a:spcPts val="0"/>
              </a:spcAft>
              <a:buNone/>
              <a:defRPr sz="1400"/>
            </a:lvl4pPr>
            <a:lvl5pPr lvl="4" algn="ctr" rtl="0">
              <a:spcBef>
                <a:spcPts val="1600"/>
              </a:spcBef>
              <a:spcAft>
                <a:spcPts val="0"/>
              </a:spcAft>
              <a:buNone/>
              <a:defRPr sz="1400"/>
            </a:lvl5pPr>
            <a:lvl6pPr lvl="5" algn="ctr" rtl="0">
              <a:spcBef>
                <a:spcPts val="1600"/>
              </a:spcBef>
              <a:spcAft>
                <a:spcPts val="0"/>
              </a:spcAft>
              <a:buNone/>
              <a:defRPr sz="1400"/>
            </a:lvl6pPr>
            <a:lvl7pPr lvl="6" algn="ctr" rtl="0">
              <a:spcBef>
                <a:spcPts val="1600"/>
              </a:spcBef>
              <a:spcAft>
                <a:spcPts val="0"/>
              </a:spcAft>
              <a:buNone/>
              <a:defRPr sz="1400"/>
            </a:lvl7pPr>
            <a:lvl8pPr lvl="7" algn="ctr" rtl="0">
              <a:spcBef>
                <a:spcPts val="1600"/>
              </a:spcBef>
              <a:spcAft>
                <a:spcPts val="0"/>
              </a:spcAft>
              <a:buNone/>
              <a:defRPr sz="1400"/>
            </a:lvl8pPr>
            <a:lvl9pPr lvl="8" algn="ctr" rtl="0">
              <a:spcBef>
                <a:spcPts val="1600"/>
              </a:spcBef>
              <a:spcAft>
                <a:spcPts val="1600"/>
              </a:spcAft>
              <a:buNone/>
              <a:defRPr sz="1400"/>
            </a:lvl9pPr>
          </a:lstStyle>
          <a:p>
            <a:endParaRPr/>
          </a:p>
        </p:txBody>
      </p:sp>
    </p:spTree>
    <p:extLst>
      <p:ext uri="{BB962C8B-B14F-4D97-AF65-F5344CB8AC3E}">
        <p14:creationId xmlns:p14="http://schemas.microsoft.com/office/powerpoint/2010/main" val="20838347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03"/>
        <p:cNvGrpSpPr/>
        <p:nvPr/>
      </p:nvGrpSpPr>
      <p:grpSpPr>
        <a:xfrm>
          <a:off x="0" y="0"/>
          <a:ext cx="0" cy="0"/>
          <a:chOff x="0" y="0"/>
          <a:chExt cx="0" cy="0"/>
        </a:xfrm>
      </p:grpSpPr>
      <p:sp>
        <p:nvSpPr>
          <p:cNvPr id="104" name="Google Shape;104;p22"/>
          <p:cNvSpPr txBox="1">
            <a:spLocks noGrp="1"/>
          </p:cNvSpPr>
          <p:nvPr>
            <p:ph type="title"/>
          </p:nvPr>
        </p:nvSpPr>
        <p:spPr>
          <a:xfrm>
            <a:off x="1962150" y="482679"/>
            <a:ext cx="52197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5" name="Google Shape;105;p22"/>
          <p:cNvSpPr txBox="1">
            <a:spLocks noGrp="1"/>
          </p:cNvSpPr>
          <p:nvPr>
            <p:ph type="subTitle" idx="1"/>
          </p:nvPr>
        </p:nvSpPr>
        <p:spPr>
          <a:xfrm>
            <a:off x="1061850" y="1591250"/>
            <a:ext cx="1732200" cy="572700"/>
          </a:xfrm>
          <a:prstGeom prst="rect">
            <a:avLst/>
          </a:prstGeom>
        </p:spPr>
        <p:txBody>
          <a:bodyPr spcFirstLastPara="1" wrap="square" lIns="0" tIns="91425" rIns="0" bIns="91425" anchor="t" anchorCtr="0">
            <a:noAutofit/>
          </a:bodyPr>
          <a:lstStyle>
            <a:lvl1pPr lvl="0"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2pPr>
            <a:lvl3pPr lvl="2"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3pPr>
            <a:lvl4pPr lvl="3"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4pPr>
            <a:lvl5pPr lvl="4"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5pPr>
            <a:lvl6pPr lvl="5"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6pPr>
            <a:lvl7pPr lvl="6"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7pPr>
            <a:lvl8pPr lvl="7"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8pPr>
            <a:lvl9pPr lvl="8"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9pPr>
          </a:lstStyle>
          <a:p>
            <a:endParaRPr/>
          </a:p>
        </p:txBody>
      </p:sp>
      <p:sp>
        <p:nvSpPr>
          <p:cNvPr id="106" name="Google Shape;106;p22"/>
          <p:cNvSpPr txBox="1">
            <a:spLocks noGrp="1"/>
          </p:cNvSpPr>
          <p:nvPr>
            <p:ph type="subTitle" idx="2"/>
          </p:nvPr>
        </p:nvSpPr>
        <p:spPr>
          <a:xfrm>
            <a:off x="1061850" y="2181850"/>
            <a:ext cx="1732200" cy="572700"/>
          </a:xfrm>
          <a:prstGeom prst="rect">
            <a:avLst/>
          </a:prstGeom>
        </p:spPr>
        <p:txBody>
          <a:bodyPr spcFirstLastPara="1" wrap="square" lIns="0" tIns="91425" rIns="0" bIns="91425" anchor="t" anchorCtr="0">
            <a:noAutofit/>
          </a:bodyPr>
          <a:lstStyle>
            <a:lvl1pPr lvl="0" rtl="0">
              <a:spcBef>
                <a:spcPts val="0"/>
              </a:spcBef>
              <a:spcAft>
                <a:spcPts val="0"/>
              </a:spcAft>
              <a:buNone/>
              <a:defRPr sz="1400"/>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a:p>
        </p:txBody>
      </p:sp>
      <p:sp>
        <p:nvSpPr>
          <p:cNvPr id="107" name="Google Shape;107;p22"/>
          <p:cNvSpPr txBox="1">
            <a:spLocks noGrp="1"/>
          </p:cNvSpPr>
          <p:nvPr>
            <p:ph type="subTitle" idx="3"/>
          </p:nvPr>
        </p:nvSpPr>
        <p:spPr>
          <a:xfrm>
            <a:off x="6532649" y="1591250"/>
            <a:ext cx="1732200" cy="572700"/>
          </a:xfrm>
          <a:prstGeom prst="rect">
            <a:avLst/>
          </a:prstGeom>
        </p:spPr>
        <p:txBody>
          <a:bodyPr spcFirstLastPara="1" wrap="square" lIns="0" tIns="91425" rIns="0" bIns="91425" anchor="t" anchorCtr="0">
            <a:noAutofit/>
          </a:bodyPr>
          <a:lstStyle>
            <a:lvl1pPr lvl="0" algn="r"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algn="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2pPr>
            <a:lvl3pPr lvl="2" algn="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3pPr>
            <a:lvl4pPr lvl="3" algn="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4pPr>
            <a:lvl5pPr lvl="4" algn="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5pPr>
            <a:lvl6pPr lvl="5" algn="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6pPr>
            <a:lvl7pPr lvl="6" algn="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7pPr>
            <a:lvl8pPr lvl="7" algn="r"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8pPr>
            <a:lvl9pPr lvl="8" algn="r" rtl="0">
              <a:lnSpc>
                <a:spcPct val="80000"/>
              </a:lnSpc>
              <a:spcBef>
                <a:spcPts val="1600"/>
              </a:spcBef>
              <a:spcAft>
                <a:spcPts val="1600"/>
              </a:spcAft>
              <a:buNone/>
              <a:defRPr sz="2000" b="1">
                <a:solidFill>
                  <a:schemeClr val="accent3"/>
                </a:solidFill>
                <a:latin typeface="Patrick Hand SC"/>
                <a:ea typeface="Patrick Hand SC"/>
                <a:cs typeface="Patrick Hand SC"/>
                <a:sym typeface="Patrick Hand SC"/>
              </a:defRPr>
            </a:lvl9pPr>
          </a:lstStyle>
          <a:p>
            <a:endParaRPr/>
          </a:p>
        </p:txBody>
      </p:sp>
      <p:sp>
        <p:nvSpPr>
          <p:cNvPr id="108" name="Google Shape;108;p22"/>
          <p:cNvSpPr txBox="1">
            <a:spLocks noGrp="1"/>
          </p:cNvSpPr>
          <p:nvPr>
            <p:ph type="subTitle" idx="4"/>
          </p:nvPr>
        </p:nvSpPr>
        <p:spPr>
          <a:xfrm>
            <a:off x="6532651" y="2181850"/>
            <a:ext cx="1732200" cy="572700"/>
          </a:xfrm>
          <a:prstGeom prst="rect">
            <a:avLst/>
          </a:prstGeom>
        </p:spPr>
        <p:txBody>
          <a:bodyPr spcFirstLastPara="1" wrap="square" lIns="0" tIns="91425" rIns="0" bIns="91425" anchor="t" anchorCtr="0">
            <a:noAutofit/>
          </a:bodyPr>
          <a:lstStyle>
            <a:lvl1pPr lvl="0" algn="r" rtl="0">
              <a:spcBef>
                <a:spcPts val="0"/>
              </a:spcBef>
              <a:spcAft>
                <a:spcPts val="0"/>
              </a:spcAft>
              <a:buNone/>
              <a:defRPr sz="1400"/>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a:p>
        </p:txBody>
      </p:sp>
      <p:sp>
        <p:nvSpPr>
          <p:cNvPr id="109" name="Google Shape;109;p22"/>
          <p:cNvSpPr txBox="1">
            <a:spLocks noGrp="1"/>
          </p:cNvSpPr>
          <p:nvPr>
            <p:ph type="subTitle" idx="5"/>
          </p:nvPr>
        </p:nvSpPr>
        <p:spPr>
          <a:xfrm>
            <a:off x="1061850" y="3044000"/>
            <a:ext cx="1732200" cy="572700"/>
          </a:xfrm>
          <a:prstGeom prst="rect">
            <a:avLst/>
          </a:prstGeom>
        </p:spPr>
        <p:txBody>
          <a:bodyPr spcFirstLastPara="1" wrap="square" lIns="0" tIns="91425" rIns="0" bIns="91425" anchor="t" anchorCtr="0">
            <a:noAutofit/>
          </a:bodyPr>
          <a:lstStyle>
            <a:lvl1pPr lvl="0"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2pPr>
            <a:lvl3pPr lvl="2"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3pPr>
            <a:lvl4pPr lvl="3"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4pPr>
            <a:lvl5pPr lvl="4"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5pPr>
            <a:lvl6pPr lvl="5"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6pPr>
            <a:lvl7pPr lvl="6"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7pPr>
            <a:lvl8pPr lvl="7"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8pPr>
            <a:lvl9pPr lvl="8" rtl="0">
              <a:lnSpc>
                <a:spcPct val="80000"/>
              </a:lnSpc>
              <a:spcBef>
                <a:spcPts val="1600"/>
              </a:spcBef>
              <a:spcAft>
                <a:spcPts val="1600"/>
              </a:spcAft>
              <a:buNone/>
              <a:defRPr sz="2000" b="1">
                <a:solidFill>
                  <a:schemeClr val="accent3"/>
                </a:solidFill>
                <a:latin typeface="Patrick Hand SC"/>
                <a:ea typeface="Patrick Hand SC"/>
                <a:cs typeface="Patrick Hand SC"/>
                <a:sym typeface="Patrick Hand SC"/>
              </a:defRPr>
            </a:lvl9pPr>
          </a:lstStyle>
          <a:p>
            <a:endParaRPr/>
          </a:p>
        </p:txBody>
      </p:sp>
      <p:sp>
        <p:nvSpPr>
          <p:cNvPr id="110" name="Google Shape;110;p22"/>
          <p:cNvSpPr txBox="1">
            <a:spLocks noGrp="1"/>
          </p:cNvSpPr>
          <p:nvPr>
            <p:ph type="subTitle" idx="6"/>
          </p:nvPr>
        </p:nvSpPr>
        <p:spPr>
          <a:xfrm>
            <a:off x="1061850" y="3634600"/>
            <a:ext cx="1732200" cy="572700"/>
          </a:xfrm>
          <a:prstGeom prst="rect">
            <a:avLst/>
          </a:prstGeom>
        </p:spPr>
        <p:txBody>
          <a:bodyPr spcFirstLastPara="1" wrap="square" lIns="0" tIns="91425" rIns="0" bIns="91425" anchor="t" anchorCtr="0">
            <a:noAutofit/>
          </a:bodyPr>
          <a:lstStyle>
            <a:lvl1pPr lvl="0" rtl="0">
              <a:spcBef>
                <a:spcPts val="0"/>
              </a:spcBef>
              <a:spcAft>
                <a:spcPts val="0"/>
              </a:spcAft>
              <a:buNone/>
              <a:defRPr sz="1400"/>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a:p>
        </p:txBody>
      </p:sp>
      <p:sp>
        <p:nvSpPr>
          <p:cNvPr id="111" name="Google Shape;111;p22"/>
          <p:cNvSpPr txBox="1">
            <a:spLocks noGrp="1"/>
          </p:cNvSpPr>
          <p:nvPr>
            <p:ph type="subTitle" idx="7"/>
          </p:nvPr>
        </p:nvSpPr>
        <p:spPr>
          <a:xfrm>
            <a:off x="6532649" y="3044000"/>
            <a:ext cx="1732200" cy="572700"/>
          </a:xfrm>
          <a:prstGeom prst="rect">
            <a:avLst/>
          </a:prstGeom>
        </p:spPr>
        <p:txBody>
          <a:bodyPr spcFirstLastPara="1" wrap="square" lIns="0" tIns="91425" rIns="0" bIns="91425" anchor="b" anchorCtr="0">
            <a:noAutofit/>
          </a:bodyPr>
          <a:lstStyle>
            <a:lvl1pPr lvl="0" algn="r"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algn="r"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2pPr>
            <a:lvl3pPr lvl="2" algn="r"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3pPr>
            <a:lvl4pPr lvl="3" algn="r"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4pPr>
            <a:lvl5pPr lvl="4" algn="r"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5pPr>
            <a:lvl6pPr lvl="5" algn="r"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6pPr>
            <a:lvl7pPr lvl="6" algn="r"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7pPr>
            <a:lvl8pPr lvl="7" algn="r"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8pPr>
            <a:lvl9pPr lvl="8" algn="r"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9pPr>
          </a:lstStyle>
          <a:p>
            <a:endParaRPr/>
          </a:p>
        </p:txBody>
      </p:sp>
      <p:sp>
        <p:nvSpPr>
          <p:cNvPr id="112" name="Google Shape;112;p22"/>
          <p:cNvSpPr txBox="1">
            <a:spLocks noGrp="1"/>
          </p:cNvSpPr>
          <p:nvPr>
            <p:ph type="subTitle" idx="8"/>
          </p:nvPr>
        </p:nvSpPr>
        <p:spPr>
          <a:xfrm>
            <a:off x="6532651" y="3634600"/>
            <a:ext cx="1732200" cy="572700"/>
          </a:xfrm>
          <a:prstGeom prst="rect">
            <a:avLst/>
          </a:prstGeom>
        </p:spPr>
        <p:txBody>
          <a:bodyPr spcFirstLastPara="1" wrap="square" lIns="0" tIns="91425" rIns="0" bIns="91425" anchor="t" anchorCtr="0">
            <a:noAutofit/>
          </a:bodyPr>
          <a:lstStyle>
            <a:lvl1pPr lvl="0" algn="r" rtl="0">
              <a:spcBef>
                <a:spcPts val="0"/>
              </a:spcBef>
              <a:spcAft>
                <a:spcPts val="0"/>
              </a:spcAft>
              <a:buNone/>
              <a:defRPr sz="1400"/>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a:p>
        </p:txBody>
      </p:sp>
    </p:spTree>
    <p:extLst>
      <p:ext uri="{BB962C8B-B14F-4D97-AF65-F5344CB8AC3E}">
        <p14:creationId xmlns:p14="http://schemas.microsoft.com/office/powerpoint/2010/main" val="5739892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1962150" y="482679"/>
            <a:ext cx="52197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5" name="Google Shape;115;p23"/>
          <p:cNvSpPr txBox="1">
            <a:spLocks noGrp="1"/>
          </p:cNvSpPr>
          <p:nvPr>
            <p:ph type="title" idx="2"/>
          </p:nvPr>
        </p:nvSpPr>
        <p:spPr>
          <a:xfrm>
            <a:off x="1962150" y="1385052"/>
            <a:ext cx="5219700" cy="437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extLst>
      <p:ext uri="{BB962C8B-B14F-4D97-AF65-F5344CB8AC3E}">
        <p14:creationId xmlns:p14="http://schemas.microsoft.com/office/powerpoint/2010/main" val="38288627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16"/>
        <p:cNvGrpSpPr/>
        <p:nvPr/>
      </p:nvGrpSpPr>
      <p:grpSpPr>
        <a:xfrm>
          <a:off x="0" y="0"/>
          <a:ext cx="0" cy="0"/>
          <a:chOff x="0" y="0"/>
          <a:chExt cx="0" cy="0"/>
        </a:xfrm>
      </p:grpSpPr>
      <p:sp>
        <p:nvSpPr>
          <p:cNvPr id="117" name="Google Shape;117;p24"/>
          <p:cNvSpPr txBox="1">
            <a:spLocks noGrp="1"/>
          </p:cNvSpPr>
          <p:nvPr>
            <p:ph type="title" hasCustomPrompt="1"/>
          </p:nvPr>
        </p:nvSpPr>
        <p:spPr>
          <a:xfrm>
            <a:off x="2627550" y="912113"/>
            <a:ext cx="3888900" cy="66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4500"/>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a:r>
              <a:t>xx%</a:t>
            </a:r>
          </a:p>
        </p:txBody>
      </p:sp>
      <p:sp>
        <p:nvSpPr>
          <p:cNvPr id="118" name="Google Shape;118;p24"/>
          <p:cNvSpPr txBox="1">
            <a:spLocks noGrp="1"/>
          </p:cNvSpPr>
          <p:nvPr>
            <p:ph type="subTitle" idx="1"/>
          </p:nvPr>
        </p:nvSpPr>
        <p:spPr>
          <a:xfrm>
            <a:off x="2627550" y="1566713"/>
            <a:ext cx="3888900" cy="388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19" name="Google Shape;119;p24"/>
          <p:cNvSpPr txBox="1">
            <a:spLocks noGrp="1"/>
          </p:cNvSpPr>
          <p:nvPr>
            <p:ph type="title" idx="2" hasCustomPrompt="1"/>
          </p:nvPr>
        </p:nvSpPr>
        <p:spPr>
          <a:xfrm>
            <a:off x="2627550" y="2093213"/>
            <a:ext cx="3888900" cy="66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4500"/>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a:r>
              <a:t>xx%</a:t>
            </a:r>
          </a:p>
        </p:txBody>
      </p:sp>
      <p:sp>
        <p:nvSpPr>
          <p:cNvPr id="120" name="Google Shape;120;p24"/>
          <p:cNvSpPr txBox="1">
            <a:spLocks noGrp="1"/>
          </p:cNvSpPr>
          <p:nvPr>
            <p:ph type="subTitle" idx="3"/>
          </p:nvPr>
        </p:nvSpPr>
        <p:spPr>
          <a:xfrm>
            <a:off x="2627550" y="2645913"/>
            <a:ext cx="3888900" cy="388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21" name="Google Shape;121;p24"/>
          <p:cNvSpPr txBox="1">
            <a:spLocks noGrp="1"/>
          </p:cNvSpPr>
          <p:nvPr>
            <p:ph type="title" idx="4" hasCustomPrompt="1"/>
          </p:nvPr>
        </p:nvSpPr>
        <p:spPr>
          <a:xfrm>
            <a:off x="2627550" y="3277963"/>
            <a:ext cx="3888900" cy="66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4500"/>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a:r>
              <a:t>xx%</a:t>
            </a:r>
          </a:p>
        </p:txBody>
      </p:sp>
      <p:sp>
        <p:nvSpPr>
          <p:cNvPr id="122" name="Google Shape;122;p24"/>
          <p:cNvSpPr txBox="1">
            <a:spLocks noGrp="1"/>
          </p:cNvSpPr>
          <p:nvPr>
            <p:ph type="subTitle" idx="5"/>
          </p:nvPr>
        </p:nvSpPr>
        <p:spPr>
          <a:xfrm>
            <a:off x="2627550" y="3827087"/>
            <a:ext cx="3888900" cy="388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extLst>
      <p:ext uri="{BB962C8B-B14F-4D97-AF65-F5344CB8AC3E}">
        <p14:creationId xmlns:p14="http://schemas.microsoft.com/office/powerpoint/2010/main" val="31454143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6">
  <p:cSld name="Title and text 6">
    <p:spTree>
      <p:nvGrpSpPr>
        <p:cNvPr id="1" name="Shape 123"/>
        <p:cNvGrpSpPr/>
        <p:nvPr/>
      </p:nvGrpSpPr>
      <p:grpSpPr>
        <a:xfrm>
          <a:off x="0" y="0"/>
          <a:ext cx="0" cy="0"/>
          <a:chOff x="0" y="0"/>
          <a:chExt cx="0" cy="0"/>
        </a:xfrm>
      </p:grpSpPr>
      <p:sp>
        <p:nvSpPr>
          <p:cNvPr id="124" name="Google Shape;124;p25"/>
          <p:cNvSpPr txBox="1">
            <a:spLocks noGrp="1"/>
          </p:cNvSpPr>
          <p:nvPr>
            <p:ph type="title"/>
          </p:nvPr>
        </p:nvSpPr>
        <p:spPr>
          <a:xfrm>
            <a:off x="996225" y="1454800"/>
            <a:ext cx="2189400" cy="11361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5" name="Google Shape;125;p25"/>
          <p:cNvSpPr txBox="1">
            <a:spLocks noGrp="1"/>
          </p:cNvSpPr>
          <p:nvPr>
            <p:ph type="subTitle" idx="1"/>
          </p:nvPr>
        </p:nvSpPr>
        <p:spPr>
          <a:xfrm>
            <a:off x="996225" y="2652800"/>
            <a:ext cx="2488200" cy="1035900"/>
          </a:xfrm>
          <a:prstGeom prst="rect">
            <a:avLst/>
          </a:prstGeom>
        </p:spPr>
        <p:txBody>
          <a:bodyPr spcFirstLastPara="1" wrap="square" lIns="90000" tIns="91425" rIns="0" bIns="91425" anchor="t" anchorCtr="0">
            <a:noAutofit/>
          </a:bodyPr>
          <a:lstStyle>
            <a:lvl1pPr lvl="0" rtl="0">
              <a:spcBef>
                <a:spcPts val="0"/>
              </a:spcBef>
              <a:spcAft>
                <a:spcPts val="0"/>
              </a:spcAft>
              <a:buNone/>
              <a:defRPr sz="1400"/>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a:p>
        </p:txBody>
      </p:sp>
    </p:spTree>
    <p:extLst>
      <p:ext uri="{BB962C8B-B14F-4D97-AF65-F5344CB8AC3E}">
        <p14:creationId xmlns:p14="http://schemas.microsoft.com/office/powerpoint/2010/main" val="3224135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126"/>
        <p:cNvGrpSpPr/>
        <p:nvPr/>
      </p:nvGrpSpPr>
      <p:grpSpPr>
        <a:xfrm>
          <a:off x="0" y="0"/>
          <a:ext cx="0" cy="0"/>
          <a:chOff x="0" y="0"/>
          <a:chExt cx="0" cy="0"/>
        </a:xfrm>
      </p:grpSpPr>
      <p:sp>
        <p:nvSpPr>
          <p:cNvPr id="127" name="Google Shape;127;p26"/>
          <p:cNvSpPr txBox="1">
            <a:spLocks noGrp="1"/>
          </p:cNvSpPr>
          <p:nvPr>
            <p:ph type="title"/>
          </p:nvPr>
        </p:nvSpPr>
        <p:spPr>
          <a:xfrm flipH="1">
            <a:off x="5958375" y="1454800"/>
            <a:ext cx="2189400" cy="1136100"/>
          </a:xfrm>
          <a:prstGeom prst="rect">
            <a:avLst/>
          </a:prstGeom>
        </p:spPr>
        <p:txBody>
          <a:bodyPr spcFirstLastPara="1" wrap="square" lIns="91425" tIns="91425" rIns="90000" bIns="91425" anchor="ctr" anchorCtr="0">
            <a:noAutofit/>
          </a:bodyPr>
          <a:lstStyle>
            <a:lvl1pPr lvl="0" algn="r" rtl="0">
              <a:lnSpc>
                <a:spcPct val="80000"/>
              </a:lnSpc>
              <a:spcBef>
                <a:spcPts val="0"/>
              </a:spcBef>
              <a:spcAft>
                <a:spcPts val="0"/>
              </a:spcAft>
              <a:buSzPts val="3500"/>
              <a:buNone/>
              <a:defRPr/>
            </a:lvl1pPr>
            <a:lvl2pPr lvl="1" algn="r" rtl="0">
              <a:spcBef>
                <a:spcPts val="0"/>
              </a:spcBef>
              <a:spcAft>
                <a:spcPts val="0"/>
              </a:spcAft>
              <a:buSzPts val="3500"/>
              <a:buNone/>
              <a:defRPr/>
            </a:lvl2pPr>
            <a:lvl3pPr lvl="2" algn="r" rtl="0">
              <a:spcBef>
                <a:spcPts val="0"/>
              </a:spcBef>
              <a:spcAft>
                <a:spcPts val="0"/>
              </a:spcAft>
              <a:buSzPts val="3500"/>
              <a:buNone/>
              <a:defRPr/>
            </a:lvl3pPr>
            <a:lvl4pPr lvl="3" algn="r" rtl="0">
              <a:spcBef>
                <a:spcPts val="0"/>
              </a:spcBef>
              <a:spcAft>
                <a:spcPts val="0"/>
              </a:spcAft>
              <a:buSzPts val="3500"/>
              <a:buNone/>
              <a:defRPr/>
            </a:lvl4pPr>
            <a:lvl5pPr lvl="4" algn="r" rtl="0">
              <a:spcBef>
                <a:spcPts val="0"/>
              </a:spcBef>
              <a:spcAft>
                <a:spcPts val="0"/>
              </a:spcAft>
              <a:buSzPts val="3500"/>
              <a:buNone/>
              <a:defRPr/>
            </a:lvl5pPr>
            <a:lvl6pPr lvl="5" algn="r" rtl="0">
              <a:spcBef>
                <a:spcPts val="0"/>
              </a:spcBef>
              <a:spcAft>
                <a:spcPts val="0"/>
              </a:spcAft>
              <a:buSzPts val="3500"/>
              <a:buNone/>
              <a:defRPr/>
            </a:lvl6pPr>
            <a:lvl7pPr lvl="6" algn="r" rtl="0">
              <a:spcBef>
                <a:spcPts val="0"/>
              </a:spcBef>
              <a:spcAft>
                <a:spcPts val="0"/>
              </a:spcAft>
              <a:buSzPts val="3500"/>
              <a:buNone/>
              <a:defRPr/>
            </a:lvl7pPr>
            <a:lvl8pPr lvl="7" algn="r" rtl="0">
              <a:spcBef>
                <a:spcPts val="0"/>
              </a:spcBef>
              <a:spcAft>
                <a:spcPts val="0"/>
              </a:spcAft>
              <a:buSzPts val="3500"/>
              <a:buNone/>
              <a:defRPr/>
            </a:lvl8pPr>
            <a:lvl9pPr lvl="8" algn="r" rtl="0">
              <a:spcBef>
                <a:spcPts val="0"/>
              </a:spcBef>
              <a:spcAft>
                <a:spcPts val="0"/>
              </a:spcAft>
              <a:buSzPts val="3500"/>
              <a:buNone/>
              <a:defRPr/>
            </a:lvl9pPr>
          </a:lstStyle>
          <a:p>
            <a:endParaRPr/>
          </a:p>
        </p:txBody>
      </p:sp>
      <p:sp>
        <p:nvSpPr>
          <p:cNvPr id="128" name="Google Shape;128;p26"/>
          <p:cNvSpPr txBox="1">
            <a:spLocks noGrp="1"/>
          </p:cNvSpPr>
          <p:nvPr>
            <p:ph type="subTitle" idx="1"/>
          </p:nvPr>
        </p:nvSpPr>
        <p:spPr>
          <a:xfrm flipH="1">
            <a:off x="5659575" y="2652800"/>
            <a:ext cx="2488200" cy="1035900"/>
          </a:xfrm>
          <a:prstGeom prst="rect">
            <a:avLst/>
          </a:prstGeom>
        </p:spPr>
        <p:txBody>
          <a:bodyPr spcFirstLastPara="1" wrap="square" lIns="90000" tIns="91425" rIns="90000" bIns="91425" anchor="t" anchorCtr="0">
            <a:noAutofit/>
          </a:bodyPr>
          <a:lstStyle>
            <a:lvl1pPr lvl="0" algn="r" rtl="0">
              <a:spcBef>
                <a:spcPts val="0"/>
              </a:spcBef>
              <a:spcAft>
                <a:spcPts val="0"/>
              </a:spcAft>
              <a:buNone/>
              <a:defRPr sz="1400"/>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a:p>
        </p:txBody>
      </p:sp>
    </p:spTree>
    <p:extLst>
      <p:ext uri="{BB962C8B-B14F-4D97-AF65-F5344CB8AC3E}">
        <p14:creationId xmlns:p14="http://schemas.microsoft.com/office/powerpoint/2010/main" val="38630832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29"/>
        <p:cNvGrpSpPr/>
        <p:nvPr/>
      </p:nvGrpSpPr>
      <p:grpSpPr>
        <a:xfrm>
          <a:off x="0" y="0"/>
          <a:ext cx="0" cy="0"/>
          <a:chOff x="0" y="0"/>
          <a:chExt cx="0" cy="0"/>
        </a:xfrm>
      </p:grpSpPr>
      <p:sp>
        <p:nvSpPr>
          <p:cNvPr id="130" name="Google Shape;130;p27"/>
          <p:cNvSpPr txBox="1">
            <a:spLocks noGrp="1"/>
          </p:cNvSpPr>
          <p:nvPr>
            <p:ph type="subTitle" idx="1"/>
          </p:nvPr>
        </p:nvSpPr>
        <p:spPr>
          <a:xfrm>
            <a:off x="3128550" y="2087380"/>
            <a:ext cx="2886900" cy="10275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31" name="Google Shape;131;p27"/>
          <p:cNvSpPr txBox="1">
            <a:spLocks noGrp="1"/>
          </p:cNvSpPr>
          <p:nvPr>
            <p:ph type="title"/>
          </p:nvPr>
        </p:nvSpPr>
        <p:spPr>
          <a:xfrm>
            <a:off x="3000150" y="505125"/>
            <a:ext cx="3143700" cy="132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7500"/>
              <a:buNone/>
              <a:defRPr sz="7500"/>
            </a:lvl1pPr>
            <a:lvl2pPr lvl="1" algn="ctr" rtl="0">
              <a:spcBef>
                <a:spcPts val="0"/>
              </a:spcBef>
              <a:spcAft>
                <a:spcPts val="0"/>
              </a:spcAft>
              <a:buSzPts val="7500"/>
              <a:buNone/>
              <a:defRPr sz="7500">
                <a:latin typeface="Roboto Condensed"/>
                <a:ea typeface="Roboto Condensed"/>
                <a:cs typeface="Roboto Condensed"/>
                <a:sym typeface="Roboto Condensed"/>
              </a:defRPr>
            </a:lvl2pPr>
            <a:lvl3pPr lvl="2" algn="ctr" rtl="0">
              <a:spcBef>
                <a:spcPts val="0"/>
              </a:spcBef>
              <a:spcAft>
                <a:spcPts val="0"/>
              </a:spcAft>
              <a:buSzPts val="7500"/>
              <a:buNone/>
              <a:defRPr sz="7500">
                <a:latin typeface="Roboto Condensed"/>
                <a:ea typeface="Roboto Condensed"/>
                <a:cs typeface="Roboto Condensed"/>
                <a:sym typeface="Roboto Condensed"/>
              </a:defRPr>
            </a:lvl3pPr>
            <a:lvl4pPr lvl="3" algn="ctr" rtl="0">
              <a:spcBef>
                <a:spcPts val="0"/>
              </a:spcBef>
              <a:spcAft>
                <a:spcPts val="0"/>
              </a:spcAft>
              <a:buSzPts val="7500"/>
              <a:buNone/>
              <a:defRPr sz="7500">
                <a:latin typeface="Roboto Condensed"/>
                <a:ea typeface="Roboto Condensed"/>
                <a:cs typeface="Roboto Condensed"/>
                <a:sym typeface="Roboto Condensed"/>
              </a:defRPr>
            </a:lvl4pPr>
            <a:lvl5pPr lvl="4" algn="ctr" rtl="0">
              <a:spcBef>
                <a:spcPts val="0"/>
              </a:spcBef>
              <a:spcAft>
                <a:spcPts val="0"/>
              </a:spcAft>
              <a:buSzPts val="7500"/>
              <a:buNone/>
              <a:defRPr sz="7500">
                <a:latin typeface="Roboto Condensed"/>
                <a:ea typeface="Roboto Condensed"/>
                <a:cs typeface="Roboto Condensed"/>
                <a:sym typeface="Roboto Condensed"/>
              </a:defRPr>
            </a:lvl5pPr>
            <a:lvl6pPr lvl="5" algn="ctr" rtl="0">
              <a:spcBef>
                <a:spcPts val="0"/>
              </a:spcBef>
              <a:spcAft>
                <a:spcPts val="0"/>
              </a:spcAft>
              <a:buSzPts val="7500"/>
              <a:buNone/>
              <a:defRPr sz="7500">
                <a:latin typeface="Roboto Condensed"/>
                <a:ea typeface="Roboto Condensed"/>
                <a:cs typeface="Roboto Condensed"/>
                <a:sym typeface="Roboto Condensed"/>
              </a:defRPr>
            </a:lvl6pPr>
            <a:lvl7pPr lvl="6" algn="ctr" rtl="0">
              <a:spcBef>
                <a:spcPts val="0"/>
              </a:spcBef>
              <a:spcAft>
                <a:spcPts val="0"/>
              </a:spcAft>
              <a:buSzPts val="7500"/>
              <a:buNone/>
              <a:defRPr sz="7500">
                <a:latin typeface="Roboto Condensed"/>
                <a:ea typeface="Roboto Condensed"/>
                <a:cs typeface="Roboto Condensed"/>
                <a:sym typeface="Roboto Condensed"/>
              </a:defRPr>
            </a:lvl7pPr>
            <a:lvl8pPr lvl="7" algn="ctr" rtl="0">
              <a:spcBef>
                <a:spcPts val="0"/>
              </a:spcBef>
              <a:spcAft>
                <a:spcPts val="0"/>
              </a:spcAft>
              <a:buSzPts val="7500"/>
              <a:buNone/>
              <a:defRPr sz="7500">
                <a:latin typeface="Roboto Condensed"/>
                <a:ea typeface="Roboto Condensed"/>
                <a:cs typeface="Roboto Condensed"/>
                <a:sym typeface="Roboto Condensed"/>
              </a:defRPr>
            </a:lvl8pPr>
            <a:lvl9pPr lvl="8" algn="ctr" rtl="0">
              <a:spcBef>
                <a:spcPts val="0"/>
              </a:spcBef>
              <a:spcAft>
                <a:spcPts val="0"/>
              </a:spcAft>
              <a:buSzPts val="7500"/>
              <a:buNone/>
              <a:defRPr sz="7500">
                <a:latin typeface="Roboto Condensed"/>
                <a:ea typeface="Roboto Condensed"/>
                <a:cs typeface="Roboto Condensed"/>
                <a:sym typeface="Roboto Condensed"/>
              </a:defRPr>
            </a:lvl9pPr>
          </a:lstStyle>
          <a:p>
            <a:endParaRPr/>
          </a:p>
        </p:txBody>
      </p:sp>
      <p:sp>
        <p:nvSpPr>
          <p:cNvPr id="132" name="Google Shape;132;p27"/>
          <p:cNvSpPr txBox="1">
            <a:spLocks noGrp="1"/>
          </p:cNvSpPr>
          <p:nvPr>
            <p:ph type="subTitle" idx="2"/>
          </p:nvPr>
        </p:nvSpPr>
        <p:spPr>
          <a:xfrm>
            <a:off x="3072000" y="3976488"/>
            <a:ext cx="3000000" cy="362100"/>
          </a:xfrm>
          <a:prstGeom prst="rect">
            <a:avLst/>
          </a:prstGeom>
          <a:noFill/>
        </p:spPr>
        <p:txBody>
          <a:bodyPr spcFirstLastPara="1" wrap="square" lIns="91425" tIns="91425" rIns="91425" bIns="91425" anchor="t" anchorCtr="0">
            <a:noAutofit/>
          </a:bodyPr>
          <a:lstStyle>
            <a:lvl1pPr lvl="0" algn="ctr" rtl="0">
              <a:spcBef>
                <a:spcPts val="0"/>
              </a:spcBef>
              <a:spcAft>
                <a:spcPts val="0"/>
              </a:spcAft>
              <a:buSzPts val="1400"/>
              <a:buNone/>
              <a:defRPr sz="12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33" name="Google Shape;133;p27"/>
          <p:cNvSpPr txBox="1"/>
          <p:nvPr/>
        </p:nvSpPr>
        <p:spPr>
          <a:xfrm>
            <a:off x="2686250" y="3468736"/>
            <a:ext cx="3771600" cy="6120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300"/>
              </a:spcBef>
              <a:spcAft>
                <a:spcPts val="0"/>
              </a:spcAft>
              <a:buClr>
                <a:srgbClr val="000000"/>
              </a:buClr>
              <a:buSzTx/>
              <a:buFont typeface="Arial"/>
              <a:buNone/>
              <a:tabLst/>
              <a:defRPr/>
            </a:pPr>
            <a:r>
              <a:rPr kumimoji="0" lang="en-GB" sz="1200" b="0" i="0" u="none" strike="noStrike" kern="0" cap="none" spc="0" normalizeH="0" baseline="0" noProof="0">
                <a:ln>
                  <a:noFill/>
                </a:ln>
                <a:solidFill>
                  <a:srgbClr val="485058"/>
                </a:solidFill>
                <a:effectLst/>
                <a:uLnTx/>
                <a:uFillTx/>
                <a:latin typeface="Patrick Hand"/>
                <a:ea typeface="Patrick Hand"/>
                <a:cs typeface="Patrick Hand"/>
                <a:sym typeface="Patrick Hand"/>
              </a:rPr>
              <a:t>CREDITS: This presentation template was created by </a:t>
            </a:r>
            <a:r>
              <a:rPr kumimoji="0" lang="en-GB" sz="1200" b="1" i="0" u="none" strike="noStrike" kern="0" cap="none" spc="0" normalizeH="0" baseline="0" noProof="0">
                <a:ln>
                  <a:noFill/>
                </a:ln>
                <a:solidFill>
                  <a:srgbClr val="485058"/>
                </a:solidFill>
                <a:effectLst/>
                <a:uLnTx/>
                <a:uFill>
                  <a:noFill/>
                </a:uFill>
                <a:latin typeface="Patrick Hand"/>
                <a:ea typeface="Patrick Hand"/>
                <a:cs typeface="Patrick Hand"/>
                <a:sym typeface="Patrick Hand"/>
                <a:hlinkClick r:id="rId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Slidesgo</a:t>
            </a:r>
            <a:r>
              <a:rPr kumimoji="0" lang="en-GB" sz="1200" b="0" i="0" u="none" strike="noStrike" kern="0" cap="none" spc="0" normalizeH="0" baseline="0" noProof="0">
                <a:ln>
                  <a:noFill/>
                </a:ln>
                <a:solidFill>
                  <a:srgbClr val="485058"/>
                </a:solidFill>
                <a:effectLst/>
                <a:uLnTx/>
                <a:uFillTx/>
                <a:latin typeface="Patrick Hand"/>
                <a:ea typeface="Patrick Hand"/>
                <a:cs typeface="Patrick Hand"/>
                <a:sym typeface="Patrick Hand"/>
              </a:rPr>
              <a:t>, including icons by </a:t>
            </a:r>
            <a:r>
              <a:rPr kumimoji="0" lang="en-GB" sz="1200" b="1" i="0" u="none" strike="noStrike" kern="0" cap="none" spc="0" normalizeH="0" baseline="0" noProof="0">
                <a:ln>
                  <a:noFill/>
                </a:ln>
                <a:solidFill>
                  <a:srgbClr val="485058"/>
                </a:solidFill>
                <a:effectLst/>
                <a:uLnTx/>
                <a:uFill>
                  <a:noFill/>
                </a:uFill>
                <a:latin typeface="Patrick Hand"/>
                <a:ea typeface="Patrick Hand"/>
                <a:cs typeface="Patrick Hand"/>
                <a:sym typeface="Patrick Hand"/>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kumimoji="0" lang="en-GB" sz="1200" b="0" i="0" u="none" strike="noStrike" kern="0" cap="none" spc="0" normalizeH="0" baseline="0" noProof="0">
                <a:ln>
                  <a:noFill/>
                </a:ln>
                <a:solidFill>
                  <a:srgbClr val="485058"/>
                </a:solidFill>
                <a:effectLst/>
                <a:uLnTx/>
                <a:uFillTx/>
                <a:latin typeface="Patrick Hand"/>
                <a:ea typeface="Patrick Hand"/>
                <a:cs typeface="Patrick Hand"/>
                <a:sym typeface="Patrick Hand"/>
              </a:rPr>
              <a:t>, infographics &amp; images by </a:t>
            </a:r>
            <a:r>
              <a:rPr kumimoji="0" lang="en-GB" sz="1200" b="1" i="0" u="none" strike="noStrike" kern="0" cap="none" spc="0" normalizeH="0" baseline="0" noProof="0">
                <a:ln>
                  <a:noFill/>
                </a:ln>
                <a:solidFill>
                  <a:srgbClr val="485058"/>
                </a:solidFill>
                <a:effectLst/>
                <a:uLnTx/>
                <a:uFill>
                  <a:noFill/>
                </a:uFill>
                <a:latin typeface="Patrick Hand"/>
                <a:ea typeface="Patrick Hand"/>
                <a:cs typeface="Patrick Hand"/>
                <a:sym typeface="Patrick Hand"/>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endParaRPr kumimoji="0" sz="1200" b="1" i="0" u="none" strike="noStrike" kern="0" cap="none" spc="0" normalizeH="0" baseline="0" noProof="0">
              <a:ln>
                <a:noFill/>
              </a:ln>
              <a:solidFill>
                <a:srgbClr val="485058"/>
              </a:solidFill>
              <a:effectLst/>
              <a:uLnTx/>
              <a:uFillTx/>
              <a:latin typeface="Patrick Hand"/>
              <a:ea typeface="Patrick Hand"/>
              <a:cs typeface="Patrick Hand"/>
              <a:sym typeface="Patrick Hand"/>
            </a:endParaRPr>
          </a:p>
        </p:txBody>
      </p:sp>
    </p:spTree>
    <p:extLst>
      <p:ext uri="{BB962C8B-B14F-4D97-AF65-F5344CB8AC3E}">
        <p14:creationId xmlns:p14="http://schemas.microsoft.com/office/powerpoint/2010/main" val="5164896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34"/>
        <p:cNvGrpSpPr/>
        <p:nvPr/>
      </p:nvGrpSpPr>
      <p:grpSpPr>
        <a:xfrm>
          <a:off x="0" y="0"/>
          <a:ext cx="0" cy="0"/>
          <a:chOff x="0" y="0"/>
          <a:chExt cx="0" cy="0"/>
        </a:xfrm>
      </p:grpSpPr>
      <p:sp>
        <p:nvSpPr>
          <p:cNvPr id="135" name="Google Shape;135;p28"/>
          <p:cNvSpPr txBox="1">
            <a:spLocks noGrp="1"/>
          </p:cNvSpPr>
          <p:nvPr>
            <p:ph type="title"/>
          </p:nvPr>
        </p:nvSpPr>
        <p:spPr>
          <a:xfrm>
            <a:off x="1001850" y="482675"/>
            <a:ext cx="71403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41587743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36"/>
        <p:cNvGrpSpPr/>
        <p:nvPr/>
      </p:nvGrpSpPr>
      <p:grpSpPr>
        <a:xfrm>
          <a:off x="0" y="0"/>
          <a:ext cx="0" cy="0"/>
          <a:chOff x="0" y="0"/>
          <a:chExt cx="0" cy="0"/>
        </a:xfrm>
      </p:grpSpPr>
      <p:sp>
        <p:nvSpPr>
          <p:cNvPr id="137" name="Google Shape;137;p29"/>
          <p:cNvSpPr txBox="1">
            <a:spLocks noGrp="1"/>
          </p:cNvSpPr>
          <p:nvPr>
            <p:ph type="subTitle" idx="1"/>
          </p:nvPr>
        </p:nvSpPr>
        <p:spPr>
          <a:xfrm>
            <a:off x="996225" y="1430850"/>
            <a:ext cx="3404400" cy="2854200"/>
          </a:xfrm>
          <a:prstGeom prst="rect">
            <a:avLst/>
          </a:prstGeom>
        </p:spPr>
        <p:txBody>
          <a:bodyPr spcFirstLastPara="1" wrap="square" lIns="0" tIns="91425" rIns="0" bIns="91425" anchor="ctr"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38" name="Google Shape;138;p29"/>
          <p:cNvSpPr txBox="1">
            <a:spLocks noGrp="1"/>
          </p:cNvSpPr>
          <p:nvPr>
            <p:ph type="title"/>
          </p:nvPr>
        </p:nvSpPr>
        <p:spPr>
          <a:xfrm>
            <a:off x="720000" y="482679"/>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39" name="Google Shape;139;p29"/>
          <p:cNvSpPr txBox="1">
            <a:spLocks noGrp="1"/>
          </p:cNvSpPr>
          <p:nvPr>
            <p:ph type="subTitle" idx="2"/>
          </p:nvPr>
        </p:nvSpPr>
        <p:spPr>
          <a:xfrm>
            <a:off x="4730325" y="1430850"/>
            <a:ext cx="3404400" cy="2854200"/>
          </a:xfrm>
          <a:prstGeom prst="rect">
            <a:avLst/>
          </a:prstGeom>
        </p:spPr>
        <p:txBody>
          <a:bodyPr spcFirstLastPara="1" wrap="square" lIns="0" tIns="91425" rIns="0" bIns="91425" anchor="ctr"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extLst>
      <p:ext uri="{BB962C8B-B14F-4D97-AF65-F5344CB8AC3E}">
        <p14:creationId xmlns:p14="http://schemas.microsoft.com/office/powerpoint/2010/main" val="17004773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40"/>
        <p:cNvGrpSpPr/>
        <p:nvPr/>
      </p:nvGrpSpPr>
      <p:grpSpPr>
        <a:xfrm>
          <a:off x="0" y="0"/>
          <a:ext cx="0" cy="0"/>
          <a:chOff x="0" y="0"/>
          <a:chExt cx="0" cy="0"/>
        </a:xfrm>
      </p:grpSpPr>
    </p:spTree>
    <p:extLst>
      <p:ext uri="{BB962C8B-B14F-4D97-AF65-F5344CB8AC3E}">
        <p14:creationId xmlns:p14="http://schemas.microsoft.com/office/powerpoint/2010/main" val="2190085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720000" y="482679"/>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500"/>
              <a:buNone/>
              <a:defRPr/>
            </a:lvl1pPr>
            <a:lvl2pPr lvl="1" algn="ctr">
              <a:spcBef>
                <a:spcPts val="0"/>
              </a:spcBef>
              <a:spcAft>
                <a:spcPts val="0"/>
              </a:spcAft>
              <a:buSzPts val="3500"/>
              <a:buNone/>
              <a:defRPr/>
            </a:lvl2pPr>
            <a:lvl3pPr lvl="2" algn="ctr">
              <a:spcBef>
                <a:spcPts val="0"/>
              </a:spcBef>
              <a:spcAft>
                <a:spcPts val="0"/>
              </a:spcAft>
              <a:buSzPts val="3500"/>
              <a:buNone/>
              <a:defRPr/>
            </a:lvl3pPr>
            <a:lvl4pPr lvl="3" algn="ctr">
              <a:spcBef>
                <a:spcPts val="0"/>
              </a:spcBef>
              <a:spcAft>
                <a:spcPts val="0"/>
              </a:spcAft>
              <a:buSzPts val="3500"/>
              <a:buNone/>
              <a:defRPr/>
            </a:lvl4pPr>
            <a:lvl5pPr lvl="4" algn="ctr">
              <a:spcBef>
                <a:spcPts val="0"/>
              </a:spcBef>
              <a:spcAft>
                <a:spcPts val="0"/>
              </a:spcAft>
              <a:buSzPts val="3500"/>
              <a:buNone/>
              <a:defRPr/>
            </a:lvl5pPr>
            <a:lvl6pPr lvl="5" algn="ctr">
              <a:spcBef>
                <a:spcPts val="0"/>
              </a:spcBef>
              <a:spcAft>
                <a:spcPts val="0"/>
              </a:spcAft>
              <a:buSzPts val="3500"/>
              <a:buNone/>
              <a:defRPr/>
            </a:lvl6pPr>
            <a:lvl7pPr lvl="6" algn="ctr">
              <a:spcBef>
                <a:spcPts val="0"/>
              </a:spcBef>
              <a:spcAft>
                <a:spcPts val="0"/>
              </a:spcAft>
              <a:buSzPts val="3500"/>
              <a:buNone/>
              <a:defRPr/>
            </a:lvl7pPr>
            <a:lvl8pPr lvl="7" algn="ctr">
              <a:spcBef>
                <a:spcPts val="0"/>
              </a:spcBef>
              <a:spcAft>
                <a:spcPts val="0"/>
              </a:spcAft>
              <a:buSzPts val="3500"/>
              <a:buNone/>
              <a:defRPr/>
            </a:lvl8pPr>
            <a:lvl9pPr lvl="8" algn="ctr">
              <a:spcBef>
                <a:spcPts val="0"/>
              </a:spcBef>
              <a:spcAft>
                <a:spcPts val="0"/>
              </a:spcAft>
              <a:buSzPts val="3500"/>
              <a:buNone/>
              <a:defRPr/>
            </a:lvl9pPr>
          </a:lstStyle>
          <a:p>
            <a:endParaRPr/>
          </a:p>
        </p:txBody>
      </p:sp>
      <p:sp>
        <p:nvSpPr>
          <p:cNvPr id="19" name="Google Shape;19;p4"/>
          <p:cNvSpPr txBox="1">
            <a:spLocks noGrp="1"/>
          </p:cNvSpPr>
          <p:nvPr>
            <p:ph type="body" idx="1"/>
          </p:nvPr>
        </p:nvSpPr>
        <p:spPr>
          <a:xfrm>
            <a:off x="996225" y="1285875"/>
            <a:ext cx="7151400" cy="33174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SzPts val="1200"/>
              <a:buAutoNum type="arabicPeriod"/>
              <a:defRPr sz="1300"/>
            </a:lvl1pPr>
            <a:lvl2pPr marL="914400" lvl="1" indent="-317500">
              <a:spcBef>
                <a:spcPts val="1600"/>
              </a:spcBef>
              <a:spcAft>
                <a:spcPts val="0"/>
              </a:spcAft>
              <a:buSzPts val="1400"/>
              <a:buAutoNum type="alphaLcPeriod"/>
              <a:defRPr/>
            </a:lvl2pPr>
            <a:lvl3pPr marL="1371600" lvl="2" indent="-317500">
              <a:spcBef>
                <a:spcPts val="1600"/>
              </a:spcBef>
              <a:spcAft>
                <a:spcPts val="0"/>
              </a:spcAft>
              <a:buSzPts val="1400"/>
              <a:buAutoNum type="romanLcPeriod"/>
              <a:defRPr/>
            </a:lvl3pPr>
            <a:lvl4pPr marL="1828800" lvl="3" indent="-317500">
              <a:spcBef>
                <a:spcPts val="1600"/>
              </a:spcBef>
              <a:spcAft>
                <a:spcPts val="0"/>
              </a:spcAft>
              <a:buSzPts val="1400"/>
              <a:buAutoNum type="arabicPeriod"/>
              <a:defRPr/>
            </a:lvl4pPr>
            <a:lvl5pPr marL="2286000" lvl="4" indent="-317500">
              <a:spcBef>
                <a:spcPts val="1600"/>
              </a:spcBef>
              <a:spcAft>
                <a:spcPts val="0"/>
              </a:spcAft>
              <a:buSzPts val="1400"/>
              <a:buAutoNum type="alphaLcPeriod"/>
              <a:defRPr/>
            </a:lvl5pPr>
            <a:lvl6pPr marL="2743200" lvl="5" indent="-317500">
              <a:spcBef>
                <a:spcPts val="1600"/>
              </a:spcBef>
              <a:spcAft>
                <a:spcPts val="0"/>
              </a:spcAft>
              <a:buSzPts val="1400"/>
              <a:buAutoNum type="romanLcPeriod"/>
              <a:defRPr/>
            </a:lvl6pPr>
            <a:lvl7pPr marL="3200400" lvl="6" indent="-317500">
              <a:spcBef>
                <a:spcPts val="1600"/>
              </a:spcBef>
              <a:spcAft>
                <a:spcPts val="0"/>
              </a:spcAft>
              <a:buSzPts val="1400"/>
              <a:buAutoNum type="arabicPeriod"/>
              <a:defRPr/>
            </a:lvl7pPr>
            <a:lvl8pPr marL="3657600" lvl="7" indent="-317500">
              <a:spcBef>
                <a:spcPts val="1600"/>
              </a:spcBef>
              <a:spcAft>
                <a:spcPts val="0"/>
              </a:spcAft>
              <a:buSzPts val="1400"/>
              <a:buAutoNum type="alphaLcPeriod"/>
              <a:defRPr/>
            </a:lvl8pPr>
            <a:lvl9pPr marL="4114800" lvl="8" indent="-317500">
              <a:spcBef>
                <a:spcPts val="1600"/>
              </a:spcBef>
              <a:spcAft>
                <a:spcPts val="1600"/>
              </a:spcAft>
              <a:buSzPts val="1400"/>
              <a:buAutoNum type="romanLcPeriod"/>
              <a:defRPr/>
            </a:lvl9pPr>
          </a:lstStyle>
          <a:p>
            <a:endParaRPr/>
          </a:p>
        </p:txBody>
      </p:sp>
    </p:spTree>
    <p:extLst>
      <p:ext uri="{BB962C8B-B14F-4D97-AF65-F5344CB8AC3E}">
        <p14:creationId xmlns:p14="http://schemas.microsoft.com/office/powerpoint/2010/main" val="6301959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A2DACD-8107-4BE5-8681-C4794E573F47}" type="datetimeFigureOut">
              <a:rPr lang="en-US" smtClean="0"/>
              <a:t>5/6/2024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229192997"/>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A2DACD-8107-4BE5-8681-C4794E573F47}" type="datetimeFigureOut">
              <a:rPr lang="en-US" smtClean="0"/>
              <a:t>5/6/2024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61760436"/>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A2DACD-8107-4BE5-8681-C4794E573F47}" type="datetimeFigureOut">
              <a:rPr lang="en-US" smtClean="0"/>
              <a:t>5/6/2024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897671032"/>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BA2DACD-8107-4BE5-8681-C4794E573F47}" type="datetimeFigureOut">
              <a:rPr lang="en-US" smtClean="0"/>
              <a:t>5/6/2024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316371938"/>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A2DACD-8107-4BE5-8681-C4794E573F47}" type="datetimeFigureOut">
              <a:rPr lang="en-US" smtClean="0"/>
              <a:t>5/6/2024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073550001"/>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A2DACD-8107-4BE5-8681-C4794E573F47}" type="datetimeFigureOut">
              <a:rPr lang="en-US" smtClean="0"/>
              <a:t>5/6/2024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646228038"/>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A2DACD-8107-4BE5-8681-C4794E573F47}" type="datetimeFigureOut">
              <a:rPr lang="en-US" smtClean="0"/>
              <a:t>5/6/2024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93831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8BA2DACD-8107-4BE5-8681-C4794E573F47}" type="datetimeFigureOut">
              <a:rPr lang="en-US" smtClean="0"/>
              <a:t>5/6/2024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102527142"/>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8BA2DACD-8107-4BE5-8681-C4794E573F47}" type="datetimeFigureOut">
              <a:rPr lang="en-US" smtClean="0"/>
              <a:t>5/6/2024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603113187"/>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A2DACD-8107-4BE5-8681-C4794E573F47}" type="datetimeFigureOut">
              <a:rPr lang="en-US" smtClean="0"/>
              <a:t>5/6/2024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01596890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720100" y="445025"/>
            <a:ext cx="7704000" cy="11361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 name="Google Shape;22;p5"/>
          <p:cNvSpPr txBox="1">
            <a:spLocks noGrp="1"/>
          </p:cNvSpPr>
          <p:nvPr>
            <p:ph type="subTitle" idx="1"/>
          </p:nvPr>
        </p:nvSpPr>
        <p:spPr>
          <a:xfrm>
            <a:off x="996225" y="2127875"/>
            <a:ext cx="3333300" cy="682800"/>
          </a:xfrm>
          <a:prstGeom prst="rect">
            <a:avLst/>
          </a:prstGeom>
        </p:spPr>
        <p:txBody>
          <a:bodyPr spcFirstLastPara="1" wrap="square" lIns="0" tIns="91425" rIns="0" bIns="91425" anchor="t" anchorCtr="0">
            <a:noAutofit/>
          </a:bodyPr>
          <a:lstStyle>
            <a:lvl1pPr lvl="0"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2pPr>
            <a:lvl3pPr lvl="2"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3pPr>
            <a:lvl4pPr lvl="3"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4pPr>
            <a:lvl5pPr lvl="4"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5pPr>
            <a:lvl6pPr lvl="5"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6pPr>
            <a:lvl7pPr lvl="6"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7pPr>
            <a:lvl8pPr lvl="7"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8pPr>
            <a:lvl9pPr lvl="8" rtl="0">
              <a:lnSpc>
                <a:spcPct val="80000"/>
              </a:lnSpc>
              <a:spcBef>
                <a:spcPts val="1600"/>
              </a:spcBef>
              <a:spcAft>
                <a:spcPts val="1600"/>
              </a:spcAft>
              <a:buNone/>
              <a:defRPr sz="2000" b="1">
                <a:solidFill>
                  <a:schemeClr val="accent3"/>
                </a:solidFill>
                <a:latin typeface="Patrick Hand SC"/>
                <a:ea typeface="Patrick Hand SC"/>
                <a:cs typeface="Patrick Hand SC"/>
                <a:sym typeface="Patrick Hand SC"/>
              </a:defRPr>
            </a:lvl9pPr>
          </a:lstStyle>
          <a:p>
            <a:endParaRPr/>
          </a:p>
        </p:txBody>
      </p:sp>
      <p:sp>
        <p:nvSpPr>
          <p:cNvPr id="23" name="Google Shape;23;p5"/>
          <p:cNvSpPr txBox="1">
            <a:spLocks noGrp="1"/>
          </p:cNvSpPr>
          <p:nvPr>
            <p:ph type="subTitle" idx="2"/>
          </p:nvPr>
        </p:nvSpPr>
        <p:spPr>
          <a:xfrm>
            <a:off x="996225" y="2831850"/>
            <a:ext cx="3333300" cy="682800"/>
          </a:xfrm>
          <a:prstGeom prst="rect">
            <a:avLst/>
          </a:prstGeom>
        </p:spPr>
        <p:txBody>
          <a:bodyPr spcFirstLastPara="1" wrap="square" lIns="0" tIns="91425" rIns="0" bIns="91425" anchor="t" anchorCtr="0">
            <a:noAutofit/>
          </a:bodyPr>
          <a:lstStyle>
            <a:lvl1pPr lvl="0" rtl="0">
              <a:spcBef>
                <a:spcPts val="0"/>
              </a:spcBef>
              <a:spcAft>
                <a:spcPts val="0"/>
              </a:spcAft>
              <a:buNone/>
              <a:defRPr sz="1400"/>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a:p>
        </p:txBody>
      </p:sp>
      <p:sp>
        <p:nvSpPr>
          <p:cNvPr id="24" name="Google Shape;24;p5"/>
          <p:cNvSpPr txBox="1">
            <a:spLocks noGrp="1"/>
          </p:cNvSpPr>
          <p:nvPr>
            <p:ph type="subTitle" idx="3"/>
          </p:nvPr>
        </p:nvSpPr>
        <p:spPr>
          <a:xfrm>
            <a:off x="4737648" y="2127875"/>
            <a:ext cx="3333300" cy="682800"/>
          </a:xfrm>
          <a:prstGeom prst="rect">
            <a:avLst/>
          </a:prstGeom>
        </p:spPr>
        <p:txBody>
          <a:bodyPr spcFirstLastPara="1" wrap="square" lIns="0" tIns="91425" rIns="0" bIns="91425" anchor="t" anchorCtr="0">
            <a:noAutofit/>
          </a:bodyPr>
          <a:lstStyle>
            <a:lvl1pPr lvl="0"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2pPr>
            <a:lvl3pPr lvl="2"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3pPr>
            <a:lvl4pPr lvl="3"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4pPr>
            <a:lvl5pPr lvl="4"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5pPr>
            <a:lvl6pPr lvl="5"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6pPr>
            <a:lvl7pPr lvl="6"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7pPr>
            <a:lvl8pPr lvl="7"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8pPr>
            <a:lvl9pPr lvl="8" rtl="0">
              <a:lnSpc>
                <a:spcPct val="80000"/>
              </a:lnSpc>
              <a:spcBef>
                <a:spcPts val="1600"/>
              </a:spcBef>
              <a:spcAft>
                <a:spcPts val="1600"/>
              </a:spcAft>
              <a:buNone/>
              <a:defRPr sz="2000" b="1">
                <a:solidFill>
                  <a:schemeClr val="accent3"/>
                </a:solidFill>
                <a:latin typeface="Patrick Hand SC"/>
                <a:ea typeface="Patrick Hand SC"/>
                <a:cs typeface="Patrick Hand SC"/>
                <a:sym typeface="Patrick Hand SC"/>
              </a:defRPr>
            </a:lvl9pPr>
          </a:lstStyle>
          <a:p>
            <a:endParaRPr/>
          </a:p>
        </p:txBody>
      </p:sp>
      <p:sp>
        <p:nvSpPr>
          <p:cNvPr id="25" name="Google Shape;25;p5"/>
          <p:cNvSpPr txBox="1">
            <a:spLocks noGrp="1"/>
          </p:cNvSpPr>
          <p:nvPr>
            <p:ph type="subTitle" idx="4"/>
          </p:nvPr>
        </p:nvSpPr>
        <p:spPr>
          <a:xfrm>
            <a:off x="4737648" y="2831850"/>
            <a:ext cx="3333300" cy="682800"/>
          </a:xfrm>
          <a:prstGeom prst="rect">
            <a:avLst/>
          </a:prstGeom>
        </p:spPr>
        <p:txBody>
          <a:bodyPr spcFirstLastPara="1" wrap="square" lIns="0" tIns="91425" rIns="0" bIns="91425" anchor="t" anchorCtr="0">
            <a:noAutofit/>
          </a:bodyPr>
          <a:lstStyle>
            <a:lvl1pPr lvl="0" rtl="0">
              <a:spcBef>
                <a:spcPts val="0"/>
              </a:spcBef>
              <a:spcAft>
                <a:spcPts val="0"/>
              </a:spcAft>
              <a:buNone/>
              <a:defRPr sz="1400"/>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a:p>
        </p:txBody>
      </p:sp>
    </p:spTree>
    <p:extLst>
      <p:ext uri="{BB962C8B-B14F-4D97-AF65-F5344CB8AC3E}">
        <p14:creationId xmlns:p14="http://schemas.microsoft.com/office/powerpoint/2010/main" val="36778621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A2DACD-8107-4BE5-8681-C4794E573F47}" type="datetimeFigureOut">
              <a:rPr lang="en-US" smtClean="0"/>
              <a:t>5/6/2024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135901051"/>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1601400" y="2435650"/>
            <a:ext cx="5941200" cy="841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3"/>
              </a:buClr>
              <a:buSzPts val="3600"/>
              <a:buNone/>
              <a:defRPr sz="4500">
                <a:solidFill>
                  <a:schemeClr val="accent3"/>
                </a:solidFill>
              </a:defRPr>
            </a:lvl1pPr>
            <a:lvl2pPr lvl="1" algn="ctr">
              <a:spcBef>
                <a:spcPts val="0"/>
              </a:spcBef>
              <a:spcAft>
                <a:spcPts val="0"/>
              </a:spcAft>
              <a:buClr>
                <a:schemeClr val="accent3"/>
              </a:buClr>
              <a:buSzPts val="3600"/>
              <a:buNone/>
              <a:defRPr sz="3600">
                <a:solidFill>
                  <a:schemeClr val="accent3"/>
                </a:solidFill>
              </a:defRPr>
            </a:lvl2pPr>
            <a:lvl3pPr lvl="2" algn="ctr">
              <a:spcBef>
                <a:spcPts val="0"/>
              </a:spcBef>
              <a:spcAft>
                <a:spcPts val="0"/>
              </a:spcAft>
              <a:buClr>
                <a:schemeClr val="accent3"/>
              </a:buClr>
              <a:buSzPts val="3600"/>
              <a:buNone/>
              <a:defRPr sz="3600">
                <a:solidFill>
                  <a:schemeClr val="accent3"/>
                </a:solidFill>
              </a:defRPr>
            </a:lvl3pPr>
            <a:lvl4pPr lvl="3" algn="ctr">
              <a:spcBef>
                <a:spcPts val="0"/>
              </a:spcBef>
              <a:spcAft>
                <a:spcPts val="0"/>
              </a:spcAft>
              <a:buClr>
                <a:schemeClr val="accent3"/>
              </a:buClr>
              <a:buSzPts val="3600"/>
              <a:buNone/>
              <a:defRPr sz="3600">
                <a:solidFill>
                  <a:schemeClr val="accent3"/>
                </a:solidFill>
              </a:defRPr>
            </a:lvl4pPr>
            <a:lvl5pPr lvl="4" algn="ctr">
              <a:spcBef>
                <a:spcPts val="0"/>
              </a:spcBef>
              <a:spcAft>
                <a:spcPts val="0"/>
              </a:spcAft>
              <a:buClr>
                <a:schemeClr val="accent3"/>
              </a:buClr>
              <a:buSzPts val="3600"/>
              <a:buNone/>
              <a:defRPr sz="3600">
                <a:solidFill>
                  <a:schemeClr val="accent3"/>
                </a:solidFill>
              </a:defRPr>
            </a:lvl5pPr>
            <a:lvl6pPr lvl="5" algn="ctr">
              <a:spcBef>
                <a:spcPts val="0"/>
              </a:spcBef>
              <a:spcAft>
                <a:spcPts val="0"/>
              </a:spcAft>
              <a:buClr>
                <a:schemeClr val="accent3"/>
              </a:buClr>
              <a:buSzPts val="3600"/>
              <a:buNone/>
              <a:defRPr sz="3600">
                <a:solidFill>
                  <a:schemeClr val="accent3"/>
                </a:solidFill>
              </a:defRPr>
            </a:lvl6pPr>
            <a:lvl7pPr lvl="6" algn="ctr">
              <a:spcBef>
                <a:spcPts val="0"/>
              </a:spcBef>
              <a:spcAft>
                <a:spcPts val="0"/>
              </a:spcAft>
              <a:buClr>
                <a:schemeClr val="accent3"/>
              </a:buClr>
              <a:buSzPts val="3600"/>
              <a:buNone/>
              <a:defRPr sz="3600">
                <a:solidFill>
                  <a:schemeClr val="accent3"/>
                </a:solidFill>
              </a:defRPr>
            </a:lvl7pPr>
            <a:lvl8pPr lvl="7" algn="ctr">
              <a:spcBef>
                <a:spcPts val="0"/>
              </a:spcBef>
              <a:spcAft>
                <a:spcPts val="0"/>
              </a:spcAft>
              <a:buClr>
                <a:schemeClr val="accent3"/>
              </a:buClr>
              <a:buSzPts val="3600"/>
              <a:buNone/>
              <a:defRPr sz="3600">
                <a:solidFill>
                  <a:schemeClr val="accent3"/>
                </a:solidFill>
              </a:defRPr>
            </a:lvl8pPr>
            <a:lvl9pPr lvl="8" algn="ctr">
              <a:spcBef>
                <a:spcPts val="0"/>
              </a:spcBef>
              <a:spcAft>
                <a:spcPts val="0"/>
              </a:spcAft>
              <a:buClr>
                <a:schemeClr val="accent3"/>
              </a:buClr>
              <a:buSzPts val="3600"/>
              <a:buNone/>
              <a:defRPr sz="3600">
                <a:solidFill>
                  <a:schemeClr val="accent3"/>
                </a:solidFill>
              </a:defRPr>
            </a:lvl9pPr>
          </a:lstStyle>
          <a:p>
            <a:endParaRPr/>
          </a:p>
        </p:txBody>
      </p:sp>
      <p:sp>
        <p:nvSpPr>
          <p:cNvPr id="15" name="Google Shape;15;p3"/>
          <p:cNvSpPr txBox="1">
            <a:spLocks noGrp="1"/>
          </p:cNvSpPr>
          <p:nvPr>
            <p:ph type="subTitle" idx="1"/>
          </p:nvPr>
        </p:nvSpPr>
        <p:spPr>
          <a:xfrm>
            <a:off x="2381400" y="3158500"/>
            <a:ext cx="4381200" cy="43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6" name="Google Shape;16;p3"/>
          <p:cNvSpPr txBox="1">
            <a:spLocks noGrp="1"/>
          </p:cNvSpPr>
          <p:nvPr>
            <p:ph type="title" idx="2" hasCustomPrompt="1"/>
          </p:nvPr>
        </p:nvSpPr>
        <p:spPr>
          <a:xfrm>
            <a:off x="3932700" y="1545775"/>
            <a:ext cx="1278600" cy="768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5000"/>
              <a:buNone/>
              <a:defRPr sz="7000">
                <a:solidFill>
                  <a:schemeClr val="accent3"/>
                </a:solidFill>
              </a:defRPr>
            </a:lvl1pPr>
            <a:lvl2pPr lvl="1" algn="ctr" rtl="0">
              <a:spcBef>
                <a:spcPts val="0"/>
              </a:spcBef>
              <a:spcAft>
                <a:spcPts val="0"/>
              </a:spcAft>
              <a:buClr>
                <a:schemeClr val="accent4"/>
              </a:buClr>
              <a:buSzPts val="5000"/>
              <a:buNone/>
              <a:defRPr sz="5000">
                <a:solidFill>
                  <a:schemeClr val="accent4"/>
                </a:solidFill>
              </a:defRPr>
            </a:lvl2pPr>
            <a:lvl3pPr lvl="2" algn="ctr" rtl="0">
              <a:spcBef>
                <a:spcPts val="0"/>
              </a:spcBef>
              <a:spcAft>
                <a:spcPts val="0"/>
              </a:spcAft>
              <a:buClr>
                <a:schemeClr val="accent4"/>
              </a:buClr>
              <a:buSzPts val="5000"/>
              <a:buNone/>
              <a:defRPr sz="5000">
                <a:solidFill>
                  <a:schemeClr val="accent4"/>
                </a:solidFill>
              </a:defRPr>
            </a:lvl3pPr>
            <a:lvl4pPr lvl="3" algn="ctr" rtl="0">
              <a:spcBef>
                <a:spcPts val="0"/>
              </a:spcBef>
              <a:spcAft>
                <a:spcPts val="0"/>
              </a:spcAft>
              <a:buClr>
                <a:schemeClr val="accent4"/>
              </a:buClr>
              <a:buSzPts val="5000"/>
              <a:buNone/>
              <a:defRPr sz="5000">
                <a:solidFill>
                  <a:schemeClr val="accent4"/>
                </a:solidFill>
              </a:defRPr>
            </a:lvl4pPr>
            <a:lvl5pPr lvl="4" algn="ctr" rtl="0">
              <a:spcBef>
                <a:spcPts val="0"/>
              </a:spcBef>
              <a:spcAft>
                <a:spcPts val="0"/>
              </a:spcAft>
              <a:buClr>
                <a:schemeClr val="accent4"/>
              </a:buClr>
              <a:buSzPts val="5000"/>
              <a:buNone/>
              <a:defRPr sz="5000">
                <a:solidFill>
                  <a:schemeClr val="accent4"/>
                </a:solidFill>
              </a:defRPr>
            </a:lvl5pPr>
            <a:lvl6pPr lvl="5" algn="ctr" rtl="0">
              <a:spcBef>
                <a:spcPts val="0"/>
              </a:spcBef>
              <a:spcAft>
                <a:spcPts val="0"/>
              </a:spcAft>
              <a:buClr>
                <a:schemeClr val="accent4"/>
              </a:buClr>
              <a:buSzPts val="5000"/>
              <a:buNone/>
              <a:defRPr sz="5000">
                <a:solidFill>
                  <a:schemeClr val="accent4"/>
                </a:solidFill>
              </a:defRPr>
            </a:lvl6pPr>
            <a:lvl7pPr lvl="6" algn="ctr" rtl="0">
              <a:spcBef>
                <a:spcPts val="0"/>
              </a:spcBef>
              <a:spcAft>
                <a:spcPts val="0"/>
              </a:spcAft>
              <a:buClr>
                <a:schemeClr val="accent4"/>
              </a:buClr>
              <a:buSzPts val="5000"/>
              <a:buNone/>
              <a:defRPr sz="5000">
                <a:solidFill>
                  <a:schemeClr val="accent4"/>
                </a:solidFill>
              </a:defRPr>
            </a:lvl7pPr>
            <a:lvl8pPr lvl="7" algn="ctr" rtl="0">
              <a:spcBef>
                <a:spcPts val="0"/>
              </a:spcBef>
              <a:spcAft>
                <a:spcPts val="0"/>
              </a:spcAft>
              <a:buClr>
                <a:schemeClr val="accent4"/>
              </a:buClr>
              <a:buSzPts val="5000"/>
              <a:buNone/>
              <a:defRPr sz="5000">
                <a:solidFill>
                  <a:schemeClr val="accent4"/>
                </a:solidFill>
              </a:defRPr>
            </a:lvl8pPr>
            <a:lvl9pPr lvl="8" algn="ctr" rtl="0">
              <a:spcBef>
                <a:spcPts val="0"/>
              </a:spcBef>
              <a:spcAft>
                <a:spcPts val="0"/>
              </a:spcAft>
              <a:buClr>
                <a:schemeClr val="accent4"/>
              </a:buClr>
              <a:buSzPts val="5000"/>
              <a:buNone/>
              <a:defRPr sz="5000">
                <a:solidFill>
                  <a:schemeClr val="accent4"/>
                </a:solidFill>
              </a:defRPr>
            </a:lvl9pPr>
          </a:lstStyle>
          <a:p>
            <a:r>
              <a:t>xx%</a:t>
            </a:r>
          </a:p>
        </p:txBody>
      </p:sp>
    </p:spTree>
    <p:extLst>
      <p:ext uri="{BB962C8B-B14F-4D97-AF65-F5344CB8AC3E}">
        <p14:creationId xmlns:p14="http://schemas.microsoft.com/office/powerpoint/2010/main" val="8750306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720100" y="445025"/>
            <a:ext cx="7704000" cy="11361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9" name="Google Shape;79;p17"/>
          <p:cNvSpPr txBox="1">
            <a:spLocks noGrp="1"/>
          </p:cNvSpPr>
          <p:nvPr>
            <p:ph type="subTitle" idx="1"/>
          </p:nvPr>
        </p:nvSpPr>
        <p:spPr>
          <a:xfrm>
            <a:off x="996225" y="2127875"/>
            <a:ext cx="4164000" cy="682800"/>
          </a:xfrm>
          <a:prstGeom prst="rect">
            <a:avLst/>
          </a:prstGeom>
        </p:spPr>
        <p:txBody>
          <a:bodyPr spcFirstLastPara="1" wrap="square" lIns="0" tIns="91425" rIns="0" bIns="91425" anchor="t" anchorCtr="0">
            <a:noAutofit/>
          </a:bodyPr>
          <a:lstStyle>
            <a:lvl1pPr lvl="0" rtl="0">
              <a:lnSpc>
                <a:spcPct val="80000"/>
              </a:lnSpc>
              <a:spcBef>
                <a:spcPts val="0"/>
              </a:spcBef>
              <a:spcAft>
                <a:spcPts val="0"/>
              </a:spcAft>
              <a:buNone/>
              <a:defRPr sz="2000" b="1">
                <a:solidFill>
                  <a:schemeClr val="accent3"/>
                </a:solidFill>
                <a:latin typeface="Patrick Hand SC"/>
                <a:ea typeface="Patrick Hand SC"/>
                <a:cs typeface="Patrick Hand SC"/>
                <a:sym typeface="Patrick Hand SC"/>
              </a:defRPr>
            </a:lvl1pPr>
            <a:lvl2pPr lvl="1"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2pPr>
            <a:lvl3pPr lvl="2"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3pPr>
            <a:lvl4pPr lvl="3"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4pPr>
            <a:lvl5pPr lvl="4"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5pPr>
            <a:lvl6pPr lvl="5"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6pPr>
            <a:lvl7pPr lvl="6"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7pPr>
            <a:lvl8pPr lvl="7" rtl="0">
              <a:lnSpc>
                <a:spcPct val="80000"/>
              </a:lnSpc>
              <a:spcBef>
                <a:spcPts val="1600"/>
              </a:spcBef>
              <a:spcAft>
                <a:spcPts val="0"/>
              </a:spcAft>
              <a:buNone/>
              <a:defRPr sz="2000" b="1">
                <a:solidFill>
                  <a:schemeClr val="accent3"/>
                </a:solidFill>
                <a:latin typeface="Patrick Hand SC"/>
                <a:ea typeface="Patrick Hand SC"/>
                <a:cs typeface="Patrick Hand SC"/>
                <a:sym typeface="Patrick Hand SC"/>
              </a:defRPr>
            </a:lvl8pPr>
            <a:lvl9pPr lvl="8" rtl="0">
              <a:lnSpc>
                <a:spcPct val="80000"/>
              </a:lnSpc>
              <a:spcBef>
                <a:spcPts val="1600"/>
              </a:spcBef>
              <a:spcAft>
                <a:spcPts val="1600"/>
              </a:spcAft>
              <a:buNone/>
              <a:defRPr sz="2000" b="1">
                <a:solidFill>
                  <a:schemeClr val="accent3"/>
                </a:solidFill>
                <a:latin typeface="Patrick Hand SC"/>
                <a:ea typeface="Patrick Hand SC"/>
                <a:cs typeface="Patrick Hand SC"/>
                <a:sym typeface="Patrick Hand SC"/>
              </a:defRPr>
            </a:lvl9pPr>
          </a:lstStyle>
          <a:p>
            <a:endParaRPr/>
          </a:p>
        </p:txBody>
      </p:sp>
      <p:sp>
        <p:nvSpPr>
          <p:cNvPr id="80" name="Google Shape;80;p17"/>
          <p:cNvSpPr txBox="1">
            <a:spLocks noGrp="1"/>
          </p:cNvSpPr>
          <p:nvPr>
            <p:ph type="subTitle" idx="2"/>
          </p:nvPr>
        </p:nvSpPr>
        <p:spPr>
          <a:xfrm>
            <a:off x="996225" y="2831850"/>
            <a:ext cx="3404700" cy="682800"/>
          </a:xfrm>
          <a:prstGeom prst="rect">
            <a:avLst/>
          </a:prstGeom>
        </p:spPr>
        <p:txBody>
          <a:bodyPr spcFirstLastPara="1" wrap="square" lIns="0" tIns="91425" rIns="0" bIns="91425" anchor="t" anchorCtr="0">
            <a:noAutofit/>
          </a:bodyPr>
          <a:lstStyle>
            <a:lvl1pPr lvl="0" rtl="0">
              <a:spcBef>
                <a:spcPts val="0"/>
              </a:spcBef>
              <a:spcAft>
                <a:spcPts val="0"/>
              </a:spcAft>
              <a:buNone/>
              <a:defRPr sz="1400"/>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a:p>
        </p:txBody>
      </p:sp>
    </p:spTree>
    <p:extLst>
      <p:ext uri="{BB962C8B-B14F-4D97-AF65-F5344CB8AC3E}">
        <p14:creationId xmlns:p14="http://schemas.microsoft.com/office/powerpoint/2010/main" val="38175324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0751839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5321834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9838337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3714759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9879698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7432246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572926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720150" y="445025"/>
            <a:ext cx="7703700" cy="11361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6380270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698231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1118160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41931300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02940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4559739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40972502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016574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0500332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1404964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4154713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720000" y="482679"/>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30" name="Google Shape;30;p7"/>
          <p:cNvSpPr txBox="1">
            <a:spLocks noGrp="1"/>
          </p:cNvSpPr>
          <p:nvPr>
            <p:ph type="body" idx="1"/>
          </p:nvPr>
        </p:nvSpPr>
        <p:spPr>
          <a:xfrm>
            <a:off x="996225" y="1487350"/>
            <a:ext cx="3213900" cy="2781000"/>
          </a:xfrm>
          <a:prstGeom prst="rect">
            <a:avLst/>
          </a:prstGeom>
        </p:spPr>
        <p:txBody>
          <a:bodyPr spcFirstLastPara="1" wrap="square" lIns="91425" tIns="91425" rIns="91425" bIns="91425" anchor="ctr" anchorCtr="0">
            <a:noAutofit/>
          </a:bodyPr>
          <a:lstStyle>
            <a:lvl1pPr marL="457200" lvl="0" indent="-317500" rtl="0">
              <a:spcBef>
                <a:spcPts val="0"/>
              </a:spcBef>
              <a:spcAft>
                <a:spcPts val="0"/>
              </a:spcAft>
              <a:buClr>
                <a:schemeClr val="accent3"/>
              </a:buClr>
              <a:buSzPts val="1400"/>
              <a:buChar char="●"/>
              <a:defRPr sz="16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extLst>
      <p:ext uri="{BB962C8B-B14F-4D97-AF65-F5344CB8AC3E}">
        <p14:creationId xmlns:p14="http://schemas.microsoft.com/office/powerpoint/2010/main" val="340571610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89951913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6474795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9283323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0751933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779201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1"/>
        <p:cNvGrpSpPr/>
        <p:nvPr/>
      </p:nvGrpSpPr>
      <p:grpSpPr>
        <a:xfrm>
          <a:off x="0" y="0"/>
          <a:ext cx="0" cy="0"/>
          <a:chOff x="0" y="0"/>
          <a:chExt cx="0" cy="0"/>
        </a:xfrm>
      </p:grpSpPr>
      <p:sp>
        <p:nvSpPr>
          <p:cNvPr id="32" name="Google Shape;32;p8"/>
          <p:cNvSpPr txBox="1">
            <a:spLocks noGrp="1"/>
          </p:cNvSpPr>
          <p:nvPr>
            <p:ph type="title"/>
          </p:nvPr>
        </p:nvSpPr>
        <p:spPr>
          <a:xfrm>
            <a:off x="1388100" y="1137450"/>
            <a:ext cx="6367800" cy="28686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extLst>
      <p:ext uri="{BB962C8B-B14F-4D97-AF65-F5344CB8AC3E}">
        <p14:creationId xmlns:p14="http://schemas.microsoft.com/office/powerpoint/2010/main" val="3148010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992625" y="1305975"/>
            <a:ext cx="2950800" cy="1055700"/>
          </a:xfrm>
          <a:prstGeom prst="rect">
            <a:avLst/>
          </a:prstGeom>
        </p:spPr>
        <p:txBody>
          <a:bodyPr spcFirstLastPara="1" wrap="square" lIns="91425" tIns="91425" rIns="91425" bIns="91425" anchor="b" anchorCtr="0">
            <a:noAutofit/>
          </a:bodyPr>
          <a:lstStyle>
            <a:lvl1pPr lvl="0">
              <a:spcBef>
                <a:spcPts val="0"/>
              </a:spcBef>
              <a:spcAft>
                <a:spcPts val="0"/>
              </a:spcAft>
              <a:buSzPts val="7000"/>
              <a:buNone/>
              <a:defRPr sz="7000"/>
            </a:lvl1pPr>
            <a:lvl2pPr lvl="1" algn="ctr">
              <a:spcBef>
                <a:spcPts val="0"/>
              </a:spcBef>
              <a:spcAft>
                <a:spcPts val="0"/>
              </a:spcAft>
              <a:buSzPts val="7000"/>
              <a:buNone/>
              <a:defRPr sz="7000"/>
            </a:lvl2pPr>
            <a:lvl3pPr lvl="2" algn="ctr">
              <a:spcBef>
                <a:spcPts val="0"/>
              </a:spcBef>
              <a:spcAft>
                <a:spcPts val="0"/>
              </a:spcAft>
              <a:buSzPts val="7000"/>
              <a:buNone/>
              <a:defRPr sz="7000"/>
            </a:lvl3pPr>
            <a:lvl4pPr lvl="3" algn="ctr">
              <a:spcBef>
                <a:spcPts val="0"/>
              </a:spcBef>
              <a:spcAft>
                <a:spcPts val="0"/>
              </a:spcAft>
              <a:buSzPts val="7000"/>
              <a:buNone/>
              <a:defRPr sz="7000"/>
            </a:lvl4pPr>
            <a:lvl5pPr lvl="4" algn="ctr">
              <a:spcBef>
                <a:spcPts val="0"/>
              </a:spcBef>
              <a:spcAft>
                <a:spcPts val="0"/>
              </a:spcAft>
              <a:buSzPts val="7000"/>
              <a:buNone/>
              <a:defRPr sz="7000"/>
            </a:lvl5pPr>
            <a:lvl6pPr lvl="5" algn="ctr">
              <a:spcBef>
                <a:spcPts val="0"/>
              </a:spcBef>
              <a:spcAft>
                <a:spcPts val="0"/>
              </a:spcAft>
              <a:buSzPts val="7000"/>
              <a:buNone/>
              <a:defRPr sz="7000"/>
            </a:lvl6pPr>
            <a:lvl7pPr lvl="6" algn="ctr">
              <a:spcBef>
                <a:spcPts val="0"/>
              </a:spcBef>
              <a:spcAft>
                <a:spcPts val="0"/>
              </a:spcAft>
              <a:buSzPts val="7000"/>
              <a:buNone/>
              <a:defRPr sz="7000"/>
            </a:lvl7pPr>
            <a:lvl8pPr lvl="7" algn="ctr">
              <a:spcBef>
                <a:spcPts val="0"/>
              </a:spcBef>
              <a:spcAft>
                <a:spcPts val="0"/>
              </a:spcAft>
              <a:buSzPts val="7000"/>
              <a:buNone/>
              <a:defRPr sz="7000"/>
            </a:lvl8pPr>
            <a:lvl9pPr lvl="8" algn="ctr">
              <a:spcBef>
                <a:spcPts val="0"/>
              </a:spcBef>
              <a:spcAft>
                <a:spcPts val="0"/>
              </a:spcAft>
              <a:buSzPts val="7000"/>
              <a:buNone/>
              <a:defRPr sz="7000"/>
            </a:lvl9pPr>
          </a:lstStyle>
          <a:p>
            <a:endParaRPr/>
          </a:p>
        </p:txBody>
      </p:sp>
      <p:sp>
        <p:nvSpPr>
          <p:cNvPr id="35" name="Google Shape;35;p9"/>
          <p:cNvSpPr txBox="1">
            <a:spLocks noGrp="1"/>
          </p:cNvSpPr>
          <p:nvPr>
            <p:ph type="subTitle" idx="1"/>
          </p:nvPr>
        </p:nvSpPr>
        <p:spPr>
          <a:xfrm>
            <a:off x="992625" y="2449425"/>
            <a:ext cx="2950800" cy="1388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Tree>
    <p:extLst>
      <p:ext uri="{BB962C8B-B14F-4D97-AF65-F5344CB8AC3E}">
        <p14:creationId xmlns:p14="http://schemas.microsoft.com/office/powerpoint/2010/main" val="580203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6"/>
        <p:cNvGrpSpPr/>
        <p:nvPr/>
      </p:nvGrpSpPr>
      <p:grpSpPr>
        <a:xfrm>
          <a:off x="0" y="0"/>
          <a:ext cx="0" cy="0"/>
          <a:chOff x="0" y="0"/>
          <a:chExt cx="0" cy="0"/>
        </a:xfrm>
      </p:grpSpPr>
      <p:sp>
        <p:nvSpPr>
          <p:cNvPr id="37" name="Google Shape;37;p10"/>
          <p:cNvSpPr txBox="1">
            <a:spLocks noGrp="1"/>
          </p:cNvSpPr>
          <p:nvPr>
            <p:ph type="title"/>
          </p:nvPr>
        </p:nvSpPr>
        <p:spPr>
          <a:xfrm>
            <a:off x="2385750" y="445025"/>
            <a:ext cx="4372500" cy="11361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488134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3.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4.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lvl1pPr lvl="0">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1pPr>
            <a:lvl2pPr lvl="1">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2pPr>
            <a:lvl3pPr lvl="2">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3pPr>
            <a:lvl4pPr lvl="3">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4pPr>
            <a:lvl5pPr lvl="4">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5pPr>
            <a:lvl6pPr lvl="5">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6pPr>
            <a:lvl7pPr lvl="6">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7pPr>
            <a:lvl8pPr lvl="7">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8pPr>
            <a:lvl9pPr lvl="8">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1pPr>
            <a:lvl2pPr marL="914400" lvl="1"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2pPr>
            <a:lvl3pPr marL="1371600" lvl="2"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3pPr>
            <a:lvl4pPr marL="1828800" lvl="3"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4pPr>
            <a:lvl5pPr marL="2286000" lvl="4"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5pPr>
            <a:lvl6pPr marL="2743200" lvl="5"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6pPr>
            <a:lvl7pPr marL="3200400" lvl="6"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7pPr>
            <a:lvl8pPr marL="3657600" lvl="7"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8pPr>
            <a:lvl9pPr marL="4114800" lvl="8" indent="-317500">
              <a:lnSpc>
                <a:spcPct val="100000"/>
              </a:lnSpc>
              <a:spcBef>
                <a:spcPts val="1600"/>
              </a:spcBef>
              <a:spcAft>
                <a:spcPts val="1600"/>
              </a:spcAft>
              <a:buClr>
                <a:schemeClr val="dk2"/>
              </a:buClr>
              <a:buSzPts val="1400"/>
              <a:buFont typeface="Patrick Hand"/>
              <a:buChar char="■"/>
              <a:defRPr>
                <a:solidFill>
                  <a:schemeClr val="dk2"/>
                </a:solidFill>
                <a:latin typeface="Patrick Hand"/>
                <a:ea typeface="Patrick Hand"/>
                <a:cs typeface="Patrick Hand"/>
                <a:sym typeface="Patrick Hand"/>
              </a:defRPr>
            </a:lvl9pPr>
          </a:lstStyle>
          <a:p>
            <a:endParaRPr/>
          </a:p>
        </p:txBody>
      </p:sp>
      <p:sp>
        <p:nvSpPr>
          <p:cNvPr id="8" name="Google Shape;8;p1"/>
          <p:cNvSpPr/>
          <p:nvPr/>
        </p:nvSpPr>
        <p:spPr>
          <a:xfrm rot="-10664892">
            <a:off x="-192085" y="-164253"/>
            <a:ext cx="9555239" cy="5361657"/>
          </a:xfrm>
          <a:custGeom>
            <a:avLst/>
            <a:gdLst/>
            <a:ahLst/>
            <a:cxnLst/>
            <a:rect l="l" t="t" r="r" b="b"/>
            <a:pathLst>
              <a:path w="44882" h="36450" extrusionOk="0">
                <a:moveTo>
                  <a:pt x="42957" y="712"/>
                </a:moveTo>
                <a:cubicBezTo>
                  <a:pt x="42999" y="816"/>
                  <a:pt x="43041" y="858"/>
                  <a:pt x="43062" y="942"/>
                </a:cubicBezTo>
                <a:cubicBezTo>
                  <a:pt x="43271" y="2323"/>
                  <a:pt x="43522" y="3704"/>
                  <a:pt x="43689" y="5106"/>
                </a:cubicBezTo>
                <a:cubicBezTo>
                  <a:pt x="43794" y="6047"/>
                  <a:pt x="43752" y="6989"/>
                  <a:pt x="43794" y="7951"/>
                </a:cubicBezTo>
                <a:cubicBezTo>
                  <a:pt x="43815" y="8265"/>
                  <a:pt x="43815" y="8600"/>
                  <a:pt x="43919" y="8914"/>
                </a:cubicBezTo>
                <a:cubicBezTo>
                  <a:pt x="44170" y="9646"/>
                  <a:pt x="44233" y="10378"/>
                  <a:pt x="44212" y="11132"/>
                </a:cubicBezTo>
                <a:cubicBezTo>
                  <a:pt x="44170" y="12052"/>
                  <a:pt x="44233" y="12973"/>
                  <a:pt x="44526" y="13852"/>
                </a:cubicBezTo>
                <a:cubicBezTo>
                  <a:pt x="44589" y="14124"/>
                  <a:pt x="44631" y="14438"/>
                  <a:pt x="44631" y="14730"/>
                </a:cubicBezTo>
                <a:lnTo>
                  <a:pt x="44777" y="24837"/>
                </a:lnTo>
                <a:cubicBezTo>
                  <a:pt x="44798" y="27285"/>
                  <a:pt x="44861" y="29691"/>
                  <a:pt x="44882" y="32118"/>
                </a:cubicBezTo>
                <a:cubicBezTo>
                  <a:pt x="44882" y="32432"/>
                  <a:pt x="44840" y="32767"/>
                  <a:pt x="44798" y="33080"/>
                </a:cubicBezTo>
                <a:cubicBezTo>
                  <a:pt x="44756" y="33624"/>
                  <a:pt x="44694" y="34189"/>
                  <a:pt x="44652" y="34859"/>
                </a:cubicBezTo>
                <a:cubicBezTo>
                  <a:pt x="44694" y="34775"/>
                  <a:pt x="44652" y="34838"/>
                  <a:pt x="44631" y="34880"/>
                </a:cubicBezTo>
                <a:cubicBezTo>
                  <a:pt x="44380" y="35382"/>
                  <a:pt x="43940" y="35508"/>
                  <a:pt x="43501" y="35340"/>
                </a:cubicBezTo>
                <a:cubicBezTo>
                  <a:pt x="43020" y="35152"/>
                  <a:pt x="42559" y="35131"/>
                  <a:pt x="42078" y="35173"/>
                </a:cubicBezTo>
                <a:cubicBezTo>
                  <a:pt x="40760" y="35257"/>
                  <a:pt x="39463" y="35047"/>
                  <a:pt x="38207" y="34733"/>
                </a:cubicBezTo>
                <a:cubicBezTo>
                  <a:pt x="37161" y="34817"/>
                  <a:pt x="36157" y="34461"/>
                  <a:pt x="35111" y="34461"/>
                </a:cubicBezTo>
                <a:cubicBezTo>
                  <a:pt x="34190" y="34461"/>
                  <a:pt x="33248" y="34524"/>
                  <a:pt x="32328" y="34420"/>
                </a:cubicBezTo>
                <a:cubicBezTo>
                  <a:pt x="31700" y="34336"/>
                  <a:pt x="31072" y="34294"/>
                  <a:pt x="30424" y="34294"/>
                </a:cubicBezTo>
                <a:cubicBezTo>
                  <a:pt x="29398" y="34315"/>
                  <a:pt x="28373" y="34357"/>
                  <a:pt x="27369" y="34608"/>
                </a:cubicBezTo>
                <a:cubicBezTo>
                  <a:pt x="26888" y="34713"/>
                  <a:pt x="26385" y="34671"/>
                  <a:pt x="25925" y="34713"/>
                </a:cubicBezTo>
                <a:cubicBezTo>
                  <a:pt x="25109" y="34733"/>
                  <a:pt x="24335" y="34733"/>
                  <a:pt x="23519" y="34754"/>
                </a:cubicBezTo>
                <a:cubicBezTo>
                  <a:pt x="23289" y="34754"/>
                  <a:pt x="23079" y="34754"/>
                  <a:pt x="22828" y="34775"/>
                </a:cubicBezTo>
                <a:cubicBezTo>
                  <a:pt x="21615" y="34964"/>
                  <a:pt x="20359" y="35152"/>
                  <a:pt x="19125" y="35340"/>
                </a:cubicBezTo>
                <a:cubicBezTo>
                  <a:pt x="18790" y="35382"/>
                  <a:pt x="18414" y="35445"/>
                  <a:pt x="18079" y="35466"/>
                </a:cubicBezTo>
                <a:cubicBezTo>
                  <a:pt x="17765" y="35508"/>
                  <a:pt x="17430" y="35508"/>
                  <a:pt x="17137" y="35591"/>
                </a:cubicBezTo>
                <a:cubicBezTo>
                  <a:pt x="16237" y="35863"/>
                  <a:pt x="15359" y="35821"/>
                  <a:pt x="14459" y="35863"/>
                </a:cubicBezTo>
                <a:cubicBezTo>
                  <a:pt x="13141" y="35884"/>
                  <a:pt x="11781" y="35905"/>
                  <a:pt x="10442" y="35968"/>
                </a:cubicBezTo>
                <a:cubicBezTo>
                  <a:pt x="10253" y="35968"/>
                  <a:pt x="10044" y="35968"/>
                  <a:pt x="9856" y="36031"/>
                </a:cubicBezTo>
                <a:cubicBezTo>
                  <a:pt x="9270" y="36324"/>
                  <a:pt x="8600" y="36303"/>
                  <a:pt x="7973" y="36324"/>
                </a:cubicBezTo>
                <a:cubicBezTo>
                  <a:pt x="6278" y="36345"/>
                  <a:pt x="4583" y="36407"/>
                  <a:pt x="2888" y="36449"/>
                </a:cubicBezTo>
                <a:lnTo>
                  <a:pt x="2784" y="36449"/>
                </a:lnTo>
                <a:cubicBezTo>
                  <a:pt x="2072" y="36449"/>
                  <a:pt x="1884" y="36324"/>
                  <a:pt x="1863" y="35654"/>
                </a:cubicBezTo>
                <a:cubicBezTo>
                  <a:pt x="1800" y="34713"/>
                  <a:pt x="1800" y="33729"/>
                  <a:pt x="1800" y="32788"/>
                </a:cubicBezTo>
                <a:cubicBezTo>
                  <a:pt x="1800" y="31930"/>
                  <a:pt x="1800" y="31093"/>
                  <a:pt x="1570" y="30256"/>
                </a:cubicBezTo>
                <a:cubicBezTo>
                  <a:pt x="1486" y="29942"/>
                  <a:pt x="1486" y="29607"/>
                  <a:pt x="1486" y="29293"/>
                </a:cubicBezTo>
                <a:cubicBezTo>
                  <a:pt x="1465" y="28645"/>
                  <a:pt x="1465" y="27975"/>
                  <a:pt x="1256" y="27347"/>
                </a:cubicBezTo>
                <a:cubicBezTo>
                  <a:pt x="1152" y="27034"/>
                  <a:pt x="1152" y="26657"/>
                  <a:pt x="1152" y="26280"/>
                </a:cubicBezTo>
                <a:cubicBezTo>
                  <a:pt x="1131" y="23937"/>
                  <a:pt x="1131" y="21572"/>
                  <a:pt x="1110" y="19229"/>
                </a:cubicBezTo>
                <a:cubicBezTo>
                  <a:pt x="1110" y="18915"/>
                  <a:pt x="1089" y="18559"/>
                  <a:pt x="1005" y="18246"/>
                </a:cubicBezTo>
                <a:cubicBezTo>
                  <a:pt x="838" y="17702"/>
                  <a:pt x="817" y="17158"/>
                  <a:pt x="817" y="16614"/>
                </a:cubicBezTo>
                <a:cubicBezTo>
                  <a:pt x="817" y="15484"/>
                  <a:pt x="796" y="14375"/>
                  <a:pt x="775" y="13266"/>
                </a:cubicBezTo>
                <a:cubicBezTo>
                  <a:pt x="775" y="13015"/>
                  <a:pt x="733" y="12805"/>
                  <a:pt x="691" y="12575"/>
                </a:cubicBezTo>
                <a:cubicBezTo>
                  <a:pt x="524" y="11822"/>
                  <a:pt x="398" y="11027"/>
                  <a:pt x="461" y="10253"/>
                </a:cubicBezTo>
                <a:cubicBezTo>
                  <a:pt x="482" y="10064"/>
                  <a:pt x="461" y="9855"/>
                  <a:pt x="398" y="9667"/>
                </a:cubicBezTo>
                <a:cubicBezTo>
                  <a:pt x="1" y="8265"/>
                  <a:pt x="147" y="6821"/>
                  <a:pt x="105" y="5378"/>
                </a:cubicBezTo>
                <a:cubicBezTo>
                  <a:pt x="84" y="4373"/>
                  <a:pt x="84" y="3348"/>
                  <a:pt x="84" y="2344"/>
                </a:cubicBezTo>
                <a:cubicBezTo>
                  <a:pt x="84" y="1549"/>
                  <a:pt x="356" y="1193"/>
                  <a:pt x="1152" y="1151"/>
                </a:cubicBezTo>
                <a:cubicBezTo>
                  <a:pt x="1947" y="1088"/>
                  <a:pt x="2721" y="963"/>
                  <a:pt x="3537" y="1256"/>
                </a:cubicBezTo>
                <a:cubicBezTo>
                  <a:pt x="3934" y="1381"/>
                  <a:pt x="4437" y="1277"/>
                  <a:pt x="4876" y="1277"/>
                </a:cubicBezTo>
                <a:cubicBezTo>
                  <a:pt x="7052" y="1235"/>
                  <a:pt x="9249" y="1151"/>
                  <a:pt x="11404" y="1088"/>
                </a:cubicBezTo>
                <a:cubicBezTo>
                  <a:pt x="13580" y="1025"/>
                  <a:pt x="15777" y="963"/>
                  <a:pt x="17953" y="879"/>
                </a:cubicBezTo>
                <a:cubicBezTo>
                  <a:pt x="18204" y="879"/>
                  <a:pt x="18455" y="816"/>
                  <a:pt x="18706" y="774"/>
                </a:cubicBezTo>
                <a:cubicBezTo>
                  <a:pt x="19209" y="712"/>
                  <a:pt x="19732" y="628"/>
                  <a:pt x="20234" y="544"/>
                </a:cubicBezTo>
                <a:cubicBezTo>
                  <a:pt x="20380" y="523"/>
                  <a:pt x="20548" y="544"/>
                  <a:pt x="20694" y="502"/>
                </a:cubicBezTo>
                <a:cubicBezTo>
                  <a:pt x="22138" y="84"/>
                  <a:pt x="23623" y="189"/>
                  <a:pt x="25088" y="126"/>
                </a:cubicBezTo>
                <a:cubicBezTo>
                  <a:pt x="26406" y="84"/>
                  <a:pt x="27704" y="42"/>
                  <a:pt x="29043" y="21"/>
                </a:cubicBezTo>
                <a:cubicBezTo>
                  <a:pt x="29231" y="21"/>
                  <a:pt x="29440" y="0"/>
                  <a:pt x="29608" y="21"/>
                </a:cubicBezTo>
                <a:cubicBezTo>
                  <a:pt x="31554" y="419"/>
                  <a:pt x="33520" y="105"/>
                  <a:pt x="35445" y="126"/>
                </a:cubicBezTo>
                <a:cubicBezTo>
                  <a:pt x="35927" y="126"/>
                  <a:pt x="36408" y="105"/>
                  <a:pt x="36889" y="105"/>
                </a:cubicBezTo>
                <a:cubicBezTo>
                  <a:pt x="37015" y="105"/>
                  <a:pt x="37182" y="84"/>
                  <a:pt x="37245" y="126"/>
                </a:cubicBezTo>
                <a:cubicBezTo>
                  <a:pt x="37726" y="440"/>
                  <a:pt x="38249" y="314"/>
                  <a:pt x="38751" y="314"/>
                </a:cubicBezTo>
                <a:cubicBezTo>
                  <a:pt x="39191" y="335"/>
                  <a:pt x="39651" y="251"/>
                  <a:pt x="40049" y="523"/>
                </a:cubicBezTo>
                <a:cubicBezTo>
                  <a:pt x="40885" y="523"/>
                  <a:pt x="41701" y="565"/>
                  <a:pt x="42518" y="816"/>
                </a:cubicBezTo>
                <a:cubicBezTo>
                  <a:pt x="42664" y="837"/>
                  <a:pt x="42831" y="753"/>
                  <a:pt x="42957" y="712"/>
                </a:cubicBezTo>
                <a:close/>
                <a:moveTo>
                  <a:pt x="42476" y="1821"/>
                </a:moveTo>
                <a:cubicBezTo>
                  <a:pt x="41618" y="2009"/>
                  <a:pt x="40844" y="1402"/>
                  <a:pt x="39965" y="1590"/>
                </a:cubicBezTo>
                <a:cubicBezTo>
                  <a:pt x="39881" y="1611"/>
                  <a:pt x="39756" y="1590"/>
                  <a:pt x="39672" y="1549"/>
                </a:cubicBezTo>
                <a:cubicBezTo>
                  <a:pt x="39128" y="1256"/>
                  <a:pt x="38563" y="1360"/>
                  <a:pt x="37977" y="1339"/>
                </a:cubicBezTo>
                <a:cubicBezTo>
                  <a:pt x="37726" y="1339"/>
                  <a:pt x="37454" y="1360"/>
                  <a:pt x="37224" y="1256"/>
                </a:cubicBezTo>
                <a:cubicBezTo>
                  <a:pt x="36889" y="1088"/>
                  <a:pt x="36533" y="1088"/>
                  <a:pt x="36199" y="1088"/>
                </a:cubicBezTo>
                <a:cubicBezTo>
                  <a:pt x="35341" y="1130"/>
                  <a:pt x="34483" y="1130"/>
                  <a:pt x="33625" y="1151"/>
                </a:cubicBezTo>
                <a:cubicBezTo>
                  <a:pt x="32286" y="1193"/>
                  <a:pt x="30926" y="1297"/>
                  <a:pt x="29587" y="1005"/>
                </a:cubicBezTo>
                <a:cubicBezTo>
                  <a:pt x="29377" y="963"/>
                  <a:pt x="29147" y="984"/>
                  <a:pt x="28917" y="984"/>
                </a:cubicBezTo>
                <a:cubicBezTo>
                  <a:pt x="27473" y="1005"/>
                  <a:pt x="26030" y="1005"/>
                  <a:pt x="24586" y="1088"/>
                </a:cubicBezTo>
                <a:cubicBezTo>
                  <a:pt x="23310" y="1151"/>
                  <a:pt x="22033" y="1046"/>
                  <a:pt x="20778" y="1444"/>
                </a:cubicBezTo>
                <a:cubicBezTo>
                  <a:pt x="20569" y="1507"/>
                  <a:pt x="20338" y="1465"/>
                  <a:pt x="20087" y="1486"/>
                </a:cubicBezTo>
                <a:cubicBezTo>
                  <a:pt x="19794" y="1507"/>
                  <a:pt x="19522" y="1507"/>
                  <a:pt x="19230" y="1611"/>
                </a:cubicBezTo>
                <a:cubicBezTo>
                  <a:pt x="18434" y="1883"/>
                  <a:pt x="17660" y="1862"/>
                  <a:pt x="16844" y="1883"/>
                </a:cubicBezTo>
                <a:cubicBezTo>
                  <a:pt x="16007" y="1904"/>
                  <a:pt x="15170" y="1904"/>
                  <a:pt x="14354" y="1925"/>
                </a:cubicBezTo>
                <a:cubicBezTo>
                  <a:pt x="10881" y="2009"/>
                  <a:pt x="7387" y="2114"/>
                  <a:pt x="3893" y="2176"/>
                </a:cubicBezTo>
                <a:cubicBezTo>
                  <a:pt x="3579" y="2176"/>
                  <a:pt x="3265" y="2114"/>
                  <a:pt x="2951" y="2009"/>
                </a:cubicBezTo>
                <a:cubicBezTo>
                  <a:pt x="2302" y="1800"/>
                  <a:pt x="1654" y="1862"/>
                  <a:pt x="1005" y="1988"/>
                </a:cubicBezTo>
                <a:cubicBezTo>
                  <a:pt x="963" y="2176"/>
                  <a:pt x="942" y="2302"/>
                  <a:pt x="942" y="2427"/>
                </a:cubicBezTo>
                <a:cubicBezTo>
                  <a:pt x="963" y="4290"/>
                  <a:pt x="1026" y="6173"/>
                  <a:pt x="1047" y="8035"/>
                </a:cubicBezTo>
                <a:cubicBezTo>
                  <a:pt x="1340" y="9207"/>
                  <a:pt x="1319" y="10420"/>
                  <a:pt x="1465" y="11613"/>
                </a:cubicBezTo>
                <a:cubicBezTo>
                  <a:pt x="1570" y="12450"/>
                  <a:pt x="1737" y="13287"/>
                  <a:pt x="1696" y="14145"/>
                </a:cubicBezTo>
                <a:cubicBezTo>
                  <a:pt x="1696" y="14563"/>
                  <a:pt x="1696" y="15002"/>
                  <a:pt x="1737" y="15421"/>
                </a:cubicBezTo>
                <a:cubicBezTo>
                  <a:pt x="1779" y="16363"/>
                  <a:pt x="1675" y="17346"/>
                  <a:pt x="1988" y="18246"/>
                </a:cubicBezTo>
                <a:cubicBezTo>
                  <a:pt x="2072" y="18497"/>
                  <a:pt x="2072" y="18769"/>
                  <a:pt x="2072" y="19041"/>
                </a:cubicBezTo>
                <a:cubicBezTo>
                  <a:pt x="2093" y="21070"/>
                  <a:pt x="2114" y="23079"/>
                  <a:pt x="2177" y="25129"/>
                </a:cubicBezTo>
                <a:cubicBezTo>
                  <a:pt x="2177" y="25820"/>
                  <a:pt x="2156" y="26510"/>
                  <a:pt x="2302" y="27159"/>
                </a:cubicBezTo>
                <a:cubicBezTo>
                  <a:pt x="2470" y="27912"/>
                  <a:pt x="2532" y="28666"/>
                  <a:pt x="2532" y="29398"/>
                </a:cubicBezTo>
                <a:cubicBezTo>
                  <a:pt x="2532" y="29691"/>
                  <a:pt x="2574" y="30005"/>
                  <a:pt x="2679" y="30256"/>
                </a:cubicBezTo>
                <a:cubicBezTo>
                  <a:pt x="2825" y="30737"/>
                  <a:pt x="2888" y="31218"/>
                  <a:pt x="2888" y="31700"/>
                </a:cubicBezTo>
                <a:cubicBezTo>
                  <a:pt x="2888" y="32516"/>
                  <a:pt x="2888" y="33352"/>
                  <a:pt x="2909" y="34148"/>
                </a:cubicBezTo>
                <a:cubicBezTo>
                  <a:pt x="2909" y="34545"/>
                  <a:pt x="2888" y="34943"/>
                  <a:pt x="3035" y="35319"/>
                </a:cubicBezTo>
                <a:cubicBezTo>
                  <a:pt x="3160" y="35319"/>
                  <a:pt x="3307" y="35361"/>
                  <a:pt x="3432" y="35361"/>
                </a:cubicBezTo>
                <a:cubicBezTo>
                  <a:pt x="5001" y="35319"/>
                  <a:pt x="6571" y="35298"/>
                  <a:pt x="8140" y="35236"/>
                </a:cubicBezTo>
                <a:cubicBezTo>
                  <a:pt x="8579" y="35194"/>
                  <a:pt x="9019" y="35089"/>
                  <a:pt x="9479" y="35005"/>
                </a:cubicBezTo>
                <a:cubicBezTo>
                  <a:pt x="9730" y="34964"/>
                  <a:pt x="9960" y="34880"/>
                  <a:pt x="10232" y="34880"/>
                </a:cubicBezTo>
                <a:cubicBezTo>
                  <a:pt x="12053" y="34838"/>
                  <a:pt x="13894" y="34796"/>
                  <a:pt x="15693" y="34754"/>
                </a:cubicBezTo>
                <a:cubicBezTo>
                  <a:pt x="15924" y="34754"/>
                  <a:pt x="16175" y="34754"/>
                  <a:pt x="16342" y="34671"/>
                </a:cubicBezTo>
                <a:cubicBezTo>
                  <a:pt x="17012" y="34441"/>
                  <a:pt x="17681" y="34461"/>
                  <a:pt x="18330" y="34357"/>
                </a:cubicBezTo>
                <a:cubicBezTo>
                  <a:pt x="19355" y="34210"/>
                  <a:pt x="20380" y="34106"/>
                  <a:pt x="21364" y="33938"/>
                </a:cubicBezTo>
                <a:cubicBezTo>
                  <a:pt x="22138" y="33813"/>
                  <a:pt x="22891" y="33645"/>
                  <a:pt x="23644" y="33687"/>
                </a:cubicBezTo>
                <a:cubicBezTo>
                  <a:pt x="24084" y="33687"/>
                  <a:pt x="24544" y="33687"/>
                  <a:pt x="24984" y="33645"/>
                </a:cubicBezTo>
                <a:cubicBezTo>
                  <a:pt x="26113" y="33604"/>
                  <a:pt x="27243" y="33708"/>
                  <a:pt x="28331" y="33311"/>
                </a:cubicBezTo>
                <a:cubicBezTo>
                  <a:pt x="28499" y="33269"/>
                  <a:pt x="28645" y="33269"/>
                  <a:pt x="28813" y="33269"/>
                </a:cubicBezTo>
                <a:cubicBezTo>
                  <a:pt x="29712" y="33227"/>
                  <a:pt x="30654" y="33185"/>
                  <a:pt x="31595" y="33185"/>
                </a:cubicBezTo>
                <a:cubicBezTo>
                  <a:pt x="31909" y="33185"/>
                  <a:pt x="32223" y="33227"/>
                  <a:pt x="32537" y="33332"/>
                </a:cubicBezTo>
                <a:cubicBezTo>
                  <a:pt x="32997" y="33499"/>
                  <a:pt x="33416" y="33499"/>
                  <a:pt x="33876" y="33478"/>
                </a:cubicBezTo>
                <a:cubicBezTo>
                  <a:pt x="34587" y="33415"/>
                  <a:pt x="35299" y="33394"/>
                  <a:pt x="35989" y="33373"/>
                </a:cubicBezTo>
                <a:cubicBezTo>
                  <a:pt x="36157" y="33373"/>
                  <a:pt x="36345" y="33373"/>
                  <a:pt x="36471" y="33436"/>
                </a:cubicBezTo>
                <a:cubicBezTo>
                  <a:pt x="36889" y="33666"/>
                  <a:pt x="37328" y="33624"/>
                  <a:pt x="37768" y="33624"/>
                </a:cubicBezTo>
                <a:cubicBezTo>
                  <a:pt x="38019" y="33624"/>
                  <a:pt x="38249" y="33583"/>
                  <a:pt x="38437" y="33666"/>
                </a:cubicBezTo>
                <a:cubicBezTo>
                  <a:pt x="39086" y="33938"/>
                  <a:pt x="39818" y="33834"/>
                  <a:pt x="40488" y="34043"/>
                </a:cubicBezTo>
                <a:cubicBezTo>
                  <a:pt x="40739" y="34127"/>
                  <a:pt x="40990" y="34127"/>
                  <a:pt x="41262" y="34127"/>
                </a:cubicBezTo>
                <a:cubicBezTo>
                  <a:pt x="42099" y="34127"/>
                  <a:pt x="42957" y="34106"/>
                  <a:pt x="43794" y="34085"/>
                </a:cubicBezTo>
                <a:cubicBezTo>
                  <a:pt x="43731" y="33729"/>
                  <a:pt x="43689" y="33415"/>
                  <a:pt x="43689" y="33101"/>
                </a:cubicBezTo>
                <a:cubicBezTo>
                  <a:pt x="43668" y="32306"/>
                  <a:pt x="43689" y="31469"/>
                  <a:pt x="43689" y="30653"/>
                </a:cubicBezTo>
                <a:lnTo>
                  <a:pt x="43606" y="22891"/>
                </a:lnTo>
                <a:cubicBezTo>
                  <a:pt x="43585" y="20317"/>
                  <a:pt x="43564" y="17785"/>
                  <a:pt x="43564" y="15212"/>
                </a:cubicBezTo>
                <a:cubicBezTo>
                  <a:pt x="43564" y="14626"/>
                  <a:pt x="43501" y="14040"/>
                  <a:pt x="43375" y="13475"/>
                </a:cubicBezTo>
                <a:cubicBezTo>
                  <a:pt x="43292" y="13119"/>
                  <a:pt x="43208" y="12764"/>
                  <a:pt x="43208" y="12429"/>
                </a:cubicBezTo>
                <a:cubicBezTo>
                  <a:pt x="43187" y="11801"/>
                  <a:pt x="43250" y="11173"/>
                  <a:pt x="43208" y="10567"/>
                </a:cubicBezTo>
                <a:cubicBezTo>
                  <a:pt x="43208" y="10253"/>
                  <a:pt x="43208" y="9876"/>
                  <a:pt x="43103" y="9604"/>
                </a:cubicBezTo>
                <a:cubicBezTo>
                  <a:pt x="42894" y="8976"/>
                  <a:pt x="42831" y="8349"/>
                  <a:pt x="42873" y="7658"/>
                </a:cubicBezTo>
                <a:cubicBezTo>
                  <a:pt x="42894" y="7240"/>
                  <a:pt x="42894" y="6800"/>
                  <a:pt x="42894" y="6382"/>
                </a:cubicBezTo>
                <a:cubicBezTo>
                  <a:pt x="42894" y="5733"/>
                  <a:pt x="42894" y="5064"/>
                  <a:pt x="42852" y="4415"/>
                </a:cubicBezTo>
                <a:cubicBezTo>
                  <a:pt x="42748" y="3599"/>
                  <a:pt x="42622" y="2825"/>
                  <a:pt x="42476" y="182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60123400"/>
      </p:ext>
    </p:extLst>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 id="2147483699" r:id="rId24"/>
    <p:sldLayoutId id="2147483700" r:id="rId25"/>
    <p:sldLayoutId id="2147483701" r:id="rId26"/>
    <p:sldLayoutId id="2147483702" r:id="rId27"/>
    <p:sldLayoutId id="2147483703" r:id="rId28"/>
    <p:sldLayoutId id="2147483704"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8BA2DACD-8107-4BE5-8681-C4794E573F47}" type="datetimeFigureOut">
              <a:rPr lang="en-US" smtClean="0"/>
              <a:t>5/6/2024</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382962867"/>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149456578"/>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buClrTx/>
            </a:pPr>
            <a:fld id="{C88D707C-3009-48C1-9400-25312608C50C}" type="datetimeFigureOut">
              <a:rPr lang="en-US" kern="1200" smtClean="0">
                <a:solidFill>
                  <a:prstClr val="black">
                    <a:tint val="75000"/>
                  </a:prstClr>
                </a:solidFill>
                <a:latin typeface="Calibri" panose="020F0502020204030204"/>
                <a:ea typeface="+mn-ea"/>
                <a:cs typeface="+mn-cs"/>
              </a:rPr>
              <a:pPr defTabSz="685800">
                <a:buClrTx/>
              </a:pPr>
              <a:t>5/6/2024</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buClrTx/>
            </a:pPr>
            <a:fld id="{F4EBC4CE-FE2D-43BF-B81C-3F59068A716B}"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394682174"/>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20.svg"/><Relationship Id="rId26" Type="http://schemas.microsoft.com/office/2007/relationships/hdphoto" Target="../media/hdphoto1.wdp"/><Relationship Id="rId3" Type="http://schemas.openxmlformats.org/officeDocument/2006/relationships/image" Target="../media/image10.svg"/><Relationship Id="rId21" Type="http://schemas.openxmlformats.org/officeDocument/2006/relationships/image" Target="../media/image28.svg"/><Relationship Id="rId7" Type="http://schemas.openxmlformats.org/officeDocument/2006/relationships/image" Target="../media/image14.svg"/><Relationship Id="rId12" Type="http://schemas.openxmlformats.org/officeDocument/2006/relationships/image" Target="../media/image5.png"/><Relationship Id="rId25" Type="http://schemas.openxmlformats.org/officeDocument/2006/relationships/image" Target="../media/image10.png"/><Relationship Id="rId2" Type="http://schemas.openxmlformats.org/officeDocument/2006/relationships/image" Target="../media/image1.png"/><Relationship Id="rId20" Type="http://schemas.openxmlformats.org/officeDocument/2006/relationships/image" Target="../media/image6.png"/><Relationship Id="rId29" Type="http://schemas.microsoft.com/office/2007/relationships/hdphoto" Target="../media/hdphoto2.wdp"/><Relationship Id="rId1" Type="http://schemas.openxmlformats.org/officeDocument/2006/relationships/slideLayout" Target="../slideLayouts/slideLayout49.xml"/><Relationship Id="rId11" Type="http://schemas.openxmlformats.org/officeDocument/2006/relationships/image" Target="../media/image18.svg"/><Relationship Id="rId24" Type="http://schemas.openxmlformats.org/officeDocument/2006/relationships/image" Target="../media/image9.png"/><Relationship Id="rId5" Type="http://schemas.openxmlformats.org/officeDocument/2006/relationships/image" Target="../media/image12.svg"/><Relationship Id="rId23" Type="http://schemas.openxmlformats.org/officeDocument/2006/relationships/image" Target="../media/image8.png"/><Relationship Id="rId15" Type="http://schemas.openxmlformats.org/officeDocument/2006/relationships/image" Target="../media/image22.svg"/><Relationship Id="rId28" Type="http://schemas.openxmlformats.org/officeDocument/2006/relationships/image" Target="../media/image12.png"/><Relationship Id="rId10" Type="http://schemas.openxmlformats.org/officeDocument/2006/relationships/image" Target="../media/image4.png"/><Relationship Id="rId19" Type="http://schemas.openxmlformats.org/officeDocument/2006/relationships/image" Target="../media/image26.svg"/><Relationship Id="rId31" Type="http://schemas.openxmlformats.org/officeDocument/2006/relationships/image" Target="../media/image14.png"/><Relationship Id="rId9" Type="http://schemas.openxmlformats.org/officeDocument/2006/relationships/image" Target="../media/image3.png"/><Relationship Id="rId22" Type="http://schemas.openxmlformats.org/officeDocument/2006/relationships/image" Target="../media/image7.png"/><Relationship Id="rId27" Type="http://schemas.openxmlformats.org/officeDocument/2006/relationships/image" Target="../media/image11.png"/><Relationship Id="rId30"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image" Target="../media/image21.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20.png"/><Relationship Id="rId2" Type="http://schemas.openxmlformats.org/officeDocument/2006/relationships/tags" Target="../tags/tag2.xml"/><Relationship Id="rId16" Type="http://schemas.openxmlformats.org/officeDocument/2006/relationships/image" Target="../media/image24.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19.png"/><Relationship Id="rId5" Type="http://schemas.openxmlformats.org/officeDocument/2006/relationships/tags" Target="../tags/tag5.xml"/><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tags" Target="../tags/tag4.xml"/><Relationship Id="rId9" Type="http://schemas.openxmlformats.org/officeDocument/2006/relationships/notesSlide" Target="../notesSlides/notesSlide10.xml"/><Relationship Id="rId14"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7895" y="1152862"/>
            <a:ext cx="8505594" cy="11835428"/>
          </a:xfrm>
          <a:prstGeom prst="rect">
            <a:avLst/>
          </a:prstGeom>
          <a:noFill/>
        </p:spPr>
        <p:txBody>
          <a:bodyPr spcFirstLastPara="1">
            <a:prstTxWarp prst="textArchUp">
              <a:avLst>
                <a:gd name="adj" fmla="val 11191768"/>
              </a:avLst>
            </a:prstTxWarp>
            <a:spAutoFit/>
            <a:scene3d>
              <a:camera prst="orthographicFront"/>
              <a:lightRig rig="soft" dir="t">
                <a:rot lat="0" lon="0" rev="15600000"/>
              </a:lightRig>
            </a:scene3d>
            <a:sp3d extrusionH="57150" prstMaterial="softEdge">
              <a:bevelT w="25400" h="38100"/>
            </a:sp3d>
          </a:bodyPr>
          <a:lstStyle/>
          <a:p>
            <a:pPr defTabSz="685800">
              <a:buClrTx/>
              <a:defRPr/>
            </a:pPr>
            <a:r>
              <a:rPr lang="en-US" sz="4950" b="1" kern="1200" dirty="0">
                <a:ln/>
                <a:solidFill>
                  <a:srgbClr val="FFC000"/>
                </a:solidFill>
                <a:latin typeface="Calibri" panose="020F0502020204030204"/>
                <a:ea typeface="+mn-ea"/>
                <a:cs typeface="+mn-cs"/>
              </a:rPr>
              <a:t>                             </a:t>
            </a:r>
            <a:r>
              <a:rPr lang="en-US" sz="4950" b="1" kern="1200" dirty="0" smtClean="0">
                <a:ln/>
                <a:solidFill>
                  <a:srgbClr val="FFC000"/>
                </a:solidFill>
                <a:latin typeface="Calibri" panose="020F0502020204030204"/>
                <a:ea typeface="+mn-ea"/>
                <a:cs typeface="+mn-cs"/>
              </a:rPr>
              <a:t>CHÀO </a:t>
            </a:r>
            <a:r>
              <a:rPr lang="en-US" sz="4950" b="1" kern="1200" dirty="0">
                <a:ln/>
                <a:solidFill>
                  <a:srgbClr val="FFC000"/>
                </a:solidFill>
                <a:latin typeface="Calibri" panose="020F0502020204030204"/>
                <a:ea typeface="+mn-ea"/>
                <a:cs typeface="+mn-cs"/>
              </a:rPr>
              <a:t>MỪNG CÁC THẦY CÔ GIÁO</a:t>
            </a:r>
          </a:p>
          <a:p>
            <a:pPr defTabSz="685800">
              <a:buClrTx/>
              <a:defRPr/>
            </a:pPr>
            <a:r>
              <a:rPr lang="en-US" sz="4950" b="1" kern="1200" dirty="0">
                <a:ln/>
                <a:solidFill>
                  <a:srgbClr val="FFC000"/>
                </a:solidFill>
                <a:latin typeface="Calibri" panose="020F0502020204030204"/>
                <a:ea typeface="+mn-ea"/>
                <a:cs typeface="+mn-cs"/>
              </a:rPr>
              <a:t>                         </a:t>
            </a:r>
          </a:p>
        </p:txBody>
      </p:sp>
      <p:sp>
        <p:nvSpPr>
          <p:cNvPr id="5" name="TextBox 4"/>
          <p:cNvSpPr txBox="1"/>
          <p:nvPr/>
        </p:nvSpPr>
        <p:spPr>
          <a:xfrm>
            <a:off x="2117239" y="1666522"/>
            <a:ext cx="4264003" cy="646331"/>
          </a:xfrm>
          <a:prstGeom prst="rect">
            <a:avLst/>
          </a:prstGeom>
          <a:noFill/>
          <a:ln>
            <a:noFill/>
          </a:ln>
        </p:spPr>
        <p:txBody>
          <a:bodyPr wrap="square" lIns="0" rIns="0">
            <a:spAutoFit/>
          </a:bodyPr>
          <a:lstStyle>
            <a:defPPr>
              <a:defRPr lang="en-US"/>
            </a:defPPr>
            <a:lvl1pPr eaLnBrk="1" hangingPunct="1">
              <a:defRPr sz="6000" b="1">
                <a:ln w="19050">
                  <a:solidFill>
                    <a:srgbClr val="FA0000"/>
                  </a:solidFill>
                </a:ln>
                <a:solidFill>
                  <a:srgbClr val="002060"/>
                </a:solidFill>
                <a:latin typeface=".VnTifani HeavyH" pitchFamily="34"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defTabSz="685800">
              <a:buClrTx/>
              <a:defRPr/>
            </a:pPr>
            <a:r>
              <a:rPr lang="en-US" sz="3600" b="0" kern="120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latin typeface="Times New Roman" panose="02020603050405020304" pitchFamily="18" charset="0"/>
                <a:ea typeface="+mn-ea"/>
                <a:cs typeface="Times New Roman" panose="02020603050405020304" pitchFamily="18" charset="0"/>
              </a:rPr>
              <a:t>VỀ DỰ CHUYÊN ĐỀ</a:t>
            </a:r>
          </a:p>
        </p:txBody>
      </p:sp>
      <p:sp>
        <p:nvSpPr>
          <p:cNvPr id="7" name="TextBox 6"/>
          <p:cNvSpPr txBox="1"/>
          <p:nvPr/>
        </p:nvSpPr>
        <p:spPr>
          <a:xfrm>
            <a:off x="3596640" y="4697730"/>
            <a:ext cx="4586365" cy="415498"/>
          </a:xfrm>
          <a:prstGeom prst="rect">
            <a:avLst/>
          </a:prstGeom>
          <a:noFill/>
        </p:spPr>
        <p:txBody>
          <a:bodyPr wrap="square" rtlCol="0">
            <a:spAutoFit/>
          </a:bodyPr>
          <a:lstStyle/>
          <a:p>
            <a:pPr defTabSz="685800">
              <a:buClrTx/>
            </a:pPr>
            <a:r>
              <a:rPr lang="en-US" sz="2100" i="1" kern="1200" dirty="0">
                <a:solidFill>
                  <a:srgbClr val="0070C0"/>
                </a:solidFill>
                <a:latin typeface="Calibri" panose="020F0502020204030204"/>
                <a:ea typeface="+mn-ea"/>
                <a:cs typeface="+mn-cs"/>
              </a:rPr>
              <a:t>Chuyên Mỹ, ngày 27 tháng 10 năm 2022</a:t>
            </a:r>
          </a:p>
        </p:txBody>
      </p:sp>
      <p:sp>
        <p:nvSpPr>
          <p:cNvPr id="8" name="Rectangle 7"/>
          <p:cNvSpPr/>
          <p:nvPr/>
        </p:nvSpPr>
        <p:spPr>
          <a:xfrm>
            <a:off x="-2389" y="2376744"/>
            <a:ext cx="9032088" cy="1054135"/>
          </a:xfrm>
          <a:prstGeom prst="rect">
            <a:avLst/>
          </a:prstGeom>
          <a:noFill/>
        </p:spPr>
        <p:txBody>
          <a:bodyPr wrap="none" lIns="68580" tIns="34290" rIns="68580" bIns="34290">
            <a:spAutoFit/>
          </a:bodyPr>
          <a:lstStyle/>
          <a:p>
            <a:pPr algn="ctr" defTabSz="685800">
              <a:buClrTx/>
            </a:pPr>
            <a:r>
              <a:rPr lang="en-US" sz="3200" b="1" kern="120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Calibri" panose="020F0502020204030204"/>
                <a:ea typeface="+mn-ea"/>
                <a:cs typeface="+mn-cs"/>
              </a:rPr>
              <a:t>MỘT SỐ </a:t>
            </a:r>
            <a:r>
              <a:rPr lang="en-US" sz="3200" b="1" kern="1200" dirty="0" smtClean="0">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Calibri" panose="020F0502020204030204"/>
                <a:ea typeface="+mn-ea"/>
                <a:cs typeface="+mn-cs"/>
              </a:rPr>
              <a:t>GIẢI PHÁP VÀ CÔNG </a:t>
            </a:r>
            <a:r>
              <a:rPr lang="en-US" sz="3200" b="1" kern="120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Calibri" panose="020F0502020204030204"/>
                <a:ea typeface="+mn-ea"/>
                <a:cs typeface="+mn-cs"/>
              </a:rPr>
              <a:t>CỤ HỖ TRỢ ÔN LUYỆN </a:t>
            </a:r>
          </a:p>
          <a:p>
            <a:pPr algn="ctr" defTabSz="685800">
              <a:buClrTx/>
            </a:pPr>
            <a:r>
              <a:rPr lang="en-US" sz="3200" b="1" kern="120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latin typeface="Calibri" panose="020F0502020204030204"/>
                <a:ea typeface="+mn-ea"/>
                <a:cs typeface="+mn-cs"/>
              </a:rPr>
              <a:t>KIẾN THỨC CHO HỌC SINH LỚP 9</a:t>
            </a:r>
          </a:p>
        </p:txBody>
      </p:sp>
      <p:pic>
        <p:nvPicPr>
          <p:cNvPr id="9" name="Picture 3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115124" y="60007"/>
            <a:ext cx="984881" cy="688185"/>
          </a:xfrm>
          <a:prstGeom prst="rect">
            <a:avLst/>
          </a:prstGeom>
        </p:spPr>
      </p:pic>
      <p:pic>
        <p:nvPicPr>
          <p:cNvPr id="10" name="Picture 24"/>
          <p:cNvPicPr>
            <a:picLocks noChangeAspect="1"/>
          </p:cNvPicPr>
          <p:nvPr/>
        </p:nvPicPr>
        <p:blipFill>
          <a:blip r:embed="rId8" cstate="print">
            <a:duotone>
              <a:prstClr val="black"/>
              <a:srgbClr val="FF0000">
                <a:tint val="45000"/>
                <a:satMod val="400000"/>
              </a:srgbClr>
            </a:duotone>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7274" y="1"/>
            <a:ext cx="1005266" cy="1005266"/>
          </a:xfrm>
          <a:prstGeom prst="rect">
            <a:avLst/>
          </a:prstGeom>
        </p:spPr>
      </p:pic>
      <p:pic>
        <p:nvPicPr>
          <p:cNvPr id="11" name="Picture 2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905704">
            <a:off x="8698098" y="2616411"/>
            <a:ext cx="252919" cy="355768"/>
          </a:xfrm>
          <a:prstGeom prst="rect">
            <a:avLst/>
          </a:prstGeom>
        </p:spPr>
      </p:pic>
      <p:pic>
        <p:nvPicPr>
          <p:cNvPr id="12" name="Picture 3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7541714">
            <a:off x="8623431" y="1069905"/>
            <a:ext cx="408446" cy="371315"/>
          </a:xfrm>
          <a:prstGeom prst="rect">
            <a:avLst/>
          </a:prstGeom>
        </p:spPr>
      </p:pic>
      <p:pic>
        <p:nvPicPr>
          <p:cNvPr id="14" name="Picture 5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152128" y="4807250"/>
            <a:ext cx="236170" cy="221141"/>
          </a:xfrm>
          <a:prstGeom prst="rect">
            <a:avLst/>
          </a:prstGeom>
        </p:spPr>
      </p:pic>
      <p:pic>
        <p:nvPicPr>
          <p:cNvPr id="15" name="Picture 59"/>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8821559" y="1825888"/>
            <a:ext cx="174932" cy="163800"/>
          </a:xfrm>
          <a:prstGeom prst="rect">
            <a:avLst/>
          </a:prstGeom>
        </p:spPr>
      </p:pic>
      <p:pic>
        <p:nvPicPr>
          <p:cNvPr id="16" name="Picture 62"/>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7774081" y="156790"/>
            <a:ext cx="174341" cy="163247"/>
          </a:xfrm>
          <a:prstGeom prst="rect">
            <a:avLst/>
          </a:prstGeom>
        </p:spPr>
      </p:pic>
      <p:pic>
        <p:nvPicPr>
          <p:cNvPr id="17" name="Picture 35"/>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2840" y="2427600"/>
            <a:ext cx="326660" cy="296964"/>
          </a:xfrm>
          <a:prstGeom prst="rect">
            <a:avLst/>
          </a:prstGeom>
        </p:spPr>
      </p:pic>
      <p:pic>
        <p:nvPicPr>
          <p:cNvPr id="18" name="Picture 44"/>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174335">
            <a:off x="36672" y="1444943"/>
            <a:ext cx="402542" cy="288367"/>
          </a:xfrm>
          <a:prstGeom prst="rect">
            <a:avLst/>
          </a:prstGeom>
        </p:spPr>
      </p:pic>
      <p:pic>
        <p:nvPicPr>
          <p:cNvPr id="20" name="Picture 19">
            <a:hlinkClick r:id="" action="ppaction://noaction"/>
            <a:extLst>
              <a:ext uri="{FF2B5EF4-FFF2-40B4-BE49-F238E27FC236}">
                <a16:creationId xmlns:a16="http://schemas.microsoft.com/office/drawing/2014/main" xmlns="" id="{22B3B68B-7C7D-40AE-94E1-B5F118763966}"/>
              </a:ext>
            </a:extLst>
          </p:cNvPr>
          <p:cNvPicPr>
            <a:picLocks noChangeAspect="1"/>
          </p:cNvPicPr>
          <p:nvPr/>
        </p:nvPicPr>
        <p:blipFill>
          <a:blip r:embed="rId25" cstate="print">
            <a:extLst>
              <a:ext uri="{BEBA8EAE-BF5A-486C-A8C5-ECC9F3942E4B}">
                <a14:imgProps xmlns:a14="http://schemas.microsoft.com/office/drawing/2010/main">
                  <a14:imgLayer r:embed="rId2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183005" y="4136209"/>
            <a:ext cx="1100132" cy="1100132"/>
          </a:xfrm>
          <a:prstGeom prst="rect">
            <a:avLst/>
          </a:prstGeom>
        </p:spPr>
      </p:pic>
      <p:pic>
        <p:nvPicPr>
          <p:cNvPr id="21" name="Picture 44"/>
          <p:cNvPicPr>
            <a:picLocks noChangeAspect="1"/>
          </p:cNvPicPr>
          <p:nvPr/>
        </p:nvPicPr>
        <p:blipFill>
          <a:blip r:embed="rId27" cstate="print">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174335">
            <a:off x="7239217" y="178723"/>
            <a:ext cx="299162" cy="214309"/>
          </a:xfrm>
          <a:prstGeom prst="rect">
            <a:avLst/>
          </a:prstGeom>
        </p:spPr>
      </p:pic>
      <p:pic>
        <p:nvPicPr>
          <p:cNvPr id="22" name="Picture 21">
            <a:hlinkClick r:id="" action="ppaction://noaction"/>
          </p:cNvPr>
          <p:cNvPicPr>
            <a:picLocks noChangeAspect="1"/>
          </p:cNvPicPr>
          <p:nvPr/>
        </p:nvPicPr>
        <p:blipFill rotWithShape="1">
          <a:blip r:embed="rId28" cstate="print">
            <a:extLst>
              <a:ext uri="{BEBA8EAE-BF5A-486C-A8C5-ECC9F3942E4B}">
                <a14:imgProps xmlns:a14="http://schemas.microsoft.com/office/drawing/2010/main">
                  <a14:imgLayer r:embed="rId29">
                    <a14:imgEffect>
                      <a14:backgroundRemoval t="10000" b="90000" l="10000" r="90000"/>
                    </a14:imgEffect>
                  </a14:imgLayer>
                </a14:imgProps>
              </a:ext>
              <a:ext uri="{28A0092B-C50C-407E-A947-70E740481C1C}">
                <a14:useLocalDpi xmlns:a14="http://schemas.microsoft.com/office/drawing/2010/main" val="0"/>
              </a:ext>
            </a:extLst>
          </a:blip>
          <a:srcRect l="9394" t="14747" r="13232" b="17374"/>
          <a:stretch/>
        </p:blipFill>
        <p:spPr>
          <a:xfrm>
            <a:off x="105158" y="4243775"/>
            <a:ext cx="894369" cy="784616"/>
          </a:xfrm>
          <a:prstGeom prst="rect">
            <a:avLst/>
          </a:prstGeom>
        </p:spPr>
      </p:pic>
      <p:pic>
        <p:nvPicPr>
          <p:cNvPr id="23" name="Picture 2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905704">
            <a:off x="7145" y="3020654"/>
            <a:ext cx="239563" cy="336981"/>
          </a:xfrm>
          <a:prstGeom prst="rect">
            <a:avLst/>
          </a:prstGeom>
        </p:spPr>
      </p:pic>
      <p:pic>
        <p:nvPicPr>
          <p:cNvPr id="24" name="Picture 44"/>
          <p:cNvPicPr>
            <a:picLocks noChangeAspect="1"/>
          </p:cNvPicPr>
          <p:nvPr/>
        </p:nvPicPr>
        <p:blipFill>
          <a:blip r:embed="rId31" cstate="print">
            <a:duotone>
              <a:prstClr val="black"/>
              <a:schemeClr val="accent4">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174335">
            <a:off x="1328661" y="88780"/>
            <a:ext cx="293337" cy="210136"/>
          </a:xfrm>
          <a:prstGeom prst="rect">
            <a:avLst/>
          </a:prstGeom>
        </p:spPr>
      </p:pic>
      <p:pic>
        <p:nvPicPr>
          <p:cNvPr id="25" name="Picture 59"/>
          <p:cNvPicPr>
            <a:picLocks noChangeAspect="1"/>
          </p:cNvPicPr>
          <p:nvPr/>
        </p:nvPicPr>
        <p:blipFill>
          <a:blip r:embed="rId20" cstate="print">
            <a:duotone>
              <a:prstClr val="black"/>
              <a:srgbClr val="FB6F7C">
                <a:tint val="45000"/>
                <a:satMod val="400000"/>
              </a:srgbClr>
            </a:duotone>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3348526" y="1407396"/>
            <a:ext cx="174932" cy="163800"/>
          </a:xfrm>
          <a:prstGeom prst="rect">
            <a:avLst/>
          </a:prstGeom>
        </p:spPr>
      </p:pic>
      <p:pic>
        <p:nvPicPr>
          <p:cNvPr id="26" name="Picture 59"/>
          <p:cNvPicPr>
            <a:picLocks noChangeAspect="1"/>
          </p:cNvPicPr>
          <p:nvPr/>
        </p:nvPicPr>
        <p:blipFill>
          <a:blip r:embed="rId20" cstate="print">
            <a:duotone>
              <a:prstClr val="black"/>
              <a:schemeClr val="accent6">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4074309" y="1400322"/>
            <a:ext cx="174932" cy="163800"/>
          </a:xfrm>
          <a:prstGeom prst="rect">
            <a:avLst/>
          </a:prstGeom>
        </p:spPr>
      </p:pic>
      <p:pic>
        <p:nvPicPr>
          <p:cNvPr id="27" name="Picture 59"/>
          <p:cNvPicPr>
            <a:picLocks noChangeAspect="1"/>
          </p:cNvPicPr>
          <p:nvPr/>
        </p:nvPicPr>
        <p:blipFill>
          <a:blip r:embed="rId20" cstate="print">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4820695" y="1400322"/>
            <a:ext cx="174932" cy="163800"/>
          </a:xfrm>
          <a:prstGeom prst="rect">
            <a:avLst/>
          </a:prstGeom>
        </p:spPr>
      </p:pic>
      <p:sp>
        <p:nvSpPr>
          <p:cNvPr id="28" name="TextBox 27"/>
          <p:cNvSpPr txBox="1"/>
          <p:nvPr/>
        </p:nvSpPr>
        <p:spPr>
          <a:xfrm>
            <a:off x="1720571" y="3599791"/>
            <a:ext cx="5374318" cy="461665"/>
          </a:xfrm>
          <a:prstGeom prst="rect">
            <a:avLst/>
          </a:prstGeom>
          <a:noFill/>
        </p:spPr>
        <p:txBody>
          <a:bodyPr wrap="square" rtlCol="0">
            <a:spAutoFit/>
          </a:bodyPr>
          <a:lstStyle/>
          <a:p>
            <a:pPr defTabSz="685800">
              <a:buClrTx/>
            </a:pPr>
            <a:r>
              <a:rPr lang="en-US" sz="2400" b="1" kern="1200" dirty="0" err="1" smtClean="0">
                <a:solidFill>
                  <a:srgbClr val="0070C0"/>
                </a:solidFill>
                <a:latin typeface="Times New Roman" panose="02020603050405020304" pitchFamily="18" charset="0"/>
                <a:ea typeface="+mn-ea"/>
                <a:cs typeface="Times New Roman" panose="02020603050405020304" pitchFamily="18" charset="0"/>
              </a:rPr>
              <a:t>Người</a:t>
            </a:r>
            <a:r>
              <a:rPr lang="en-US" sz="2400" b="1" kern="1200" dirty="0" smtClean="0">
                <a:solidFill>
                  <a:srgbClr val="0070C0"/>
                </a:solidFill>
                <a:latin typeface="Times New Roman" panose="02020603050405020304" pitchFamily="18" charset="0"/>
                <a:ea typeface="+mn-ea"/>
                <a:cs typeface="Times New Roman" panose="02020603050405020304" pitchFamily="18" charset="0"/>
              </a:rPr>
              <a:t> </a:t>
            </a:r>
            <a:r>
              <a:rPr lang="en-US" sz="2400" b="1" kern="1200" dirty="0" err="1" smtClean="0">
                <a:solidFill>
                  <a:srgbClr val="0070C0"/>
                </a:solidFill>
                <a:latin typeface="Times New Roman" panose="02020603050405020304" pitchFamily="18" charset="0"/>
                <a:ea typeface="+mn-ea"/>
                <a:cs typeface="Times New Roman" panose="02020603050405020304" pitchFamily="18" charset="0"/>
              </a:rPr>
              <a:t>thực</a:t>
            </a:r>
            <a:r>
              <a:rPr lang="en-US" sz="2400" b="1" kern="1200" dirty="0" smtClean="0">
                <a:solidFill>
                  <a:srgbClr val="0070C0"/>
                </a:solidFill>
                <a:latin typeface="Times New Roman" panose="02020603050405020304" pitchFamily="18" charset="0"/>
                <a:ea typeface="+mn-ea"/>
                <a:cs typeface="Times New Roman" panose="02020603050405020304" pitchFamily="18" charset="0"/>
              </a:rPr>
              <a:t> </a:t>
            </a:r>
            <a:r>
              <a:rPr lang="en-US" sz="2400" b="1" kern="1200" dirty="0" err="1" smtClean="0">
                <a:solidFill>
                  <a:srgbClr val="0070C0"/>
                </a:solidFill>
                <a:latin typeface="Times New Roman" panose="02020603050405020304" pitchFamily="18" charset="0"/>
                <a:ea typeface="+mn-ea"/>
                <a:cs typeface="Times New Roman" panose="02020603050405020304" pitchFamily="18" charset="0"/>
              </a:rPr>
              <a:t>hiện</a:t>
            </a:r>
            <a:r>
              <a:rPr lang="en-US" sz="2400" b="1" kern="1200" dirty="0" smtClean="0">
                <a:solidFill>
                  <a:srgbClr val="0070C0"/>
                </a:solidFill>
                <a:latin typeface="Times New Roman" panose="02020603050405020304" pitchFamily="18" charset="0"/>
                <a:ea typeface="+mn-ea"/>
                <a:cs typeface="Times New Roman" panose="02020603050405020304" pitchFamily="18" charset="0"/>
              </a:rPr>
              <a:t>: </a:t>
            </a:r>
            <a:r>
              <a:rPr lang="en-US" sz="2400" b="1" kern="1200" dirty="0" err="1" smtClean="0">
                <a:solidFill>
                  <a:srgbClr val="0070C0"/>
                </a:solidFill>
                <a:latin typeface="Times New Roman" panose="02020603050405020304" pitchFamily="18" charset="0"/>
                <a:ea typeface="+mn-ea"/>
                <a:cs typeface="Times New Roman" panose="02020603050405020304" pitchFamily="18" charset="0"/>
              </a:rPr>
              <a:t>Nguyễn</a:t>
            </a:r>
            <a:r>
              <a:rPr lang="en-US" sz="2400" b="1" kern="1200" dirty="0" smtClean="0">
                <a:solidFill>
                  <a:srgbClr val="0070C0"/>
                </a:solidFill>
                <a:latin typeface="Times New Roman" panose="02020603050405020304" pitchFamily="18" charset="0"/>
                <a:ea typeface="+mn-ea"/>
                <a:cs typeface="Times New Roman" panose="02020603050405020304" pitchFamily="18" charset="0"/>
              </a:rPr>
              <a:t> </a:t>
            </a:r>
            <a:r>
              <a:rPr lang="en-US" sz="2400" b="1" kern="1200" dirty="0" err="1" smtClean="0">
                <a:solidFill>
                  <a:srgbClr val="0070C0"/>
                </a:solidFill>
                <a:latin typeface="Times New Roman" panose="02020603050405020304" pitchFamily="18" charset="0"/>
                <a:ea typeface="+mn-ea"/>
                <a:cs typeface="Times New Roman" panose="02020603050405020304" pitchFamily="18" charset="0"/>
              </a:rPr>
              <a:t>Mạnh</a:t>
            </a:r>
            <a:r>
              <a:rPr lang="en-US" sz="2400" b="1" kern="1200" dirty="0" smtClean="0">
                <a:solidFill>
                  <a:srgbClr val="0070C0"/>
                </a:solidFill>
                <a:latin typeface="Times New Roman" panose="02020603050405020304" pitchFamily="18" charset="0"/>
                <a:ea typeface="+mn-ea"/>
                <a:cs typeface="Times New Roman" panose="02020603050405020304" pitchFamily="18" charset="0"/>
              </a:rPr>
              <a:t> </a:t>
            </a:r>
            <a:r>
              <a:rPr lang="en-US" sz="2400" b="1" kern="1200" dirty="0" err="1" smtClean="0">
                <a:solidFill>
                  <a:srgbClr val="0070C0"/>
                </a:solidFill>
                <a:latin typeface="Times New Roman" panose="02020603050405020304" pitchFamily="18" charset="0"/>
                <a:ea typeface="+mn-ea"/>
                <a:cs typeface="Times New Roman" panose="02020603050405020304" pitchFamily="18" charset="0"/>
              </a:rPr>
              <a:t>Thắng</a:t>
            </a:r>
            <a:endParaRPr lang="en-US" sz="2400" b="1" kern="1200" dirty="0">
              <a:solidFill>
                <a:srgbClr val="0070C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905637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4">
                                            <p:txEl>
                                              <p:pRg st="0" end="0"/>
                                            </p:txEl>
                                          </p:spTgt>
                                        </p:tgtEl>
                                        <p:attrNameLst>
                                          <p:attrName>style.color</p:attrName>
                                        </p:attrNameLst>
                                      </p:cBhvr>
                                      <p:to>
                                        <a:srgbClr val="00B05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079569811"/>
              </p:ext>
            </p:extLst>
          </p:nvPr>
        </p:nvGraphicFramePr>
        <p:xfrm>
          <a:off x="277092" y="521493"/>
          <a:ext cx="8672944" cy="5017633"/>
        </p:xfrm>
        <a:graphic>
          <a:graphicData uri="http://schemas.openxmlformats.org/drawingml/2006/table">
            <a:tbl>
              <a:tblPr firstRow="1" bandRow="1">
                <a:tableStyleId>{5C22544A-7EE6-4342-B048-85BDC9FD1C3A}</a:tableStyleId>
              </a:tblPr>
              <a:tblGrid>
                <a:gridCol w="2916381">
                  <a:extLst>
                    <a:ext uri="{9D8B030D-6E8A-4147-A177-3AD203B41FA5}">
                      <a16:colId xmlns:a16="http://schemas.microsoft.com/office/drawing/2014/main" xmlns="" val="3256668081"/>
                    </a:ext>
                  </a:extLst>
                </a:gridCol>
                <a:gridCol w="2946816">
                  <a:extLst>
                    <a:ext uri="{9D8B030D-6E8A-4147-A177-3AD203B41FA5}">
                      <a16:colId xmlns:a16="http://schemas.microsoft.com/office/drawing/2014/main" xmlns="" val="1952414388"/>
                    </a:ext>
                  </a:extLst>
                </a:gridCol>
                <a:gridCol w="2809747">
                  <a:extLst>
                    <a:ext uri="{9D8B030D-6E8A-4147-A177-3AD203B41FA5}">
                      <a16:colId xmlns:a16="http://schemas.microsoft.com/office/drawing/2014/main" xmlns="" val="1867792537"/>
                    </a:ext>
                  </a:extLst>
                </a:gridCol>
              </a:tblGrid>
              <a:tr h="478335">
                <a:tc>
                  <a:txBody>
                    <a:bodyPr/>
                    <a:lstStyle/>
                    <a:p>
                      <a:r>
                        <a:rPr lang="en-US" dirty="0" err="1" smtClean="0"/>
                        <a:t>Câu</a:t>
                      </a:r>
                      <a:r>
                        <a:rPr lang="en-US" baseline="0" dirty="0" smtClean="0"/>
                        <a:t> </a:t>
                      </a:r>
                      <a:r>
                        <a:rPr lang="en-US" baseline="0" dirty="0" err="1" smtClean="0"/>
                        <a:t>hỏi</a:t>
                      </a:r>
                      <a:r>
                        <a:rPr lang="en-US" baseline="0" dirty="0" smtClean="0"/>
                        <a:t> </a:t>
                      </a:r>
                      <a:r>
                        <a:rPr lang="en-US" baseline="0" dirty="0" err="1" smtClean="0"/>
                        <a:t>có</a:t>
                      </a:r>
                      <a:r>
                        <a:rPr lang="en-US" baseline="0" dirty="0" smtClean="0"/>
                        <a:t> TĐT do/does</a:t>
                      </a:r>
                      <a:endParaRPr lang="en-US" dirty="0"/>
                    </a:p>
                  </a:txBody>
                  <a:tcPr/>
                </a:tc>
                <a:tc>
                  <a:txBody>
                    <a:bodyPr/>
                    <a:lstStyle/>
                    <a:p>
                      <a:r>
                        <a:rPr lang="en-US" dirty="0" err="1" smtClean="0"/>
                        <a:t>Câu</a:t>
                      </a:r>
                      <a:r>
                        <a:rPr lang="en-US" baseline="0" dirty="0" smtClean="0"/>
                        <a:t> </a:t>
                      </a:r>
                      <a:r>
                        <a:rPr lang="en-US" baseline="0" dirty="0" err="1" smtClean="0"/>
                        <a:t>hỏi</a:t>
                      </a:r>
                      <a:r>
                        <a:rPr lang="en-US" baseline="0" dirty="0" smtClean="0"/>
                        <a:t> </a:t>
                      </a:r>
                      <a:r>
                        <a:rPr lang="en-US" baseline="0" dirty="0" err="1" smtClean="0"/>
                        <a:t>cóTĐT</a:t>
                      </a:r>
                      <a:r>
                        <a:rPr lang="en-US" baseline="0" dirty="0" smtClean="0"/>
                        <a:t> did</a:t>
                      </a:r>
                      <a:endParaRPr lang="en-US" dirty="0"/>
                    </a:p>
                  </a:txBody>
                  <a:tcPr/>
                </a:tc>
                <a:tc>
                  <a:txBody>
                    <a:bodyPr/>
                    <a:lstStyle/>
                    <a:p>
                      <a:r>
                        <a:rPr lang="en-US" dirty="0" err="1" smtClean="0"/>
                        <a:t>Các</a:t>
                      </a:r>
                      <a:r>
                        <a:rPr lang="en-US" baseline="0" dirty="0" smtClean="0"/>
                        <a:t> </a:t>
                      </a:r>
                      <a:r>
                        <a:rPr lang="en-US" baseline="0" dirty="0" err="1" smtClean="0"/>
                        <a:t>câu</a:t>
                      </a:r>
                      <a:r>
                        <a:rPr lang="en-US" baseline="0" dirty="0" smtClean="0"/>
                        <a:t> </a:t>
                      </a:r>
                      <a:r>
                        <a:rPr lang="en-US" baseline="0" dirty="0" err="1" smtClean="0"/>
                        <a:t>hỏi</a:t>
                      </a:r>
                      <a:r>
                        <a:rPr lang="en-US" baseline="0" dirty="0" smtClean="0"/>
                        <a:t> </a:t>
                      </a:r>
                      <a:r>
                        <a:rPr lang="en-US" baseline="0" dirty="0" err="1" smtClean="0"/>
                        <a:t>cần</a:t>
                      </a:r>
                      <a:r>
                        <a:rPr lang="en-US" baseline="0" dirty="0" smtClean="0"/>
                        <a:t> </a:t>
                      </a:r>
                      <a:r>
                        <a:rPr lang="en-US" baseline="0" dirty="0" err="1" smtClean="0"/>
                        <a:t>đổi</a:t>
                      </a:r>
                      <a:r>
                        <a:rPr lang="en-US" baseline="0" dirty="0" smtClean="0"/>
                        <a:t> </a:t>
                      </a:r>
                      <a:r>
                        <a:rPr lang="en-US" baseline="0" dirty="0" err="1" smtClean="0"/>
                        <a:t>vị</a:t>
                      </a:r>
                      <a:r>
                        <a:rPr lang="en-US" baseline="0" dirty="0" smtClean="0"/>
                        <a:t> </a:t>
                      </a:r>
                      <a:r>
                        <a:rPr lang="en-US" baseline="0" dirty="0" err="1" smtClean="0"/>
                        <a:t>trí</a:t>
                      </a:r>
                      <a:r>
                        <a:rPr lang="en-US" baseline="0" dirty="0" smtClean="0"/>
                        <a:t> </a:t>
                      </a:r>
                      <a:r>
                        <a:rPr lang="en-US" baseline="0" dirty="0" err="1" smtClean="0"/>
                        <a:t>và</a:t>
                      </a:r>
                      <a:r>
                        <a:rPr lang="en-US" baseline="0" dirty="0" smtClean="0"/>
                        <a:t> </a:t>
                      </a:r>
                      <a:r>
                        <a:rPr lang="en-US" baseline="0" dirty="0" err="1" smtClean="0"/>
                        <a:t>lùi</a:t>
                      </a:r>
                      <a:r>
                        <a:rPr lang="en-US" baseline="0" dirty="0" smtClean="0"/>
                        <a:t> </a:t>
                      </a:r>
                      <a:r>
                        <a:rPr lang="en-US" baseline="0" dirty="0" err="1" smtClean="0"/>
                        <a:t>thì</a:t>
                      </a:r>
                      <a:endParaRPr lang="en-US" dirty="0"/>
                    </a:p>
                  </a:txBody>
                  <a:tcPr/>
                </a:tc>
                <a:extLst>
                  <a:ext uri="{0D108BD9-81ED-4DB2-BD59-A6C34878D82A}">
                    <a16:rowId xmlns:a16="http://schemas.microsoft.com/office/drawing/2014/main" xmlns="" val="4293806596"/>
                  </a:ext>
                </a:extLst>
              </a:tr>
              <a:tr h="3923112">
                <a:tc>
                  <a:txBody>
                    <a:bodyPr/>
                    <a:lstStyle/>
                    <a:p>
                      <a:pPr marL="0" marR="0" algn="just">
                        <a:spcBef>
                          <a:spcPts val="0"/>
                        </a:spcBef>
                        <a:spcAft>
                          <a:spcPts val="0"/>
                        </a:spcAft>
                      </a:pPr>
                      <a:r>
                        <a:rPr lang="en-US" sz="1400" dirty="0" smtClean="0">
                          <a:solidFill>
                            <a:srgbClr val="212529"/>
                          </a:solidFill>
                          <a:effectLst/>
                          <a:latin typeface="Times New Roman" panose="02020603050405020304" pitchFamily="18" charset="0"/>
                          <a:ea typeface="Times New Roman" panose="02020603050405020304" pitchFamily="18" charset="0"/>
                        </a:rPr>
                        <a:t>1. “Do you want to eat this chocolate?”</a:t>
                      </a:r>
                      <a:endParaRPr lang="en-US" sz="1200" dirty="0" smtClean="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400" dirty="0" smtClean="0">
                          <a:solidFill>
                            <a:srgbClr val="313131"/>
                          </a:solidFill>
                          <a:effectLst/>
                          <a:latin typeface="Segoe UI Symbol" panose="020B0502040204020203" pitchFamily="34" charset="0"/>
                          <a:ea typeface="Times New Roman" panose="02020603050405020304" pitchFamily="18" charset="0"/>
                          <a:cs typeface="Segoe UI Symbol" panose="020B0502040204020203" pitchFamily="34" charset="0"/>
                        </a:rPr>
                        <a:t>➔</a:t>
                      </a:r>
                      <a:r>
                        <a:rPr lang="en-US" sz="1400" dirty="0" smtClean="0">
                          <a:solidFill>
                            <a:srgbClr val="212529"/>
                          </a:solidFill>
                          <a:effectLst/>
                          <a:latin typeface="Times New Roman" panose="02020603050405020304" pitchFamily="18" charset="0"/>
                          <a:ea typeface="Times New Roman" panose="02020603050405020304" pitchFamily="18" charset="0"/>
                        </a:rPr>
                        <a:t> My friend asked me ………….…</a:t>
                      </a:r>
                      <a:endParaRPr lang="en-US" sz="1200" dirty="0" smtClean="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400" dirty="0" smtClean="0">
                          <a:solidFill>
                            <a:srgbClr val="212529"/>
                          </a:solidFill>
                          <a:effectLst/>
                          <a:latin typeface="Times New Roman" panose="02020603050405020304" pitchFamily="18" charset="0"/>
                          <a:ea typeface="Times New Roman" panose="02020603050405020304" pitchFamily="18" charset="0"/>
                        </a:rPr>
                        <a:t>2. “Does Mary like coffee?”</a:t>
                      </a:r>
                      <a:endParaRPr lang="en-US" sz="1200" dirty="0" smtClean="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400" dirty="0" smtClean="0">
                          <a:solidFill>
                            <a:srgbClr val="313131"/>
                          </a:solidFill>
                          <a:effectLst/>
                          <a:latin typeface="Segoe UI Symbol" panose="020B0502040204020203" pitchFamily="34" charset="0"/>
                          <a:ea typeface="Times New Roman" panose="02020603050405020304" pitchFamily="18" charset="0"/>
                          <a:cs typeface="Segoe UI Symbol" panose="020B0502040204020203" pitchFamily="34" charset="0"/>
                        </a:rPr>
                        <a:t>➔</a:t>
                      </a:r>
                      <a:r>
                        <a:rPr lang="en-US" sz="1400" dirty="0" smtClean="0">
                          <a:solidFill>
                            <a:srgbClr val="212529"/>
                          </a:solidFill>
                          <a:effectLst/>
                          <a:latin typeface="Times New Roman" panose="02020603050405020304" pitchFamily="18" charset="0"/>
                          <a:ea typeface="Times New Roman" panose="02020603050405020304" pitchFamily="18" charset="0"/>
                        </a:rPr>
                        <a:t> He wanted to know ……………..</a:t>
                      </a:r>
                      <a:endParaRPr lang="en-US" sz="1200" dirty="0" smtClean="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0"/>
                        </a:spcAft>
                      </a:pP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3. “Do you enjoy reading?” </a:t>
                      </a:r>
                    </a:p>
                    <a:p>
                      <a:pPr marL="0" marR="0">
                        <a:lnSpc>
                          <a:spcPct val="107000"/>
                        </a:lnSpc>
                        <a:spcBef>
                          <a:spcPts val="0"/>
                        </a:spcBef>
                        <a:spcAft>
                          <a:spcPts val="0"/>
                        </a:spcAft>
                      </a:pPr>
                      <a:r>
                        <a:rPr lang="en-US"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asked Peter............................</a:t>
                      </a:r>
                      <a:endParaRPr lang="en-US" sz="16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4. “Does she like sports?”</a:t>
                      </a:r>
                    </a:p>
                    <a:p>
                      <a:pPr marL="0" marR="0">
                        <a:lnSpc>
                          <a:spcPct val="107000"/>
                        </a:lnSpc>
                        <a:spcBef>
                          <a:spcPts val="0"/>
                        </a:spcBef>
                        <a:spcAft>
                          <a:spcPts val="0"/>
                        </a:spcAft>
                      </a:pP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Hoa</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asked Lan.................................</a:t>
                      </a:r>
                      <a:endParaRPr lang="en-US" sz="1600" dirty="0" smtClean="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400" dirty="0" smtClean="0">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5. “Which dress do you like best?” she asked her boyfriend.</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dirty="0" smtClean="0">
                          <a:solidFill>
                            <a:srgbClr val="313131"/>
                          </a:solidFill>
                          <a:effectLst/>
                          <a:latin typeface="Segoe UI Symbol" panose="020B0502040204020203" pitchFamily="34" charset="0"/>
                          <a:ea typeface="Times New Roman" panose="02020603050405020304" pitchFamily="18" charset="0"/>
                          <a:cs typeface="Segoe UI Symbol" panose="020B0502040204020203" pitchFamily="34" charset="0"/>
                        </a:rPr>
                        <a:t>➔</a:t>
                      </a:r>
                      <a:r>
                        <a:rPr lang="en-US" sz="1400" dirty="0" smtClean="0">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 She asked her boyfriend ………</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dirty="0" smtClean="0">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6. “How do you know that?” she asked me.</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dirty="0" smtClean="0">
                          <a:solidFill>
                            <a:srgbClr val="313131"/>
                          </a:solidFill>
                          <a:effectLst/>
                          <a:latin typeface="Segoe UI Symbol" panose="020B0502040204020203" pitchFamily="34" charset="0"/>
                          <a:ea typeface="Times New Roman" panose="02020603050405020304" pitchFamily="18" charset="0"/>
                          <a:cs typeface="Segoe UI Symbol" panose="020B0502040204020203" pitchFamily="34" charset="0"/>
                        </a:rPr>
                        <a:t>➔</a:t>
                      </a:r>
                      <a:r>
                        <a:rPr lang="en-US" sz="1400" dirty="0" smtClean="0">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 She asked me…………………</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400" dirty="0" smtClean="0">
                          <a:solidFill>
                            <a:srgbClr val="212121"/>
                          </a:solidFill>
                          <a:effectLst/>
                          <a:latin typeface="Times New Roman" panose="02020603050405020304" pitchFamily="18" charset="0"/>
                          <a:ea typeface="Times New Roman" panose="02020603050405020304" pitchFamily="18" charset="0"/>
                        </a:rPr>
                        <a:t>7. “What do you want to cook for breakfast, mommy?” Kate asked</a:t>
                      </a:r>
                      <a:endParaRPr lang="en-US" sz="1200" dirty="0" smtClean="0">
                        <a:effectLst/>
                        <a:latin typeface="Times New Roman" panose="02020603050405020304" pitchFamily="18" charset="0"/>
                        <a:ea typeface="Times New Roman" panose="02020603050405020304" pitchFamily="18" charset="0"/>
                      </a:endParaRPr>
                    </a:p>
                    <a:p>
                      <a:pPr marL="0" marR="0">
                        <a:spcBef>
                          <a:spcPts val="0"/>
                        </a:spcBef>
                        <a:spcAft>
                          <a:spcPts val="0"/>
                        </a:spcAft>
                      </a:pPr>
                      <a:r>
                        <a:rPr kumimoji="0" lang="en-US" sz="1400" b="0" i="0" u="none" strike="noStrike" kern="0" cap="none" spc="0" normalizeH="0" baseline="0" noProof="0" dirty="0" smtClean="0">
                          <a:ln>
                            <a:noFill/>
                          </a:ln>
                          <a:solidFill>
                            <a:srgbClr val="313131"/>
                          </a:solidFill>
                          <a:effectLst/>
                          <a:uLnTx/>
                          <a:uFillTx/>
                          <a:latin typeface="Segoe UI Symbol" panose="020B0502040204020203" pitchFamily="34" charset="0"/>
                          <a:ea typeface="Times New Roman" panose="02020603050405020304" pitchFamily="18" charset="0"/>
                          <a:cs typeface="Segoe UI Symbol" panose="020B0502040204020203" pitchFamily="34" charset="0"/>
                          <a:sym typeface="Arial"/>
                        </a:rPr>
                        <a:t>➔</a:t>
                      </a:r>
                      <a:r>
                        <a:rPr lang="en-US" sz="1400" dirty="0" smtClean="0">
                          <a:solidFill>
                            <a:srgbClr val="212121"/>
                          </a:solidFill>
                          <a:effectLst/>
                          <a:latin typeface="Times New Roman" panose="02020603050405020304" pitchFamily="18" charset="0"/>
                          <a:ea typeface="Times New Roman" panose="02020603050405020304" pitchFamily="18" charset="0"/>
                        </a:rPr>
                        <a:t>Kate asked her mother …………..</a:t>
                      </a:r>
                      <a:endParaRPr lang="en-US" sz="1200" dirty="0" smtClean="0">
                        <a:effectLst/>
                        <a:latin typeface="Times New Roman" panose="02020603050405020304" pitchFamily="18" charset="0"/>
                        <a:ea typeface="Times New Roman" panose="02020603050405020304" pitchFamily="18" charset="0"/>
                      </a:endParaRPr>
                    </a:p>
                  </a:txBody>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sym typeface="Arial"/>
                        </a:rPr>
                        <a:t>1. “ Did </a:t>
                      </a:r>
                      <a:r>
                        <a:rPr kumimoji="0" lang="en-US" sz="1400" b="0" i="0" u="none" strike="noStrike" kern="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sym typeface="Arial"/>
                        </a:rPr>
                        <a:t>Mr</a:t>
                      </a:r>
                      <a:r>
                        <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sym typeface="Arial"/>
                        </a:rPr>
                        <a:t> Brown send the potatoes to you?” she asked.</a:t>
                      </a:r>
                      <a:endParaRPr kumimoji="0" lang="en-US" sz="12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smtClean="0">
                          <a:ln>
                            <a:noFill/>
                          </a:ln>
                          <a:solidFill>
                            <a:srgbClr val="313131"/>
                          </a:solidFill>
                          <a:effectLst/>
                          <a:uLnTx/>
                          <a:uFillTx/>
                          <a:latin typeface="Segoe UI Symbol" panose="020B0502040204020203" pitchFamily="34" charset="0"/>
                          <a:ea typeface="Times New Roman" panose="02020603050405020304" pitchFamily="18" charset="0"/>
                          <a:cs typeface="Segoe UI Symbol" panose="020B0502040204020203" pitchFamily="34" charset="0"/>
                          <a:sym typeface="Arial"/>
                        </a:rPr>
                        <a:t>➔</a:t>
                      </a:r>
                      <a:r>
                        <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sym typeface="Arial"/>
                        </a:rPr>
                        <a:t> She asked…………………..</a:t>
                      </a:r>
                      <a:endParaRPr kumimoji="0" lang="en-US" sz="12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smtClean="0">
                          <a:ln>
                            <a:noFill/>
                          </a:ln>
                          <a:solidFill>
                            <a:srgbClr val="212529"/>
                          </a:solidFill>
                          <a:effectLst/>
                          <a:uLnTx/>
                          <a:uFillTx/>
                          <a:latin typeface="Times New Roman" panose="02020603050405020304" pitchFamily="18" charset="0"/>
                          <a:ea typeface="Times New Roman" panose="02020603050405020304" pitchFamily="18" charset="0"/>
                          <a:cs typeface="+mn-cs"/>
                          <a:sym typeface="Arial"/>
                        </a:rPr>
                        <a:t>2. “</a:t>
                      </a:r>
                      <a:r>
                        <a:rPr kumimoji="0" lang="en-US" sz="1400" b="0" i="0" u="none" strike="noStrike" kern="0" cap="none" spc="0" normalizeH="0" baseline="0" noProof="0" dirty="0" smtClean="0">
                          <a:ln>
                            <a:noFill/>
                          </a:ln>
                          <a:solidFill>
                            <a:srgbClr val="212529"/>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Did Lan come to the party at night?”</a:t>
                      </a:r>
                      <a:endParaRPr kumimoji="0" lang="en-US" sz="12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smtClean="0">
                          <a:ln>
                            <a:noFill/>
                          </a:ln>
                          <a:solidFill>
                            <a:srgbClr val="313131"/>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a:t>
                      </a:r>
                      <a:r>
                        <a:rPr kumimoji="0" lang="en-US" sz="1400" b="0" i="0" u="none" strike="noStrike" kern="0" cap="none" spc="0" normalizeH="0" baseline="0" noProof="0" dirty="0" smtClean="0">
                          <a:ln>
                            <a:noFill/>
                          </a:ln>
                          <a:solidFill>
                            <a:srgbClr val="212529"/>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 They wondered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smtClean="0">
                          <a:ln>
                            <a:noFill/>
                          </a:ln>
                          <a:solidFill>
                            <a:srgbClr val="212529"/>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3. “Did you cook diner?”</a:t>
                      </a:r>
                      <a:endParaRPr kumimoji="0" lang="en-US" sz="12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smtClean="0">
                          <a:ln>
                            <a:noFill/>
                          </a:ln>
                          <a:solidFill>
                            <a:srgbClr val="313131"/>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a:t>
                      </a:r>
                      <a:r>
                        <a:rPr kumimoji="0" lang="en-US" sz="1400" b="0" i="0" u="none" strike="noStrike" kern="0" cap="none" spc="0" normalizeH="0" baseline="0" noProof="0" dirty="0" smtClean="0">
                          <a:ln>
                            <a:noFill/>
                          </a:ln>
                          <a:solidFill>
                            <a:srgbClr val="212529"/>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 He asked me ………………….</a:t>
                      </a:r>
                      <a:endParaRPr kumimoji="0" lang="en-US" sz="12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smtClean="0">
                          <a:ln>
                            <a:noFill/>
                          </a:ln>
                          <a:solidFill>
                            <a:srgbClr val="444444"/>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4.“Did you finish your homework?” He asked.</a:t>
                      </a:r>
                      <a:endPar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smtClean="0">
                          <a:ln>
                            <a:noFill/>
                          </a:ln>
                          <a:solidFill>
                            <a:srgbClr val="31313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a:t>
                      </a:r>
                      <a:r>
                        <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 </a:t>
                      </a:r>
                      <a:r>
                        <a:rPr kumimoji="0" lang="en-US" sz="1400" b="0" i="0" u="none" strike="noStrike" kern="0" cap="none" spc="0" normalizeH="0" baseline="0" noProof="0" dirty="0" smtClean="0">
                          <a:ln>
                            <a:noFill/>
                          </a:ln>
                          <a:solidFill>
                            <a:srgbClr val="444444"/>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He asked........................................</a:t>
                      </a:r>
                      <a:endPar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l" defTabSz="914400" rtl="0" eaLnBrk="1" fontAlgn="ctr" latinLnBrk="0" hangingPunct="1">
                        <a:lnSpc>
                          <a:spcPct val="107000"/>
                        </a:lnSpc>
                        <a:spcBef>
                          <a:spcPts val="0"/>
                        </a:spcBef>
                        <a:spcAft>
                          <a:spcPts val="0"/>
                        </a:spcAft>
                        <a:buClr>
                          <a:srgbClr val="000000"/>
                        </a:buClr>
                        <a:buSzTx/>
                        <a:buFont typeface="Arial"/>
                        <a:buNone/>
                        <a:tabLst>
                          <a:tab pos="276225" algn="l"/>
                          <a:tab pos="1895475" algn="l"/>
                          <a:tab pos="3381375" algn="l"/>
                          <a:tab pos="4895850" algn="l"/>
                        </a:tabLst>
                        <a:defRPr/>
                      </a:pPr>
                      <a:r>
                        <a:rPr lang="en-US" sz="1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"How do you go to the airport?" </a:t>
                      </a:r>
                      <a:r>
                        <a:rPr kumimoji="0" lang="en-US" sz="1400" b="0" i="0" u="none" strike="noStrike" kern="0" cap="none" spc="0" normalizeH="0" baseline="0" noProof="0" dirty="0" smtClean="0">
                          <a:ln>
                            <a:noFill/>
                          </a:ln>
                          <a:solidFill>
                            <a:srgbClr val="31313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a:t>
                      </a:r>
                      <a:r>
                        <a:rPr lang="en-US" sz="1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his friend asked him…………….</a:t>
                      </a:r>
                      <a:endParaRPr kumimoji="0" lang="en-US" sz="1600" b="0" i="0" u="none" strike="noStrike" kern="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endParaRPr>
                    </a:p>
                    <a:p>
                      <a:pPr marL="0" marR="0" fontAlgn="ctr">
                        <a:lnSpc>
                          <a:spcPct val="107000"/>
                        </a:lnSpc>
                        <a:spcBef>
                          <a:spcPts val="0"/>
                        </a:spcBef>
                        <a:spcAft>
                          <a:spcPts val="0"/>
                        </a:spcAft>
                        <a:tabLst>
                          <a:tab pos="276225" algn="l"/>
                          <a:tab pos="1895475" algn="l"/>
                          <a:tab pos="3381375" algn="l"/>
                          <a:tab pos="4895850" algn="l"/>
                        </a:tabLst>
                      </a:pPr>
                      <a:r>
                        <a:rPr lang="en-US" sz="1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"Whose car did you borrow last night?” </a:t>
                      </a:r>
                    </a:p>
                    <a:p>
                      <a:pPr marL="0" marR="0" lvl="0" indent="0" algn="l" defTabSz="914400" rtl="0" eaLnBrk="1" fontAlgn="ctr" latinLnBrk="0" hangingPunct="1">
                        <a:lnSpc>
                          <a:spcPct val="107000"/>
                        </a:lnSpc>
                        <a:spcBef>
                          <a:spcPts val="0"/>
                        </a:spcBef>
                        <a:spcAft>
                          <a:spcPts val="0"/>
                        </a:spcAft>
                        <a:buClr>
                          <a:srgbClr val="000000"/>
                        </a:buClr>
                        <a:buSzTx/>
                        <a:buFont typeface="Arial"/>
                        <a:buNone/>
                        <a:tabLst>
                          <a:tab pos="276225" algn="l"/>
                          <a:tab pos="1895475" algn="l"/>
                          <a:tab pos="3381375" algn="l"/>
                          <a:tab pos="4895850" algn="l"/>
                        </a:tabLst>
                        <a:defRPr/>
                      </a:pPr>
                      <a:r>
                        <a:rPr kumimoji="0" lang="en-US" sz="1400" b="0" i="0" u="none" strike="noStrike" kern="0" cap="none" spc="0" normalizeH="0" baseline="0" noProof="0" dirty="0" smtClean="0">
                          <a:ln>
                            <a:noFill/>
                          </a:ln>
                          <a:solidFill>
                            <a:srgbClr val="31313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a:t>
                      </a:r>
                      <a:r>
                        <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 I asked him……………………..</a:t>
                      </a:r>
                      <a:endParaRPr kumimoji="0" lang="en-US" sz="1600" b="0" i="0" u="none" strike="noStrike" kern="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endParaRPr>
                    </a:p>
                    <a:p>
                      <a:pPr marL="342900" marR="0" indent="-342900" fontAlgn="ctr">
                        <a:lnSpc>
                          <a:spcPct val="107000"/>
                        </a:lnSpc>
                        <a:spcBef>
                          <a:spcPts val="0"/>
                        </a:spcBef>
                        <a:spcAft>
                          <a:spcPts val="0"/>
                        </a:spcAft>
                        <a:buAutoNum type="arabicPeriod" startAt="7"/>
                        <a:tabLst>
                          <a:tab pos="276225" algn="l"/>
                          <a:tab pos="1895475" algn="l"/>
                          <a:tab pos="3381375" algn="l"/>
                          <a:tab pos="4895850" algn="l"/>
                        </a:tabLst>
                      </a:pPr>
                      <a:r>
                        <a:rPr lang="en-US" sz="1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"Where did your father work?" </a:t>
                      </a:r>
                    </a:p>
                    <a:p>
                      <a:pPr marL="0" marR="0" lvl="0" indent="0" algn="l" defTabSz="914400" rtl="0" eaLnBrk="1" fontAlgn="ctr" latinLnBrk="0" hangingPunct="1">
                        <a:lnSpc>
                          <a:spcPct val="107000"/>
                        </a:lnSpc>
                        <a:spcBef>
                          <a:spcPts val="0"/>
                        </a:spcBef>
                        <a:spcAft>
                          <a:spcPts val="0"/>
                        </a:spcAft>
                        <a:buClr>
                          <a:srgbClr val="000000"/>
                        </a:buClr>
                        <a:buSzTx/>
                        <a:buFont typeface="Arial"/>
                        <a:buNone/>
                        <a:tabLst>
                          <a:tab pos="276225" algn="l"/>
                          <a:tab pos="1895475" algn="l"/>
                          <a:tab pos="3381375" algn="l"/>
                          <a:tab pos="4895850" algn="l"/>
                        </a:tabLst>
                        <a:defRPr/>
                      </a:pPr>
                      <a:r>
                        <a:rPr kumimoji="0" lang="en-US" sz="1400" b="0" i="0" u="none" strike="noStrike" kern="0" cap="none" spc="0" normalizeH="0" baseline="0" noProof="0" dirty="0" smtClean="0">
                          <a:ln>
                            <a:noFill/>
                          </a:ln>
                          <a:solidFill>
                            <a:srgbClr val="31313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a:t>
                      </a:r>
                      <a:r>
                        <a:rPr lang="en-US" sz="1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The teacher asked me……………. </a:t>
                      </a:r>
                      <a:endParaRPr kumimoji="0" lang="en-US" sz="1600" b="0" i="0" u="none" strike="noStrike" kern="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endParaRPr>
                    </a:p>
                    <a:p>
                      <a:endParaRPr lang="en-US"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400" b="0" i="0" u="none" strike="noStrike" kern="0" cap="none" spc="0" normalizeH="0" baseline="0" noProof="0" dirty="0" smtClean="0">
                          <a:ln>
                            <a:noFill/>
                          </a:ln>
                          <a:solidFill>
                            <a:srgbClr val="313131"/>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1. “Has Caron talked to Kevin?” my friend asked me.</a:t>
                      </a:r>
                      <a:endParaRPr kumimoji="0" lang="en-US" sz="1100" b="0" i="0" u="none" strike="noStrike" kern="0" cap="none" spc="0" normalizeH="0" baseline="0" noProof="0" dirty="0" smtClean="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smtClean="0">
                          <a:ln>
                            <a:noFill/>
                          </a:ln>
                          <a:solidFill>
                            <a:srgbClr val="313131"/>
                          </a:solidFill>
                          <a:effectLst/>
                          <a:uLnTx/>
                          <a:uFillTx/>
                          <a:latin typeface="Segoe UI Symbol" panose="020B0502040204020203" pitchFamily="34" charset="0"/>
                          <a:ea typeface="Times New Roman" panose="02020603050405020304" pitchFamily="18" charset="0"/>
                          <a:cs typeface="Segoe UI Symbol" panose="020B0502040204020203" pitchFamily="34" charset="0"/>
                          <a:sym typeface="Arial"/>
                        </a:rPr>
                        <a:t>➔</a:t>
                      </a:r>
                      <a:r>
                        <a:rPr kumimoji="0" lang="en-US" sz="1400" b="0" i="0" u="none" strike="noStrike" kern="0" cap="none" spc="0" normalizeH="0" baseline="0" noProof="0" dirty="0" smtClean="0">
                          <a:ln>
                            <a:noFill/>
                          </a:ln>
                          <a:solidFill>
                            <a:srgbClr val="313131"/>
                          </a:solidFill>
                          <a:effectLst/>
                          <a:uLnTx/>
                          <a:uFillTx/>
                          <a:latin typeface="Times New Roman" panose="02020603050405020304" pitchFamily="18" charset="0"/>
                          <a:ea typeface="Times New Roman" panose="02020603050405020304" pitchFamily="18" charset="0"/>
                          <a:cs typeface="+mn-cs"/>
                          <a:sym typeface="Arial"/>
                        </a:rPr>
                        <a:t> My friend asked me ………….</a:t>
                      </a:r>
                      <a:endParaRPr kumimoji="0" lang="en-US" sz="12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smtClean="0">
                          <a:ln>
                            <a:noFill/>
                          </a:ln>
                          <a:solidFill>
                            <a:srgbClr val="212529"/>
                          </a:solidFill>
                          <a:effectLst/>
                          <a:uLnTx/>
                          <a:uFillTx/>
                          <a:latin typeface="Times New Roman" panose="02020603050405020304" pitchFamily="18" charset="0"/>
                          <a:ea typeface="Times New Roman" panose="02020603050405020304" pitchFamily="18" charset="0"/>
                          <a:cs typeface="+mn-cs"/>
                          <a:sym typeface="Arial"/>
                        </a:rPr>
                        <a:t>2. “Is she reading book?”</a:t>
                      </a:r>
                      <a:endParaRPr kumimoji="0" lang="en-US" sz="12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smtClean="0">
                          <a:ln>
                            <a:noFill/>
                          </a:ln>
                          <a:solidFill>
                            <a:srgbClr val="313131"/>
                          </a:solidFill>
                          <a:effectLst/>
                          <a:uLnTx/>
                          <a:uFillTx/>
                          <a:latin typeface="Segoe UI Symbol" panose="020B0502040204020203" pitchFamily="34" charset="0"/>
                          <a:ea typeface="Times New Roman" panose="02020603050405020304" pitchFamily="18" charset="0"/>
                          <a:cs typeface="Segoe UI Symbol" panose="020B0502040204020203" pitchFamily="34" charset="0"/>
                          <a:sym typeface="Arial"/>
                        </a:rPr>
                        <a:t>➔</a:t>
                      </a:r>
                      <a:r>
                        <a:rPr kumimoji="0" lang="en-US" sz="1400" b="0" i="0" u="none" strike="noStrike" kern="0" cap="none" spc="0" normalizeH="0" baseline="0" noProof="0" dirty="0" smtClean="0">
                          <a:ln>
                            <a:noFill/>
                          </a:ln>
                          <a:solidFill>
                            <a:srgbClr val="212529"/>
                          </a:solidFill>
                          <a:effectLst/>
                          <a:uLnTx/>
                          <a:uFillTx/>
                          <a:latin typeface="Times New Roman" panose="02020603050405020304" pitchFamily="18" charset="0"/>
                          <a:ea typeface="Times New Roman" panose="02020603050405020304" pitchFamily="18" charset="0"/>
                          <a:cs typeface="+mn-cs"/>
                          <a:sym typeface="Arial"/>
                        </a:rPr>
                        <a:t> He asked me …………………</a:t>
                      </a:r>
                      <a:endParaRPr kumimoji="0" lang="en-US" sz="12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sym typeface="Arial"/>
                      </a:endParaRPr>
                    </a:p>
                    <a:p>
                      <a:pPr marL="0" marR="0">
                        <a:lnSpc>
                          <a:spcPct val="107000"/>
                        </a:lnSpc>
                        <a:spcBef>
                          <a:spcPts val="0"/>
                        </a:spcBef>
                        <a:spcAft>
                          <a:spcPts val="0"/>
                        </a:spcAft>
                      </a:pP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3. She said to me “Can you speak Chinese?”</a:t>
                      </a:r>
                      <a:endParaRPr lang="en-US" sz="16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kumimoji="0" lang="en-US" sz="1400" b="0" i="0" u="none" strike="noStrike" kern="0" cap="none" spc="0" normalizeH="0" baseline="0" noProof="0" dirty="0" smtClean="0">
                          <a:ln>
                            <a:noFill/>
                          </a:ln>
                          <a:solidFill>
                            <a:srgbClr val="313131"/>
                          </a:solidFill>
                          <a:effectLst/>
                          <a:uLnTx/>
                          <a:uFillTx/>
                          <a:latin typeface="Segoe UI Symbol" panose="020B0502040204020203" pitchFamily="34" charset="0"/>
                          <a:ea typeface="Times New Roman" panose="02020603050405020304" pitchFamily="18" charset="0"/>
                          <a:cs typeface="Segoe UI Symbol" panose="020B0502040204020203" pitchFamily="34" charset="0"/>
                          <a:sym typeface="Arial"/>
                        </a:rPr>
                        <a:t>➔</a:t>
                      </a:r>
                      <a:r>
                        <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She asked me ……………</a:t>
                      </a:r>
                    </a:p>
                    <a:p>
                      <a:pPr marL="0" marR="0">
                        <a:lnSpc>
                          <a:spcPct val="107000"/>
                        </a:lnSpc>
                        <a:spcBef>
                          <a:spcPts val="0"/>
                        </a:spcBef>
                        <a:spcAft>
                          <a:spcPts val="0"/>
                        </a:spcAft>
                      </a:pP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4. “Will she be here for five days?” Tam asked Thu………………..</a:t>
                      </a:r>
                      <a:endParaRPr lang="en-US" sz="16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5. “When will your father leave Vietnam for the USA?” </a:t>
                      </a:r>
                    </a:p>
                    <a:p>
                      <a:pPr marL="0" marR="0">
                        <a:lnSpc>
                          <a:spcPct val="107000"/>
                        </a:lnSpc>
                        <a:spcBef>
                          <a:spcPts val="0"/>
                        </a:spcBef>
                        <a:spcAft>
                          <a:spcPts val="0"/>
                        </a:spcAft>
                      </a:pPr>
                      <a:r>
                        <a:rPr lang="en-US"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asked Thu</a:t>
                      </a:r>
                      <a:r>
                        <a:rPr lang="en-US" sz="1400" dirty="0" smtClean="0">
                          <a:effectLst/>
                          <a:latin typeface="Times New Roman" panose="02020603050405020304" pitchFamily="18" charset="0"/>
                          <a:ea typeface="Times New Roman" panose="02020603050405020304" pitchFamily="18" charset="0"/>
                        </a:rPr>
                        <a:t>…………………</a:t>
                      </a:r>
                    </a:p>
                    <a:p>
                      <a:r>
                        <a:rPr kumimoji="0" lang="en-US" sz="1400" b="0" i="0" u="none" strike="noStrike" kern="0" cap="none" spc="0" normalizeH="0" baseline="0" noProof="0" dirty="0" smtClean="0">
                          <a:ln>
                            <a:noFill/>
                          </a:ln>
                          <a:solidFill>
                            <a:srgbClr val="313131"/>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6. “What are they doing?” she asked.</a:t>
                      </a:r>
                      <a:endParaRPr kumimoji="0" lang="en-US" sz="1100" b="0" i="0" u="none" strike="noStrike" kern="0" cap="none" spc="0" normalizeH="0" baseline="0" noProof="0" dirty="0" smtClean="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400" b="0" i="0" u="none" strike="noStrike" kern="0" cap="none" spc="0" normalizeH="0" baseline="0" noProof="0" dirty="0" smtClean="0">
                          <a:ln>
                            <a:noFill/>
                          </a:ln>
                          <a:solidFill>
                            <a:srgbClr val="313131"/>
                          </a:solidFill>
                          <a:effectLst/>
                          <a:uLnTx/>
                          <a:uFillTx/>
                          <a:latin typeface="Segoe UI Symbol" panose="020B0502040204020203" pitchFamily="34" charset="0"/>
                          <a:ea typeface="Times New Roman" panose="02020603050405020304" pitchFamily="18" charset="0"/>
                          <a:cs typeface="Segoe UI Symbol" panose="020B0502040204020203" pitchFamily="34" charset="0"/>
                          <a:sym typeface="Arial"/>
                        </a:rPr>
                        <a:t>➔</a:t>
                      </a:r>
                      <a:r>
                        <a:rPr kumimoji="0" lang="en-US" sz="1400" b="0" i="0" u="none" strike="noStrike" kern="0" cap="none" spc="0" normalizeH="0" baseline="0" noProof="0" dirty="0" smtClean="0">
                          <a:ln>
                            <a:noFill/>
                          </a:ln>
                          <a:solidFill>
                            <a:srgbClr val="313131"/>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 She wanted to know …………..</a:t>
                      </a: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endParaRPr kumimoji="0" lang="en-US" sz="1100" b="0" i="0" u="none" strike="noStrike" kern="0" cap="none" spc="0" normalizeH="0" baseline="0" noProof="0" dirty="0" smtClean="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a:txBody>
                  <a:tcPr/>
                </a:tc>
                <a:extLst>
                  <a:ext uri="{0D108BD9-81ED-4DB2-BD59-A6C34878D82A}">
                    <a16:rowId xmlns:a16="http://schemas.microsoft.com/office/drawing/2014/main" xmlns="" val="1014361567"/>
                  </a:ext>
                </a:extLst>
              </a:tr>
              <a:tr h="281374">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3120465553"/>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513499713"/>
              </p:ext>
            </p:extLst>
          </p:nvPr>
        </p:nvGraphicFramePr>
        <p:xfrm>
          <a:off x="2900254" y="0"/>
          <a:ext cx="3426619" cy="571500"/>
        </p:xfrm>
        <a:graphic>
          <a:graphicData uri="http://schemas.openxmlformats.org/drawingml/2006/table">
            <a:tbl>
              <a:tblPr firstRow="1" bandRow="1">
                <a:tableStyleId>{5C22544A-7EE6-4342-B048-85BDC9FD1C3A}</a:tableStyleId>
              </a:tblPr>
              <a:tblGrid>
                <a:gridCol w="3426619">
                  <a:extLst>
                    <a:ext uri="{9D8B030D-6E8A-4147-A177-3AD203B41FA5}">
                      <a16:colId xmlns:a16="http://schemas.microsoft.com/office/drawing/2014/main" xmlns="" val="2264120546"/>
                    </a:ext>
                  </a:extLst>
                </a:gridCol>
              </a:tblGrid>
              <a:tr h="432434">
                <a:tc>
                  <a:txBody>
                    <a:bodyPr/>
                    <a:lstStyle/>
                    <a:p>
                      <a:pPr algn="ctr" fontAlgn="base"/>
                      <a:r>
                        <a:rPr lang="en-US" sz="1800" b="1" i="0" dirty="0" err="1" smtClean="0">
                          <a:solidFill>
                            <a:srgbClr val="C00000"/>
                          </a:solidFill>
                          <a:effectLst/>
                          <a:latin typeface="helvetica" panose="020B0604020202020204" pitchFamily="34" charset="0"/>
                        </a:rPr>
                        <a:t>Câu</a:t>
                      </a:r>
                      <a:r>
                        <a:rPr lang="en-US" sz="1800" b="1" i="0" dirty="0" smtClean="0">
                          <a:solidFill>
                            <a:srgbClr val="C00000"/>
                          </a:solidFill>
                          <a:effectLst/>
                          <a:latin typeface="helvetica" panose="020B0604020202020204" pitchFamily="34" charset="0"/>
                        </a:rPr>
                        <a:t> </a:t>
                      </a:r>
                      <a:r>
                        <a:rPr lang="en-US" sz="1800" b="1" i="0" dirty="0" err="1" smtClean="0">
                          <a:solidFill>
                            <a:srgbClr val="C00000"/>
                          </a:solidFill>
                          <a:effectLst/>
                          <a:latin typeface="helvetica" panose="020B0604020202020204" pitchFamily="34" charset="0"/>
                        </a:rPr>
                        <a:t>gián</a:t>
                      </a:r>
                      <a:r>
                        <a:rPr lang="en-US" sz="1800" b="1" i="0" dirty="0" smtClean="0">
                          <a:solidFill>
                            <a:srgbClr val="C00000"/>
                          </a:solidFill>
                          <a:effectLst/>
                          <a:latin typeface="helvetica" panose="020B0604020202020204" pitchFamily="34" charset="0"/>
                        </a:rPr>
                        <a:t> </a:t>
                      </a:r>
                      <a:r>
                        <a:rPr lang="en-US" sz="1800" b="1" i="0" dirty="0" err="1" smtClean="0">
                          <a:solidFill>
                            <a:srgbClr val="C00000"/>
                          </a:solidFill>
                          <a:effectLst/>
                          <a:latin typeface="helvetica" panose="020B0604020202020204" pitchFamily="34" charset="0"/>
                        </a:rPr>
                        <a:t>tiếp</a:t>
                      </a:r>
                      <a:r>
                        <a:rPr lang="en-US" sz="1800" b="1" i="0" dirty="0" smtClean="0">
                          <a:solidFill>
                            <a:srgbClr val="C00000"/>
                          </a:solidFill>
                          <a:effectLst/>
                          <a:latin typeface="helvetica" panose="020B0604020202020204" pitchFamily="34" charset="0"/>
                        </a:rPr>
                        <a:t> </a:t>
                      </a:r>
                      <a:r>
                        <a:rPr lang="en-US" sz="1800" b="1" i="0" dirty="0" err="1" smtClean="0">
                          <a:solidFill>
                            <a:srgbClr val="C00000"/>
                          </a:solidFill>
                          <a:effectLst/>
                          <a:latin typeface="helvetica" panose="020B0604020202020204" pitchFamily="34" charset="0"/>
                        </a:rPr>
                        <a:t>dạng</a:t>
                      </a:r>
                      <a:r>
                        <a:rPr lang="en-US" sz="1800" b="1" i="0" dirty="0" smtClean="0">
                          <a:solidFill>
                            <a:srgbClr val="C00000"/>
                          </a:solidFill>
                          <a:effectLst/>
                          <a:latin typeface="helvetica" panose="020B0604020202020204" pitchFamily="34" charset="0"/>
                        </a:rPr>
                        <a:t> </a:t>
                      </a:r>
                      <a:r>
                        <a:rPr lang="en-US" sz="1800" b="1" i="0" dirty="0" err="1" smtClean="0">
                          <a:solidFill>
                            <a:srgbClr val="C00000"/>
                          </a:solidFill>
                          <a:effectLst/>
                          <a:latin typeface="helvetica" panose="020B0604020202020204" pitchFamily="34" charset="0"/>
                        </a:rPr>
                        <a:t>câu</a:t>
                      </a:r>
                      <a:r>
                        <a:rPr lang="en-US" sz="1800" b="1" i="0" dirty="0" smtClean="0">
                          <a:solidFill>
                            <a:srgbClr val="C00000"/>
                          </a:solidFill>
                          <a:effectLst/>
                          <a:latin typeface="helvetica" panose="020B0604020202020204" pitchFamily="34" charset="0"/>
                        </a:rPr>
                        <a:t> </a:t>
                      </a:r>
                      <a:r>
                        <a:rPr lang="en-US" sz="1800" b="1" i="0" dirty="0" err="1" smtClean="0">
                          <a:solidFill>
                            <a:srgbClr val="C00000"/>
                          </a:solidFill>
                          <a:effectLst/>
                          <a:latin typeface="helvetica" panose="020B0604020202020204" pitchFamily="34" charset="0"/>
                        </a:rPr>
                        <a:t>hỏi</a:t>
                      </a:r>
                      <a:endParaRPr lang="en-US" sz="1800" b="0" i="0" dirty="0" smtClean="0">
                        <a:solidFill>
                          <a:srgbClr val="C00000"/>
                        </a:solidFill>
                        <a:effectLst/>
                        <a:latin typeface="Open Sans"/>
                      </a:endParaRPr>
                    </a:p>
                    <a:p>
                      <a:endParaRPr lang="en-US" dirty="0"/>
                    </a:p>
                  </a:txBody>
                  <a:tcPr/>
                </a:tc>
                <a:extLst>
                  <a:ext uri="{0D108BD9-81ED-4DB2-BD59-A6C34878D82A}">
                    <a16:rowId xmlns:a16="http://schemas.microsoft.com/office/drawing/2014/main" xmlns="" val="801132752"/>
                  </a:ext>
                </a:extLst>
              </a:tr>
            </a:tbl>
          </a:graphicData>
        </a:graphic>
      </p:graphicFrame>
    </p:spTree>
    <p:extLst>
      <p:ext uri="{BB962C8B-B14F-4D97-AF65-F5344CB8AC3E}">
        <p14:creationId xmlns:p14="http://schemas.microsoft.com/office/powerpoint/2010/main" val="2274320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69818" y="644236"/>
            <a:ext cx="184731" cy="307777"/>
          </a:xfrm>
          <a:prstGeom prst="rect">
            <a:avLst/>
          </a:prstGeom>
          <a:noFill/>
        </p:spPr>
        <p:txBody>
          <a:bodyPr wrap="none" rtlCol="0">
            <a:spAutoFit/>
          </a:bodyPr>
          <a:lstStyle/>
          <a:p>
            <a:endParaRPr lang="en-US" dirty="0"/>
          </a:p>
        </p:txBody>
      </p:sp>
      <p:sp>
        <p:nvSpPr>
          <p:cNvPr id="3" name="TextBox 2"/>
          <p:cNvSpPr txBox="1"/>
          <p:nvPr/>
        </p:nvSpPr>
        <p:spPr>
          <a:xfrm>
            <a:off x="-57363" y="798124"/>
            <a:ext cx="7587307" cy="306302"/>
          </a:xfrm>
          <a:prstGeom prst="rect">
            <a:avLst/>
          </a:prstGeom>
          <a:noFill/>
        </p:spPr>
        <p:txBody>
          <a:bodyPr wrap="square" rtlCol="0">
            <a:spAutoFit/>
          </a:bodyPr>
          <a:lstStyle/>
          <a:p>
            <a:pPr marL="30480" marR="30480" algn="just">
              <a:lnSpc>
                <a:spcPts val="1800"/>
              </a:lnSpc>
              <a:spcAft>
                <a:spcPts val="1200"/>
              </a:spcAft>
            </a:pPr>
            <a:endParaRPr lang="en-US" dirty="0" smtClean="0">
              <a:latin typeface="Arial" panose="020B0604020202020204" pitchFamily="34" charset="0"/>
              <a:ea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93015477"/>
              </p:ext>
            </p:extLst>
          </p:nvPr>
        </p:nvGraphicFramePr>
        <p:xfrm>
          <a:off x="436417" y="360218"/>
          <a:ext cx="8388927" cy="4502727"/>
        </p:xfrm>
        <a:graphic>
          <a:graphicData uri="http://schemas.openxmlformats.org/drawingml/2006/table">
            <a:tbl>
              <a:tblPr firstRow="1" bandRow="1">
                <a:tableStyleId>{5C22544A-7EE6-4342-B048-85BDC9FD1C3A}</a:tableStyleId>
              </a:tblPr>
              <a:tblGrid>
                <a:gridCol w="8388927">
                  <a:extLst>
                    <a:ext uri="{9D8B030D-6E8A-4147-A177-3AD203B41FA5}">
                      <a16:colId xmlns:a16="http://schemas.microsoft.com/office/drawing/2014/main" xmlns="" val="4147481069"/>
                    </a:ext>
                  </a:extLst>
                </a:gridCol>
              </a:tblGrid>
              <a:tr h="354202">
                <a:tc>
                  <a:txBody>
                    <a:bodyPr/>
                    <a:lstStyle/>
                    <a:p>
                      <a:pPr algn="ctr" fontAlgn="base"/>
                      <a:r>
                        <a:rPr lang="en-US" sz="1400" b="1" i="0" dirty="0" err="1" smtClean="0">
                          <a:solidFill>
                            <a:srgbClr val="C00000"/>
                          </a:solidFill>
                          <a:effectLst/>
                          <a:latin typeface="helvetica" panose="020B0604020202020204" pitchFamily="34" charset="0"/>
                        </a:rPr>
                        <a:t>Một</a:t>
                      </a:r>
                      <a:r>
                        <a:rPr lang="en-US" sz="1400" b="1" i="0" dirty="0" smtClean="0">
                          <a:solidFill>
                            <a:srgbClr val="C00000"/>
                          </a:solidFill>
                          <a:effectLst/>
                          <a:latin typeface="helvetica" panose="020B0604020202020204" pitchFamily="34" charset="0"/>
                        </a:rPr>
                        <a:t> </a:t>
                      </a:r>
                      <a:r>
                        <a:rPr lang="en-US" sz="1400" b="1" i="0" dirty="0" err="1" smtClean="0">
                          <a:solidFill>
                            <a:srgbClr val="C00000"/>
                          </a:solidFill>
                          <a:effectLst/>
                          <a:latin typeface="helvetica" panose="020B0604020202020204" pitchFamily="34" charset="0"/>
                        </a:rPr>
                        <a:t>số</a:t>
                      </a:r>
                      <a:r>
                        <a:rPr lang="en-US" sz="1400" b="1" i="0" dirty="0" smtClean="0">
                          <a:solidFill>
                            <a:srgbClr val="C00000"/>
                          </a:solidFill>
                          <a:effectLst/>
                          <a:latin typeface="helvetica" panose="020B0604020202020204" pitchFamily="34" charset="0"/>
                        </a:rPr>
                        <a:t> </a:t>
                      </a:r>
                      <a:r>
                        <a:rPr lang="en-US" sz="1400" b="1" i="0" dirty="0" err="1" smtClean="0">
                          <a:solidFill>
                            <a:srgbClr val="C00000"/>
                          </a:solidFill>
                          <a:effectLst/>
                          <a:latin typeface="helvetica" panose="020B0604020202020204" pitchFamily="34" charset="0"/>
                        </a:rPr>
                        <a:t>dạng</a:t>
                      </a:r>
                      <a:r>
                        <a:rPr lang="en-US" sz="1400" b="1" i="0" dirty="0" smtClean="0">
                          <a:solidFill>
                            <a:srgbClr val="C00000"/>
                          </a:solidFill>
                          <a:effectLst/>
                          <a:latin typeface="helvetica" panose="020B0604020202020204" pitchFamily="34" charset="0"/>
                        </a:rPr>
                        <a:t> </a:t>
                      </a:r>
                      <a:r>
                        <a:rPr lang="en-US" sz="1400" b="1" i="0" dirty="0" err="1" smtClean="0">
                          <a:solidFill>
                            <a:srgbClr val="C00000"/>
                          </a:solidFill>
                          <a:effectLst/>
                          <a:latin typeface="helvetica" panose="020B0604020202020204" pitchFamily="34" charset="0"/>
                        </a:rPr>
                        <a:t>đặc</a:t>
                      </a:r>
                      <a:r>
                        <a:rPr lang="en-US" sz="1400" b="1" i="0" dirty="0" smtClean="0">
                          <a:solidFill>
                            <a:srgbClr val="C00000"/>
                          </a:solidFill>
                          <a:effectLst/>
                          <a:latin typeface="helvetica" panose="020B0604020202020204" pitchFamily="34" charset="0"/>
                        </a:rPr>
                        <a:t> </a:t>
                      </a:r>
                      <a:r>
                        <a:rPr lang="en-US" sz="1400" b="1" i="0" dirty="0" err="1" smtClean="0">
                          <a:solidFill>
                            <a:srgbClr val="C00000"/>
                          </a:solidFill>
                          <a:effectLst/>
                          <a:latin typeface="helvetica" panose="020B0604020202020204" pitchFamily="34" charset="0"/>
                        </a:rPr>
                        <a:t>biệt</a:t>
                      </a:r>
                      <a:r>
                        <a:rPr lang="en-US" sz="1400" b="1" i="0" dirty="0" smtClean="0">
                          <a:solidFill>
                            <a:srgbClr val="C00000"/>
                          </a:solidFill>
                          <a:effectLst/>
                          <a:latin typeface="helvetica" panose="020B0604020202020204" pitchFamily="34" charset="0"/>
                        </a:rPr>
                        <a:t> </a:t>
                      </a:r>
                      <a:r>
                        <a:rPr lang="en-US" sz="1400" b="1" i="0" dirty="0" err="1" smtClean="0">
                          <a:solidFill>
                            <a:srgbClr val="C00000"/>
                          </a:solidFill>
                          <a:effectLst/>
                          <a:latin typeface="helvetica" panose="020B0604020202020204" pitchFamily="34" charset="0"/>
                        </a:rPr>
                        <a:t>khác</a:t>
                      </a:r>
                      <a:r>
                        <a:rPr lang="en-US" sz="1400" b="1" i="0" dirty="0" smtClean="0">
                          <a:solidFill>
                            <a:srgbClr val="C00000"/>
                          </a:solidFill>
                          <a:effectLst/>
                          <a:latin typeface="helvetica" panose="020B0604020202020204" pitchFamily="34" charset="0"/>
                        </a:rPr>
                        <a:t> </a:t>
                      </a:r>
                      <a:r>
                        <a:rPr lang="en-US" sz="1400" b="1" i="0" dirty="0" err="1" smtClean="0">
                          <a:solidFill>
                            <a:srgbClr val="C00000"/>
                          </a:solidFill>
                          <a:effectLst/>
                          <a:latin typeface="helvetica" panose="020B0604020202020204" pitchFamily="34" charset="0"/>
                        </a:rPr>
                        <a:t>của</a:t>
                      </a:r>
                      <a:r>
                        <a:rPr lang="en-US" sz="1400" b="1" i="0" dirty="0" smtClean="0">
                          <a:solidFill>
                            <a:srgbClr val="C00000"/>
                          </a:solidFill>
                          <a:effectLst/>
                          <a:latin typeface="helvetica" panose="020B0604020202020204" pitchFamily="34" charset="0"/>
                        </a:rPr>
                        <a:t> </a:t>
                      </a:r>
                      <a:r>
                        <a:rPr lang="en-US" sz="1400" b="1" i="0" dirty="0" err="1" smtClean="0">
                          <a:solidFill>
                            <a:srgbClr val="C00000"/>
                          </a:solidFill>
                          <a:effectLst/>
                          <a:latin typeface="helvetica" panose="020B0604020202020204" pitchFamily="34" charset="0"/>
                        </a:rPr>
                        <a:t>câu</a:t>
                      </a:r>
                      <a:r>
                        <a:rPr lang="en-US" sz="1400" b="1" i="0" dirty="0" smtClean="0">
                          <a:solidFill>
                            <a:srgbClr val="C00000"/>
                          </a:solidFill>
                          <a:effectLst/>
                          <a:latin typeface="helvetica" panose="020B0604020202020204" pitchFamily="34" charset="0"/>
                        </a:rPr>
                        <a:t> </a:t>
                      </a:r>
                      <a:r>
                        <a:rPr lang="en-US" sz="1400" b="1" i="0" dirty="0" err="1" smtClean="0">
                          <a:solidFill>
                            <a:srgbClr val="C00000"/>
                          </a:solidFill>
                          <a:effectLst/>
                          <a:latin typeface="helvetica" panose="020B0604020202020204" pitchFamily="34" charset="0"/>
                        </a:rPr>
                        <a:t>gián</a:t>
                      </a:r>
                      <a:r>
                        <a:rPr lang="en-US" sz="1400" b="1" i="0" dirty="0" smtClean="0">
                          <a:solidFill>
                            <a:srgbClr val="C00000"/>
                          </a:solidFill>
                          <a:effectLst/>
                          <a:latin typeface="helvetica" panose="020B0604020202020204" pitchFamily="34" charset="0"/>
                        </a:rPr>
                        <a:t> </a:t>
                      </a:r>
                      <a:r>
                        <a:rPr lang="en-US" sz="1400" b="1" i="0" dirty="0" err="1" smtClean="0">
                          <a:solidFill>
                            <a:srgbClr val="C00000"/>
                          </a:solidFill>
                          <a:effectLst/>
                          <a:latin typeface="helvetica" panose="020B0604020202020204" pitchFamily="34" charset="0"/>
                        </a:rPr>
                        <a:t>tiếp</a:t>
                      </a:r>
                      <a:endParaRPr lang="en-US" b="0" i="0" dirty="0">
                        <a:solidFill>
                          <a:srgbClr val="C00000"/>
                        </a:solidFill>
                        <a:effectLst/>
                        <a:latin typeface="Open Sans"/>
                      </a:endParaRPr>
                    </a:p>
                  </a:txBody>
                  <a:tcPr/>
                </a:tc>
                <a:extLst>
                  <a:ext uri="{0D108BD9-81ED-4DB2-BD59-A6C34878D82A}">
                    <a16:rowId xmlns:a16="http://schemas.microsoft.com/office/drawing/2014/main" xmlns="" val="786932672"/>
                  </a:ext>
                </a:extLst>
              </a:tr>
              <a:tr h="4148525">
                <a:tc>
                  <a:txBody>
                    <a:bodyPr/>
                    <a:lstStyle/>
                    <a:p>
                      <a:pPr marL="30480" marR="30480" lvl="0" indent="0" algn="just" defTabSz="914400" rtl="0" eaLnBrk="1" fontAlgn="auto" latinLnBrk="0" hangingPunct="1">
                        <a:lnSpc>
                          <a:spcPts val="1800"/>
                        </a:lnSpc>
                        <a:spcBef>
                          <a:spcPts val="0"/>
                        </a:spcBef>
                        <a:spcAft>
                          <a:spcPts val="1200"/>
                        </a:spcAft>
                        <a:buClr>
                          <a:srgbClr val="000000"/>
                        </a:buClr>
                        <a:buSzTx/>
                        <a:buFont typeface="Arial"/>
                        <a:buNone/>
                        <a:tabLst/>
                        <a:defRPr/>
                      </a:pPr>
                      <a:r>
                        <a:rPr kumimoji="0" lang="en-US" sz="1400" b="0" i="0" u="none" strike="noStrike" kern="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a:sym typeface="Arial"/>
                        </a:rPr>
                        <a:t>1. The doctor said to me, “You should lose weight.”</a:t>
                      </a:r>
                      <a:endPar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30480" marR="30480" lvl="0" indent="0" algn="just" defTabSz="914400" rtl="0" eaLnBrk="1" fontAlgn="auto" latinLnBrk="0" hangingPunct="1">
                        <a:lnSpc>
                          <a:spcPts val="1800"/>
                        </a:lnSpc>
                        <a:spcBef>
                          <a:spcPts val="0"/>
                        </a:spcBef>
                        <a:spcAft>
                          <a:spcPts val="1200"/>
                        </a:spcAft>
                        <a:buClr>
                          <a:srgbClr val="000000"/>
                        </a:buClr>
                        <a:buSzTx/>
                        <a:buFont typeface="Arial"/>
                        <a:buNone/>
                        <a:tabLst/>
                        <a:defRPr/>
                      </a:pPr>
                      <a:r>
                        <a:rPr kumimoji="0" lang="en-US" sz="1400" b="0" i="0" u="none" strike="noStrike" kern="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a:sym typeface="Arial"/>
                        </a:rPr>
                        <a:t>The doctor advised me.......</a:t>
                      </a:r>
                      <a:endPar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30480" marR="30480" lvl="0" indent="0" algn="just" defTabSz="914400" rtl="0" eaLnBrk="1" fontAlgn="auto" latinLnBrk="0" hangingPunct="1">
                        <a:lnSpc>
                          <a:spcPts val="1800"/>
                        </a:lnSpc>
                        <a:spcBef>
                          <a:spcPts val="0"/>
                        </a:spcBef>
                        <a:spcAft>
                          <a:spcPts val="1200"/>
                        </a:spcAft>
                        <a:buClr>
                          <a:srgbClr val="000000"/>
                        </a:buClr>
                        <a:buSzTx/>
                        <a:buFont typeface="Arial"/>
                        <a:buNone/>
                        <a:tabLst/>
                        <a:defRPr/>
                      </a:pPr>
                      <a:r>
                        <a:rPr kumimoji="0" lang="en-US" sz="1400" b="0" i="0" u="none" strike="noStrike" kern="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a:sym typeface="Arial"/>
                        </a:rPr>
                        <a:t>2. Mary said, “Let’s go to a movie.”</a:t>
                      </a:r>
                      <a:endPar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30480" marR="30480" lvl="0" indent="0" algn="just" defTabSz="914400" rtl="0" eaLnBrk="1" fontAlgn="auto" latinLnBrk="0" hangingPunct="1">
                        <a:lnSpc>
                          <a:spcPts val="1800"/>
                        </a:lnSpc>
                        <a:spcBef>
                          <a:spcPts val="0"/>
                        </a:spcBef>
                        <a:spcAft>
                          <a:spcPts val="1200"/>
                        </a:spcAft>
                        <a:buClr>
                          <a:srgbClr val="000000"/>
                        </a:buClr>
                        <a:buSzTx/>
                        <a:buFont typeface="Arial"/>
                        <a:buNone/>
                        <a:tabLst/>
                        <a:defRPr/>
                      </a:pPr>
                      <a:r>
                        <a:rPr kumimoji="0" lang="en-US" sz="1400" b="0" i="0" u="none" strike="noStrike" kern="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a:sym typeface="Arial"/>
                        </a:rPr>
                        <a:t>Mary suggested.......</a:t>
                      </a:r>
                      <a:endPar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30480" marR="30480" lvl="0" indent="0" algn="just" defTabSz="914400" rtl="0" eaLnBrk="1" fontAlgn="auto" latinLnBrk="0" hangingPunct="1">
                        <a:lnSpc>
                          <a:spcPts val="1800"/>
                        </a:lnSpc>
                        <a:spcBef>
                          <a:spcPts val="0"/>
                        </a:spcBef>
                        <a:spcAft>
                          <a:spcPts val="1200"/>
                        </a:spcAft>
                        <a:buClr>
                          <a:srgbClr val="000000"/>
                        </a:buClr>
                        <a:buSzTx/>
                        <a:buFont typeface="Arial"/>
                        <a:buNone/>
                        <a:tabLst/>
                        <a:defRPr/>
                      </a:pPr>
                      <a:r>
                        <a:rPr kumimoji="0" lang="en-US" sz="1400" b="0" i="0" u="none" strike="noStrike" kern="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a:sym typeface="Arial"/>
                        </a:rPr>
                        <a:t>3. “I didn’t break the windows”, Bill said.</a:t>
                      </a:r>
                      <a:endPar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30480" marR="30480" lvl="0" indent="0" algn="just" defTabSz="914400" rtl="0" eaLnBrk="1" fontAlgn="auto" latinLnBrk="0" hangingPunct="1">
                        <a:lnSpc>
                          <a:spcPts val="1800"/>
                        </a:lnSpc>
                        <a:spcBef>
                          <a:spcPts val="0"/>
                        </a:spcBef>
                        <a:spcAft>
                          <a:spcPts val="1200"/>
                        </a:spcAft>
                        <a:buClr>
                          <a:srgbClr val="000000"/>
                        </a:buClr>
                        <a:buSzTx/>
                        <a:buFont typeface="Arial"/>
                        <a:buNone/>
                        <a:tabLst/>
                        <a:defRPr/>
                      </a:pPr>
                      <a:r>
                        <a:rPr kumimoji="0" lang="en-US" sz="1400" b="0" i="0" u="none" strike="noStrike" kern="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a:sym typeface="Arial"/>
                        </a:rPr>
                        <a:t>Bill denied.......….</a:t>
                      </a:r>
                      <a:endPar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30480" marR="30480" lvl="0" indent="0" algn="just" defTabSz="914400" rtl="0" eaLnBrk="1" fontAlgn="auto" latinLnBrk="0" hangingPunct="1">
                        <a:lnSpc>
                          <a:spcPts val="1800"/>
                        </a:lnSpc>
                        <a:spcBef>
                          <a:spcPts val="0"/>
                        </a:spcBef>
                        <a:spcAft>
                          <a:spcPts val="1200"/>
                        </a:spcAft>
                        <a:buClr>
                          <a:srgbClr val="000000"/>
                        </a:buClr>
                        <a:buSzTx/>
                        <a:buFont typeface="Arial"/>
                        <a:buNone/>
                        <a:tabLst/>
                        <a:defRPr/>
                      </a:pPr>
                      <a:r>
                        <a:rPr kumimoji="0" lang="en-US" sz="1400" b="0" i="0" u="none" strike="noStrike" kern="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a:sym typeface="Arial"/>
                        </a:rPr>
                        <a:t>4. “You told a lie, Tom”, she said.</a:t>
                      </a:r>
                      <a:endPar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30480" marR="30480" lvl="0" indent="0" algn="just" defTabSz="914400" rtl="0" eaLnBrk="1" fontAlgn="auto" latinLnBrk="0" hangingPunct="1">
                        <a:lnSpc>
                          <a:spcPts val="1800"/>
                        </a:lnSpc>
                        <a:spcBef>
                          <a:spcPts val="0"/>
                        </a:spcBef>
                        <a:spcAft>
                          <a:spcPts val="1200"/>
                        </a:spcAft>
                        <a:buClr>
                          <a:srgbClr val="000000"/>
                        </a:buClr>
                        <a:buSzTx/>
                        <a:buFont typeface="Arial"/>
                        <a:buNone/>
                        <a:tabLst/>
                        <a:defRPr/>
                      </a:pPr>
                      <a:r>
                        <a:rPr kumimoji="0" lang="en-US" sz="1400" b="0" i="0" u="none" strike="noStrike" kern="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a:sym typeface="Arial"/>
                        </a:rPr>
                        <a:t>She accused Tom.......</a:t>
                      </a:r>
                      <a:endPar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30480" marR="30480" lvl="0" indent="0" algn="just" defTabSz="914400" rtl="0" eaLnBrk="1" fontAlgn="auto" latinLnBrk="0" hangingPunct="1">
                        <a:lnSpc>
                          <a:spcPts val="1800"/>
                        </a:lnSpc>
                        <a:spcBef>
                          <a:spcPts val="0"/>
                        </a:spcBef>
                        <a:spcAft>
                          <a:spcPts val="1200"/>
                        </a:spcAft>
                        <a:buClr>
                          <a:srgbClr val="000000"/>
                        </a:buClr>
                        <a:buSzTx/>
                        <a:buFont typeface="Arial"/>
                        <a:buNone/>
                        <a:tabLst/>
                        <a:defRPr/>
                      </a:pPr>
                      <a:r>
                        <a:rPr kumimoji="0" lang="en-US" sz="1400" b="0" i="0" u="none" strike="noStrike" kern="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a:sym typeface="Arial"/>
                        </a:rPr>
                        <a:t>5. “I can’t go to your birthday party next Saturday evening, Jack”, said Mary.</a:t>
                      </a:r>
                      <a:endPar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30480" marR="30480" lvl="0" indent="0" algn="just" defTabSz="914400" rtl="0" eaLnBrk="1" fontAlgn="auto" latinLnBrk="0" hangingPunct="1">
                        <a:lnSpc>
                          <a:spcPts val="1800"/>
                        </a:lnSpc>
                        <a:spcBef>
                          <a:spcPts val="0"/>
                        </a:spcBef>
                        <a:spcAft>
                          <a:spcPts val="1200"/>
                        </a:spcAft>
                        <a:buClr>
                          <a:srgbClr val="000000"/>
                        </a:buClr>
                        <a:buSzTx/>
                        <a:buFont typeface="Arial"/>
                        <a:buNone/>
                        <a:tabLst/>
                        <a:defRPr/>
                      </a:pPr>
                      <a:r>
                        <a:rPr kumimoji="0" lang="en-US" sz="1400" b="0" i="0" u="none" strike="noStrike" kern="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a:sym typeface="Arial"/>
                        </a:rPr>
                        <a:t>Mary apologized for.......</a:t>
                      </a:r>
                      <a:endParaRPr kumimoji="0" lang="en-US" sz="1400" b="0"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endParaRPr lang="en-US" dirty="0"/>
                    </a:p>
                  </a:txBody>
                  <a:tcPr/>
                </a:tc>
                <a:extLst>
                  <a:ext uri="{0D108BD9-81ED-4DB2-BD59-A6C34878D82A}">
                    <a16:rowId xmlns:a16="http://schemas.microsoft.com/office/drawing/2014/main" xmlns="" val="614644744"/>
                  </a:ext>
                </a:extLst>
              </a:tr>
            </a:tbl>
          </a:graphicData>
        </a:graphic>
      </p:graphicFrame>
    </p:spTree>
    <p:extLst>
      <p:ext uri="{BB962C8B-B14F-4D97-AF65-F5344CB8AC3E}">
        <p14:creationId xmlns:p14="http://schemas.microsoft.com/office/powerpoint/2010/main" val="38921154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2667000" y="374073"/>
            <a:ext cx="4092787" cy="738664"/>
          </a:xfrm>
          <a:prstGeom prst="rect">
            <a:avLst/>
          </a:prstGeom>
          <a:noFill/>
        </p:spPr>
        <p:txBody>
          <a:bodyPr wrap="none" rtlCol="0">
            <a:spAutoFit/>
          </a:bodyPr>
          <a:lstStyle/>
          <a:p>
            <a:r>
              <a:rPr lang="en-US" b="1" dirty="0" smtClean="0"/>
              <a:t> </a:t>
            </a:r>
            <a:r>
              <a:rPr lang="en-US" sz="2800" b="1" dirty="0">
                <a:solidFill>
                  <a:srgbClr val="C00000"/>
                </a:solidFill>
              </a:rPr>
              <a:t>So… that, Such… that</a:t>
            </a:r>
            <a:r>
              <a:rPr lang="en-US" sz="2400" b="1" dirty="0">
                <a:solidFill>
                  <a:srgbClr val="C00000"/>
                </a:solidFill>
              </a:rPr>
              <a:t> </a:t>
            </a:r>
            <a:endParaRPr lang="en-US" sz="2400" b="1" dirty="0" smtClean="0">
              <a:solidFill>
                <a:srgbClr val="C00000"/>
              </a:solidFill>
            </a:endParaRPr>
          </a:p>
          <a:p>
            <a:endParaRPr lang="en-US" dirty="0"/>
          </a:p>
        </p:txBody>
      </p:sp>
      <p:graphicFrame>
        <p:nvGraphicFramePr>
          <p:cNvPr id="15" name="Table 14"/>
          <p:cNvGraphicFramePr>
            <a:graphicFrameLocks noGrp="1"/>
          </p:cNvGraphicFramePr>
          <p:nvPr>
            <p:extLst>
              <p:ext uri="{D42A27DB-BD31-4B8C-83A1-F6EECF244321}">
                <p14:modId xmlns:p14="http://schemas.microsoft.com/office/powerpoint/2010/main" val="2018010734"/>
              </p:ext>
            </p:extLst>
          </p:nvPr>
        </p:nvGraphicFramePr>
        <p:xfrm>
          <a:off x="1517073" y="872417"/>
          <a:ext cx="6227618" cy="841248"/>
        </p:xfrm>
        <a:graphic>
          <a:graphicData uri="http://schemas.openxmlformats.org/drawingml/2006/table">
            <a:tbl>
              <a:tblPr firstRow="1" firstCol="1" bandRow="1"/>
              <a:tblGrid>
                <a:gridCol w="6227618">
                  <a:extLst>
                    <a:ext uri="{9D8B030D-6E8A-4147-A177-3AD203B41FA5}">
                      <a16:colId xmlns:a16="http://schemas.microsoft.com/office/drawing/2014/main" xmlns="" val="1083626795"/>
                    </a:ext>
                  </a:extLst>
                </a:gridCol>
              </a:tblGrid>
              <a:tr h="0">
                <a:tc>
                  <a:txBody>
                    <a:bodyPr/>
                    <a:lstStyle/>
                    <a:p>
                      <a:pPr marL="0" marR="0">
                        <a:lnSpc>
                          <a:spcPct val="115000"/>
                        </a:lnSpc>
                        <a:spcBef>
                          <a:spcPts val="0"/>
                        </a:spcBef>
                        <a:spcAft>
                          <a:spcPts val="0"/>
                        </a:spcAft>
                      </a:pP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such + (a/an) +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adj</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 N + that + clause.</a:t>
                      </a:r>
                      <a:endParaRPr lang="en-US" sz="2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32387636"/>
                  </a:ext>
                </a:extLst>
              </a:tr>
              <a:tr h="0">
                <a:tc>
                  <a:txBody>
                    <a:bodyPr/>
                    <a:lstStyle/>
                    <a:p>
                      <a:pPr marL="0" marR="0">
                        <a:lnSpc>
                          <a:spcPct val="115000"/>
                        </a:lnSpc>
                        <a:spcBef>
                          <a:spcPts val="0"/>
                        </a:spcBef>
                        <a:spcAft>
                          <a:spcPts val="0"/>
                        </a:spcAft>
                      </a:pP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so </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adv</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adj</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that + clause.</a:t>
                      </a:r>
                      <a:endParaRPr lang="en-US" sz="2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59898477"/>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521324097"/>
              </p:ext>
            </p:extLst>
          </p:nvPr>
        </p:nvGraphicFramePr>
        <p:xfrm>
          <a:off x="311728" y="1738630"/>
          <a:ext cx="8624454" cy="2849880"/>
        </p:xfrm>
        <a:graphic>
          <a:graphicData uri="http://schemas.openxmlformats.org/drawingml/2006/table">
            <a:tbl>
              <a:tblPr firstRow="1" bandRow="1">
                <a:tableStyleId>{5C22544A-7EE6-4342-B048-85BDC9FD1C3A}</a:tableStyleId>
              </a:tblPr>
              <a:tblGrid>
                <a:gridCol w="8624454">
                  <a:extLst>
                    <a:ext uri="{9D8B030D-6E8A-4147-A177-3AD203B41FA5}">
                      <a16:colId xmlns:a16="http://schemas.microsoft.com/office/drawing/2014/main" xmlns="" val="2618619168"/>
                    </a:ext>
                  </a:extLst>
                </a:gridCol>
              </a:tblGrid>
              <a:tr h="0">
                <a:tc>
                  <a:txBody>
                    <a:bodyPr/>
                    <a:lstStyle/>
                    <a:p>
                      <a:r>
                        <a:rPr lang="en-US" sz="1400" b="1" i="0" u="none" strike="noStrike" cap="none" dirty="0" smtClean="0">
                          <a:solidFill>
                            <a:srgbClr val="C00000"/>
                          </a:solidFill>
                          <a:effectLst/>
                          <a:latin typeface="+mn-lt"/>
                          <a:ea typeface="+mn-ea"/>
                          <a:cs typeface="+mn-cs"/>
                          <a:sym typeface="Arial"/>
                        </a:rPr>
                        <a:t>I</a:t>
                      </a:r>
                      <a:r>
                        <a:rPr lang="en-US" sz="1800" b="1" i="0" u="none" strike="noStrike" cap="none" dirty="0" smtClean="0">
                          <a:solidFill>
                            <a:srgbClr val="C00000"/>
                          </a:solidFill>
                          <a:effectLst/>
                          <a:latin typeface="+mn-lt"/>
                          <a:ea typeface="+mn-ea"/>
                          <a:cs typeface="+mn-cs"/>
                          <a:sym typeface="Arial"/>
                        </a:rPr>
                        <a:t>. Complete the sentences with  SO or SUCH.</a:t>
                      </a:r>
                    </a:p>
                    <a:p>
                      <a:r>
                        <a:rPr lang="en-US" sz="1800" b="1" i="0" u="none" strike="noStrike" cap="none" dirty="0" smtClean="0">
                          <a:solidFill>
                            <a:schemeClr val="lt1"/>
                          </a:solidFill>
                          <a:effectLst/>
                          <a:latin typeface="+mn-lt"/>
                          <a:ea typeface="+mn-ea"/>
                          <a:cs typeface="+mn-cs"/>
                          <a:sym typeface="Arial"/>
                        </a:rPr>
                        <a:t>1. The sun shone…………….</a:t>
                      </a:r>
                      <a:r>
                        <a:rPr lang="en-US" sz="1800" b="1" i="0" u="sng" strike="noStrike" cap="none" dirty="0" smtClean="0">
                          <a:solidFill>
                            <a:schemeClr val="lt1"/>
                          </a:solidFill>
                          <a:effectLst/>
                          <a:latin typeface="+mn-lt"/>
                          <a:ea typeface="+mn-ea"/>
                          <a:cs typeface="+mn-cs"/>
                          <a:sym typeface="Arial"/>
                        </a:rPr>
                        <a:t>.</a:t>
                      </a:r>
                      <a:r>
                        <a:rPr lang="en-US" sz="1800" b="1" i="0" u="none" strike="noStrike" cap="none" dirty="0" smtClean="0">
                          <a:solidFill>
                            <a:schemeClr val="lt1"/>
                          </a:solidFill>
                          <a:effectLst/>
                          <a:latin typeface="+mn-lt"/>
                          <a:ea typeface="+mn-ea"/>
                          <a:cs typeface="+mn-cs"/>
                          <a:sym typeface="Arial"/>
                        </a:rPr>
                        <a:t>brightly that Maria had to put on her sunglasses.</a:t>
                      </a:r>
                    </a:p>
                    <a:p>
                      <a:r>
                        <a:rPr lang="en-US" sz="1800" b="1" i="0" u="none" strike="noStrike" cap="none" dirty="0" smtClean="0">
                          <a:solidFill>
                            <a:schemeClr val="lt1"/>
                          </a:solidFill>
                          <a:effectLst/>
                          <a:latin typeface="+mn-lt"/>
                          <a:ea typeface="+mn-ea"/>
                          <a:cs typeface="+mn-cs"/>
                          <a:sym typeface="Arial"/>
                        </a:rPr>
                        <a:t>2. Dean was…………….</a:t>
                      </a:r>
                      <a:r>
                        <a:rPr lang="en-US" sz="1800" b="1" i="0" u="sng" strike="noStrike" cap="none" dirty="0" smtClean="0">
                          <a:solidFill>
                            <a:schemeClr val="lt1"/>
                          </a:solidFill>
                          <a:effectLst/>
                          <a:latin typeface="+mn-lt"/>
                          <a:ea typeface="+mn-ea"/>
                          <a:cs typeface="+mn-cs"/>
                          <a:sym typeface="Arial"/>
                        </a:rPr>
                        <a:t>.</a:t>
                      </a:r>
                      <a:r>
                        <a:rPr lang="en-US" sz="1800" b="1" i="0" u="none" strike="noStrike" cap="none" dirty="0" smtClean="0">
                          <a:solidFill>
                            <a:schemeClr val="lt1"/>
                          </a:solidFill>
                          <a:effectLst/>
                          <a:latin typeface="+mn-lt"/>
                          <a:ea typeface="+mn-ea"/>
                          <a:cs typeface="+mn-cs"/>
                          <a:sym typeface="Arial"/>
                        </a:rPr>
                        <a:t>a powerful swimmer that he always won the races.</a:t>
                      </a:r>
                    </a:p>
                    <a:p>
                      <a:r>
                        <a:rPr lang="en-US" sz="1800" b="1" i="0" u="none" strike="noStrike" cap="none" dirty="0" smtClean="0">
                          <a:solidFill>
                            <a:schemeClr val="lt1"/>
                          </a:solidFill>
                          <a:effectLst/>
                          <a:latin typeface="+mn-lt"/>
                          <a:ea typeface="+mn-ea"/>
                          <a:cs typeface="+mn-cs"/>
                          <a:sym typeface="Arial"/>
                        </a:rPr>
                        <a:t>3. We had</a:t>
                      </a:r>
                      <a:r>
                        <a:rPr lang="en-US" sz="1800" b="1" i="0" u="sng" strike="noStrike" cap="none" dirty="0" smtClean="0">
                          <a:solidFill>
                            <a:schemeClr val="lt1"/>
                          </a:solidFill>
                          <a:effectLst/>
                          <a:latin typeface="+mn-lt"/>
                          <a:ea typeface="+mn-ea"/>
                          <a:cs typeface="+mn-cs"/>
                          <a:sym typeface="Arial"/>
                        </a:rPr>
                        <a:t> </a:t>
                      </a:r>
                      <a:r>
                        <a:rPr lang="en-US" sz="1800" b="1" i="0" u="none" strike="noStrike" cap="none" dirty="0" smtClean="0">
                          <a:solidFill>
                            <a:schemeClr val="lt1"/>
                          </a:solidFill>
                          <a:effectLst/>
                          <a:latin typeface="+mn-lt"/>
                          <a:ea typeface="+mn-ea"/>
                          <a:cs typeface="+mn-cs"/>
                          <a:sym typeface="Arial"/>
                        </a:rPr>
                        <a:t>…………….</a:t>
                      </a:r>
                      <a:r>
                        <a:rPr lang="en-US" sz="1800" b="1" i="0" u="sng" strike="noStrike" cap="none" dirty="0" smtClean="0">
                          <a:solidFill>
                            <a:schemeClr val="lt1"/>
                          </a:solidFill>
                          <a:effectLst/>
                          <a:latin typeface="+mn-lt"/>
                          <a:ea typeface="+mn-ea"/>
                          <a:cs typeface="+mn-cs"/>
                          <a:sym typeface="Arial"/>
                        </a:rPr>
                        <a:t>.</a:t>
                      </a:r>
                      <a:r>
                        <a:rPr lang="en-US" sz="1800" b="1" i="0" u="none" strike="noStrike" cap="none" dirty="0" smtClean="0">
                          <a:solidFill>
                            <a:schemeClr val="lt1"/>
                          </a:solidFill>
                          <a:effectLst/>
                          <a:latin typeface="+mn-lt"/>
                          <a:ea typeface="+mn-ea"/>
                          <a:cs typeface="+mn-cs"/>
                          <a:sym typeface="Arial"/>
                        </a:rPr>
                        <a:t>good a time at the party that we hated to leave.</a:t>
                      </a:r>
                    </a:p>
                  </a:txBody>
                  <a:tcPr/>
                </a:tc>
                <a:extLst>
                  <a:ext uri="{0D108BD9-81ED-4DB2-BD59-A6C34878D82A}">
                    <a16:rowId xmlns:a16="http://schemas.microsoft.com/office/drawing/2014/main" xmlns="" val="2709076889"/>
                  </a:ext>
                </a:extLst>
              </a:tr>
              <a:tr h="0">
                <a:tc>
                  <a:txBody>
                    <a:bodyPr/>
                    <a:lstStyle/>
                    <a:p>
                      <a:pPr marL="340995" marR="0" indent="-194310">
                        <a:lnSpc>
                          <a:spcPct val="115000"/>
                        </a:lnSpc>
                        <a:spcBef>
                          <a:spcPts val="0"/>
                        </a:spcBef>
                        <a:spcAft>
                          <a:spcPts val="0"/>
                        </a:spcAft>
                      </a:pPr>
                      <a:r>
                        <a:rPr lang="en-US" sz="2000" b="1" spc="-5"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II.</a:t>
                      </a:r>
                      <a:r>
                        <a:rPr lang="en-US" sz="2000" b="1" spc="-5" baseline="0"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Make sentences with SO ...</a:t>
                      </a:r>
                      <a:r>
                        <a:rPr lang="en-US" sz="2000" b="1" spc="-20"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THAT.</a:t>
                      </a:r>
                      <a:endParaRPr lang="en-US" sz="2000" dirty="0" smtClean="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spcBef>
                          <a:spcPts val="0"/>
                        </a:spcBef>
                        <a:spcAft>
                          <a:spcPts val="0"/>
                        </a:spcAft>
                        <a:buFont typeface="+mj-lt"/>
                        <a:buNone/>
                      </a:pPr>
                      <a:r>
                        <a:rPr lang="en-US" sz="2000" dirty="0" smtClean="0">
                          <a:effectLst/>
                          <a:latin typeface="Times New Roman" panose="02020603050405020304" pitchFamily="18" charset="0"/>
                          <a:ea typeface="Times New Roman" panose="02020603050405020304" pitchFamily="18" charset="0"/>
                        </a:rPr>
                        <a:t>1. The lesson is very difficult. Nobody can understand</a:t>
                      </a:r>
                      <a:r>
                        <a:rPr lang="en-US" sz="2000" spc="-25" dirty="0" smtClean="0">
                          <a:effectLst/>
                          <a:latin typeface="Times New Roman" panose="02020603050405020304" pitchFamily="18" charset="0"/>
                          <a:ea typeface="Times New Roman" panose="02020603050405020304" pitchFamily="18" charset="0"/>
                        </a:rPr>
                        <a:t> </a:t>
                      </a:r>
                      <a:r>
                        <a:rPr lang="en-US" sz="2000" dirty="0" smtClean="0">
                          <a:effectLst/>
                          <a:latin typeface="Times New Roman" panose="02020603050405020304" pitchFamily="18" charset="0"/>
                          <a:ea typeface="Times New Roman" panose="02020603050405020304" pitchFamily="18" charset="0"/>
                        </a:rPr>
                        <a:t>it.</a:t>
                      </a:r>
                      <a:endParaRPr lang="en-US" sz="2000" dirty="0" smtClean="0">
                        <a:effectLst/>
                        <a:latin typeface="+mn-lt"/>
                        <a:ea typeface="+mn-ea"/>
                      </a:endParaRPr>
                    </a:p>
                    <a:p>
                      <a:pPr marL="0" marR="0" lvl="0" indent="0">
                        <a:spcBef>
                          <a:spcPts val="0"/>
                        </a:spcBef>
                        <a:spcAft>
                          <a:spcPts val="0"/>
                        </a:spcAft>
                        <a:buFont typeface="+mj-lt"/>
                        <a:buNone/>
                      </a:pPr>
                      <a:r>
                        <a:rPr lang="en-US" sz="2000" dirty="0" smtClean="0">
                          <a:effectLst/>
                          <a:latin typeface="+mn-lt"/>
                          <a:ea typeface="+mn-ea"/>
                          <a:cs typeface="Times New Roman" panose="02020603050405020304" pitchFamily="18" charset="0"/>
                        </a:rPr>
                        <a:t>    </a:t>
                      </a:r>
                      <a:r>
                        <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rPr>
                        <a:t>It………………………………………………………</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spcBef>
                          <a:spcPts val="0"/>
                        </a:spcBef>
                        <a:spcAft>
                          <a:spcPts val="0"/>
                        </a:spcAft>
                        <a:buFont typeface="+mj-lt"/>
                        <a:buNone/>
                      </a:pPr>
                      <a:r>
                        <a:rPr lang="en-US" sz="2000" dirty="0" smtClean="0">
                          <a:effectLst/>
                          <a:latin typeface="Times New Roman" panose="02020603050405020304" pitchFamily="18" charset="0"/>
                          <a:ea typeface="Times New Roman" panose="02020603050405020304" pitchFamily="18" charset="0"/>
                        </a:rPr>
                        <a:t>2. The work is very hard. I can’t finish it on</a:t>
                      </a:r>
                      <a:r>
                        <a:rPr lang="en-US" sz="2000" spc="-20" dirty="0" smtClean="0">
                          <a:effectLst/>
                          <a:latin typeface="Times New Roman" panose="02020603050405020304" pitchFamily="18" charset="0"/>
                          <a:ea typeface="Times New Roman" panose="02020603050405020304" pitchFamily="18" charset="0"/>
                        </a:rPr>
                        <a:t> </a:t>
                      </a:r>
                      <a:r>
                        <a:rPr lang="en-US" sz="2000" dirty="0" smtClean="0">
                          <a:effectLst/>
                          <a:latin typeface="Times New Roman" panose="02020603050405020304" pitchFamily="18" charset="0"/>
                          <a:ea typeface="Times New Roman" panose="02020603050405020304" pitchFamily="18" charset="0"/>
                        </a:rPr>
                        <a:t>time.</a:t>
                      </a:r>
                      <a:endParaRPr lang="en-US" sz="2000" dirty="0" smtClean="0">
                        <a:effectLst/>
                      </a:endParaRPr>
                    </a:p>
                    <a:p>
                      <a:r>
                        <a:rPr lang="en-US" sz="2000" dirty="0" smtClean="0">
                          <a:effectLst/>
                          <a:latin typeface="Times New Roman" panose="02020603050405020304" pitchFamily="18" charset="0"/>
                          <a:ea typeface="Times New Roman" panose="02020603050405020304" pitchFamily="18" charset="0"/>
                        </a:rPr>
                        <a:t>    It………………………………………………………</a:t>
                      </a:r>
                      <a:endParaRPr lang="en-US" sz="2000" dirty="0"/>
                    </a:p>
                  </a:txBody>
                  <a:tcPr/>
                </a:tc>
                <a:extLst>
                  <a:ext uri="{0D108BD9-81ED-4DB2-BD59-A6C34878D82A}">
                    <a16:rowId xmlns:a16="http://schemas.microsoft.com/office/drawing/2014/main" xmlns="" val="3402462065"/>
                  </a:ext>
                </a:extLst>
              </a:tr>
            </a:tbl>
          </a:graphicData>
        </a:graphic>
      </p:graphicFrame>
    </p:spTree>
    <p:extLst>
      <p:ext uri="{BB962C8B-B14F-4D97-AF65-F5344CB8AC3E}">
        <p14:creationId xmlns:p14="http://schemas.microsoft.com/office/powerpoint/2010/main" val="239563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2667000" y="374073"/>
            <a:ext cx="4092787"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smtClean="0">
                <a:ln>
                  <a:noFill/>
                </a:ln>
                <a:solidFill>
                  <a:srgbClr val="000000"/>
                </a:solidFill>
                <a:effectLst/>
                <a:uLnTx/>
                <a:uFillTx/>
                <a:latin typeface="Arial"/>
                <a:cs typeface="Arial"/>
                <a:sym typeface="Arial"/>
              </a:rPr>
              <a:t> </a:t>
            </a:r>
            <a:r>
              <a:rPr kumimoji="0" lang="en-US" sz="2800" b="1" i="0" u="none" strike="noStrike" kern="0" cap="none" spc="0" normalizeH="0" baseline="0" noProof="0" dirty="0">
                <a:ln>
                  <a:noFill/>
                </a:ln>
                <a:solidFill>
                  <a:srgbClr val="C00000"/>
                </a:solidFill>
                <a:effectLst/>
                <a:uLnTx/>
                <a:uFillTx/>
                <a:latin typeface="Arial"/>
                <a:cs typeface="Arial"/>
                <a:sym typeface="Arial"/>
              </a:rPr>
              <a:t>So… that, Such… that</a:t>
            </a:r>
            <a:r>
              <a:rPr kumimoji="0" lang="en-US" sz="2400" b="1" i="0" u="none" strike="noStrike" kern="0" cap="none" spc="0" normalizeH="0" baseline="0" noProof="0" dirty="0">
                <a:ln>
                  <a:noFill/>
                </a:ln>
                <a:solidFill>
                  <a:srgbClr val="C00000"/>
                </a:solidFill>
                <a:effectLst/>
                <a:uLnTx/>
                <a:uFillTx/>
                <a:latin typeface="Arial"/>
                <a:cs typeface="Arial"/>
                <a:sym typeface="Arial"/>
              </a:rPr>
              <a:t> </a:t>
            </a:r>
            <a:endParaRPr kumimoji="0" lang="en-US" sz="2400" b="1" i="0" u="none" strike="noStrike" kern="0" cap="none" spc="0" normalizeH="0" baseline="0" noProof="0" dirty="0" smtClean="0">
              <a:ln>
                <a:noFill/>
              </a:ln>
              <a:solidFill>
                <a:srgbClr val="C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graphicFrame>
        <p:nvGraphicFramePr>
          <p:cNvPr id="15" name="Table 14"/>
          <p:cNvGraphicFramePr>
            <a:graphicFrameLocks noGrp="1"/>
          </p:cNvGraphicFramePr>
          <p:nvPr/>
        </p:nvGraphicFramePr>
        <p:xfrm>
          <a:off x="1517073" y="872417"/>
          <a:ext cx="6227618" cy="841248"/>
        </p:xfrm>
        <a:graphic>
          <a:graphicData uri="http://schemas.openxmlformats.org/drawingml/2006/table">
            <a:tbl>
              <a:tblPr firstRow="1" firstCol="1" bandRow="1"/>
              <a:tblGrid>
                <a:gridCol w="6227618">
                  <a:extLst>
                    <a:ext uri="{9D8B030D-6E8A-4147-A177-3AD203B41FA5}">
                      <a16:colId xmlns:a16="http://schemas.microsoft.com/office/drawing/2014/main" xmlns="" val="1083626795"/>
                    </a:ext>
                  </a:extLst>
                </a:gridCol>
              </a:tblGrid>
              <a:tr h="0">
                <a:tc>
                  <a:txBody>
                    <a:bodyPr/>
                    <a:lstStyle/>
                    <a:p>
                      <a:pPr marL="0" marR="0">
                        <a:lnSpc>
                          <a:spcPct val="115000"/>
                        </a:lnSpc>
                        <a:spcBef>
                          <a:spcPts val="0"/>
                        </a:spcBef>
                        <a:spcAft>
                          <a:spcPts val="0"/>
                        </a:spcAft>
                      </a:pP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such + (a/an) +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adj</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 N + that + clause.</a:t>
                      </a:r>
                      <a:endParaRPr lang="en-US" sz="2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32387636"/>
                  </a:ext>
                </a:extLst>
              </a:tr>
              <a:tr h="0">
                <a:tc>
                  <a:txBody>
                    <a:bodyPr/>
                    <a:lstStyle/>
                    <a:p>
                      <a:pPr marL="0" marR="0">
                        <a:lnSpc>
                          <a:spcPct val="115000"/>
                        </a:lnSpc>
                        <a:spcBef>
                          <a:spcPts val="0"/>
                        </a:spcBef>
                        <a:spcAft>
                          <a:spcPts val="0"/>
                        </a:spcAft>
                      </a:pP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so </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adv</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adj</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that + clause.</a:t>
                      </a:r>
                      <a:endParaRPr lang="en-US" sz="2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59898477"/>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2441308456"/>
              </p:ext>
            </p:extLst>
          </p:nvPr>
        </p:nvGraphicFramePr>
        <p:xfrm>
          <a:off x="311728" y="1738630"/>
          <a:ext cx="8624454" cy="3169920"/>
        </p:xfrm>
        <a:graphic>
          <a:graphicData uri="http://schemas.openxmlformats.org/drawingml/2006/table">
            <a:tbl>
              <a:tblPr firstRow="1" bandRow="1">
                <a:tableStyleId>{5C22544A-7EE6-4342-B048-85BDC9FD1C3A}</a:tableStyleId>
              </a:tblPr>
              <a:tblGrid>
                <a:gridCol w="8624454">
                  <a:extLst>
                    <a:ext uri="{9D8B030D-6E8A-4147-A177-3AD203B41FA5}">
                      <a16:colId xmlns:a16="http://schemas.microsoft.com/office/drawing/2014/main" xmlns="" val="2618619168"/>
                    </a:ext>
                  </a:extLst>
                </a:gridCol>
              </a:tblGrid>
              <a:tr h="0">
                <a:tc>
                  <a:txBody>
                    <a:bodyPr/>
                    <a:lstStyle/>
                    <a:p>
                      <a:r>
                        <a:rPr lang="en-US" sz="1800" b="1" i="0" u="none" strike="noStrike" cap="none" dirty="0" err="1" smtClean="0">
                          <a:solidFill>
                            <a:srgbClr val="C00000"/>
                          </a:solidFill>
                          <a:effectLst/>
                          <a:latin typeface="+mn-lt"/>
                          <a:ea typeface="+mn-ea"/>
                          <a:cs typeface="+mn-cs"/>
                          <a:sym typeface="Arial"/>
                        </a:rPr>
                        <a:t>IV.Mark</a:t>
                      </a:r>
                      <a:r>
                        <a:rPr lang="en-US" sz="1800" b="1" i="0" u="none" strike="noStrike" cap="none" dirty="0" smtClean="0">
                          <a:solidFill>
                            <a:srgbClr val="C00000"/>
                          </a:solidFill>
                          <a:effectLst/>
                          <a:latin typeface="+mn-lt"/>
                          <a:ea typeface="+mn-ea"/>
                          <a:cs typeface="+mn-cs"/>
                          <a:sym typeface="Arial"/>
                        </a:rPr>
                        <a:t> the letter A, B, C or D to indicate the correct option to fill each of the following blanks.</a:t>
                      </a:r>
                    </a:p>
                    <a:p>
                      <a:r>
                        <a:rPr lang="en-US" sz="1800" b="1" i="0" u="none" strike="noStrike" cap="none" dirty="0" smtClean="0">
                          <a:solidFill>
                            <a:schemeClr val="lt1"/>
                          </a:solidFill>
                          <a:effectLst/>
                          <a:latin typeface="+mn-lt"/>
                          <a:ea typeface="+mn-ea"/>
                          <a:cs typeface="+mn-cs"/>
                          <a:sym typeface="Arial"/>
                        </a:rPr>
                        <a:t>1.</a:t>
                      </a:r>
                      <a:r>
                        <a:rPr lang="en-US" sz="1800" b="1" i="0" u="none" strike="noStrike" cap="none" baseline="0" dirty="0" smtClean="0">
                          <a:solidFill>
                            <a:schemeClr val="lt1"/>
                          </a:solidFill>
                          <a:effectLst/>
                          <a:latin typeface="+mn-lt"/>
                          <a:ea typeface="+mn-ea"/>
                          <a:cs typeface="+mn-cs"/>
                          <a:sym typeface="Arial"/>
                        </a:rPr>
                        <a:t> </a:t>
                      </a:r>
                      <a:r>
                        <a:rPr lang="en-US" sz="1800" b="1" i="0" u="none" strike="noStrike" cap="none" dirty="0" smtClean="0">
                          <a:solidFill>
                            <a:schemeClr val="lt1"/>
                          </a:solidFill>
                          <a:effectLst/>
                          <a:latin typeface="+mn-lt"/>
                          <a:ea typeface="+mn-ea"/>
                          <a:cs typeface="+mn-cs"/>
                          <a:sym typeface="Arial"/>
                        </a:rPr>
                        <a:t>He was _____ he never washed his clothes by himself.</a:t>
                      </a:r>
                    </a:p>
                    <a:p>
                      <a:r>
                        <a:rPr lang="en-US" sz="1800" b="1" i="0" u="none" strike="noStrike" cap="none" baseline="0" dirty="0" smtClean="0">
                          <a:solidFill>
                            <a:schemeClr val="lt1"/>
                          </a:solidFill>
                          <a:effectLst/>
                          <a:latin typeface="+mn-lt"/>
                          <a:ea typeface="+mn-ea"/>
                          <a:cs typeface="+mn-cs"/>
                          <a:sym typeface="Arial"/>
                        </a:rPr>
                        <a:t>    </a:t>
                      </a:r>
                      <a:r>
                        <a:rPr lang="en-US" sz="1800" b="1" i="0" u="none" strike="noStrike" cap="none" dirty="0" smtClean="0">
                          <a:solidFill>
                            <a:schemeClr val="lt1"/>
                          </a:solidFill>
                          <a:effectLst/>
                          <a:latin typeface="+mn-lt"/>
                          <a:ea typeface="+mn-ea"/>
                          <a:cs typeface="+mn-cs"/>
                          <a:sym typeface="Arial"/>
                        </a:rPr>
                        <a:t>A. too lazy	B. so lazy that	   C. very lazy that</a:t>
                      </a:r>
                      <a:r>
                        <a:rPr lang="en-US" sz="1800" b="1" i="0" u="none" strike="noStrike" cap="none" baseline="0" dirty="0" smtClean="0">
                          <a:solidFill>
                            <a:schemeClr val="lt1"/>
                          </a:solidFill>
                          <a:effectLst/>
                          <a:latin typeface="+mn-lt"/>
                          <a:ea typeface="+mn-ea"/>
                          <a:cs typeface="+mn-cs"/>
                          <a:sym typeface="Arial"/>
                        </a:rPr>
                        <a:t>       </a:t>
                      </a:r>
                      <a:r>
                        <a:rPr lang="en-US" sz="1800" b="1" i="0" u="none" strike="noStrike" cap="none" dirty="0" smtClean="0">
                          <a:solidFill>
                            <a:schemeClr val="lt1"/>
                          </a:solidFill>
                          <a:effectLst/>
                          <a:latin typeface="+mn-lt"/>
                          <a:ea typeface="+mn-ea"/>
                          <a:cs typeface="+mn-cs"/>
                          <a:sym typeface="Arial"/>
                        </a:rPr>
                        <a:t>D. such lazy that</a:t>
                      </a:r>
                    </a:p>
                    <a:p>
                      <a:r>
                        <a:rPr lang="en-US" sz="1800" b="1" i="0" u="none" strike="noStrike" cap="none" dirty="0" smtClean="0">
                          <a:solidFill>
                            <a:schemeClr val="lt1"/>
                          </a:solidFill>
                          <a:effectLst/>
                          <a:latin typeface="+mn-lt"/>
                          <a:ea typeface="+mn-ea"/>
                          <a:cs typeface="+mn-cs"/>
                          <a:sym typeface="Arial"/>
                        </a:rPr>
                        <a:t>2.</a:t>
                      </a:r>
                      <a:r>
                        <a:rPr lang="en-US" sz="1800" b="1" i="0" u="none" strike="noStrike" cap="none" baseline="0" dirty="0" smtClean="0">
                          <a:solidFill>
                            <a:schemeClr val="lt1"/>
                          </a:solidFill>
                          <a:effectLst/>
                          <a:latin typeface="+mn-lt"/>
                          <a:ea typeface="+mn-ea"/>
                          <a:cs typeface="+mn-cs"/>
                          <a:sym typeface="Arial"/>
                        </a:rPr>
                        <a:t> </a:t>
                      </a:r>
                      <a:r>
                        <a:rPr lang="en-US" sz="1800" b="1" i="0" u="none" strike="noStrike" cap="none" dirty="0" smtClean="0">
                          <a:solidFill>
                            <a:schemeClr val="lt1"/>
                          </a:solidFill>
                          <a:effectLst/>
                          <a:latin typeface="+mn-lt"/>
                          <a:ea typeface="+mn-ea"/>
                          <a:cs typeface="+mn-cs"/>
                          <a:sym typeface="Arial"/>
                        </a:rPr>
                        <a:t>It was _____ a boring speech that I felt asleep.</a:t>
                      </a:r>
                    </a:p>
                    <a:p>
                      <a:r>
                        <a:rPr lang="en-US" sz="1800" b="1" i="0" u="none" strike="noStrike" cap="none" baseline="0" dirty="0" smtClean="0">
                          <a:solidFill>
                            <a:schemeClr val="lt1"/>
                          </a:solidFill>
                          <a:effectLst/>
                          <a:latin typeface="+mn-lt"/>
                          <a:ea typeface="+mn-ea"/>
                          <a:cs typeface="+mn-cs"/>
                          <a:sym typeface="Arial"/>
                        </a:rPr>
                        <a:t>    </a:t>
                      </a:r>
                      <a:r>
                        <a:rPr lang="en-US" sz="1800" b="1" i="0" u="none" strike="noStrike" cap="none" dirty="0" smtClean="0">
                          <a:solidFill>
                            <a:schemeClr val="lt1"/>
                          </a:solidFill>
                          <a:effectLst/>
                          <a:latin typeface="+mn-lt"/>
                          <a:ea typeface="+mn-ea"/>
                          <a:cs typeface="+mn-cs"/>
                          <a:sym typeface="Arial"/>
                        </a:rPr>
                        <a:t>A. such	B. so	                  C. very	      D. too</a:t>
                      </a:r>
                    </a:p>
                  </a:txBody>
                  <a:tcPr/>
                </a:tc>
                <a:extLst>
                  <a:ext uri="{0D108BD9-81ED-4DB2-BD59-A6C34878D82A}">
                    <a16:rowId xmlns:a16="http://schemas.microsoft.com/office/drawing/2014/main" xmlns="" val="2709076889"/>
                  </a:ext>
                </a:extLst>
              </a:tr>
              <a:tr h="0">
                <a:tc>
                  <a:txBody>
                    <a:bodyPr/>
                    <a:lstStyle/>
                    <a:p>
                      <a:r>
                        <a:rPr lang="en-US" sz="1600" b="1" i="1" u="sng" strike="noStrike" cap="none" dirty="0" err="1" smtClean="0">
                          <a:solidFill>
                            <a:srgbClr val="C00000"/>
                          </a:solidFill>
                          <a:effectLst/>
                          <a:latin typeface="+mn-lt"/>
                          <a:ea typeface="+mn-ea"/>
                          <a:cs typeface="+mn-cs"/>
                          <a:sym typeface="Arial"/>
                        </a:rPr>
                        <a:t>V.Mark</a:t>
                      </a:r>
                      <a:r>
                        <a:rPr lang="en-US" sz="1600" b="1" i="1" u="sng" strike="noStrike" cap="none" dirty="0" smtClean="0">
                          <a:solidFill>
                            <a:srgbClr val="C00000"/>
                          </a:solidFill>
                          <a:effectLst/>
                          <a:latin typeface="+mn-lt"/>
                          <a:ea typeface="+mn-ea"/>
                          <a:cs typeface="+mn-cs"/>
                          <a:sym typeface="Arial"/>
                        </a:rPr>
                        <a:t> the letter A, B, C or D to show the underlined part that needs correction.</a:t>
                      </a:r>
                      <a:endParaRPr lang="en-US" sz="1600" b="0" i="0" u="none" strike="noStrike" cap="none" dirty="0" smtClean="0">
                        <a:solidFill>
                          <a:srgbClr val="C00000"/>
                        </a:solidFill>
                        <a:effectLst/>
                        <a:latin typeface="+mn-lt"/>
                        <a:ea typeface="+mn-ea"/>
                        <a:cs typeface="+mn-cs"/>
                        <a:sym typeface="Arial"/>
                      </a:endParaRPr>
                    </a:p>
                    <a:p>
                      <a:r>
                        <a:rPr lang="en-US" sz="1800" b="1" i="0" u="none" strike="noStrike" cap="none" dirty="0" smtClean="0">
                          <a:solidFill>
                            <a:schemeClr val="dk1"/>
                          </a:solidFill>
                          <a:effectLst/>
                          <a:latin typeface="+mn-lt"/>
                          <a:ea typeface="+mn-ea"/>
                          <a:cs typeface="+mn-cs"/>
                          <a:sym typeface="Arial"/>
                        </a:rPr>
                        <a:t>1.</a:t>
                      </a:r>
                      <a:r>
                        <a:rPr lang="en-US" sz="1800" b="0" i="0" u="none" strike="noStrike" cap="none" dirty="0" smtClean="0">
                          <a:solidFill>
                            <a:schemeClr val="dk1"/>
                          </a:solidFill>
                          <a:effectLst/>
                          <a:latin typeface="+mn-lt"/>
                          <a:ea typeface="+mn-ea"/>
                          <a:cs typeface="+mn-cs"/>
                          <a:sym typeface="Arial"/>
                        </a:rPr>
                        <a:t> This lesson </a:t>
                      </a:r>
                      <a:r>
                        <a:rPr lang="en-US" sz="1800" b="0" i="0" u="sng" strike="noStrike" cap="none" dirty="0" smtClean="0">
                          <a:solidFill>
                            <a:schemeClr val="dk1"/>
                          </a:solidFill>
                          <a:effectLst/>
                          <a:latin typeface="+mn-lt"/>
                          <a:ea typeface="+mn-ea"/>
                          <a:cs typeface="+mn-cs"/>
                          <a:sym typeface="Arial"/>
                        </a:rPr>
                        <a:t>is</a:t>
                      </a:r>
                      <a:r>
                        <a:rPr lang="en-US" sz="1800" b="0" i="0" u="none" strike="noStrike" cap="none" dirty="0" smtClean="0">
                          <a:solidFill>
                            <a:schemeClr val="dk1"/>
                          </a:solidFill>
                          <a:effectLst/>
                          <a:latin typeface="+mn-lt"/>
                          <a:ea typeface="+mn-ea"/>
                          <a:cs typeface="+mn-cs"/>
                          <a:sym typeface="Arial"/>
                        </a:rPr>
                        <a:t> </a:t>
                      </a:r>
                      <a:r>
                        <a:rPr lang="en-US" sz="1800" b="0" i="0" u="sng" strike="noStrike" cap="none" dirty="0" smtClean="0">
                          <a:solidFill>
                            <a:schemeClr val="dk1"/>
                          </a:solidFill>
                          <a:effectLst/>
                          <a:latin typeface="+mn-lt"/>
                          <a:ea typeface="+mn-ea"/>
                          <a:cs typeface="+mn-cs"/>
                          <a:sym typeface="Arial"/>
                        </a:rPr>
                        <a:t>such</a:t>
                      </a:r>
                      <a:r>
                        <a:rPr lang="en-US" sz="1800" b="0" i="0" u="none" strike="noStrike" cap="none" dirty="0" smtClean="0">
                          <a:solidFill>
                            <a:schemeClr val="dk1"/>
                          </a:solidFill>
                          <a:effectLst/>
                          <a:latin typeface="+mn-lt"/>
                          <a:ea typeface="+mn-ea"/>
                          <a:cs typeface="+mn-cs"/>
                          <a:sym typeface="Arial"/>
                        </a:rPr>
                        <a:t> long </a:t>
                      </a:r>
                      <a:r>
                        <a:rPr lang="en-US" sz="1800" b="0" i="0" u="sng" strike="noStrike" cap="none" dirty="0" smtClean="0">
                          <a:solidFill>
                            <a:schemeClr val="dk1"/>
                          </a:solidFill>
                          <a:effectLst/>
                          <a:latin typeface="+mn-lt"/>
                          <a:ea typeface="+mn-ea"/>
                          <a:cs typeface="+mn-cs"/>
                          <a:sym typeface="Arial"/>
                        </a:rPr>
                        <a:t>that</a:t>
                      </a:r>
                      <a:r>
                        <a:rPr lang="en-US" sz="1800" b="0" i="0" u="none" strike="noStrike" cap="none" dirty="0" smtClean="0">
                          <a:solidFill>
                            <a:schemeClr val="dk1"/>
                          </a:solidFill>
                          <a:effectLst/>
                          <a:latin typeface="+mn-lt"/>
                          <a:ea typeface="+mn-ea"/>
                          <a:cs typeface="+mn-cs"/>
                          <a:sym typeface="Arial"/>
                        </a:rPr>
                        <a:t> I </a:t>
                      </a:r>
                      <a:r>
                        <a:rPr lang="en-US" sz="1800" b="0" i="0" u="sng" strike="noStrike" cap="none" dirty="0" smtClean="0">
                          <a:solidFill>
                            <a:schemeClr val="dk1"/>
                          </a:solidFill>
                          <a:effectLst/>
                          <a:latin typeface="+mn-lt"/>
                          <a:ea typeface="+mn-ea"/>
                          <a:cs typeface="+mn-cs"/>
                          <a:sym typeface="Arial"/>
                        </a:rPr>
                        <a:t>have written</a:t>
                      </a:r>
                      <a:r>
                        <a:rPr lang="en-US" sz="1800" b="0" i="0" u="none" strike="noStrike" cap="none" dirty="0" smtClean="0">
                          <a:solidFill>
                            <a:schemeClr val="dk1"/>
                          </a:solidFill>
                          <a:effectLst/>
                          <a:latin typeface="+mn-lt"/>
                          <a:ea typeface="+mn-ea"/>
                          <a:cs typeface="+mn-cs"/>
                          <a:sym typeface="Arial"/>
                        </a:rPr>
                        <a:t> it for 30 minutes.</a:t>
                      </a:r>
                    </a:p>
                    <a:p>
                      <a:r>
                        <a:rPr lang="en-US" sz="1800" b="1" i="0" u="none" strike="noStrike" cap="none" dirty="0" smtClean="0">
                          <a:solidFill>
                            <a:schemeClr val="dk1"/>
                          </a:solidFill>
                          <a:effectLst/>
                          <a:latin typeface="+mn-lt"/>
                          <a:ea typeface="+mn-ea"/>
                          <a:cs typeface="+mn-cs"/>
                          <a:sym typeface="Arial"/>
                        </a:rPr>
                        <a:t>                         A</a:t>
                      </a:r>
                      <a:r>
                        <a:rPr lang="en-US" sz="1800" b="0" i="0" u="none" strike="noStrike" cap="none" dirty="0" smtClean="0">
                          <a:solidFill>
                            <a:schemeClr val="dk1"/>
                          </a:solidFill>
                          <a:effectLst/>
                          <a:latin typeface="+mn-lt"/>
                          <a:ea typeface="+mn-ea"/>
                          <a:cs typeface="+mn-cs"/>
                          <a:sym typeface="Arial"/>
                        </a:rPr>
                        <a:t>    </a:t>
                      </a:r>
                      <a:r>
                        <a:rPr lang="en-US" sz="1800" b="1" i="0" u="none" strike="noStrike" cap="none" dirty="0" smtClean="0">
                          <a:solidFill>
                            <a:schemeClr val="dk1"/>
                          </a:solidFill>
                          <a:effectLst/>
                          <a:latin typeface="+mn-lt"/>
                          <a:ea typeface="+mn-ea"/>
                          <a:cs typeface="+mn-cs"/>
                          <a:sym typeface="Arial"/>
                        </a:rPr>
                        <a:t>B</a:t>
                      </a:r>
                      <a:r>
                        <a:rPr lang="en-US" sz="1800" b="0" i="0" u="none" strike="noStrike" cap="none" dirty="0" smtClean="0">
                          <a:solidFill>
                            <a:schemeClr val="dk1"/>
                          </a:solidFill>
                          <a:effectLst/>
                          <a:latin typeface="+mn-lt"/>
                          <a:ea typeface="+mn-ea"/>
                          <a:cs typeface="+mn-cs"/>
                          <a:sym typeface="Arial"/>
                        </a:rPr>
                        <a:t>	         </a:t>
                      </a:r>
                      <a:r>
                        <a:rPr lang="en-US" sz="1800" b="1" i="0" u="none" strike="noStrike" cap="none" dirty="0" smtClean="0">
                          <a:solidFill>
                            <a:schemeClr val="dk1"/>
                          </a:solidFill>
                          <a:effectLst/>
                          <a:latin typeface="+mn-lt"/>
                          <a:ea typeface="+mn-ea"/>
                          <a:cs typeface="+mn-cs"/>
                          <a:sym typeface="Arial"/>
                        </a:rPr>
                        <a:t>C</a:t>
                      </a:r>
                      <a:r>
                        <a:rPr lang="en-US" sz="1800" b="0" i="0" u="none" strike="noStrike" cap="none" dirty="0" smtClean="0">
                          <a:solidFill>
                            <a:schemeClr val="dk1"/>
                          </a:solidFill>
                          <a:effectLst/>
                          <a:latin typeface="+mn-lt"/>
                          <a:ea typeface="+mn-ea"/>
                          <a:cs typeface="+mn-cs"/>
                          <a:sym typeface="Arial"/>
                        </a:rPr>
                        <a:t>	           </a:t>
                      </a:r>
                      <a:r>
                        <a:rPr lang="en-US" sz="1800" b="1" i="0" u="none" strike="noStrike" cap="none" dirty="0" smtClean="0">
                          <a:solidFill>
                            <a:schemeClr val="dk1"/>
                          </a:solidFill>
                          <a:effectLst/>
                          <a:latin typeface="+mn-lt"/>
                          <a:ea typeface="+mn-ea"/>
                          <a:cs typeface="+mn-cs"/>
                          <a:sym typeface="Arial"/>
                        </a:rPr>
                        <a:t>D</a:t>
                      </a:r>
                      <a:endParaRPr lang="en-US" sz="1800" b="0" i="0" u="none" strike="noStrike" cap="none" dirty="0" smtClean="0">
                        <a:solidFill>
                          <a:schemeClr val="dk1"/>
                        </a:solidFill>
                        <a:effectLst/>
                        <a:latin typeface="+mn-lt"/>
                        <a:ea typeface="+mn-ea"/>
                        <a:cs typeface="+mn-cs"/>
                        <a:sym typeface="Arial"/>
                      </a:endParaRPr>
                    </a:p>
                    <a:p>
                      <a:r>
                        <a:rPr lang="en-US" sz="1800" b="1" i="0" u="none" strike="noStrike" cap="none" dirty="0" smtClean="0">
                          <a:solidFill>
                            <a:schemeClr val="dk1"/>
                          </a:solidFill>
                          <a:effectLst/>
                          <a:latin typeface="+mn-lt"/>
                          <a:ea typeface="+mn-ea"/>
                          <a:cs typeface="+mn-cs"/>
                          <a:sym typeface="Arial"/>
                        </a:rPr>
                        <a:t>2.</a:t>
                      </a:r>
                      <a:r>
                        <a:rPr lang="en-US" sz="1800" b="0" i="0" u="none" strike="noStrike" cap="none" dirty="0" smtClean="0">
                          <a:solidFill>
                            <a:schemeClr val="dk1"/>
                          </a:solidFill>
                          <a:effectLst/>
                          <a:latin typeface="+mn-lt"/>
                          <a:ea typeface="+mn-ea"/>
                          <a:cs typeface="+mn-cs"/>
                          <a:sym typeface="Arial"/>
                        </a:rPr>
                        <a:t> It </a:t>
                      </a:r>
                      <a:r>
                        <a:rPr lang="en-US" sz="1800" b="0" i="0" u="sng" strike="noStrike" cap="none" dirty="0" smtClean="0">
                          <a:solidFill>
                            <a:schemeClr val="dk1"/>
                          </a:solidFill>
                          <a:effectLst/>
                          <a:latin typeface="+mn-lt"/>
                          <a:ea typeface="+mn-ea"/>
                          <a:cs typeface="+mn-cs"/>
                          <a:sym typeface="Arial"/>
                        </a:rPr>
                        <a:t>was</a:t>
                      </a:r>
                      <a:r>
                        <a:rPr lang="en-US" sz="1800" b="0" i="0" u="none" strike="noStrike" cap="none" dirty="0" smtClean="0">
                          <a:solidFill>
                            <a:schemeClr val="dk1"/>
                          </a:solidFill>
                          <a:effectLst/>
                          <a:latin typeface="+mn-lt"/>
                          <a:ea typeface="+mn-ea"/>
                          <a:cs typeface="+mn-cs"/>
                          <a:sym typeface="Arial"/>
                        </a:rPr>
                        <a:t> </a:t>
                      </a:r>
                      <a:r>
                        <a:rPr lang="en-US" sz="1800" b="0" i="0" u="sng" strike="noStrike" cap="none" dirty="0" smtClean="0">
                          <a:solidFill>
                            <a:schemeClr val="dk1"/>
                          </a:solidFill>
                          <a:effectLst/>
                          <a:latin typeface="+mn-lt"/>
                          <a:ea typeface="+mn-ea"/>
                          <a:cs typeface="+mn-cs"/>
                          <a:sym typeface="Arial"/>
                        </a:rPr>
                        <a:t>so</a:t>
                      </a:r>
                      <a:r>
                        <a:rPr lang="en-US" sz="1800" b="0" i="0" u="none" strike="noStrike" cap="none" dirty="0" smtClean="0">
                          <a:solidFill>
                            <a:schemeClr val="dk1"/>
                          </a:solidFill>
                          <a:effectLst/>
                          <a:latin typeface="+mn-lt"/>
                          <a:ea typeface="+mn-ea"/>
                          <a:cs typeface="+mn-cs"/>
                          <a:sym typeface="Arial"/>
                        </a:rPr>
                        <a:t> an interesting film </a:t>
                      </a:r>
                      <a:r>
                        <a:rPr lang="en-US" sz="1800" b="0" i="0" u="sng" strike="noStrike" cap="none" dirty="0" smtClean="0">
                          <a:solidFill>
                            <a:schemeClr val="dk1"/>
                          </a:solidFill>
                          <a:effectLst/>
                          <a:latin typeface="+mn-lt"/>
                          <a:ea typeface="+mn-ea"/>
                          <a:cs typeface="+mn-cs"/>
                          <a:sym typeface="Arial"/>
                        </a:rPr>
                        <a:t>that</a:t>
                      </a:r>
                      <a:r>
                        <a:rPr lang="en-US" sz="1800" b="0" i="0" u="none" strike="noStrike" cap="none" dirty="0" smtClean="0">
                          <a:solidFill>
                            <a:schemeClr val="dk1"/>
                          </a:solidFill>
                          <a:effectLst/>
                          <a:latin typeface="+mn-lt"/>
                          <a:ea typeface="+mn-ea"/>
                          <a:cs typeface="+mn-cs"/>
                          <a:sym typeface="Arial"/>
                        </a:rPr>
                        <a:t> my mother </a:t>
                      </a:r>
                      <a:r>
                        <a:rPr lang="en-US" sz="1800" b="0" i="0" u="sng" strike="noStrike" cap="none" dirty="0" smtClean="0">
                          <a:solidFill>
                            <a:schemeClr val="dk1"/>
                          </a:solidFill>
                          <a:effectLst/>
                          <a:latin typeface="+mn-lt"/>
                          <a:ea typeface="+mn-ea"/>
                          <a:cs typeface="+mn-cs"/>
                          <a:sym typeface="Arial"/>
                        </a:rPr>
                        <a:t>had seen</a:t>
                      </a:r>
                      <a:r>
                        <a:rPr lang="en-US" sz="1800" b="0" i="0" u="none" strike="noStrike" cap="none" dirty="0" smtClean="0">
                          <a:solidFill>
                            <a:schemeClr val="dk1"/>
                          </a:solidFill>
                          <a:effectLst/>
                          <a:latin typeface="+mn-lt"/>
                          <a:ea typeface="+mn-ea"/>
                          <a:cs typeface="+mn-cs"/>
                          <a:sym typeface="Arial"/>
                        </a:rPr>
                        <a:t> it three times.</a:t>
                      </a:r>
                      <a:r>
                        <a:rPr lang="en-US" sz="1800" b="1" i="0" u="none" strike="noStrike" cap="none" dirty="0" smtClean="0">
                          <a:solidFill>
                            <a:schemeClr val="dk1"/>
                          </a:solidFill>
                          <a:effectLst/>
                          <a:latin typeface="+mn-lt"/>
                          <a:ea typeface="+mn-ea"/>
                          <a:cs typeface="+mn-cs"/>
                          <a:sym typeface="Arial"/>
                        </a:rPr>
                        <a:t> </a:t>
                      </a:r>
                      <a:endParaRPr lang="en-US" sz="1800" b="0" i="0" u="none" strike="noStrike" cap="none" dirty="0" smtClean="0">
                        <a:solidFill>
                          <a:schemeClr val="dk1"/>
                        </a:solidFill>
                        <a:effectLst/>
                        <a:latin typeface="+mn-lt"/>
                        <a:ea typeface="+mn-ea"/>
                        <a:cs typeface="+mn-cs"/>
                        <a:sym typeface="Arial"/>
                      </a:endParaRPr>
                    </a:p>
                    <a:p>
                      <a:r>
                        <a:rPr lang="en-US" sz="1800" b="1" i="0" u="none" strike="noStrike" cap="none" dirty="0" smtClean="0">
                          <a:solidFill>
                            <a:schemeClr val="dk1"/>
                          </a:solidFill>
                          <a:effectLst/>
                          <a:latin typeface="+mn-lt"/>
                          <a:ea typeface="+mn-ea"/>
                          <a:cs typeface="+mn-cs"/>
                          <a:sym typeface="Arial"/>
                        </a:rPr>
                        <a:t>         A</a:t>
                      </a:r>
                      <a:r>
                        <a:rPr lang="en-US" sz="1800" b="0" i="0" u="none" strike="noStrike" cap="none" dirty="0" smtClean="0">
                          <a:solidFill>
                            <a:schemeClr val="dk1"/>
                          </a:solidFill>
                          <a:effectLst/>
                          <a:latin typeface="+mn-lt"/>
                          <a:ea typeface="+mn-ea"/>
                          <a:cs typeface="+mn-cs"/>
                          <a:sym typeface="Arial"/>
                        </a:rPr>
                        <a:t>    </a:t>
                      </a:r>
                      <a:r>
                        <a:rPr lang="en-US" sz="1800" b="1" i="0" u="none" strike="noStrike" cap="none" dirty="0" smtClean="0">
                          <a:solidFill>
                            <a:schemeClr val="dk1"/>
                          </a:solidFill>
                          <a:effectLst/>
                          <a:latin typeface="+mn-lt"/>
                          <a:ea typeface="+mn-ea"/>
                          <a:cs typeface="+mn-cs"/>
                          <a:sym typeface="Arial"/>
                        </a:rPr>
                        <a:t>B                                      C   </a:t>
                      </a:r>
                      <a:r>
                        <a:rPr lang="en-US" sz="1800" b="0" i="0" u="none" strike="noStrike" cap="none" dirty="0" smtClean="0">
                          <a:solidFill>
                            <a:schemeClr val="dk1"/>
                          </a:solidFill>
                          <a:effectLst/>
                          <a:latin typeface="+mn-lt"/>
                          <a:ea typeface="+mn-ea"/>
                          <a:cs typeface="+mn-cs"/>
                          <a:sym typeface="Arial"/>
                        </a:rPr>
                        <a:t>                           </a:t>
                      </a:r>
                      <a:r>
                        <a:rPr lang="en-US" sz="1800" b="1" i="0" u="none" strike="noStrike" cap="none" dirty="0" smtClean="0">
                          <a:solidFill>
                            <a:schemeClr val="dk1"/>
                          </a:solidFill>
                          <a:effectLst/>
                          <a:latin typeface="+mn-lt"/>
                          <a:ea typeface="+mn-ea"/>
                          <a:cs typeface="+mn-cs"/>
                          <a:sym typeface="Arial"/>
                        </a:rPr>
                        <a:t>D</a:t>
                      </a:r>
                      <a:r>
                        <a:rPr lang="en-US" sz="1800" b="0" i="0" u="none" strike="noStrike" cap="none" dirty="0" smtClean="0">
                          <a:solidFill>
                            <a:schemeClr val="dk1"/>
                          </a:solidFill>
                          <a:effectLst/>
                          <a:latin typeface="+mn-lt"/>
                          <a:ea typeface="+mn-ea"/>
                          <a:cs typeface="+mn-cs"/>
                          <a:sym typeface="Arial"/>
                        </a:rPr>
                        <a:t> </a:t>
                      </a:r>
                    </a:p>
                  </a:txBody>
                  <a:tcPr/>
                </a:tc>
                <a:extLst>
                  <a:ext uri="{0D108BD9-81ED-4DB2-BD59-A6C34878D82A}">
                    <a16:rowId xmlns:a16="http://schemas.microsoft.com/office/drawing/2014/main" xmlns="" val="3402462065"/>
                  </a:ext>
                </a:extLst>
              </a:tr>
            </a:tbl>
          </a:graphicData>
        </a:graphic>
      </p:graphicFrame>
    </p:spTree>
    <p:extLst>
      <p:ext uri="{BB962C8B-B14F-4D97-AF65-F5344CB8AC3E}">
        <p14:creationId xmlns:p14="http://schemas.microsoft.com/office/powerpoint/2010/main" val="42336720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2667000" y="374073"/>
            <a:ext cx="4092787"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smtClean="0">
                <a:ln>
                  <a:noFill/>
                </a:ln>
                <a:solidFill>
                  <a:srgbClr val="000000"/>
                </a:solidFill>
                <a:effectLst/>
                <a:uLnTx/>
                <a:uFillTx/>
                <a:latin typeface="Arial"/>
                <a:cs typeface="Arial"/>
                <a:sym typeface="Arial"/>
              </a:rPr>
              <a:t> </a:t>
            </a:r>
            <a:r>
              <a:rPr kumimoji="0" lang="en-US" sz="2800" b="1" i="0" u="none" strike="noStrike" kern="0" cap="none" spc="0" normalizeH="0" baseline="0" noProof="0" dirty="0">
                <a:ln>
                  <a:noFill/>
                </a:ln>
                <a:solidFill>
                  <a:srgbClr val="C00000"/>
                </a:solidFill>
                <a:effectLst/>
                <a:uLnTx/>
                <a:uFillTx/>
                <a:latin typeface="Arial"/>
                <a:cs typeface="Arial"/>
                <a:sym typeface="Arial"/>
              </a:rPr>
              <a:t>So… that, Such… that</a:t>
            </a:r>
            <a:r>
              <a:rPr kumimoji="0" lang="en-US" sz="2400" b="1" i="0" u="none" strike="noStrike" kern="0" cap="none" spc="0" normalizeH="0" baseline="0" noProof="0" dirty="0">
                <a:ln>
                  <a:noFill/>
                </a:ln>
                <a:solidFill>
                  <a:srgbClr val="C00000"/>
                </a:solidFill>
                <a:effectLst/>
                <a:uLnTx/>
                <a:uFillTx/>
                <a:latin typeface="Arial"/>
                <a:cs typeface="Arial"/>
                <a:sym typeface="Arial"/>
              </a:rPr>
              <a:t> </a:t>
            </a:r>
            <a:endParaRPr kumimoji="0" lang="en-US" sz="2400" b="1" i="0" u="none" strike="noStrike" kern="0" cap="none" spc="0" normalizeH="0" baseline="0" noProof="0" dirty="0" smtClean="0">
              <a:ln>
                <a:noFill/>
              </a:ln>
              <a:solidFill>
                <a:srgbClr val="C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graphicFrame>
        <p:nvGraphicFramePr>
          <p:cNvPr id="15" name="Table 14"/>
          <p:cNvGraphicFramePr>
            <a:graphicFrameLocks noGrp="1"/>
          </p:cNvGraphicFramePr>
          <p:nvPr/>
        </p:nvGraphicFramePr>
        <p:xfrm>
          <a:off x="1517073" y="872417"/>
          <a:ext cx="6227618" cy="841248"/>
        </p:xfrm>
        <a:graphic>
          <a:graphicData uri="http://schemas.openxmlformats.org/drawingml/2006/table">
            <a:tbl>
              <a:tblPr firstRow="1" firstCol="1" bandRow="1"/>
              <a:tblGrid>
                <a:gridCol w="6227618">
                  <a:extLst>
                    <a:ext uri="{9D8B030D-6E8A-4147-A177-3AD203B41FA5}">
                      <a16:colId xmlns:a16="http://schemas.microsoft.com/office/drawing/2014/main" xmlns="" val="1083626795"/>
                    </a:ext>
                  </a:extLst>
                </a:gridCol>
              </a:tblGrid>
              <a:tr h="0">
                <a:tc>
                  <a:txBody>
                    <a:bodyPr/>
                    <a:lstStyle/>
                    <a:p>
                      <a:pPr marL="0" marR="0">
                        <a:lnSpc>
                          <a:spcPct val="115000"/>
                        </a:lnSpc>
                        <a:spcBef>
                          <a:spcPts val="0"/>
                        </a:spcBef>
                        <a:spcAft>
                          <a:spcPts val="0"/>
                        </a:spcAft>
                      </a:pP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such + (a/an) +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adj</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 N + that + clause.</a:t>
                      </a:r>
                      <a:endParaRPr lang="en-US" sz="2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32387636"/>
                  </a:ext>
                </a:extLst>
              </a:tr>
              <a:tr h="0">
                <a:tc>
                  <a:txBody>
                    <a:bodyPr/>
                    <a:lstStyle/>
                    <a:p>
                      <a:pPr marL="0" marR="0">
                        <a:lnSpc>
                          <a:spcPct val="115000"/>
                        </a:lnSpc>
                        <a:spcBef>
                          <a:spcPts val="0"/>
                        </a:spcBef>
                        <a:spcAft>
                          <a:spcPts val="0"/>
                        </a:spcAft>
                      </a:pP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so </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adv</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adj</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that + clause.</a:t>
                      </a:r>
                      <a:endParaRPr lang="en-US" sz="2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59898477"/>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712559629"/>
              </p:ext>
            </p:extLst>
          </p:nvPr>
        </p:nvGraphicFramePr>
        <p:xfrm>
          <a:off x="290945" y="1911349"/>
          <a:ext cx="8596745" cy="3406140"/>
        </p:xfrm>
        <a:graphic>
          <a:graphicData uri="http://schemas.openxmlformats.org/drawingml/2006/table">
            <a:tbl>
              <a:tblPr firstRow="1" bandRow="1">
                <a:tableStyleId>{5C22544A-7EE6-4342-B048-85BDC9FD1C3A}</a:tableStyleId>
              </a:tblPr>
              <a:tblGrid>
                <a:gridCol w="8596745">
                  <a:extLst>
                    <a:ext uri="{9D8B030D-6E8A-4147-A177-3AD203B41FA5}">
                      <a16:colId xmlns:a16="http://schemas.microsoft.com/office/drawing/2014/main" xmlns="" val="3579819430"/>
                    </a:ext>
                  </a:extLst>
                </a:gridCol>
              </a:tblGrid>
              <a:tr h="2882323">
                <a:tc>
                  <a:txBody>
                    <a:bodyPr/>
                    <a:lstStyle/>
                    <a:p>
                      <a:r>
                        <a:rPr lang="en-US" sz="2400" b="1" i="1" u="sng" strike="noStrike" cap="none" dirty="0" smtClean="0">
                          <a:solidFill>
                            <a:srgbClr val="C00000"/>
                          </a:solidFill>
                          <a:effectLst/>
                          <a:latin typeface="+mn-lt"/>
                          <a:ea typeface="+mn-ea"/>
                          <a:cs typeface="+mn-cs"/>
                          <a:sym typeface="Arial"/>
                        </a:rPr>
                        <a:t>III. Mark the letter A, B, C or D to indicate the sentences…</a:t>
                      </a:r>
                      <a:endParaRPr lang="en-US" sz="2400" b="1" i="0" u="none" strike="noStrike" cap="none" dirty="0" smtClean="0">
                        <a:solidFill>
                          <a:srgbClr val="C00000"/>
                        </a:solidFill>
                        <a:effectLst/>
                        <a:latin typeface="+mn-lt"/>
                        <a:ea typeface="+mn-ea"/>
                        <a:cs typeface="+mn-cs"/>
                        <a:sym typeface="Arial"/>
                      </a:endParaRPr>
                    </a:p>
                    <a:p>
                      <a:r>
                        <a:rPr lang="en-US" sz="1800" b="1" i="0" u="none" strike="noStrike" cap="none" dirty="0" smtClean="0">
                          <a:solidFill>
                            <a:schemeClr val="tx1"/>
                          </a:solidFill>
                          <a:effectLst/>
                          <a:latin typeface="+mn-lt"/>
                          <a:ea typeface="+mn-ea"/>
                          <a:cs typeface="+mn-cs"/>
                          <a:sym typeface="Arial"/>
                        </a:rPr>
                        <a:t>1. We couldn’t go out because the weather was so bad.</a:t>
                      </a:r>
                    </a:p>
                    <a:p>
                      <a:r>
                        <a:rPr lang="en-US" sz="1800" b="1" i="0" u="none" strike="noStrike" cap="none" dirty="0" smtClean="0">
                          <a:solidFill>
                            <a:schemeClr val="tx1"/>
                          </a:solidFill>
                          <a:effectLst/>
                          <a:latin typeface="+mn-lt"/>
                          <a:ea typeface="+mn-ea"/>
                          <a:cs typeface="+mn-cs"/>
                          <a:sym typeface="Arial"/>
                        </a:rPr>
                        <a:t>	A. It was so bad a weather that we couldn’t go out.</a:t>
                      </a:r>
                    </a:p>
                    <a:p>
                      <a:r>
                        <a:rPr lang="en-US" sz="1800" b="1" i="0" u="none" strike="noStrike" cap="none" dirty="0" smtClean="0">
                          <a:solidFill>
                            <a:schemeClr val="tx1"/>
                          </a:solidFill>
                          <a:effectLst/>
                          <a:latin typeface="+mn-lt"/>
                          <a:ea typeface="+mn-ea"/>
                          <a:cs typeface="+mn-cs"/>
                          <a:sym typeface="Arial"/>
                        </a:rPr>
                        <a:t>	B. It was such a bad weather that we couldn’t go out.</a:t>
                      </a:r>
                    </a:p>
                    <a:p>
                      <a:r>
                        <a:rPr lang="en-US" sz="1800" b="1" i="0" u="none" strike="noStrike" cap="none" dirty="0" smtClean="0">
                          <a:solidFill>
                            <a:schemeClr val="tx1"/>
                          </a:solidFill>
                          <a:effectLst/>
                          <a:latin typeface="+mn-lt"/>
                          <a:ea typeface="+mn-ea"/>
                          <a:cs typeface="+mn-cs"/>
                          <a:sym typeface="Arial"/>
                        </a:rPr>
                        <a:t>	C. It was so bad weather that we couldn’t go out.</a:t>
                      </a:r>
                    </a:p>
                    <a:p>
                      <a:r>
                        <a:rPr lang="en-US" sz="1800" b="1" i="0" u="none" strike="noStrike" cap="none" dirty="0" smtClean="0">
                          <a:solidFill>
                            <a:schemeClr val="tx1"/>
                          </a:solidFill>
                          <a:effectLst/>
                          <a:latin typeface="+mn-lt"/>
                          <a:ea typeface="+mn-ea"/>
                          <a:cs typeface="+mn-cs"/>
                          <a:sym typeface="Arial"/>
                        </a:rPr>
                        <a:t>	D. It was such bad weather that we couldn’t go out.</a:t>
                      </a:r>
                    </a:p>
                    <a:p>
                      <a:r>
                        <a:rPr lang="en-US" sz="1800" b="1" i="0" u="none" strike="noStrike" cap="none" dirty="0" smtClean="0">
                          <a:solidFill>
                            <a:schemeClr val="tx1"/>
                          </a:solidFill>
                          <a:effectLst/>
                          <a:latin typeface="+mn-lt"/>
                          <a:ea typeface="+mn-ea"/>
                          <a:cs typeface="+mn-cs"/>
                          <a:sym typeface="Arial"/>
                        </a:rPr>
                        <a:t>2. The coffee was too hot for me to drink. </a:t>
                      </a:r>
                    </a:p>
                    <a:p>
                      <a:r>
                        <a:rPr lang="en-US" sz="1800" b="1" i="0" u="none" strike="noStrike" cap="none" dirty="0" smtClean="0">
                          <a:solidFill>
                            <a:schemeClr val="tx1"/>
                          </a:solidFill>
                          <a:effectLst/>
                          <a:latin typeface="+mn-lt"/>
                          <a:ea typeface="+mn-ea"/>
                          <a:cs typeface="+mn-cs"/>
                          <a:sym typeface="Arial"/>
                        </a:rPr>
                        <a:t>	A. The coffee is so hot that I can’t drink it</a:t>
                      </a:r>
                    </a:p>
                    <a:p>
                      <a:r>
                        <a:rPr lang="en-US" sz="1800" b="1" i="0" u="none" strike="noStrike" cap="none" dirty="0" smtClean="0">
                          <a:solidFill>
                            <a:schemeClr val="tx1"/>
                          </a:solidFill>
                          <a:effectLst/>
                          <a:latin typeface="+mn-lt"/>
                          <a:ea typeface="+mn-ea"/>
                          <a:cs typeface="+mn-cs"/>
                          <a:sym typeface="Arial"/>
                        </a:rPr>
                        <a:t>	B. The coffee is so hot that I can’t drink.</a:t>
                      </a:r>
                    </a:p>
                    <a:p>
                      <a:r>
                        <a:rPr lang="en-US" sz="1800" b="1" i="0" u="none" strike="noStrike" cap="none" dirty="0" smtClean="0">
                          <a:solidFill>
                            <a:schemeClr val="tx1"/>
                          </a:solidFill>
                          <a:effectLst/>
                          <a:latin typeface="+mn-lt"/>
                          <a:ea typeface="+mn-ea"/>
                          <a:cs typeface="+mn-cs"/>
                          <a:sym typeface="Arial"/>
                        </a:rPr>
                        <a:t>	C. The coffee was so hot that I couldn’t drink it.	</a:t>
                      </a:r>
                    </a:p>
                    <a:p>
                      <a:r>
                        <a:rPr lang="en-US" sz="1800" b="1" i="0" u="none" strike="noStrike" cap="none" dirty="0" smtClean="0">
                          <a:solidFill>
                            <a:schemeClr val="tx1"/>
                          </a:solidFill>
                          <a:effectLst/>
                          <a:latin typeface="+mn-lt"/>
                          <a:ea typeface="+mn-ea"/>
                          <a:cs typeface="+mn-cs"/>
                          <a:sym typeface="Arial"/>
                        </a:rPr>
                        <a:t>	D. The coffee was so hot that I could drink it.</a:t>
                      </a:r>
                    </a:p>
                    <a:p>
                      <a:endParaRPr lang="en-US" dirty="0"/>
                    </a:p>
                  </a:txBody>
                  <a:tcPr/>
                </a:tc>
                <a:extLst>
                  <a:ext uri="{0D108BD9-81ED-4DB2-BD59-A6C34878D82A}">
                    <a16:rowId xmlns:a16="http://schemas.microsoft.com/office/drawing/2014/main" xmlns="" val="3592146639"/>
                  </a:ext>
                </a:extLst>
              </a:tr>
            </a:tbl>
          </a:graphicData>
        </a:graphic>
      </p:graphicFrame>
    </p:spTree>
    <p:extLst>
      <p:ext uri="{BB962C8B-B14F-4D97-AF65-F5344CB8AC3E}">
        <p14:creationId xmlns:p14="http://schemas.microsoft.com/office/powerpoint/2010/main" val="209053599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70529125"/>
              </p:ext>
            </p:extLst>
          </p:nvPr>
        </p:nvGraphicFramePr>
        <p:xfrm>
          <a:off x="322705" y="838200"/>
          <a:ext cx="8492835" cy="4191763"/>
        </p:xfrm>
        <a:graphic>
          <a:graphicData uri="http://schemas.openxmlformats.org/drawingml/2006/table">
            <a:tbl>
              <a:tblPr firstRow="1" bandRow="1">
                <a:tableStyleId>{C4B1156A-380E-4F78-BDF5-A606A8083BF9}</a:tableStyleId>
              </a:tblPr>
              <a:tblGrid>
                <a:gridCol w="2830945">
                  <a:extLst>
                    <a:ext uri="{9D8B030D-6E8A-4147-A177-3AD203B41FA5}">
                      <a16:colId xmlns:a16="http://schemas.microsoft.com/office/drawing/2014/main" xmlns="" val="3194130398"/>
                    </a:ext>
                  </a:extLst>
                </a:gridCol>
                <a:gridCol w="2830945">
                  <a:extLst>
                    <a:ext uri="{9D8B030D-6E8A-4147-A177-3AD203B41FA5}">
                      <a16:colId xmlns:a16="http://schemas.microsoft.com/office/drawing/2014/main" xmlns="" val="3338703679"/>
                    </a:ext>
                  </a:extLst>
                </a:gridCol>
                <a:gridCol w="2830945">
                  <a:extLst>
                    <a:ext uri="{9D8B030D-6E8A-4147-A177-3AD203B41FA5}">
                      <a16:colId xmlns:a16="http://schemas.microsoft.com/office/drawing/2014/main" xmlns="" val="1602655577"/>
                    </a:ext>
                  </a:extLst>
                </a:gridCol>
              </a:tblGrid>
              <a:tr h="2083449">
                <a:tc>
                  <a:txBody>
                    <a:bodyPr/>
                    <a:lstStyle/>
                    <a:p>
                      <a:pPr marL="0" marR="0">
                        <a:lnSpc>
                          <a:spcPct val="115000"/>
                        </a:lnSpc>
                        <a:spcBef>
                          <a:spcPts val="0"/>
                        </a:spcBef>
                        <a:spcAft>
                          <a:spcPts val="0"/>
                        </a:spcAft>
                      </a:pPr>
                      <a:r>
                        <a:rPr lang="vi-VN" sz="2000" dirty="0">
                          <a:effectLst/>
                        </a:rPr>
                        <a:t>1.LỜI MỜI</a:t>
                      </a:r>
                      <a:endParaRPr lang="en-US" sz="2000" dirty="0">
                        <a:effectLst/>
                      </a:endParaRPr>
                    </a:p>
                    <a:p>
                      <a:pPr marL="0" marR="0">
                        <a:lnSpc>
                          <a:spcPct val="115000"/>
                        </a:lnSpc>
                        <a:spcBef>
                          <a:spcPts val="0"/>
                        </a:spcBef>
                        <a:spcAft>
                          <a:spcPts val="0"/>
                        </a:spcAft>
                      </a:pPr>
                      <a:r>
                        <a:rPr lang="vi-VN" sz="2000" dirty="0">
                          <a:effectLst/>
                        </a:rPr>
                        <a:t>Invitation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rPr>
                        <a:t>- Would you like + N/ to V...?</a:t>
                      </a:r>
                    </a:p>
                    <a:p>
                      <a:pPr marL="0" marR="0">
                        <a:lnSpc>
                          <a:spcPct val="115000"/>
                        </a:lnSpc>
                        <a:spcBef>
                          <a:spcPts val="0"/>
                        </a:spcBef>
                        <a:spcAft>
                          <a:spcPts val="0"/>
                        </a:spcAft>
                      </a:pPr>
                      <a:r>
                        <a:rPr lang="en-US" sz="1600" dirty="0">
                          <a:effectLst/>
                        </a:rPr>
                        <a:t>- I would like to invite you to...</a:t>
                      </a:r>
                    </a:p>
                    <a:p>
                      <a:pPr marL="0" marR="0">
                        <a:lnSpc>
                          <a:spcPct val="115000"/>
                        </a:lnSpc>
                        <a:spcBef>
                          <a:spcPts val="0"/>
                        </a:spcBef>
                        <a:spcAft>
                          <a:spcPts val="0"/>
                        </a:spcAft>
                      </a:pPr>
                      <a:r>
                        <a:rPr lang="en-US" sz="1600" dirty="0">
                          <a:effectLst/>
                        </a:rPr>
                        <a:t>- Do you feel like having...?</a:t>
                      </a:r>
                    </a:p>
                    <a:p>
                      <a:pPr marL="0" marR="0">
                        <a:lnSpc>
                          <a:spcPct val="115000"/>
                        </a:lnSpc>
                        <a:spcBef>
                          <a:spcPts val="0"/>
                        </a:spcBef>
                        <a:spcAft>
                          <a:spcPts val="0"/>
                        </a:spcAft>
                      </a:pPr>
                      <a:r>
                        <a:rPr lang="vi-VN" sz="1600" dirty="0">
                          <a:effectLst/>
                        </a:rPr>
                        <a:t>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400" dirty="0">
                          <a:effectLst/>
                        </a:rPr>
                        <a:t>- Yes, please.</a:t>
                      </a:r>
                    </a:p>
                    <a:p>
                      <a:pPr marL="0" marR="0">
                        <a:lnSpc>
                          <a:spcPct val="115000"/>
                        </a:lnSpc>
                        <a:spcBef>
                          <a:spcPts val="0"/>
                        </a:spcBef>
                        <a:spcAft>
                          <a:spcPts val="0"/>
                        </a:spcAft>
                      </a:pPr>
                      <a:r>
                        <a:rPr lang="en-US" sz="1400" dirty="0">
                          <a:effectLst/>
                        </a:rPr>
                        <a:t>- It's a great </a:t>
                      </a:r>
                      <a:r>
                        <a:rPr lang="vi-VN" sz="1400" dirty="0">
                          <a:effectLst/>
                        </a:rPr>
                        <a:t>i</a:t>
                      </a:r>
                      <a:r>
                        <a:rPr lang="en-US" sz="1400" dirty="0" err="1">
                          <a:effectLst/>
                        </a:rPr>
                        <a:t>dea</a:t>
                      </a:r>
                      <a:r>
                        <a:rPr lang="en-US" sz="1400" dirty="0">
                          <a:effectLst/>
                        </a:rPr>
                        <a:t>.</a:t>
                      </a:r>
                    </a:p>
                    <a:p>
                      <a:pPr marL="0" marR="0">
                        <a:lnSpc>
                          <a:spcPct val="115000"/>
                        </a:lnSpc>
                        <a:spcBef>
                          <a:spcPts val="0"/>
                        </a:spcBef>
                        <a:spcAft>
                          <a:spcPts val="0"/>
                        </a:spcAft>
                      </a:pPr>
                      <a:r>
                        <a:rPr lang="en-US" sz="1400" dirty="0">
                          <a:effectLst/>
                        </a:rPr>
                        <a:t>- That sounds great/ </a:t>
                      </a:r>
                      <a:r>
                        <a:rPr lang="en-US" sz="1400" dirty="0" err="1">
                          <a:effectLst/>
                        </a:rPr>
                        <a:t>wounderful</a:t>
                      </a:r>
                      <a:r>
                        <a:rPr lang="en-US" sz="1400" dirty="0">
                          <a:effectLst/>
                        </a:rPr>
                        <a:t>/ fantastic/...</a:t>
                      </a:r>
                    </a:p>
                    <a:p>
                      <a:pPr marL="0" marR="0">
                        <a:lnSpc>
                          <a:spcPct val="115000"/>
                        </a:lnSpc>
                        <a:spcBef>
                          <a:spcPts val="0"/>
                        </a:spcBef>
                        <a:spcAft>
                          <a:spcPts val="0"/>
                        </a:spcAft>
                      </a:pPr>
                      <a:r>
                        <a:rPr lang="en-US" sz="1400" dirty="0">
                          <a:effectLst/>
                        </a:rPr>
                        <a:t>- Yes, I'd love to.</a:t>
                      </a:r>
                    </a:p>
                    <a:p>
                      <a:pPr marL="0" marR="0">
                        <a:lnSpc>
                          <a:spcPct val="115000"/>
                        </a:lnSpc>
                        <a:spcBef>
                          <a:spcPts val="0"/>
                        </a:spcBef>
                        <a:spcAft>
                          <a:spcPts val="0"/>
                        </a:spcAft>
                      </a:pPr>
                      <a:r>
                        <a:rPr lang="en-US" sz="1400" dirty="0">
                          <a:effectLst/>
                        </a:rPr>
                        <a:t>- Why not?</a:t>
                      </a:r>
                    </a:p>
                    <a:p>
                      <a:pPr marL="0" marR="0">
                        <a:lnSpc>
                          <a:spcPct val="115000"/>
                        </a:lnSpc>
                        <a:spcBef>
                          <a:spcPts val="0"/>
                        </a:spcBef>
                        <a:spcAft>
                          <a:spcPts val="0"/>
                        </a:spcAft>
                      </a:pPr>
                      <a:r>
                        <a:rPr lang="en-US" sz="1400" dirty="0">
                          <a:effectLst/>
                        </a:rPr>
                        <a:t>- No, thanks.</a:t>
                      </a:r>
                    </a:p>
                    <a:p>
                      <a:pPr marL="0" marR="0">
                        <a:lnSpc>
                          <a:spcPct val="115000"/>
                        </a:lnSpc>
                        <a:spcBef>
                          <a:spcPts val="0"/>
                        </a:spcBef>
                        <a:spcAft>
                          <a:spcPts val="0"/>
                        </a:spcAft>
                      </a:pPr>
                      <a:r>
                        <a:rPr lang="en-US" sz="1400" dirty="0">
                          <a:effectLst/>
                        </a:rPr>
                        <a:t>- I'm afraid I can't.</a:t>
                      </a:r>
                    </a:p>
                    <a:p>
                      <a:pPr marL="0" marR="0">
                        <a:lnSpc>
                          <a:spcPct val="115000"/>
                        </a:lnSpc>
                        <a:spcBef>
                          <a:spcPts val="0"/>
                        </a:spcBef>
                        <a:spcAft>
                          <a:spcPts val="0"/>
                        </a:spcAft>
                      </a:pPr>
                      <a:r>
                        <a:rPr lang="en-US" sz="1400" dirty="0">
                          <a:effectLst/>
                        </a:rPr>
                        <a:t>- I'd love to but</a:t>
                      </a:r>
                      <a:r>
                        <a:rPr lang="vi-VN" sz="1400" dirty="0">
                          <a:effectLst/>
                        </a:rPr>
                        <a:t> I can’t</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287714541"/>
                  </a:ext>
                </a:extLst>
              </a:tr>
              <a:tr h="1969006">
                <a:tc>
                  <a:txBody>
                    <a:bodyPr/>
                    <a:lstStyle/>
                    <a:p>
                      <a:pPr marL="0" marR="0">
                        <a:lnSpc>
                          <a:spcPct val="115000"/>
                        </a:lnSpc>
                        <a:spcBef>
                          <a:spcPts val="0"/>
                        </a:spcBef>
                        <a:spcAft>
                          <a:spcPts val="0"/>
                        </a:spcAft>
                      </a:pPr>
                      <a:r>
                        <a:rPr lang="vi-VN" sz="2000" b="1" dirty="0">
                          <a:effectLst/>
                        </a:rPr>
                        <a:t>2.GỢI </a:t>
                      </a:r>
                      <a:r>
                        <a:rPr lang="vi-VN" sz="2000" b="1" dirty="0" smtClean="0">
                          <a:effectLst/>
                        </a:rPr>
                        <a:t>Ý</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b="1" dirty="0">
                          <a:effectLst/>
                        </a:rPr>
                        <a:t>- What/ How about + </a:t>
                      </a:r>
                      <a:r>
                        <a:rPr lang="en-US" sz="1600" b="1" dirty="0" err="1">
                          <a:effectLst/>
                        </a:rPr>
                        <a:t>Ving</a:t>
                      </a:r>
                      <a:r>
                        <a:rPr lang="en-US" sz="1600" b="1" dirty="0">
                          <a:effectLst/>
                        </a:rPr>
                        <a:t>...?</a:t>
                      </a:r>
                    </a:p>
                    <a:p>
                      <a:pPr marL="0" marR="0">
                        <a:lnSpc>
                          <a:spcPct val="115000"/>
                        </a:lnSpc>
                        <a:spcBef>
                          <a:spcPts val="0"/>
                        </a:spcBef>
                        <a:spcAft>
                          <a:spcPts val="0"/>
                        </a:spcAft>
                      </a:pPr>
                      <a:r>
                        <a:rPr lang="en-US" sz="1600" b="1" dirty="0">
                          <a:effectLst/>
                        </a:rPr>
                        <a:t>- Why don't we +  </a:t>
                      </a:r>
                      <a:r>
                        <a:rPr lang="vi-VN" sz="1600" b="1" dirty="0" smtClean="0">
                          <a:effectLst/>
                        </a:rPr>
                        <a:t>V</a:t>
                      </a:r>
                      <a:r>
                        <a:rPr lang="en-US" sz="1600" b="1" dirty="0" smtClean="0">
                          <a:effectLst/>
                        </a:rPr>
                        <a:t>-inf...?</a:t>
                      </a:r>
                      <a:endParaRPr lang="en-US" sz="1600" b="1" dirty="0">
                        <a:effectLst/>
                      </a:endParaRPr>
                    </a:p>
                    <a:p>
                      <a:pPr marL="0" marR="0">
                        <a:lnSpc>
                          <a:spcPct val="115000"/>
                        </a:lnSpc>
                        <a:spcBef>
                          <a:spcPts val="0"/>
                        </a:spcBef>
                        <a:spcAft>
                          <a:spcPts val="0"/>
                        </a:spcAft>
                      </a:pPr>
                      <a:r>
                        <a:rPr lang="en-US" sz="1600" b="1" dirty="0">
                          <a:effectLst/>
                        </a:rPr>
                        <a:t>- Let's + </a:t>
                      </a:r>
                      <a:r>
                        <a:rPr lang="vi-VN" sz="1600" b="1" dirty="0" smtClean="0">
                          <a:effectLst/>
                        </a:rPr>
                        <a:t>V</a:t>
                      </a:r>
                      <a:r>
                        <a:rPr lang="en-US" sz="1600" b="1" dirty="0" smtClean="0">
                          <a:effectLst/>
                        </a:rPr>
                        <a:t>-</a:t>
                      </a:r>
                      <a:r>
                        <a:rPr lang="en-US" sz="1600" b="1" dirty="0" err="1" smtClean="0">
                          <a:effectLst/>
                        </a:rPr>
                        <a:t>inf</a:t>
                      </a:r>
                      <a:endParaRPr lang="en-US" sz="1600" b="1" dirty="0">
                        <a:effectLst/>
                      </a:endParaRPr>
                    </a:p>
                    <a:p>
                      <a:pPr marL="0" marR="0">
                        <a:lnSpc>
                          <a:spcPct val="115000"/>
                        </a:lnSpc>
                        <a:spcBef>
                          <a:spcPts val="20"/>
                        </a:spcBef>
                        <a:spcAft>
                          <a:spcPts val="100"/>
                        </a:spcAft>
                        <a:tabLst>
                          <a:tab pos="152400" algn="l"/>
                          <a:tab pos="304800" algn="l"/>
                        </a:tabLst>
                      </a:pPr>
                      <a:r>
                        <a:rPr lang="vi-VN" sz="1600" b="1" dirty="0">
                          <a:effectLst/>
                        </a:rPr>
                        <a:t>- I think you /we should </a:t>
                      </a:r>
                      <a:r>
                        <a:rPr lang="vi-VN" sz="1600" b="1" dirty="0" smtClean="0">
                          <a:effectLst/>
                        </a:rPr>
                        <a:t>......</a:t>
                      </a:r>
                      <a:endParaRPr lang="en-US" sz="1600" b="1" dirty="0">
                        <a:effectLst/>
                      </a:endParaRPr>
                    </a:p>
                    <a:p>
                      <a:pPr marL="0" marR="0">
                        <a:lnSpc>
                          <a:spcPct val="115000"/>
                        </a:lnSpc>
                        <a:spcBef>
                          <a:spcPts val="0"/>
                        </a:spcBef>
                        <a:spcAft>
                          <a:spcPts val="0"/>
                        </a:spcAft>
                      </a:pPr>
                      <a:r>
                        <a:rPr lang="vi-VN" sz="1600" b="1" dirty="0">
                          <a:effectLst/>
                        </a:rPr>
                        <a:t>- Shall we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vi-VN" sz="1400" b="1" dirty="0">
                          <a:effectLst/>
                        </a:rPr>
                        <a:t>- </a:t>
                      </a:r>
                      <a:r>
                        <a:rPr lang="en-US" sz="1400" b="1" dirty="0">
                          <a:effectLst/>
                        </a:rPr>
                        <a:t>It's </a:t>
                      </a:r>
                      <a:r>
                        <a:rPr lang="vi-VN" sz="1400" b="1" dirty="0">
                          <a:effectLst/>
                        </a:rPr>
                        <a:t>/That’s </a:t>
                      </a:r>
                      <a:r>
                        <a:rPr lang="en-US" sz="1400" b="1" dirty="0">
                          <a:effectLst/>
                        </a:rPr>
                        <a:t>a good great idea;</a:t>
                      </a:r>
                    </a:p>
                    <a:p>
                      <a:pPr marL="0" marR="0">
                        <a:lnSpc>
                          <a:spcPct val="115000"/>
                        </a:lnSpc>
                        <a:spcBef>
                          <a:spcPts val="0"/>
                        </a:spcBef>
                        <a:spcAft>
                          <a:spcPts val="0"/>
                        </a:spcAft>
                      </a:pPr>
                      <a:r>
                        <a:rPr lang="vi-VN" sz="1400" b="1" dirty="0">
                          <a:effectLst/>
                        </a:rPr>
                        <a:t>-</a:t>
                      </a:r>
                      <a:r>
                        <a:rPr lang="en-US" sz="1400" b="1" dirty="0">
                          <a:effectLst/>
                        </a:rPr>
                        <a:t> Sounds like fun; </a:t>
                      </a:r>
                    </a:p>
                    <a:p>
                      <a:pPr marL="0" marR="0">
                        <a:lnSpc>
                          <a:spcPct val="115000"/>
                        </a:lnSpc>
                        <a:spcBef>
                          <a:spcPts val="0"/>
                        </a:spcBef>
                        <a:spcAft>
                          <a:spcPts val="0"/>
                        </a:spcAft>
                      </a:pPr>
                      <a:r>
                        <a:rPr lang="vi-VN" sz="1400" b="1" dirty="0">
                          <a:effectLst/>
                        </a:rPr>
                        <a:t>-</a:t>
                      </a:r>
                      <a:r>
                        <a:rPr lang="en-US" sz="1400" b="1" dirty="0">
                          <a:effectLst/>
                        </a:rPr>
                        <a:t>I don’t think </a:t>
                      </a:r>
                      <a:r>
                        <a:rPr lang="vi-VN" sz="1400" b="1" dirty="0">
                          <a:effectLst/>
                        </a:rPr>
                        <a:t>i</a:t>
                      </a:r>
                      <a:r>
                        <a:rPr lang="en-US" sz="1400" b="1" dirty="0">
                          <a:effectLst/>
                        </a:rPr>
                        <a:t>t’s a good idea.</a:t>
                      </a:r>
                    </a:p>
                    <a:p>
                      <a:pPr marL="0" marR="0">
                        <a:lnSpc>
                          <a:spcPct val="115000"/>
                        </a:lnSpc>
                        <a:spcBef>
                          <a:spcPts val="20"/>
                        </a:spcBef>
                        <a:spcAft>
                          <a:spcPts val="100"/>
                        </a:spcAft>
                        <a:tabLst>
                          <a:tab pos="152400" algn="l"/>
                          <a:tab pos="304800" algn="l"/>
                        </a:tabLst>
                      </a:pPr>
                      <a:r>
                        <a:rPr lang="en-US" sz="1400" b="1" dirty="0">
                          <a:effectLst/>
                        </a:rPr>
                        <a:t>-  OK. Let’s do that.</a:t>
                      </a:r>
                    </a:p>
                    <a:p>
                      <a:pPr marL="0" marR="0">
                        <a:lnSpc>
                          <a:spcPct val="115000"/>
                        </a:lnSpc>
                        <a:spcBef>
                          <a:spcPts val="20"/>
                        </a:spcBef>
                        <a:spcAft>
                          <a:spcPts val="100"/>
                        </a:spcAft>
                        <a:tabLst>
                          <a:tab pos="152400" algn="l"/>
                          <a:tab pos="304800" algn="l"/>
                        </a:tabLst>
                      </a:pPr>
                      <a:r>
                        <a:rPr lang="en-US" sz="1400" b="1" dirty="0">
                          <a:effectLst/>
                        </a:rPr>
                        <a:t>- That’s a good idea.</a:t>
                      </a:r>
                    </a:p>
                    <a:p>
                      <a:pPr marL="0" marR="0">
                        <a:lnSpc>
                          <a:spcPct val="115000"/>
                        </a:lnSpc>
                        <a:spcBef>
                          <a:spcPts val="20"/>
                        </a:spcBef>
                        <a:spcAft>
                          <a:spcPts val="100"/>
                        </a:spcAft>
                        <a:tabLst>
                          <a:tab pos="152400" algn="l"/>
                          <a:tab pos="304800" algn="l"/>
                        </a:tabLst>
                      </a:pPr>
                      <a:r>
                        <a:rPr lang="vi-VN" sz="1400" b="1" dirty="0">
                          <a:effectLst/>
                        </a:rPr>
                        <a:t>- All right</a:t>
                      </a:r>
                      <a:endParaRPr lang="en-US" sz="1400" b="1" dirty="0">
                        <a:effectLst/>
                      </a:endParaRPr>
                    </a:p>
                    <a:p>
                      <a:pPr marL="0" marR="0">
                        <a:lnSpc>
                          <a:spcPct val="115000"/>
                        </a:lnSpc>
                        <a:spcBef>
                          <a:spcPts val="20"/>
                        </a:spcBef>
                        <a:spcAft>
                          <a:spcPts val="100"/>
                        </a:spcAft>
                        <a:tabLst>
                          <a:tab pos="152400" algn="l"/>
                          <a:tab pos="304800" algn="l"/>
                        </a:tabLst>
                      </a:pPr>
                      <a:r>
                        <a:rPr lang="vi-VN" sz="1400" b="1" dirty="0">
                          <a:effectLst/>
                        </a:rPr>
                        <a:t>- Let’s ....... </a:t>
                      </a:r>
                      <a:endParaRPr lang="en-US" sz="1400" b="1" dirty="0">
                        <a:effectLst/>
                      </a:endParaRPr>
                    </a:p>
                    <a:p>
                      <a:pPr marL="0" marR="0">
                        <a:lnSpc>
                          <a:spcPct val="115000"/>
                        </a:lnSpc>
                        <a:spcBef>
                          <a:spcPts val="20"/>
                        </a:spcBef>
                        <a:spcAft>
                          <a:spcPts val="100"/>
                        </a:spcAft>
                        <a:tabLst>
                          <a:tab pos="152400" algn="l"/>
                          <a:tab pos="304800" algn="l"/>
                        </a:tabLst>
                      </a:pPr>
                      <a:r>
                        <a:rPr lang="en-US" sz="1400" b="1" dirty="0">
                          <a:effectLst/>
                        </a:rPr>
                        <a:t>- That sounds great! /That’s fine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769912107"/>
                  </a:ext>
                </a:extLst>
              </a:tr>
            </a:tbl>
          </a:graphicData>
        </a:graphic>
      </p:graphicFrame>
      <p:sp>
        <p:nvSpPr>
          <p:cNvPr id="3" name="TextBox 2"/>
          <p:cNvSpPr txBox="1"/>
          <p:nvPr/>
        </p:nvSpPr>
        <p:spPr>
          <a:xfrm>
            <a:off x="3054925" y="193963"/>
            <a:ext cx="3028393" cy="461665"/>
          </a:xfrm>
          <a:prstGeom prst="rect">
            <a:avLst/>
          </a:prstGeom>
          <a:noFill/>
        </p:spPr>
        <p:txBody>
          <a:bodyPr wrap="none" rtlCol="0">
            <a:spAutoFit/>
          </a:bodyPr>
          <a:lstStyle/>
          <a:p>
            <a:r>
              <a:rPr lang="en-US" sz="2400" b="1" dirty="0" smtClean="0">
                <a:latin typeface="Times New Roman" panose="02020603050405020304" pitchFamily="18" charset="0"/>
              </a:rPr>
              <a:t>NHÓM KIẾN THỨC</a:t>
            </a:r>
            <a:endParaRPr lang="en-US" sz="2400" dirty="0"/>
          </a:p>
        </p:txBody>
      </p:sp>
    </p:spTree>
    <p:extLst>
      <p:ext uri="{BB962C8B-B14F-4D97-AF65-F5344CB8AC3E}">
        <p14:creationId xmlns:p14="http://schemas.microsoft.com/office/powerpoint/2010/main" val="2644133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658668243"/>
              </p:ext>
            </p:extLst>
          </p:nvPr>
        </p:nvGraphicFramePr>
        <p:xfrm>
          <a:off x="270162" y="110606"/>
          <a:ext cx="8700655" cy="5285232"/>
        </p:xfrm>
        <a:graphic>
          <a:graphicData uri="http://schemas.openxmlformats.org/drawingml/2006/table">
            <a:tbl>
              <a:tblPr firstRow="1" bandRow="1">
                <a:tableStyleId>{C4B1156A-380E-4F78-BDF5-A606A8083BF9}</a:tableStyleId>
              </a:tblPr>
              <a:tblGrid>
                <a:gridCol w="4388037">
                  <a:extLst>
                    <a:ext uri="{9D8B030D-6E8A-4147-A177-3AD203B41FA5}">
                      <a16:colId xmlns:a16="http://schemas.microsoft.com/office/drawing/2014/main" xmlns="" val="1860096344"/>
                    </a:ext>
                  </a:extLst>
                </a:gridCol>
                <a:gridCol w="4103358">
                  <a:extLst>
                    <a:ext uri="{9D8B030D-6E8A-4147-A177-3AD203B41FA5}">
                      <a16:colId xmlns:a16="http://schemas.microsoft.com/office/drawing/2014/main" xmlns="" val="244352456"/>
                    </a:ext>
                  </a:extLst>
                </a:gridCol>
                <a:gridCol w="209260">
                  <a:extLst>
                    <a:ext uri="{9D8B030D-6E8A-4147-A177-3AD203B41FA5}">
                      <a16:colId xmlns:a16="http://schemas.microsoft.com/office/drawing/2014/main" xmlns="" val="2770389662"/>
                    </a:ext>
                  </a:extLst>
                </a:gridCol>
              </a:tblGrid>
              <a:tr h="3983984">
                <a:tc>
                  <a:txBody>
                    <a:bodyPr/>
                    <a:lstStyle/>
                    <a:p>
                      <a:pPr marL="0" marR="0">
                        <a:lnSpc>
                          <a:spcPct val="100000"/>
                        </a:lnSpc>
                        <a:spcBef>
                          <a:spcPts val="0"/>
                        </a:spcBef>
                        <a:spcAft>
                          <a:spcPts val="1000"/>
                        </a:spcAft>
                      </a:pPr>
                      <a:r>
                        <a:rPr lang="vi-VN" sz="1200" u="sng" dirty="0" smtClean="0">
                          <a:effectLst/>
                        </a:rPr>
                        <a:t>1.LỜI MỜI</a:t>
                      </a:r>
                      <a:r>
                        <a:rPr lang="en-US" sz="1200" u="sng" baseline="0" dirty="0" smtClean="0">
                          <a:effectLst/>
                        </a:rPr>
                        <a:t> (</a:t>
                      </a:r>
                      <a:r>
                        <a:rPr lang="vi-VN" sz="1200" u="sng" dirty="0" smtClean="0">
                          <a:effectLst/>
                        </a:rPr>
                        <a:t>Invitation</a:t>
                      </a:r>
                      <a:r>
                        <a:rPr lang="en-US" sz="1200" u="sng" dirty="0" smtClean="0">
                          <a:effectLst/>
                        </a:rPr>
                        <a:t>)</a:t>
                      </a:r>
                    </a:p>
                    <a:p>
                      <a:pPr marL="0" marR="0">
                        <a:lnSpc>
                          <a:spcPct val="100000"/>
                        </a:lnSpc>
                        <a:spcBef>
                          <a:spcPts val="0"/>
                        </a:spcBef>
                        <a:spcAft>
                          <a:spcPts val="0"/>
                        </a:spcAft>
                        <a:tabLst>
                          <a:tab pos="474980" algn="l"/>
                          <a:tab pos="1781175" algn="l"/>
                          <a:tab pos="3206115" algn="l"/>
                          <a:tab pos="4631055" algn="l"/>
                        </a:tabLst>
                      </a:pPr>
                      <a:r>
                        <a:rPr lang="vi-VN" sz="1200" dirty="0" smtClean="0">
                          <a:effectLst/>
                        </a:rPr>
                        <a:t>1</a:t>
                      </a:r>
                      <a:r>
                        <a:rPr lang="vi-VN" sz="1400" dirty="0" smtClean="0">
                          <a:effectLst/>
                        </a:rPr>
                        <a:t>.</a:t>
                      </a:r>
                      <a:r>
                        <a:rPr lang="en-US" sz="1400" dirty="0" smtClean="0">
                          <a:effectLst/>
                        </a:rPr>
                        <a:t>–“Would you like to have dinner with me?” –“______________.”</a:t>
                      </a:r>
                    </a:p>
                    <a:p>
                      <a:pPr marL="0" marR="0">
                        <a:lnSpc>
                          <a:spcPct val="100000"/>
                        </a:lnSpc>
                        <a:spcBef>
                          <a:spcPts val="0"/>
                        </a:spcBef>
                        <a:spcAft>
                          <a:spcPts val="0"/>
                        </a:spcAft>
                        <a:tabLst>
                          <a:tab pos="474980" algn="l"/>
                          <a:tab pos="1781175" algn="l"/>
                          <a:tab pos="3206115" algn="l"/>
                          <a:tab pos="4631055" algn="l"/>
                        </a:tabLst>
                      </a:pPr>
                      <a:r>
                        <a:rPr lang="en-US" sz="1400" dirty="0" smtClean="0">
                          <a:effectLst/>
                          <a:highlight>
                            <a:srgbClr val="FFFF00"/>
                          </a:highlight>
                        </a:rPr>
                        <a:t>A. Yes, I’d love to</a:t>
                      </a:r>
                      <a:r>
                        <a:rPr lang="en-US" sz="1400" dirty="0" smtClean="0">
                          <a:effectLst/>
                        </a:rPr>
                        <a:t> 	B. Yes, so do I 	C. I’m very happy 	D. Yes, it is</a:t>
                      </a:r>
                    </a:p>
                    <a:p>
                      <a:pPr marL="0" marR="0">
                        <a:lnSpc>
                          <a:spcPct val="100000"/>
                        </a:lnSpc>
                        <a:spcBef>
                          <a:spcPts val="0"/>
                        </a:spcBef>
                        <a:spcAft>
                          <a:spcPts val="0"/>
                        </a:spcAft>
                        <a:tabLst>
                          <a:tab pos="474980" algn="l"/>
                          <a:tab pos="1781175" algn="l"/>
                          <a:tab pos="3206115" algn="l"/>
                          <a:tab pos="4631055" algn="l"/>
                        </a:tabLst>
                      </a:pPr>
                      <a:r>
                        <a:rPr lang="vi-VN" sz="1400" dirty="0" smtClean="0">
                          <a:effectLst/>
                        </a:rPr>
                        <a:t>2</a:t>
                      </a:r>
                      <a:r>
                        <a:rPr lang="en-US" sz="1400" dirty="0" smtClean="0">
                          <a:effectLst/>
                        </a:rPr>
                        <a:t>. –“Would you like something to eat?" –“______________. I'm not hungry now.”</a:t>
                      </a:r>
                    </a:p>
                    <a:p>
                      <a:pPr marL="0" marR="0">
                        <a:lnSpc>
                          <a:spcPct val="100000"/>
                        </a:lnSpc>
                        <a:spcBef>
                          <a:spcPts val="0"/>
                        </a:spcBef>
                        <a:spcAft>
                          <a:spcPts val="0"/>
                        </a:spcAft>
                        <a:tabLst>
                          <a:tab pos="474980" algn="l"/>
                          <a:tab pos="1781175" algn="l"/>
                          <a:tab pos="3206115" algn="l"/>
                          <a:tab pos="4631055" algn="l"/>
                        </a:tabLst>
                      </a:pPr>
                      <a:r>
                        <a:rPr lang="en-US" sz="1400" dirty="0" smtClean="0">
                          <a:effectLst/>
                        </a:rPr>
                        <a:t>A. Yes, I would 	B. No, no problem 	</a:t>
                      </a:r>
                      <a:r>
                        <a:rPr lang="en-US" sz="1400" dirty="0" smtClean="0">
                          <a:effectLst/>
                          <a:highlight>
                            <a:srgbClr val="FFFF00"/>
                          </a:highlight>
                        </a:rPr>
                        <a:t>C. No, thanks</a:t>
                      </a:r>
                      <a:r>
                        <a:rPr lang="en-US" sz="1400" dirty="0" smtClean="0">
                          <a:effectLst/>
                        </a:rPr>
                        <a:t> D. Yes, it is</a:t>
                      </a:r>
                    </a:p>
                    <a:p>
                      <a:pPr marL="0" marR="0">
                        <a:lnSpc>
                          <a:spcPct val="115000"/>
                        </a:lnSpc>
                        <a:spcBef>
                          <a:spcPts val="0"/>
                        </a:spcBef>
                        <a:spcAft>
                          <a:spcPts val="0"/>
                        </a:spcAft>
                        <a:tabLst>
                          <a:tab pos="457200" algn="l"/>
                          <a:tab pos="1828800" algn="l"/>
                          <a:tab pos="3200400" algn="l"/>
                          <a:tab pos="4572000" algn="l"/>
                        </a:tabLst>
                      </a:pPr>
                      <a:r>
                        <a:rPr lang="vi-VN" sz="1400" dirty="0" smtClean="0">
                          <a:effectLst/>
                        </a:rPr>
                        <a:t>3</a:t>
                      </a:r>
                      <a:r>
                        <a:rPr lang="en-US" sz="1400" dirty="0" smtClean="0">
                          <a:effectLst/>
                        </a:rPr>
                        <a:t>.  – “Would you like a cup of tea?” – “__________”</a:t>
                      </a:r>
                    </a:p>
                    <a:p>
                      <a:pPr marL="0" marR="0">
                        <a:lnSpc>
                          <a:spcPct val="115000"/>
                        </a:lnSpc>
                        <a:spcBef>
                          <a:spcPts val="0"/>
                        </a:spcBef>
                        <a:spcAft>
                          <a:spcPts val="0"/>
                        </a:spcAft>
                        <a:tabLst>
                          <a:tab pos="457200" algn="l"/>
                          <a:tab pos="1828800" algn="l"/>
                          <a:tab pos="3206115" algn="l"/>
                          <a:tab pos="4572000" algn="l"/>
                        </a:tabLst>
                      </a:pPr>
                      <a:r>
                        <a:rPr lang="en-US" sz="1400" dirty="0" smtClean="0">
                          <a:effectLst/>
                        </a:rPr>
                        <a:t>A. Yes, I do	</a:t>
                      </a:r>
                      <a:r>
                        <a:rPr lang="en-US" sz="1400" dirty="0" smtClean="0">
                          <a:effectLst/>
                          <a:highlight>
                            <a:srgbClr val="FFFF00"/>
                          </a:highlight>
                        </a:rPr>
                        <a:t>B. Yes, please</a:t>
                      </a:r>
                      <a:r>
                        <a:rPr lang="en-US" sz="1400" dirty="0" smtClean="0">
                          <a:effectLst/>
                        </a:rPr>
                        <a:t>	C. I’m sorry	D. It’s my pleasure</a:t>
                      </a:r>
                    </a:p>
                    <a:p>
                      <a:pPr marL="0" marR="0">
                        <a:lnSpc>
                          <a:spcPct val="115000"/>
                        </a:lnSpc>
                        <a:spcBef>
                          <a:spcPts val="0"/>
                        </a:spcBef>
                        <a:spcAft>
                          <a:spcPts val="0"/>
                        </a:spcAft>
                        <a:tabLst>
                          <a:tab pos="474980" algn="l"/>
                          <a:tab pos="1781175" algn="l"/>
                          <a:tab pos="2514600" algn="l"/>
                          <a:tab pos="3206115" algn="l"/>
                          <a:tab pos="4631055" algn="l"/>
                        </a:tabLst>
                      </a:pPr>
                      <a:r>
                        <a:rPr lang="vi-VN" sz="1400" dirty="0" smtClean="0">
                          <a:effectLst/>
                        </a:rPr>
                        <a:t>4</a:t>
                      </a:r>
                      <a:r>
                        <a:rPr lang="en-US" sz="1400" dirty="0" smtClean="0">
                          <a:effectLst/>
                        </a:rPr>
                        <a:t>.   –“Would you like a coffee?”  –“________________.”</a:t>
                      </a:r>
                    </a:p>
                    <a:p>
                      <a:pPr marL="0" marR="0">
                        <a:lnSpc>
                          <a:spcPct val="115000"/>
                        </a:lnSpc>
                        <a:spcBef>
                          <a:spcPts val="0"/>
                        </a:spcBef>
                        <a:spcAft>
                          <a:spcPts val="0"/>
                        </a:spcAft>
                        <a:tabLst>
                          <a:tab pos="474980" algn="l"/>
                          <a:tab pos="1781175" algn="l"/>
                          <a:tab pos="3206115" algn="l"/>
                          <a:tab pos="4631055" algn="l"/>
                        </a:tabLst>
                      </a:pPr>
                      <a:r>
                        <a:rPr lang="en-US" sz="1400" dirty="0" smtClean="0">
                          <a:effectLst/>
                        </a:rPr>
                        <a:t>A. Not at all    	B. Yes, let’s 	C. Yes, I would 	</a:t>
                      </a:r>
                      <a:r>
                        <a:rPr lang="en-US" sz="1400" dirty="0" smtClean="0">
                          <a:effectLst/>
                          <a:highlight>
                            <a:srgbClr val="FFFF00"/>
                          </a:highlight>
                        </a:rPr>
                        <a:t>D. Yes, please</a:t>
                      </a:r>
                      <a:endParaRPr lang="en-US" sz="1400" dirty="0" smtClean="0">
                        <a:effectLst/>
                      </a:endParaRPr>
                    </a:p>
                    <a:p>
                      <a:pPr marL="0" marR="0">
                        <a:lnSpc>
                          <a:spcPct val="115000"/>
                        </a:lnSpc>
                        <a:spcBef>
                          <a:spcPts val="0"/>
                        </a:spcBef>
                        <a:spcAft>
                          <a:spcPts val="0"/>
                        </a:spcAft>
                        <a:tabLst>
                          <a:tab pos="228600" algn="l"/>
                          <a:tab pos="1752600" algn="l"/>
                          <a:tab pos="3505200" algn="l"/>
                          <a:tab pos="4953000" algn="l"/>
                        </a:tabLst>
                      </a:pPr>
                      <a:r>
                        <a:rPr lang="en-US" sz="1400" dirty="0" smtClean="0">
                          <a:effectLst/>
                        </a:rPr>
                        <a:t>	</a:t>
                      </a:r>
                      <a:endParaRPr lang="en-US" sz="1400" dirty="0">
                        <a:latin typeface="+mj-lt"/>
                      </a:endParaRPr>
                    </a:p>
                  </a:txBody>
                  <a:tcPr/>
                </a:tc>
                <a:tc>
                  <a:txBody>
                    <a:bodyPr/>
                    <a:lstStyle/>
                    <a:p>
                      <a:pPr marL="0" marR="0">
                        <a:lnSpc>
                          <a:spcPct val="115000"/>
                        </a:lnSpc>
                        <a:spcBef>
                          <a:spcPts val="0"/>
                        </a:spcBef>
                        <a:spcAft>
                          <a:spcPts val="0"/>
                        </a:spcAft>
                        <a:tabLst>
                          <a:tab pos="457200" algn="l"/>
                          <a:tab pos="1828800" algn="l"/>
                          <a:tab pos="3200400" algn="l"/>
                          <a:tab pos="4572000" algn="l"/>
                        </a:tabLst>
                      </a:pPr>
                      <a:r>
                        <a:rPr lang="vi-VN" sz="1400" u="sng" dirty="0" smtClean="0">
                          <a:effectLst/>
                        </a:rPr>
                        <a:t>2.GỢI Ý </a:t>
                      </a:r>
                      <a:endParaRPr lang="en-US" sz="1400" u="sng" dirty="0" smtClean="0">
                        <a:effectLst/>
                      </a:endParaRPr>
                    </a:p>
                    <a:p>
                      <a:pPr marL="0" marR="0">
                        <a:lnSpc>
                          <a:spcPct val="115000"/>
                        </a:lnSpc>
                        <a:spcBef>
                          <a:spcPts val="0"/>
                        </a:spcBef>
                        <a:spcAft>
                          <a:spcPts val="0"/>
                        </a:spcAft>
                        <a:tabLst>
                          <a:tab pos="457200" algn="l"/>
                          <a:tab pos="1828800" algn="l"/>
                          <a:tab pos="3200400" algn="l"/>
                          <a:tab pos="4572000" algn="l"/>
                        </a:tabLst>
                      </a:pPr>
                      <a:r>
                        <a:rPr lang="vi-VN" sz="1400" dirty="0" smtClean="0">
                          <a:effectLst/>
                        </a:rPr>
                        <a:t>1</a:t>
                      </a:r>
                      <a:r>
                        <a:rPr lang="en-US" sz="1400" dirty="0" smtClean="0">
                          <a:effectLst/>
                        </a:rPr>
                        <a:t>. –“Let’s get something to eat” –  “__________”</a:t>
                      </a:r>
                      <a:endParaRPr lang="en-US" sz="1200" dirty="0" smtClean="0">
                        <a:effectLst/>
                      </a:endParaRPr>
                    </a:p>
                    <a:p>
                      <a:pPr marL="0" marR="0">
                        <a:lnSpc>
                          <a:spcPct val="115000"/>
                        </a:lnSpc>
                        <a:spcBef>
                          <a:spcPts val="0"/>
                        </a:spcBef>
                        <a:spcAft>
                          <a:spcPts val="0"/>
                        </a:spcAft>
                        <a:tabLst>
                          <a:tab pos="457200" algn="l"/>
                          <a:tab pos="1828800" algn="l"/>
                          <a:tab pos="3206115" algn="l"/>
                          <a:tab pos="4572000" algn="l"/>
                        </a:tabLst>
                      </a:pPr>
                      <a:r>
                        <a:rPr lang="en-US" sz="1400" dirty="0" smtClean="0">
                          <a:effectLst/>
                        </a:rPr>
                        <a:t>A. Yes, you shall	B. Yes, you dare	C. Yes, you do it	</a:t>
                      </a:r>
                      <a:r>
                        <a:rPr lang="en-US" sz="1400" dirty="0" smtClean="0">
                          <a:effectLst/>
                          <a:highlight>
                            <a:srgbClr val="FFFF00"/>
                          </a:highlight>
                        </a:rPr>
                        <a:t>D. Yes, let’s</a:t>
                      </a:r>
                      <a:r>
                        <a:rPr lang="en-US" sz="1400" dirty="0" smtClean="0">
                          <a:effectLst/>
                        </a:rPr>
                        <a:t> </a:t>
                      </a:r>
                      <a:endParaRPr lang="en-US" sz="1200" dirty="0" smtClean="0">
                        <a:effectLst/>
                      </a:endParaRPr>
                    </a:p>
                    <a:p>
                      <a:pPr marL="0" marR="0">
                        <a:lnSpc>
                          <a:spcPct val="115000"/>
                        </a:lnSpc>
                        <a:spcBef>
                          <a:spcPts val="0"/>
                        </a:spcBef>
                        <a:spcAft>
                          <a:spcPts val="0"/>
                        </a:spcAft>
                        <a:tabLst>
                          <a:tab pos="228600" algn="l"/>
                          <a:tab pos="1752600" algn="l"/>
                          <a:tab pos="3505200" algn="l"/>
                          <a:tab pos="4953000" algn="l"/>
                        </a:tabLst>
                      </a:pPr>
                      <a:r>
                        <a:rPr lang="vi-VN" sz="1400" dirty="0" smtClean="0">
                          <a:effectLst/>
                        </a:rPr>
                        <a:t>2</a:t>
                      </a:r>
                      <a:r>
                        <a:rPr lang="en-US" sz="1400" dirty="0" smtClean="0">
                          <a:effectLst/>
                        </a:rPr>
                        <a:t> . – “Why don’t we go for a picnic this weekend?   – “ _____________”              </a:t>
                      </a:r>
                      <a:endParaRPr lang="en-US" sz="1200" dirty="0" smtClean="0">
                        <a:effectLst/>
                      </a:endParaRPr>
                    </a:p>
                    <a:p>
                      <a:pPr marL="0" marR="0">
                        <a:lnSpc>
                          <a:spcPct val="115000"/>
                        </a:lnSpc>
                        <a:spcBef>
                          <a:spcPts val="0"/>
                        </a:spcBef>
                        <a:spcAft>
                          <a:spcPts val="0"/>
                        </a:spcAft>
                        <a:tabLst>
                          <a:tab pos="228600" algn="l"/>
                          <a:tab pos="1752600" algn="l"/>
                          <a:tab pos="3505200" algn="l"/>
                          <a:tab pos="4953000" algn="l"/>
                        </a:tabLst>
                      </a:pPr>
                      <a:r>
                        <a:rPr lang="vi-VN" sz="1400" dirty="0" smtClean="0">
                          <a:effectLst/>
                          <a:highlight>
                            <a:srgbClr val="FFFF00"/>
                          </a:highlight>
                        </a:rPr>
                        <a:t>A</a:t>
                      </a:r>
                      <a:r>
                        <a:rPr lang="en-US" sz="1400" dirty="0" smtClean="0">
                          <a:effectLst/>
                          <a:highlight>
                            <a:srgbClr val="FFFF00"/>
                          </a:highlight>
                        </a:rPr>
                        <a:t>. That’s a good idea</a:t>
                      </a:r>
                      <a:r>
                        <a:rPr lang="en-US" sz="1400" dirty="0" smtClean="0">
                          <a:effectLst/>
                        </a:rPr>
                        <a:t> </a:t>
                      </a:r>
                      <a:r>
                        <a:rPr lang="vi-VN" sz="1400" dirty="0" smtClean="0">
                          <a:effectLst/>
                        </a:rPr>
                        <a:t>	</a:t>
                      </a:r>
                      <a:r>
                        <a:rPr lang="en-US" sz="1400" dirty="0" smtClean="0">
                          <a:effectLst/>
                        </a:rPr>
                        <a:t>B. Yes, please        </a:t>
                      </a:r>
                      <a:r>
                        <a:rPr lang="vi-VN" sz="1400" dirty="0" smtClean="0">
                          <a:effectLst/>
                        </a:rPr>
                        <a:t>     </a:t>
                      </a:r>
                      <a:r>
                        <a:rPr lang="en-US" sz="1400" dirty="0" smtClean="0">
                          <a:effectLst/>
                        </a:rPr>
                        <a:t>C. How’s that? </a:t>
                      </a:r>
                      <a:r>
                        <a:rPr lang="vi-VN" sz="1400" dirty="0" smtClean="0">
                          <a:effectLst/>
                        </a:rPr>
                        <a:t>           </a:t>
                      </a:r>
                      <a:r>
                        <a:rPr lang="en-US" sz="1400" dirty="0" smtClean="0">
                          <a:effectLst/>
                        </a:rPr>
                        <a:t>  </a:t>
                      </a:r>
                      <a:r>
                        <a:rPr lang="vi-VN" sz="1400" dirty="0" smtClean="0">
                          <a:effectLst/>
                        </a:rPr>
                        <a:t>D</a:t>
                      </a:r>
                      <a:r>
                        <a:rPr lang="en-US" sz="1400" dirty="0" smtClean="0">
                          <a:effectLst/>
                        </a:rPr>
                        <a:t>. What do you suggest? </a:t>
                      </a:r>
                      <a:endParaRPr lang="en-US" sz="1200" dirty="0" smtClean="0">
                        <a:effectLst/>
                      </a:endParaRPr>
                    </a:p>
                    <a:p>
                      <a:pPr marL="0" marR="0">
                        <a:lnSpc>
                          <a:spcPct val="115000"/>
                        </a:lnSpc>
                        <a:spcBef>
                          <a:spcPts val="0"/>
                        </a:spcBef>
                        <a:spcAft>
                          <a:spcPts val="0"/>
                        </a:spcAft>
                        <a:tabLst>
                          <a:tab pos="228600" algn="l"/>
                          <a:tab pos="1752600" algn="l"/>
                          <a:tab pos="3505200" algn="l"/>
                          <a:tab pos="4953000" algn="l"/>
                        </a:tabLst>
                      </a:pPr>
                      <a:r>
                        <a:rPr lang="vi-VN" sz="1400" dirty="0" smtClean="0">
                          <a:effectLst/>
                        </a:rPr>
                        <a:t>3</a:t>
                      </a:r>
                      <a:r>
                        <a:rPr lang="en-US" sz="1400" dirty="0" smtClean="0">
                          <a:effectLst/>
                        </a:rPr>
                        <a:t>.  – “Shall I get a taxi for you?    – “ _____________”</a:t>
                      </a:r>
                      <a:endParaRPr lang="en-US" sz="1200" dirty="0" smtClean="0">
                        <a:effectLst/>
                      </a:endParaRPr>
                    </a:p>
                    <a:p>
                      <a:pPr marL="0" marR="0">
                        <a:lnSpc>
                          <a:spcPct val="115000"/>
                        </a:lnSpc>
                        <a:spcBef>
                          <a:spcPts val="0"/>
                        </a:spcBef>
                        <a:spcAft>
                          <a:spcPts val="0"/>
                        </a:spcAft>
                        <a:tabLst>
                          <a:tab pos="228600" algn="l"/>
                          <a:tab pos="1752600" algn="l"/>
                          <a:tab pos="3505200" algn="l"/>
                          <a:tab pos="4953000" algn="l"/>
                        </a:tabLst>
                      </a:pPr>
                      <a:r>
                        <a:rPr lang="en-US" sz="1400" dirty="0" smtClean="0">
                          <a:effectLst/>
                        </a:rPr>
                        <a:t>A. Yes, I’d love to	</a:t>
                      </a:r>
                      <a:r>
                        <a:rPr lang="en-US" sz="1400" dirty="0" smtClean="0">
                          <a:effectLst/>
                          <a:highlight>
                            <a:srgbClr val="FFFF00"/>
                          </a:highlight>
                        </a:rPr>
                        <a:t>B. Oh, that would be nice</a:t>
                      </a:r>
                      <a:r>
                        <a:rPr lang="vi-VN" sz="1400" dirty="0" smtClean="0">
                          <a:effectLst/>
                        </a:rPr>
                        <a:t>    </a:t>
                      </a:r>
                      <a:r>
                        <a:rPr lang="en-US" sz="1400" dirty="0" smtClean="0">
                          <a:effectLst/>
                        </a:rPr>
                        <a:t>C. Let’s do       D. Yes, why not?</a:t>
                      </a:r>
                      <a:endParaRPr lang="en-US" sz="1200" dirty="0" smtClean="0">
                        <a:effectLst/>
                      </a:endParaRPr>
                    </a:p>
                    <a:p>
                      <a:pPr marL="0" marR="0">
                        <a:lnSpc>
                          <a:spcPct val="115000"/>
                        </a:lnSpc>
                        <a:spcBef>
                          <a:spcPts val="0"/>
                        </a:spcBef>
                        <a:spcAft>
                          <a:spcPts val="0"/>
                        </a:spcAft>
                        <a:tabLst>
                          <a:tab pos="365760" algn="l"/>
                          <a:tab pos="474980" algn="l"/>
                          <a:tab pos="1781175" algn="l"/>
                          <a:tab pos="1874520" algn="l"/>
                          <a:tab pos="3206115" algn="l"/>
                          <a:tab pos="3383280" algn="l"/>
                          <a:tab pos="4631055" algn="l"/>
                          <a:tab pos="4892040" algn="l"/>
                        </a:tabLst>
                      </a:pPr>
                      <a:r>
                        <a:rPr lang="vi-VN" sz="1400" dirty="0" smtClean="0">
                          <a:effectLst/>
                        </a:rPr>
                        <a:t>4</a:t>
                      </a:r>
                      <a:r>
                        <a:rPr lang="en-US" sz="1400" dirty="0" smtClean="0">
                          <a:effectLst/>
                        </a:rPr>
                        <a:t>. –“Let's go to the movie now."   –“Oh! ______”</a:t>
                      </a:r>
                      <a:endParaRPr lang="en-US" sz="1200" dirty="0" smtClean="0">
                        <a:effectLst/>
                      </a:endParaRPr>
                    </a:p>
                    <a:p>
                      <a:pPr marL="0" marR="0">
                        <a:lnSpc>
                          <a:spcPct val="115000"/>
                        </a:lnSpc>
                        <a:spcBef>
                          <a:spcPts val="0"/>
                        </a:spcBef>
                        <a:spcAft>
                          <a:spcPts val="0"/>
                        </a:spcAft>
                        <a:tabLst>
                          <a:tab pos="365760" algn="l"/>
                          <a:tab pos="474980" algn="l"/>
                          <a:tab pos="1781175" algn="l"/>
                          <a:tab pos="1874520" algn="l"/>
                          <a:tab pos="3206115" algn="l"/>
                          <a:tab pos="3383280" algn="l"/>
                          <a:tab pos="4631055" algn="l"/>
                          <a:tab pos="4892040" algn="l"/>
                        </a:tabLst>
                      </a:pPr>
                      <a:r>
                        <a:rPr lang="en-US" sz="1400" dirty="0" smtClean="0">
                          <a:effectLst/>
                        </a:rPr>
                        <a:t>	A. I need it		</a:t>
                      </a:r>
                      <a:r>
                        <a:rPr lang="vi-VN" sz="1400" dirty="0" smtClean="0">
                          <a:effectLst/>
                        </a:rPr>
                        <a:t>B</a:t>
                      </a:r>
                      <a:r>
                        <a:rPr lang="en-US" sz="1400" dirty="0" smtClean="0">
                          <a:effectLst/>
                        </a:rPr>
                        <a:t>. Why's that?</a:t>
                      </a:r>
                      <a:r>
                        <a:rPr lang="en-US" sz="1400" dirty="0" smtClean="0">
                          <a:effectLst/>
                          <a:highlight>
                            <a:srgbClr val="FFFF00"/>
                          </a:highlight>
                        </a:rPr>
                        <a:t> </a:t>
                      </a:r>
                      <a:r>
                        <a:rPr lang="vi-VN" sz="1400" dirty="0" smtClean="0">
                          <a:effectLst/>
                          <a:highlight>
                            <a:srgbClr val="FFFF00"/>
                          </a:highlight>
                        </a:rPr>
                        <a:t>		C</a:t>
                      </a:r>
                      <a:r>
                        <a:rPr lang="en-US" sz="1400" dirty="0" smtClean="0">
                          <a:effectLst/>
                          <a:highlight>
                            <a:srgbClr val="FFFF00"/>
                          </a:highlight>
                        </a:rPr>
                        <a:t>. Good idea!</a:t>
                      </a:r>
                      <a:r>
                        <a:rPr lang="en-US" sz="1400" dirty="0" smtClean="0">
                          <a:effectLst/>
                        </a:rPr>
                        <a:t>	D. I don't.</a:t>
                      </a:r>
                      <a:endParaRPr lang="en-US" sz="1200" dirty="0" smtClean="0">
                        <a:effectLst/>
                      </a:endParaRPr>
                    </a:p>
                    <a:p>
                      <a:pPr marL="0" marR="0">
                        <a:lnSpc>
                          <a:spcPct val="115000"/>
                        </a:lnSpc>
                        <a:spcBef>
                          <a:spcPts val="0"/>
                        </a:spcBef>
                        <a:spcAft>
                          <a:spcPts val="0"/>
                        </a:spcAft>
                        <a:tabLst>
                          <a:tab pos="326390" algn="l"/>
                          <a:tab pos="3323590" algn="l"/>
                        </a:tabLst>
                      </a:pPr>
                      <a:r>
                        <a:rPr lang="en-US" sz="1400" dirty="0" smtClean="0">
                          <a:effectLst/>
                        </a:rPr>
                        <a:t>5</a:t>
                      </a:r>
                      <a:r>
                        <a:rPr lang="vi-VN" sz="1400" dirty="0" smtClean="0">
                          <a:effectLst/>
                        </a:rPr>
                        <a:t>.</a:t>
                      </a:r>
                      <a:r>
                        <a:rPr lang="en-US" sz="1400" dirty="0" smtClean="0">
                          <a:effectLst/>
                        </a:rPr>
                        <a:t> – “What shall we do this weekend?”</a:t>
                      </a:r>
                      <a:r>
                        <a:rPr lang="en-US" sz="1400" spc="-35" dirty="0" smtClean="0">
                          <a:effectLst/>
                        </a:rPr>
                        <a:t> </a:t>
                      </a:r>
                      <a:r>
                        <a:rPr lang="en-US" sz="1400" dirty="0" smtClean="0">
                          <a:effectLst/>
                        </a:rPr>
                        <a:t>-</a:t>
                      </a:r>
                      <a:r>
                        <a:rPr lang="en-US" sz="1400" spc="-5" dirty="0" smtClean="0">
                          <a:effectLst/>
                        </a:rPr>
                        <a:t> </a:t>
                      </a:r>
                      <a:r>
                        <a:rPr lang="en-US" sz="1400" dirty="0" smtClean="0">
                          <a:effectLst/>
                        </a:rPr>
                        <a:t>“</a:t>
                      </a:r>
                      <a:r>
                        <a:rPr lang="en-US" sz="1400" u="sng" dirty="0" smtClean="0">
                          <a:effectLst/>
                        </a:rPr>
                        <a:t> 	</a:t>
                      </a:r>
                      <a:r>
                        <a:rPr lang="en-US" sz="1400" dirty="0" smtClean="0">
                          <a:effectLst/>
                        </a:rPr>
                        <a:t>”</a:t>
                      </a:r>
                      <a:endParaRPr lang="en-US" sz="1200" dirty="0" smtClean="0">
                        <a:effectLst/>
                      </a:endParaRPr>
                    </a:p>
                    <a:p>
                      <a:pPr marL="742950" marR="0" lvl="1" indent="-285750">
                        <a:lnSpc>
                          <a:spcPct val="115000"/>
                        </a:lnSpc>
                        <a:spcBef>
                          <a:spcPts val="0"/>
                        </a:spcBef>
                        <a:spcAft>
                          <a:spcPts val="0"/>
                        </a:spcAft>
                        <a:buSzPts val="1200"/>
                        <a:buFont typeface="Times New Roman" panose="02020603050405020304" pitchFamily="18" charset="0"/>
                        <a:buAutoNum type="alphaUcPeriod"/>
                        <a:tabLst>
                          <a:tab pos="283845" algn="l"/>
                          <a:tab pos="1717040" algn="l"/>
                        </a:tabLst>
                      </a:pPr>
                      <a:r>
                        <a:rPr lang="en-US" sz="1400" dirty="0" smtClean="0">
                          <a:effectLst/>
                        </a:rPr>
                        <a:t>No</a:t>
                      </a:r>
                      <a:r>
                        <a:rPr lang="en-US" sz="1400" spc="-5" dirty="0" smtClean="0">
                          <a:effectLst/>
                        </a:rPr>
                        <a:t> </a:t>
                      </a:r>
                      <a:r>
                        <a:rPr lang="en-US" sz="1400" dirty="0" smtClean="0">
                          <a:effectLst/>
                        </a:rPr>
                        <a:t>problem.</a:t>
                      </a:r>
                      <a:r>
                        <a:rPr lang="vi-VN" sz="1400" dirty="0" smtClean="0">
                          <a:effectLst/>
                        </a:rPr>
                        <a:t>       </a:t>
                      </a:r>
                      <a:r>
                        <a:rPr lang="en-US" sz="1400" dirty="0" smtClean="0">
                          <a:effectLst/>
                          <a:highlight>
                            <a:srgbClr val="FFFF00"/>
                          </a:highlight>
                        </a:rPr>
                        <a:t>B. Let’s go outing to the</a:t>
                      </a:r>
                      <a:r>
                        <a:rPr lang="en-US" sz="1400" spc="15" dirty="0" smtClean="0">
                          <a:effectLst/>
                          <a:highlight>
                            <a:srgbClr val="FFFF00"/>
                          </a:highlight>
                        </a:rPr>
                        <a:t> </a:t>
                      </a:r>
                      <a:r>
                        <a:rPr lang="en-US" sz="1400" dirty="0" smtClean="0">
                          <a:effectLst/>
                          <a:highlight>
                            <a:srgbClr val="FFFF00"/>
                          </a:highlight>
                        </a:rPr>
                        <a:t>zoo.</a:t>
                      </a:r>
                      <a:r>
                        <a:rPr lang="vi-VN" sz="1400" dirty="0" smtClean="0">
                          <a:effectLst/>
                        </a:rPr>
                        <a:t>   </a:t>
                      </a:r>
                      <a:r>
                        <a:rPr lang="en-US" sz="1400" dirty="0" smtClean="0">
                          <a:effectLst/>
                        </a:rPr>
                        <a:t>C. Oh.</a:t>
                      </a:r>
                      <a:r>
                        <a:rPr lang="en-US" sz="1400" spc="-10" dirty="0" smtClean="0">
                          <a:effectLst/>
                        </a:rPr>
                        <a:t> </a:t>
                      </a:r>
                      <a:r>
                        <a:rPr lang="en-US" sz="1400" dirty="0" smtClean="0">
                          <a:effectLst/>
                        </a:rPr>
                        <a:t>that’s</a:t>
                      </a:r>
                      <a:r>
                        <a:rPr lang="en-US" sz="1400" spc="-5" dirty="0" smtClean="0">
                          <a:effectLst/>
                        </a:rPr>
                        <a:t> </a:t>
                      </a:r>
                      <a:r>
                        <a:rPr lang="en-US" sz="1400" dirty="0" smtClean="0">
                          <a:effectLst/>
                        </a:rPr>
                        <a:t>good.	D. I’ll go out for</a:t>
                      </a:r>
                      <a:r>
                        <a:rPr lang="en-US" sz="1400" spc="10" dirty="0" smtClean="0">
                          <a:effectLst/>
                        </a:rPr>
                        <a:t> </a:t>
                      </a:r>
                      <a:r>
                        <a:rPr lang="en-US" sz="1400" dirty="0" smtClean="0">
                          <a:effectLst/>
                        </a:rPr>
                        <a:t>dinner.</a:t>
                      </a:r>
                      <a:endParaRPr lang="en-US" sz="1200" dirty="0" smtClean="0">
                        <a:effectLst/>
                      </a:endParaRPr>
                    </a:p>
                    <a:p>
                      <a:endParaRPr lang="en-US" sz="1200" dirty="0">
                        <a:latin typeface="+mj-lt"/>
                      </a:endParaRPr>
                    </a:p>
                  </a:txBody>
                  <a:tcPr/>
                </a:tc>
                <a:tc>
                  <a:txBody>
                    <a:bodyPr/>
                    <a:lstStyle/>
                    <a:p>
                      <a:endParaRPr lang="en-US" dirty="0"/>
                    </a:p>
                  </a:txBody>
                  <a:tcPr/>
                </a:tc>
                <a:extLst>
                  <a:ext uri="{0D108BD9-81ED-4DB2-BD59-A6C34878D82A}">
                    <a16:rowId xmlns:a16="http://schemas.microsoft.com/office/drawing/2014/main" xmlns="" val="1579191921"/>
                  </a:ext>
                </a:extLst>
              </a:tr>
              <a:tr h="252444">
                <a:tc>
                  <a:txBody>
                    <a:bodyPr/>
                    <a:lstStyle/>
                    <a:p>
                      <a:endParaRPr lang="en-US" sz="1200" dirty="0">
                        <a:latin typeface="+mj-lt"/>
                      </a:endParaRPr>
                    </a:p>
                  </a:txBody>
                  <a:tcPr/>
                </a:tc>
                <a:tc>
                  <a:txBody>
                    <a:bodyPr/>
                    <a:lstStyle/>
                    <a:p>
                      <a:endParaRPr lang="en-US" sz="1200" dirty="0">
                        <a:latin typeface="+mj-lt"/>
                      </a:endParaRPr>
                    </a:p>
                  </a:txBody>
                  <a:tcPr/>
                </a:tc>
                <a:tc>
                  <a:txBody>
                    <a:bodyPr/>
                    <a:lstStyle/>
                    <a:p>
                      <a:endParaRPr lang="en-US"/>
                    </a:p>
                  </a:txBody>
                  <a:tcPr/>
                </a:tc>
                <a:extLst>
                  <a:ext uri="{0D108BD9-81ED-4DB2-BD59-A6C34878D82A}">
                    <a16:rowId xmlns:a16="http://schemas.microsoft.com/office/drawing/2014/main" xmlns="" val="3037307312"/>
                  </a:ext>
                </a:extLst>
              </a:tr>
              <a:tr h="0">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1111425273"/>
                  </a:ext>
                </a:extLst>
              </a:tr>
            </a:tbl>
          </a:graphicData>
        </a:graphic>
      </p:graphicFrame>
    </p:spTree>
    <p:extLst>
      <p:ext uri="{BB962C8B-B14F-4D97-AF65-F5344CB8AC3E}">
        <p14:creationId xmlns:p14="http://schemas.microsoft.com/office/powerpoint/2010/main" val="884595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360395679"/>
              </p:ext>
            </p:extLst>
          </p:nvPr>
        </p:nvGraphicFramePr>
        <p:xfrm>
          <a:off x="152401" y="319971"/>
          <a:ext cx="8700654" cy="4823529"/>
        </p:xfrm>
        <a:graphic>
          <a:graphicData uri="http://schemas.openxmlformats.org/drawingml/2006/table">
            <a:tbl>
              <a:tblPr firstRow="1" bandRow="1">
                <a:tableStyleId>{C4B1156A-380E-4F78-BDF5-A606A8083BF9}</a:tableStyleId>
              </a:tblPr>
              <a:tblGrid>
                <a:gridCol w="2092036">
                  <a:extLst>
                    <a:ext uri="{9D8B030D-6E8A-4147-A177-3AD203B41FA5}">
                      <a16:colId xmlns:a16="http://schemas.microsoft.com/office/drawing/2014/main" xmlns="" val="1823001878"/>
                    </a:ext>
                  </a:extLst>
                </a:gridCol>
                <a:gridCol w="3708400">
                  <a:extLst>
                    <a:ext uri="{9D8B030D-6E8A-4147-A177-3AD203B41FA5}">
                      <a16:colId xmlns:a16="http://schemas.microsoft.com/office/drawing/2014/main" xmlns="" val="193929974"/>
                    </a:ext>
                  </a:extLst>
                </a:gridCol>
                <a:gridCol w="2900218">
                  <a:extLst>
                    <a:ext uri="{9D8B030D-6E8A-4147-A177-3AD203B41FA5}">
                      <a16:colId xmlns:a16="http://schemas.microsoft.com/office/drawing/2014/main" xmlns="" val="547205474"/>
                    </a:ext>
                  </a:extLst>
                </a:gridCol>
              </a:tblGrid>
              <a:tr h="2278790">
                <a:tc>
                  <a:txBody>
                    <a:bodyPr/>
                    <a:lstStyle/>
                    <a:p>
                      <a:pPr marL="0" marR="0">
                        <a:lnSpc>
                          <a:spcPct val="115000"/>
                        </a:lnSpc>
                        <a:spcBef>
                          <a:spcPts val="0"/>
                        </a:spcBef>
                        <a:spcAft>
                          <a:spcPts val="0"/>
                        </a:spcAft>
                      </a:pPr>
                      <a:r>
                        <a:rPr lang="vi-VN" sz="1200" dirty="0">
                          <a:effectLst/>
                        </a:rPr>
                        <a:t>3</a:t>
                      </a:r>
                      <a:r>
                        <a:rPr lang="en-US" sz="1000" dirty="0">
                          <a:effectLst/>
                        </a:rPr>
                        <a:t>      </a:t>
                      </a:r>
                      <a:r>
                        <a:rPr lang="vi-VN" sz="1200" dirty="0">
                          <a:effectLst/>
                        </a:rPr>
                        <a:t>.YÊU CẦU</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20"/>
                        </a:spcBef>
                        <a:spcAft>
                          <a:spcPts val="100"/>
                        </a:spcAft>
                        <a:tabLst>
                          <a:tab pos="152400" algn="l"/>
                          <a:tab pos="304800" algn="l"/>
                        </a:tabLst>
                      </a:pPr>
                      <a:r>
                        <a:rPr lang="en-US" sz="1600" dirty="0">
                          <a:effectLst/>
                        </a:rPr>
                        <a:t>- </a:t>
                      </a:r>
                      <a:r>
                        <a:rPr lang="vi-VN" sz="1600" dirty="0">
                          <a:effectLst/>
                        </a:rPr>
                        <a:t>Can/</a:t>
                      </a:r>
                      <a:r>
                        <a:rPr lang="en-US" sz="1600" dirty="0">
                          <a:effectLst/>
                        </a:rPr>
                        <a:t>Could</a:t>
                      </a:r>
                      <a:r>
                        <a:rPr lang="vi-VN" sz="1600" dirty="0">
                          <a:effectLst/>
                        </a:rPr>
                        <a:t>/Will/ Would</a:t>
                      </a:r>
                      <a:r>
                        <a:rPr lang="en-US" sz="1600" dirty="0">
                          <a:effectLst/>
                        </a:rPr>
                        <a:t> you bring me some water?</a:t>
                      </a:r>
                    </a:p>
                    <a:p>
                      <a:pPr marL="0" marR="0">
                        <a:lnSpc>
                          <a:spcPct val="115000"/>
                        </a:lnSpc>
                        <a:spcBef>
                          <a:spcPts val="20"/>
                        </a:spcBef>
                        <a:spcAft>
                          <a:spcPts val="100"/>
                        </a:spcAft>
                        <a:tabLst>
                          <a:tab pos="152400" algn="l"/>
                          <a:tab pos="304800" algn="l"/>
                        </a:tabLst>
                      </a:pPr>
                      <a:r>
                        <a:rPr lang="en-US" sz="1600" dirty="0">
                          <a:effectLst/>
                        </a:rPr>
                        <a:t>- Would you mind helping me?</a:t>
                      </a:r>
                    </a:p>
                    <a:p>
                      <a:pPr marL="0" marR="0">
                        <a:lnSpc>
                          <a:spcPct val="115000"/>
                        </a:lnSpc>
                        <a:spcBef>
                          <a:spcPts val="0"/>
                        </a:spcBef>
                        <a:spcAft>
                          <a:spcPts val="0"/>
                        </a:spcAft>
                      </a:pPr>
                      <a:r>
                        <a:rPr lang="vi-VN" sz="1600" dirty="0">
                          <a:effectLst/>
                        </a:rPr>
                        <a:t>-</a:t>
                      </a:r>
                      <a:r>
                        <a:rPr lang="en-US" sz="1600" dirty="0">
                          <a:effectLst/>
                        </a:rPr>
                        <a:t>“</a:t>
                      </a:r>
                      <a:r>
                        <a:rPr lang="vi-VN" sz="1600" dirty="0">
                          <a:effectLst/>
                        </a:rPr>
                        <a:t>Could you do me a favour, please?</a:t>
                      </a:r>
                      <a:r>
                        <a:rPr lang="en-US" sz="1600" dirty="0">
                          <a:effectLst/>
                        </a:rPr>
                        <a:t>”    </a:t>
                      </a:r>
                    </a:p>
                    <a:p>
                      <a:pPr marL="0" marR="0">
                        <a:lnSpc>
                          <a:spcPct val="115000"/>
                        </a:lnSpc>
                        <a:spcBef>
                          <a:spcPts val="0"/>
                        </a:spcBef>
                        <a:spcAft>
                          <a:spcPts val="0"/>
                        </a:spcAft>
                      </a:pPr>
                      <a:r>
                        <a:rPr lang="en-US" sz="1600" dirty="0">
                          <a:effectLst/>
                        </a:rPr>
                        <a:t>- I wonder if....</a:t>
                      </a:r>
                    </a:p>
                    <a:p>
                      <a:pPr marL="0" marR="0">
                        <a:lnSpc>
                          <a:spcPct val="115000"/>
                        </a:lnSpc>
                        <a:spcBef>
                          <a:spcPts val="0"/>
                        </a:spcBef>
                        <a:spcAft>
                          <a:spcPts val="0"/>
                        </a:spcAft>
                      </a:pPr>
                      <a:r>
                        <a:rPr lang="en-US" sz="1600" dirty="0">
                          <a:effectLst/>
                        </a:rPr>
                        <a:t>- I would be grateful If you could </a:t>
                      </a:r>
                      <a:r>
                        <a:rPr lang="vi-VN" sz="1600" dirty="0">
                          <a:effectLst/>
                        </a:rPr>
                        <a:t>....</a:t>
                      </a:r>
                      <a:r>
                        <a:rPr lang="en-US" sz="1600" dirty="0">
                          <a:effectLst/>
                        </a:rPr>
                        <a:t>       </a:t>
                      </a:r>
                    </a:p>
                    <a:p>
                      <a:pPr marL="0" marR="0">
                        <a:lnSpc>
                          <a:spcPct val="115000"/>
                        </a:lnSpc>
                        <a:spcBef>
                          <a:spcPts val="0"/>
                        </a:spcBef>
                        <a:spcAft>
                          <a:spcPts val="0"/>
                        </a:spcAft>
                      </a:pPr>
                      <a:r>
                        <a:rPr lang="vi-VN" sz="1600" dirty="0">
                          <a:effectLst/>
                        </a:rPr>
                        <a:t>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20"/>
                        </a:spcBef>
                        <a:spcAft>
                          <a:spcPts val="100"/>
                        </a:spcAft>
                        <a:tabLst>
                          <a:tab pos="152400" algn="l"/>
                          <a:tab pos="304800" algn="l"/>
                        </a:tabLst>
                      </a:pPr>
                      <a:r>
                        <a:rPr lang="en-US" sz="1600" dirty="0">
                          <a:effectLst/>
                        </a:rPr>
                        <a:t>- Sure / </a:t>
                      </a:r>
                      <a:r>
                        <a:rPr lang="vi-VN" sz="1600" dirty="0">
                          <a:effectLst/>
                        </a:rPr>
                        <a:t>Certainly</a:t>
                      </a:r>
                      <a:r>
                        <a:rPr lang="en-US" sz="1600" dirty="0">
                          <a:effectLst/>
                        </a:rPr>
                        <a:t>Of course.</a:t>
                      </a:r>
                    </a:p>
                    <a:p>
                      <a:pPr marL="0" marR="0">
                        <a:lnSpc>
                          <a:spcPct val="115000"/>
                        </a:lnSpc>
                        <a:spcBef>
                          <a:spcPts val="0"/>
                        </a:spcBef>
                        <a:spcAft>
                          <a:spcPts val="0"/>
                        </a:spcAft>
                      </a:pPr>
                      <a:r>
                        <a:rPr lang="en-US" sz="1600" dirty="0">
                          <a:effectLst/>
                        </a:rPr>
                        <a:t>- No problem.</a:t>
                      </a:r>
                    </a:p>
                    <a:p>
                      <a:pPr marL="0" marR="0">
                        <a:lnSpc>
                          <a:spcPct val="115000"/>
                        </a:lnSpc>
                        <a:spcBef>
                          <a:spcPts val="0"/>
                        </a:spcBef>
                        <a:spcAft>
                          <a:spcPts val="0"/>
                        </a:spcAft>
                      </a:pPr>
                      <a:r>
                        <a:rPr lang="vi-VN" sz="1600" dirty="0">
                          <a:effectLst/>
                        </a:rPr>
                        <a:t>- Not at all. </a:t>
                      </a:r>
                      <a:endParaRPr lang="en-US" sz="1600" dirty="0">
                        <a:effectLst/>
                      </a:endParaRPr>
                    </a:p>
                    <a:p>
                      <a:pPr marL="0" marR="0">
                        <a:lnSpc>
                          <a:spcPct val="115000"/>
                        </a:lnSpc>
                        <a:spcBef>
                          <a:spcPts val="0"/>
                        </a:spcBef>
                        <a:spcAft>
                          <a:spcPts val="0"/>
                        </a:spcAft>
                      </a:pPr>
                      <a:r>
                        <a:rPr lang="en-US" sz="1600" dirty="0">
                          <a:effectLst/>
                        </a:rPr>
                        <a:t>- I'm happy to.</a:t>
                      </a:r>
                    </a:p>
                    <a:p>
                      <a:pPr marL="0" marR="0">
                        <a:lnSpc>
                          <a:spcPct val="115000"/>
                        </a:lnSpc>
                        <a:spcBef>
                          <a:spcPts val="0"/>
                        </a:spcBef>
                        <a:spcAft>
                          <a:spcPts val="0"/>
                        </a:spcAft>
                      </a:pPr>
                      <a:r>
                        <a:rPr lang="en-US" sz="1600" dirty="0">
                          <a:effectLst/>
                        </a:rPr>
                        <a:t>- I'm afraid I can't.</a:t>
                      </a:r>
                    </a:p>
                    <a:p>
                      <a:pPr marL="0" marR="0">
                        <a:lnSpc>
                          <a:spcPct val="115000"/>
                        </a:lnSpc>
                        <a:spcBef>
                          <a:spcPts val="0"/>
                        </a:spcBef>
                        <a:spcAft>
                          <a:spcPts val="0"/>
                        </a:spcAft>
                      </a:pPr>
                      <a:r>
                        <a:rPr lang="en-US" sz="1600" dirty="0">
                          <a:effectLst/>
                        </a:rPr>
                        <a:t>- I don't think it's possible.</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100562698"/>
                  </a:ext>
                </a:extLst>
              </a:tr>
              <a:tr h="2544739">
                <a:tc>
                  <a:txBody>
                    <a:bodyPr/>
                    <a:lstStyle/>
                    <a:p>
                      <a:pPr marL="0" marR="0">
                        <a:lnSpc>
                          <a:spcPct val="115000"/>
                        </a:lnSpc>
                        <a:spcBef>
                          <a:spcPts val="0"/>
                        </a:spcBef>
                        <a:spcAft>
                          <a:spcPts val="0"/>
                        </a:spcAft>
                      </a:pPr>
                      <a:r>
                        <a:rPr lang="vi-VN" sz="1200" dirty="0">
                          <a:effectLst/>
                        </a:rPr>
                        <a:t>4.LỜI KHEN</a:t>
                      </a:r>
                      <a:endParaRPr lang="en-US" sz="1100" dirty="0">
                        <a:effectLst/>
                      </a:endParaRPr>
                    </a:p>
                    <a:p>
                      <a:pPr marL="0" marR="0">
                        <a:lnSpc>
                          <a:spcPct val="115000"/>
                        </a:lnSpc>
                        <a:spcBef>
                          <a:spcPts val="0"/>
                        </a:spcBef>
                        <a:spcAft>
                          <a:spcPts val="0"/>
                        </a:spcAft>
                      </a:pPr>
                      <a:r>
                        <a:rPr lang="vi-VN" sz="1200" dirty="0">
                          <a:effectLst/>
                        </a:rPr>
                        <a:t> </a:t>
                      </a:r>
                      <a:endParaRPr lang="en-US" sz="1100" dirty="0">
                        <a:effectLst/>
                      </a:endParaRPr>
                    </a:p>
                    <a:p>
                      <a:pPr marL="0" marR="0">
                        <a:lnSpc>
                          <a:spcPct val="115000"/>
                        </a:lnSpc>
                        <a:spcBef>
                          <a:spcPts val="0"/>
                        </a:spcBef>
                        <a:spcAft>
                          <a:spcPts val="0"/>
                        </a:spcAft>
                      </a:pPr>
                      <a:r>
                        <a:rPr lang="vi-VN" sz="1200" dirty="0">
                          <a:effectLst/>
                        </a:rPr>
                        <a:t> </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20"/>
                        </a:spcBef>
                        <a:spcAft>
                          <a:spcPts val="100"/>
                        </a:spcAft>
                        <a:tabLst>
                          <a:tab pos="152400" algn="l"/>
                          <a:tab pos="304800" algn="l"/>
                        </a:tabLst>
                      </a:pPr>
                      <a:r>
                        <a:rPr lang="en-US" sz="1600" dirty="0">
                          <a:effectLst/>
                        </a:rPr>
                        <a:t>- What a beautiful dress you’ve got!</a:t>
                      </a:r>
                    </a:p>
                    <a:p>
                      <a:pPr marL="0" marR="0">
                        <a:lnSpc>
                          <a:spcPct val="115000"/>
                        </a:lnSpc>
                        <a:spcBef>
                          <a:spcPts val="20"/>
                        </a:spcBef>
                        <a:spcAft>
                          <a:spcPts val="100"/>
                        </a:spcAft>
                        <a:tabLst>
                          <a:tab pos="152400" algn="l"/>
                          <a:tab pos="304800" algn="l"/>
                        </a:tabLst>
                      </a:pPr>
                      <a:r>
                        <a:rPr lang="en-US" sz="1600" dirty="0">
                          <a:effectLst/>
                        </a:rPr>
                        <a:t>-How nice your house is!</a:t>
                      </a:r>
                    </a:p>
                    <a:p>
                      <a:pPr marL="0" marR="0">
                        <a:lnSpc>
                          <a:spcPct val="115000"/>
                        </a:lnSpc>
                        <a:spcBef>
                          <a:spcPts val="20"/>
                        </a:spcBef>
                        <a:spcAft>
                          <a:spcPts val="100"/>
                        </a:spcAft>
                        <a:tabLst>
                          <a:tab pos="152400" algn="l"/>
                          <a:tab pos="304800" algn="l"/>
                        </a:tabLst>
                      </a:pPr>
                      <a:r>
                        <a:rPr lang="vi-VN" sz="1600" dirty="0">
                          <a:effectLst/>
                        </a:rPr>
                        <a:t>-Well done! That’s a very nice picture!</a:t>
                      </a:r>
                      <a:r>
                        <a:rPr lang="en-US" sz="1600" dirty="0">
                          <a:effectLst/>
                        </a:rPr>
                        <a:t>”</a:t>
                      </a:r>
                    </a:p>
                    <a:p>
                      <a:pPr marL="0" marR="0">
                        <a:lnSpc>
                          <a:spcPct val="115000"/>
                        </a:lnSpc>
                        <a:spcBef>
                          <a:spcPts val="20"/>
                        </a:spcBef>
                        <a:spcAft>
                          <a:spcPts val="100"/>
                        </a:spcAft>
                        <a:tabLst>
                          <a:tab pos="152400" algn="l"/>
                          <a:tab pos="304800" algn="l"/>
                        </a:tabLst>
                      </a:pPr>
                      <a:r>
                        <a:rPr lang="vi-VN" sz="1600" dirty="0">
                          <a:effectLst/>
                        </a:rPr>
                        <a:t>-That’s a great/ an excellent.....</a:t>
                      </a:r>
                      <a:endParaRPr lang="en-US" sz="1600" dirty="0">
                        <a:effectLst/>
                      </a:endParaRPr>
                    </a:p>
                    <a:p>
                      <a:pPr marL="0" marR="0">
                        <a:lnSpc>
                          <a:spcPct val="115000"/>
                        </a:lnSpc>
                        <a:spcBef>
                          <a:spcPts val="20"/>
                        </a:spcBef>
                        <a:spcAft>
                          <a:spcPts val="100"/>
                        </a:spcAft>
                        <a:tabLst>
                          <a:tab pos="152400" algn="l"/>
                          <a:tab pos="304800" algn="l"/>
                        </a:tabLst>
                      </a:pPr>
                      <a:r>
                        <a:rPr lang="vi-VN" sz="1600" dirty="0">
                          <a:effectLst/>
                        </a:rPr>
                        <a:t>- Let me congratulate you on ......</a:t>
                      </a:r>
                      <a:endParaRPr lang="en-US" sz="1600" dirty="0">
                        <a:effectLst/>
                      </a:endParaRPr>
                    </a:p>
                    <a:p>
                      <a:pPr marL="0" marR="0">
                        <a:lnSpc>
                          <a:spcPct val="115000"/>
                        </a:lnSpc>
                        <a:spcBef>
                          <a:spcPts val="0"/>
                        </a:spcBef>
                        <a:spcAft>
                          <a:spcPts val="0"/>
                        </a:spcAft>
                      </a:pPr>
                      <a:r>
                        <a:rPr lang="vi-VN" sz="1600" dirty="0">
                          <a:effectLst/>
                        </a:rPr>
                        <a:t>-</a:t>
                      </a:r>
                      <a:r>
                        <a:rPr lang="en-US" sz="1600" dirty="0">
                          <a:effectLst/>
                        </a:rPr>
                        <a:t>“Congratulations on your winning!”</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20"/>
                        </a:spcBef>
                        <a:spcAft>
                          <a:spcPts val="100"/>
                        </a:spcAft>
                        <a:tabLst>
                          <a:tab pos="152400" algn="l"/>
                          <a:tab pos="304800" algn="l"/>
                        </a:tabLst>
                      </a:pPr>
                      <a:r>
                        <a:rPr lang="en-US" sz="1600" dirty="0">
                          <a:effectLst/>
                        </a:rPr>
                        <a:t>- I’m glad you like it.</a:t>
                      </a:r>
                    </a:p>
                    <a:p>
                      <a:pPr marL="0" marR="0">
                        <a:lnSpc>
                          <a:spcPct val="115000"/>
                        </a:lnSpc>
                        <a:spcBef>
                          <a:spcPts val="20"/>
                        </a:spcBef>
                        <a:spcAft>
                          <a:spcPts val="100"/>
                        </a:spcAft>
                        <a:tabLst>
                          <a:tab pos="152400" algn="l"/>
                          <a:tab pos="304800" algn="l"/>
                        </a:tabLst>
                      </a:pPr>
                      <a:r>
                        <a:rPr lang="en-US" sz="1600" dirty="0">
                          <a:effectLst/>
                        </a:rPr>
                        <a:t>- Thank you for your saying so.</a:t>
                      </a:r>
                    </a:p>
                    <a:p>
                      <a:pPr marL="0" marR="0">
                        <a:lnSpc>
                          <a:spcPct val="115000"/>
                        </a:lnSpc>
                        <a:spcBef>
                          <a:spcPts val="20"/>
                        </a:spcBef>
                        <a:spcAft>
                          <a:spcPts val="100"/>
                        </a:spcAft>
                        <a:tabLst>
                          <a:tab pos="152400" algn="l"/>
                          <a:tab pos="304800" algn="l"/>
                        </a:tabLst>
                      </a:pPr>
                      <a:r>
                        <a:rPr lang="en-US" sz="1600" dirty="0">
                          <a:effectLst/>
                        </a:rPr>
                        <a:t>- That’s a nice compliment.</a:t>
                      </a:r>
                    </a:p>
                    <a:p>
                      <a:pPr marL="0" marR="0">
                        <a:lnSpc>
                          <a:spcPct val="115000"/>
                        </a:lnSpc>
                        <a:spcBef>
                          <a:spcPts val="20"/>
                        </a:spcBef>
                        <a:spcAft>
                          <a:spcPts val="100"/>
                        </a:spcAft>
                        <a:tabLst>
                          <a:tab pos="152400" algn="l"/>
                          <a:tab pos="304800" algn="l"/>
                        </a:tabLst>
                      </a:pPr>
                      <a:r>
                        <a:rPr lang="en-US" sz="1600" dirty="0">
                          <a:effectLst/>
                        </a:rPr>
                        <a:t>- It’s very kind of you to say so.</a:t>
                      </a:r>
                    </a:p>
                    <a:p>
                      <a:pPr marL="0" marR="0">
                        <a:lnSpc>
                          <a:spcPct val="115000"/>
                        </a:lnSpc>
                        <a:spcBef>
                          <a:spcPts val="20"/>
                        </a:spcBef>
                        <a:spcAft>
                          <a:spcPts val="100"/>
                        </a:spcAft>
                        <a:tabLst>
                          <a:tab pos="152400" algn="l"/>
                          <a:tab pos="304800" algn="l"/>
                        </a:tabLst>
                      </a:pPr>
                      <a:r>
                        <a:rPr lang="vi-VN" sz="1600" dirty="0">
                          <a:effectLst/>
                        </a:rPr>
                        <a:t>- It’s nice òf you to say so.</a:t>
                      </a:r>
                      <a:endParaRPr lang="en-US" sz="1600" dirty="0">
                        <a:effectLst/>
                      </a:endParaRPr>
                    </a:p>
                    <a:p>
                      <a:pPr marL="0" marR="0">
                        <a:lnSpc>
                          <a:spcPct val="115000"/>
                        </a:lnSpc>
                        <a:spcBef>
                          <a:spcPts val="0"/>
                        </a:spcBef>
                        <a:spcAft>
                          <a:spcPts val="0"/>
                        </a:spcAft>
                      </a:pPr>
                      <a:r>
                        <a:rPr lang="vi-VN" sz="1600" dirty="0">
                          <a:effectLst/>
                        </a:rPr>
                        <a:t>-Sound great!</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282061125"/>
                  </a:ext>
                </a:extLst>
              </a:tr>
            </a:tbl>
          </a:graphicData>
        </a:graphic>
      </p:graphicFrame>
    </p:spTree>
    <p:extLst>
      <p:ext uri="{BB962C8B-B14F-4D97-AF65-F5344CB8AC3E}">
        <p14:creationId xmlns:p14="http://schemas.microsoft.com/office/powerpoint/2010/main" val="39833374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937843559"/>
              </p:ext>
            </p:extLst>
          </p:nvPr>
        </p:nvGraphicFramePr>
        <p:xfrm>
          <a:off x="214745" y="82550"/>
          <a:ext cx="8686800" cy="4297680"/>
        </p:xfrm>
        <a:graphic>
          <a:graphicData uri="http://schemas.openxmlformats.org/drawingml/2006/table">
            <a:tbl>
              <a:tblPr firstRow="1" bandRow="1">
                <a:tableStyleId>{C4B1156A-380E-4F78-BDF5-A606A8083BF9}</a:tableStyleId>
              </a:tblPr>
              <a:tblGrid>
                <a:gridCol w="4440382">
                  <a:extLst>
                    <a:ext uri="{9D8B030D-6E8A-4147-A177-3AD203B41FA5}">
                      <a16:colId xmlns:a16="http://schemas.microsoft.com/office/drawing/2014/main" xmlns="" val="2886870114"/>
                    </a:ext>
                  </a:extLst>
                </a:gridCol>
                <a:gridCol w="4246418">
                  <a:extLst>
                    <a:ext uri="{9D8B030D-6E8A-4147-A177-3AD203B41FA5}">
                      <a16:colId xmlns:a16="http://schemas.microsoft.com/office/drawing/2014/main" xmlns="" val="85159915"/>
                    </a:ext>
                  </a:extLst>
                </a:gridCol>
              </a:tblGrid>
              <a:tr h="370840">
                <a:tc>
                  <a:txBody>
                    <a:bodyPr/>
                    <a:lstStyle/>
                    <a:p>
                      <a:pPr marL="0" marR="0">
                        <a:lnSpc>
                          <a:spcPct val="115000"/>
                        </a:lnSpc>
                        <a:spcBef>
                          <a:spcPts val="0"/>
                        </a:spcBef>
                        <a:spcAft>
                          <a:spcPts val="0"/>
                        </a:spcAft>
                        <a:tabLst>
                          <a:tab pos="474980" algn="l"/>
                          <a:tab pos="1781175" algn="l"/>
                          <a:tab pos="3206115" algn="l"/>
                          <a:tab pos="4631055" algn="l"/>
                        </a:tabLst>
                      </a:pPr>
                      <a:r>
                        <a:rPr lang="vi-VN" sz="1200" dirty="0" smtClean="0">
                          <a:effectLst/>
                        </a:rPr>
                        <a:t>1.</a:t>
                      </a:r>
                      <a:r>
                        <a:rPr lang="en-US" sz="1200" dirty="0" smtClean="0">
                          <a:effectLst/>
                        </a:rPr>
                        <a:t>–“____________where the nearest post office is?”        –“Turn left and then turn right.”</a:t>
                      </a:r>
                    </a:p>
                    <a:p>
                      <a:pPr marL="0" marR="0">
                        <a:lnSpc>
                          <a:spcPct val="115000"/>
                        </a:lnSpc>
                        <a:spcBef>
                          <a:spcPts val="0"/>
                        </a:spcBef>
                        <a:spcAft>
                          <a:spcPts val="0"/>
                        </a:spcAft>
                        <a:tabLst>
                          <a:tab pos="474980" algn="l"/>
                          <a:tab pos="1781175" algn="l"/>
                          <a:tab pos="3206115" algn="l"/>
                          <a:tab pos="4631055" algn="l"/>
                        </a:tabLst>
                      </a:pPr>
                      <a:r>
                        <a:rPr lang="en-US" sz="1200" dirty="0" smtClean="0">
                          <a:effectLst/>
                        </a:rPr>
                        <a:t>A. </a:t>
                      </a:r>
                      <a:r>
                        <a:rPr lang="en-US" sz="1200" dirty="0" smtClean="0">
                          <a:effectLst/>
                          <a:highlight>
                            <a:srgbClr val="FFFF00"/>
                          </a:highlight>
                        </a:rPr>
                        <a:t>Could you tell me</a:t>
                      </a:r>
                      <a:r>
                        <a:rPr lang="en-US" sz="1200" dirty="0" smtClean="0">
                          <a:effectLst/>
                        </a:rPr>
                        <a:t> 	B. Should you show me</a:t>
                      </a:r>
                      <a:r>
                        <a:rPr lang="vi-VN" sz="1200" dirty="0" smtClean="0">
                          <a:effectLst/>
                        </a:rPr>
                        <a:t>      </a:t>
                      </a:r>
                      <a:r>
                        <a:rPr lang="en-US" sz="1200" dirty="0" smtClean="0">
                          <a:effectLst/>
                        </a:rPr>
                        <a:t>C. Do you tell me 		D. Will you say me</a:t>
                      </a:r>
                    </a:p>
                    <a:p>
                      <a:pPr marL="0" marR="0">
                        <a:lnSpc>
                          <a:spcPct val="115000"/>
                        </a:lnSpc>
                        <a:spcBef>
                          <a:spcPts val="0"/>
                        </a:spcBef>
                        <a:spcAft>
                          <a:spcPts val="0"/>
                        </a:spcAft>
                        <a:tabLst>
                          <a:tab pos="228600" algn="l"/>
                          <a:tab pos="1752600" algn="l"/>
                          <a:tab pos="3505200" algn="l"/>
                          <a:tab pos="4953000" algn="l"/>
                        </a:tabLst>
                      </a:pPr>
                      <a:r>
                        <a:rPr lang="vi-VN" sz="1200" dirty="0" smtClean="0">
                          <a:effectLst/>
                        </a:rPr>
                        <a:t>2.</a:t>
                      </a:r>
                      <a:r>
                        <a:rPr lang="en-US" sz="1200" dirty="0" smtClean="0">
                          <a:effectLst/>
                        </a:rPr>
                        <a:t> – “Could you mail this letter for me, please?   – “ _____________”</a:t>
                      </a:r>
                    </a:p>
                    <a:p>
                      <a:pPr marL="0" marR="0">
                        <a:lnSpc>
                          <a:spcPct val="115000"/>
                        </a:lnSpc>
                        <a:spcBef>
                          <a:spcPts val="0"/>
                        </a:spcBef>
                        <a:spcAft>
                          <a:spcPts val="0"/>
                        </a:spcAft>
                        <a:tabLst>
                          <a:tab pos="228600" algn="l"/>
                          <a:tab pos="1752600" algn="l"/>
                          <a:tab pos="3505200" algn="l"/>
                          <a:tab pos="4953000" algn="l"/>
                        </a:tabLst>
                      </a:pPr>
                      <a:r>
                        <a:rPr lang="en-US" sz="1200" dirty="0" smtClean="0">
                          <a:effectLst/>
                        </a:rPr>
                        <a:t>A. No, I couldn’t  	</a:t>
                      </a:r>
                      <a:r>
                        <a:rPr lang="vi-VN" sz="1200" dirty="0" smtClean="0">
                          <a:effectLst/>
                        </a:rPr>
                        <a:t>  </a:t>
                      </a:r>
                      <a:r>
                        <a:rPr lang="en-US" sz="1200" dirty="0" smtClean="0">
                          <a:effectLst/>
                        </a:rPr>
                        <a:t>B. I’ll try      </a:t>
                      </a:r>
                      <a:r>
                        <a:rPr lang="vi-VN" sz="1200" dirty="0" smtClean="0">
                          <a:effectLst/>
                        </a:rPr>
                        <a:t>               </a:t>
                      </a:r>
                      <a:r>
                        <a:rPr lang="en-US" sz="1200" dirty="0" smtClean="0">
                          <a:effectLst/>
                        </a:rPr>
                        <a:t>C. Yes, here it is 	</a:t>
                      </a:r>
                      <a:r>
                        <a:rPr lang="en-US" sz="1200" dirty="0" smtClean="0">
                          <a:effectLst/>
                          <a:highlight>
                            <a:srgbClr val="FFFF00"/>
                          </a:highlight>
                        </a:rPr>
                        <a:t>D. I’m sorry, I can’t</a:t>
                      </a:r>
                      <a:endParaRPr lang="en-US" sz="1200" dirty="0" smtClean="0">
                        <a:effectLst/>
                      </a:endParaRPr>
                    </a:p>
                    <a:p>
                      <a:pPr marL="0" marR="0">
                        <a:lnSpc>
                          <a:spcPct val="115000"/>
                        </a:lnSpc>
                        <a:spcBef>
                          <a:spcPts val="0"/>
                        </a:spcBef>
                        <a:spcAft>
                          <a:spcPts val="0"/>
                        </a:spcAft>
                        <a:tabLst>
                          <a:tab pos="365760" algn="l"/>
                          <a:tab pos="474980" algn="l"/>
                          <a:tab pos="1781175" algn="l"/>
                          <a:tab pos="1874520" algn="l"/>
                          <a:tab pos="3206115" algn="l"/>
                          <a:tab pos="3383280" algn="l"/>
                          <a:tab pos="4631055" algn="l"/>
                          <a:tab pos="4892040" algn="l"/>
                        </a:tabLst>
                      </a:pPr>
                      <a:r>
                        <a:rPr lang="vi-VN" sz="1200" dirty="0" smtClean="0">
                          <a:effectLst/>
                        </a:rPr>
                        <a:t>3.</a:t>
                      </a:r>
                      <a:r>
                        <a:rPr lang="en-US" sz="1200" dirty="0" smtClean="0">
                          <a:effectLst/>
                        </a:rPr>
                        <a:t> –“Do you mind if I use your phone?"          –“___________________”</a:t>
                      </a:r>
                    </a:p>
                    <a:p>
                      <a:pPr marL="0" marR="0">
                        <a:lnSpc>
                          <a:spcPct val="115000"/>
                        </a:lnSpc>
                        <a:spcBef>
                          <a:spcPts val="0"/>
                        </a:spcBef>
                        <a:spcAft>
                          <a:spcPts val="0"/>
                        </a:spcAft>
                        <a:tabLst>
                          <a:tab pos="365760" algn="l"/>
                          <a:tab pos="474980" algn="l"/>
                          <a:tab pos="1781175" algn="l"/>
                          <a:tab pos="1874520" algn="l"/>
                          <a:tab pos="3206115" algn="l"/>
                          <a:tab pos="3383280" algn="l"/>
                          <a:tab pos="4631055" algn="l"/>
                          <a:tab pos="4892040" algn="l"/>
                        </a:tabLst>
                      </a:pPr>
                      <a:r>
                        <a:rPr lang="en-US" sz="1200" dirty="0" smtClean="0">
                          <a:effectLst/>
                          <a:highlight>
                            <a:srgbClr val="FFFF00"/>
                          </a:highlight>
                        </a:rPr>
                        <a:t>A. No, you don't</a:t>
                      </a:r>
                      <a:r>
                        <a:rPr lang="en-US" sz="1200" dirty="0" smtClean="0">
                          <a:effectLst/>
                        </a:rPr>
                        <a:t>.	</a:t>
                      </a:r>
                      <a:r>
                        <a:rPr lang="vi-VN" sz="1200" dirty="0" smtClean="0">
                          <a:effectLst/>
                        </a:rPr>
                        <a:t>	</a:t>
                      </a:r>
                      <a:r>
                        <a:rPr lang="en-US" sz="1200" dirty="0" smtClean="0">
                          <a:effectLst/>
                        </a:rPr>
                        <a:t>B. Yes, you do.	C. No. You can use it. </a:t>
                      </a:r>
                      <a:r>
                        <a:rPr lang="vi-VN" sz="1200" dirty="0" smtClean="0">
                          <a:effectLst/>
                        </a:rPr>
                        <a:t>		</a:t>
                      </a:r>
                      <a:r>
                        <a:rPr lang="en-US" sz="1200" dirty="0" smtClean="0">
                          <a:effectLst/>
                        </a:rPr>
                        <a:t>D. Yes. It's my pleasure.</a:t>
                      </a:r>
                    </a:p>
                    <a:p>
                      <a:pPr marL="0" marR="0">
                        <a:lnSpc>
                          <a:spcPct val="115000"/>
                        </a:lnSpc>
                        <a:spcBef>
                          <a:spcPts val="0"/>
                        </a:spcBef>
                        <a:spcAft>
                          <a:spcPts val="0"/>
                        </a:spcAft>
                        <a:tabLst>
                          <a:tab pos="457200" algn="l"/>
                          <a:tab pos="1828800" algn="l"/>
                          <a:tab pos="3200400" algn="l"/>
                          <a:tab pos="4572000" algn="l"/>
                        </a:tabLst>
                      </a:pPr>
                      <a:r>
                        <a:rPr lang="vi-VN" sz="1200" dirty="0" smtClean="0">
                          <a:effectLst/>
                        </a:rPr>
                        <a:t>4.</a:t>
                      </a:r>
                      <a:r>
                        <a:rPr lang="en-US" sz="1200" dirty="0" smtClean="0">
                          <a:effectLst/>
                        </a:rPr>
                        <a:t>– “Would you mind lending me your bike?”     – “ ______ .”</a:t>
                      </a:r>
                    </a:p>
                    <a:p>
                      <a:pPr marL="0" marR="0">
                        <a:lnSpc>
                          <a:spcPct val="115000"/>
                        </a:lnSpc>
                        <a:spcBef>
                          <a:spcPts val="0"/>
                        </a:spcBef>
                        <a:spcAft>
                          <a:spcPts val="0"/>
                        </a:spcAft>
                        <a:tabLst>
                          <a:tab pos="457200" algn="l"/>
                          <a:tab pos="1828800" algn="l"/>
                          <a:tab pos="3206115" algn="l"/>
                          <a:tab pos="4572000" algn="l"/>
                        </a:tabLst>
                      </a:pPr>
                      <a:r>
                        <a:rPr lang="en-US" sz="1200" dirty="0" smtClean="0">
                          <a:effectLst/>
                        </a:rPr>
                        <a:t>A. Yes. Here it is 	</a:t>
                      </a:r>
                      <a:r>
                        <a:rPr lang="en-US" sz="1200" dirty="0" smtClean="0">
                          <a:effectLst/>
                          <a:highlight>
                            <a:srgbClr val="FFFF00"/>
                          </a:highlight>
                        </a:rPr>
                        <a:t>B. Not at all</a:t>
                      </a:r>
                      <a:r>
                        <a:rPr lang="en-US" sz="1200" dirty="0" smtClean="0">
                          <a:effectLst/>
                        </a:rPr>
                        <a:t> 	C. Great 	</a:t>
                      </a:r>
                      <a:r>
                        <a:rPr lang="vi-VN" sz="1200" dirty="0" smtClean="0">
                          <a:effectLst/>
                        </a:rPr>
                        <a:t>	</a:t>
                      </a:r>
                      <a:r>
                        <a:rPr lang="en-US" sz="1200" dirty="0" smtClean="0">
                          <a:effectLst/>
                        </a:rPr>
                        <a:t>D. Yes, let’s</a:t>
                      </a:r>
                    </a:p>
                    <a:p>
                      <a:pPr marL="0" marR="0">
                        <a:lnSpc>
                          <a:spcPct val="115000"/>
                        </a:lnSpc>
                        <a:spcBef>
                          <a:spcPts val="0"/>
                        </a:spcBef>
                        <a:spcAft>
                          <a:spcPts val="0"/>
                        </a:spcAft>
                      </a:pPr>
                      <a:r>
                        <a:rPr lang="vi-VN" sz="1200" dirty="0" smtClean="0">
                          <a:effectLst/>
                        </a:rPr>
                        <a:t>5._</a:t>
                      </a:r>
                      <a:r>
                        <a:rPr lang="en-US" sz="1200" dirty="0" smtClean="0">
                          <a:effectLst/>
                        </a:rPr>
                        <a:t> “ Could you bring me some water?”               Waiter: ”_________”</a:t>
                      </a:r>
                    </a:p>
                    <a:p>
                      <a:pPr marL="0" marR="0">
                        <a:lnSpc>
                          <a:spcPct val="115000"/>
                        </a:lnSpc>
                        <a:spcBef>
                          <a:spcPts val="0"/>
                        </a:spcBef>
                        <a:spcAft>
                          <a:spcPts val="0"/>
                        </a:spcAft>
                      </a:pPr>
                      <a:r>
                        <a:rPr lang="en-US" sz="1200" dirty="0" smtClean="0">
                          <a:effectLst/>
                        </a:rPr>
                        <a:t>   </a:t>
                      </a:r>
                      <a:r>
                        <a:rPr lang="en-US" sz="1200" dirty="0" smtClean="0">
                          <a:effectLst/>
                          <a:highlight>
                            <a:srgbClr val="FFFF00"/>
                          </a:highlight>
                        </a:rPr>
                        <a:t>A: Certainly, sir</a:t>
                      </a:r>
                      <a:r>
                        <a:rPr lang="en-US" sz="1200" dirty="0" smtClean="0">
                          <a:effectLst/>
                        </a:rPr>
                        <a:t>            </a:t>
                      </a:r>
                      <a:r>
                        <a:rPr lang="vi-VN" sz="1200" dirty="0" smtClean="0">
                          <a:effectLst/>
                        </a:rPr>
                        <a:t>	</a:t>
                      </a:r>
                      <a:r>
                        <a:rPr lang="en-US" sz="1200" dirty="0" smtClean="0">
                          <a:effectLst/>
                        </a:rPr>
                        <a:t>B: I don’t wait             C: No, I don’t            </a:t>
                      </a:r>
                      <a:r>
                        <a:rPr lang="vi-VN" sz="1200" dirty="0" smtClean="0">
                          <a:effectLst/>
                        </a:rPr>
                        <a:t>		</a:t>
                      </a:r>
                      <a:r>
                        <a:rPr lang="en-US" sz="1200" dirty="0" smtClean="0">
                          <a:effectLst/>
                        </a:rPr>
                        <a:t>D: No, thanks.</a:t>
                      </a:r>
                    </a:p>
                    <a:p>
                      <a:endParaRPr lang="en-US" sz="1200" dirty="0">
                        <a:latin typeface="+mj-lt"/>
                      </a:endParaRPr>
                    </a:p>
                  </a:txBody>
                  <a:tcPr/>
                </a:tc>
                <a:tc>
                  <a:txBody>
                    <a:bodyPr/>
                    <a:lstStyle/>
                    <a:p>
                      <a:pPr marL="0" marR="0">
                        <a:lnSpc>
                          <a:spcPct val="115000"/>
                        </a:lnSpc>
                        <a:spcBef>
                          <a:spcPts val="0"/>
                        </a:spcBef>
                        <a:spcAft>
                          <a:spcPts val="0"/>
                        </a:spcAft>
                        <a:tabLst>
                          <a:tab pos="457200" algn="l"/>
                          <a:tab pos="1828800" algn="l"/>
                          <a:tab pos="3200400" algn="l"/>
                          <a:tab pos="4572000" algn="l"/>
                        </a:tabLst>
                      </a:pPr>
                      <a:r>
                        <a:rPr lang="vi-VN" sz="1200" dirty="0" smtClean="0">
                          <a:effectLst/>
                        </a:rPr>
                        <a:t>1</a:t>
                      </a:r>
                      <a:r>
                        <a:rPr lang="en-US" sz="1200" dirty="0" smtClean="0">
                          <a:effectLst/>
                        </a:rPr>
                        <a:t>.  </a:t>
                      </a:r>
                      <a:r>
                        <a:rPr lang="vi-VN" sz="1200" dirty="0" smtClean="0">
                          <a:effectLst/>
                        </a:rPr>
                        <a:t>_</a:t>
                      </a:r>
                      <a:r>
                        <a:rPr lang="en-US" sz="1200" dirty="0" smtClean="0">
                          <a:effectLst/>
                        </a:rPr>
                        <a:t>“What a lovely house you have!” – : “_________”.</a:t>
                      </a:r>
                    </a:p>
                    <a:p>
                      <a:pPr marL="0" marR="0">
                        <a:lnSpc>
                          <a:spcPct val="115000"/>
                        </a:lnSpc>
                        <a:spcBef>
                          <a:spcPts val="0"/>
                        </a:spcBef>
                        <a:spcAft>
                          <a:spcPts val="0"/>
                        </a:spcAft>
                        <a:tabLst>
                          <a:tab pos="457200" algn="l"/>
                          <a:tab pos="1828800" algn="l"/>
                          <a:tab pos="3200400" algn="l"/>
                          <a:tab pos="4572000" algn="l"/>
                        </a:tabLst>
                      </a:pPr>
                      <a:r>
                        <a:rPr lang="en-US" sz="1200" dirty="0" smtClean="0">
                          <a:effectLst/>
                        </a:rPr>
                        <a:t>A. Of course not, it’s not costly	B. I think so</a:t>
                      </a:r>
                    </a:p>
                    <a:p>
                      <a:pPr marL="0" marR="0">
                        <a:lnSpc>
                          <a:spcPct val="115000"/>
                        </a:lnSpc>
                        <a:spcBef>
                          <a:spcPts val="0"/>
                        </a:spcBef>
                        <a:spcAft>
                          <a:spcPts val="0"/>
                        </a:spcAft>
                      </a:pPr>
                      <a:r>
                        <a:rPr lang="en-US" sz="1200" dirty="0" smtClean="0">
                          <a:effectLst/>
                          <a:highlight>
                            <a:srgbClr val="FFFF00"/>
                          </a:highlight>
                        </a:rPr>
                        <a:t>C. Thank you. Hope you will drop in</a:t>
                      </a:r>
                      <a:r>
                        <a:rPr lang="en-US" sz="1200" dirty="0" smtClean="0">
                          <a:effectLst/>
                        </a:rPr>
                        <a:t>	D. No problem</a:t>
                      </a:r>
                    </a:p>
                    <a:p>
                      <a:pPr marL="0" marR="0">
                        <a:lnSpc>
                          <a:spcPct val="115000"/>
                        </a:lnSpc>
                        <a:spcBef>
                          <a:spcPts val="0"/>
                        </a:spcBef>
                        <a:spcAft>
                          <a:spcPts val="0"/>
                        </a:spcAft>
                        <a:tabLst>
                          <a:tab pos="474980" algn="l"/>
                          <a:tab pos="1781175" algn="l"/>
                          <a:tab pos="3206115" algn="l"/>
                          <a:tab pos="4631055" algn="l"/>
                        </a:tabLst>
                      </a:pPr>
                      <a:r>
                        <a:rPr lang="vi-VN" sz="1200" dirty="0" smtClean="0">
                          <a:effectLst/>
                        </a:rPr>
                        <a:t>2</a:t>
                      </a:r>
                      <a:r>
                        <a:rPr lang="en-US" sz="1200" dirty="0" smtClean="0">
                          <a:effectLst/>
                        </a:rPr>
                        <a:t>. –“You’re really in good shape.”      –“___________________”</a:t>
                      </a:r>
                    </a:p>
                    <a:p>
                      <a:pPr marL="0" marR="0">
                        <a:lnSpc>
                          <a:spcPct val="115000"/>
                        </a:lnSpc>
                        <a:spcBef>
                          <a:spcPts val="0"/>
                        </a:spcBef>
                        <a:spcAft>
                          <a:spcPts val="0"/>
                        </a:spcAft>
                        <a:tabLst>
                          <a:tab pos="474980" algn="l"/>
                          <a:tab pos="1781175" algn="l"/>
                          <a:tab pos="3206115" algn="l"/>
                          <a:tab pos="4631055" algn="l"/>
                        </a:tabLst>
                      </a:pPr>
                      <a:r>
                        <a:rPr lang="en-US" sz="1200" dirty="0" smtClean="0">
                          <a:effectLst/>
                        </a:rPr>
                        <a:t>A. I’m a real couch potato </a:t>
                      </a:r>
                      <a:r>
                        <a:rPr lang="vi-VN" sz="1200" dirty="0" smtClean="0">
                          <a:effectLst/>
                        </a:rPr>
                        <a:t>	</a:t>
                      </a:r>
                      <a:r>
                        <a:rPr lang="en-US" sz="1200" dirty="0" smtClean="0">
                          <a:effectLst/>
                        </a:rPr>
                        <a:t>B. Oh, are you?	</a:t>
                      </a:r>
                      <a:r>
                        <a:rPr lang="en-US" sz="1200" dirty="0" smtClean="0">
                          <a:effectLst/>
                          <a:highlight>
                            <a:srgbClr val="FFFF00"/>
                          </a:highlight>
                        </a:rPr>
                        <a:t>C. Thanks a lot</a:t>
                      </a:r>
                      <a:r>
                        <a:rPr lang="en-US" sz="1200" dirty="0" smtClean="0">
                          <a:effectLst/>
                        </a:rPr>
                        <a:t> 	</a:t>
                      </a:r>
                      <a:r>
                        <a:rPr lang="vi-VN" sz="1200" dirty="0" smtClean="0">
                          <a:effectLst/>
                        </a:rPr>
                        <a:t>	</a:t>
                      </a:r>
                      <a:r>
                        <a:rPr lang="en-US" sz="1200" dirty="0" smtClean="0">
                          <a:effectLst/>
                        </a:rPr>
                        <a:t>D. Good for you</a:t>
                      </a:r>
                    </a:p>
                    <a:p>
                      <a:pPr marL="0" marR="0">
                        <a:lnSpc>
                          <a:spcPct val="115000"/>
                        </a:lnSpc>
                        <a:spcBef>
                          <a:spcPts val="0"/>
                        </a:spcBef>
                        <a:spcAft>
                          <a:spcPts val="0"/>
                        </a:spcAft>
                        <a:tabLst>
                          <a:tab pos="365760" algn="l"/>
                          <a:tab pos="474980" algn="l"/>
                          <a:tab pos="1781175" algn="l"/>
                          <a:tab pos="1874520" algn="l"/>
                          <a:tab pos="3206115" algn="l"/>
                          <a:tab pos="3383280" algn="l"/>
                          <a:tab pos="4631055" algn="l"/>
                          <a:tab pos="4892040" algn="l"/>
                        </a:tabLst>
                      </a:pPr>
                      <a:r>
                        <a:rPr lang="vi-VN" sz="1200" dirty="0" smtClean="0">
                          <a:effectLst/>
                        </a:rPr>
                        <a:t>3</a:t>
                      </a:r>
                      <a:r>
                        <a:rPr lang="en-US" sz="1200" dirty="0" smtClean="0">
                          <a:effectLst/>
                        </a:rPr>
                        <a:t>. –“You look nice in your new dress."            –“___________________”</a:t>
                      </a:r>
                    </a:p>
                    <a:p>
                      <a:pPr marL="0" marR="0">
                        <a:lnSpc>
                          <a:spcPct val="115000"/>
                        </a:lnSpc>
                        <a:spcBef>
                          <a:spcPts val="0"/>
                        </a:spcBef>
                        <a:spcAft>
                          <a:spcPts val="0"/>
                        </a:spcAft>
                        <a:tabLst>
                          <a:tab pos="365760" algn="l"/>
                          <a:tab pos="474980" algn="l"/>
                          <a:tab pos="1781175" algn="l"/>
                          <a:tab pos="1874520" algn="l"/>
                          <a:tab pos="3206115" algn="l"/>
                          <a:tab pos="3383280" algn="l"/>
                          <a:tab pos="4631055" algn="l"/>
                          <a:tab pos="4892040" algn="l"/>
                        </a:tabLst>
                      </a:pPr>
                      <a:r>
                        <a:rPr lang="en-US" sz="1200" dirty="0" smtClean="0">
                          <a:effectLst/>
                          <a:highlight>
                            <a:srgbClr val="FFFF00"/>
                          </a:highlight>
                        </a:rPr>
                        <a:t>A. It's nice of you to say so.</a:t>
                      </a:r>
                      <a:r>
                        <a:rPr lang="en-US" sz="1200" dirty="0" smtClean="0">
                          <a:effectLst/>
                        </a:rPr>
                        <a:t>	B. Am I? Thanks.	C. Oh, poor me.</a:t>
                      </a:r>
                      <a:r>
                        <a:rPr lang="vi-VN" sz="1200" dirty="0" smtClean="0">
                          <a:effectLst/>
                        </a:rPr>
                        <a:t>        </a:t>
                      </a:r>
                      <a:r>
                        <a:rPr lang="en-US" sz="1200" dirty="0" smtClean="0">
                          <a:effectLst/>
                        </a:rPr>
                        <a:t>D. I am interesting to hear that.</a:t>
                      </a:r>
                    </a:p>
                    <a:p>
                      <a:pPr marL="0" marR="0">
                        <a:lnSpc>
                          <a:spcPct val="115000"/>
                        </a:lnSpc>
                        <a:spcBef>
                          <a:spcPts val="0"/>
                        </a:spcBef>
                        <a:spcAft>
                          <a:spcPts val="0"/>
                        </a:spcAft>
                        <a:tabLst>
                          <a:tab pos="365760" algn="l"/>
                          <a:tab pos="474980" algn="l"/>
                          <a:tab pos="1781175" algn="l"/>
                          <a:tab pos="1874520" algn="l"/>
                          <a:tab pos="3206115" algn="l"/>
                          <a:tab pos="3383280" algn="l"/>
                          <a:tab pos="4631055" algn="l"/>
                          <a:tab pos="4892040" algn="l"/>
                        </a:tabLst>
                      </a:pPr>
                      <a:r>
                        <a:rPr lang="vi-VN" sz="1200" dirty="0" smtClean="0">
                          <a:effectLst/>
                        </a:rPr>
                        <a:t>4</a:t>
                      </a:r>
                      <a:r>
                        <a:rPr lang="en-US" sz="1200" dirty="0" smtClean="0">
                          <a:effectLst/>
                        </a:rPr>
                        <a:t>. –“What a beautiful hat you have! I like it.”	–“________________”</a:t>
                      </a:r>
                    </a:p>
                    <a:p>
                      <a:pPr marL="0" marR="0">
                        <a:lnSpc>
                          <a:spcPct val="115000"/>
                        </a:lnSpc>
                        <a:spcBef>
                          <a:spcPts val="0"/>
                        </a:spcBef>
                        <a:spcAft>
                          <a:spcPts val="0"/>
                        </a:spcAft>
                        <a:tabLst>
                          <a:tab pos="365760" algn="l"/>
                          <a:tab pos="474980" algn="l"/>
                          <a:tab pos="1781175" algn="l"/>
                          <a:tab pos="1874520" algn="l"/>
                          <a:tab pos="3206115" algn="l"/>
                          <a:tab pos="3383280" algn="l"/>
                          <a:tab pos="4631055" algn="l"/>
                          <a:tab pos="4892040" algn="l"/>
                        </a:tabLst>
                      </a:pPr>
                      <a:r>
                        <a:rPr lang="en-US" sz="1200" dirty="0" smtClean="0">
                          <a:effectLst/>
                        </a:rPr>
                        <a:t>	A. You look nice.	B. Oh. It's old.	C. It's great.	</a:t>
                      </a:r>
                      <a:r>
                        <a:rPr lang="en-US" sz="1200" dirty="0" smtClean="0">
                          <a:effectLst/>
                          <a:highlight>
                            <a:srgbClr val="FFFF00"/>
                          </a:highlight>
                        </a:rPr>
                        <a:t>D. Thanks</a:t>
                      </a:r>
                      <a:r>
                        <a:rPr lang="en-US" sz="1200" dirty="0" smtClean="0">
                          <a:effectLst/>
                        </a:rPr>
                        <a:t>.</a:t>
                      </a:r>
                    </a:p>
                    <a:p>
                      <a:pPr marL="0" marR="0">
                        <a:lnSpc>
                          <a:spcPct val="115000"/>
                        </a:lnSpc>
                        <a:spcBef>
                          <a:spcPts val="0"/>
                        </a:spcBef>
                        <a:spcAft>
                          <a:spcPts val="0"/>
                        </a:spcAft>
                        <a:tabLst>
                          <a:tab pos="365760" algn="l"/>
                          <a:tab pos="474980" algn="l"/>
                          <a:tab pos="1781175" algn="l"/>
                          <a:tab pos="1874520" algn="l"/>
                          <a:tab pos="3206115" algn="l"/>
                          <a:tab pos="3383280" algn="l"/>
                          <a:tab pos="4631055" algn="l"/>
                          <a:tab pos="4892040" algn="l"/>
                        </a:tabLst>
                      </a:pPr>
                      <a:r>
                        <a:rPr lang="vi-VN" sz="1200" dirty="0" smtClean="0">
                          <a:effectLst/>
                        </a:rPr>
                        <a:t>5</a:t>
                      </a:r>
                      <a:r>
                        <a:rPr lang="en-US" sz="1200" dirty="0" smtClean="0">
                          <a:effectLst/>
                        </a:rPr>
                        <a:t>. –“You look more beautiful in your hat and shoes."        –“________________”</a:t>
                      </a:r>
                    </a:p>
                    <a:p>
                      <a:pPr marL="0" marR="0">
                        <a:lnSpc>
                          <a:spcPct val="115000"/>
                        </a:lnSpc>
                        <a:spcBef>
                          <a:spcPts val="0"/>
                        </a:spcBef>
                        <a:spcAft>
                          <a:spcPts val="0"/>
                        </a:spcAft>
                        <a:tabLst>
                          <a:tab pos="365760" algn="l"/>
                          <a:tab pos="474980" algn="l"/>
                          <a:tab pos="1781175" algn="l"/>
                          <a:tab pos="1874520" algn="l"/>
                          <a:tab pos="3206115" algn="l"/>
                          <a:tab pos="3383280" algn="l"/>
                          <a:tab pos="4631055" algn="l"/>
                          <a:tab pos="4892040" algn="l"/>
                        </a:tabLst>
                      </a:pPr>
                      <a:r>
                        <a:rPr lang="en-US" sz="1200" dirty="0" smtClean="0">
                          <a:effectLst/>
                        </a:rPr>
                        <a:t>	A. Oh, poor me.			B. I'm interesting to hear that.	</a:t>
                      </a:r>
                    </a:p>
                    <a:p>
                      <a:pPr marL="0" marR="0">
                        <a:lnSpc>
                          <a:spcPct val="115000"/>
                        </a:lnSpc>
                        <a:spcBef>
                          <a:spcPts val="0"/>
                        </a:spcBef>
                        <a:spcAft>
                          <a:spcPts val="0"/>
                        </a:spcAft>
                        <a:tabLst>
                          <a:tab pos="365760" algn="l"/>
                          <a:tab pos="474980" algn="l"/>
                          <a:tab pos="1781175" algn="l"/>
                          <a:tab pos="1874520" algn="l"/>
                          <a:tab pos="3206115" algn="l"/>
                          <a:tab pos="3383280" algn="l"/>
                          <a:tab pos="4631055" algn="l"/>
                          <a:tab pos="4892040" algn="l"/>
                        </a:tabLst>
                      </a:pPr>
                      <a:r>
                        <a:rPr lang="en-US" sz="1200" dirty="0" smtClean="0">
                          <a:effectLst/>
                        </a:rPr>
                        <a:t>	C. Am I? Thanks.			</a:t>
                      </a:r>
                      <a:r>
                        <a:rPr lang="en-US" sz="1200" dirty="0" smtClean="0">
                          <a:effectLst/>
                          <a:highlight>
                            <a:srgbClr val="FFFF00"/>
                          </a:highlight>
                        </a:rPr>
                        <a:t>D. It's very nice of you to say so.</a:t>
                      </a:r>
                      <a:r>
                        <a:rPr lang="en-US" sz="1200" dirty="0" smtClean="0">
                          <a:effectLst/>
                        </a:rPr>
                        <a:t> </a:t>
                      </a:r>
                      <a:endParaRPr lang="en-US" sz="12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xmlns="" val="3557690733"/>
                  </a:ext>
                </a:extLst>
              </a:tr>
            </a:tbl>
          </a:graphicData>
        </a:graphic>
      </p:graphicFrame>
    </p:spTree>
    <p:extLst>
      <p:ext uri="{BB962C8B-B14F-4D97-AF65-F5344CB8AC3E}">
        <p14:creationId xmlns:p14="http://schemas.microsoft.com/office/powerpoint/2010/main" val="35950454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grpSp>
        <p:nvGrpSpPr>
          <p:cNvPr id="785" name="Google Shape;785;p46"/>
          <p:cNvGrpSpPr/>
          <p:nvPr/>
        </p:nvGrpSpPr>
        <p:grpSpPr>
          <a:xfrm>
            <a:off x="7741226" y="3283527"/>
            <a:ext cx="995643" cy="1641574"/>
            <a:chOff x="5873175" y="2230500"/>
            <a:chExt cx="1824604" cy="2278965"/>
          </a:xfrm>
        </p:grpSpPr>
        <p:sp>
          <p:nvSpPr>
            <p:cNvPr id="786" name="Google Shape;786;p46"/>
            <p:cNvSpPr/>
            <p:nvPr/>
          </p:nvSpPr>
          <p:spPr>
            <a:xfrm flipH="1">
              <a:off x="6511474" y="3161230"/>
              <a:ext cx="1061845" cy="1100026"/>
            </a:xfrm>
            <a:custGeom>
              <a:avLst/>
              <a:gdLst/>
              <a:ahLst/>
              <a:cxnLst/>
              <a:rect l="l" t="t" r="r" b="b"/>
              <a:pathLst>
                <a:path w="33206" h="34400" extrusionOk="0">
                  <a:moveTo>
                    <a:pt x="31511" y="33206"/>
                  </a:moveTo>
                  <a:cubicBezTo>
                    <a:pt x="30528" y="33248"/>
                    <a:pt x="29586" y="33416"/>
                    <a:pt x="28644" y="33688"/>
                  </a:cubicBezTo>
                  <a:cubicBezTo>
                    <a:pt x="28331" y="33792"/>
                    <a:pt x="27954" y="33792"/>
                    <a:pt x="27619" y="33792"/>
                  </a:cubicBezTo>
                  <a:cubicBezTo>
                    <a:pt x="25924" y="33792"/>
                    <a:pt x="24188" y="33813"/>
                    <a:pt x="22493" y="33792"/>
                  </a:cubicBezTo>
                  <a:cubicBezTo>
                    <a:pt x="21530" y="33792"/>
                    <a:pt x="20589" y="33876"/>
                    <a:pt x="19626" y="34023"/>
                  </a:cubicBezTo>
                  <a:cubicBezTo>
                    <a:pt x="19375" y="34085"/>
                    <a:pt x="19124" y="34106"/>
                    <a:pt x="18894" y="34106"/>
                  </a:cubicBezTo>
                  <a:cubicBezTo>
                    <a:pt x="18329" y="34106"/>
                    <a:pt x="17785" y="34127"/>
                    <a:pt x="17241" y="34295"/>
                  </a:cubicBezTo>
                  <a:cubicBezTo>
                    <a:pt x="16927" y="34357"/>
                    <a:pt x="16551" y="34357"/>
                    <a:pt x="16216" y="34357"/>
                  </a:cubicBezTo>
                  <a:cubicBezTo>
                    <a:pt x="14626" y="34399"/>
                    <a:pt x="13056" y="34357"/>
                    <a:pt x="11445" y="34399"/>
                  </a:cubicBezTo>
                  <a:cubicBezTo>
                    <a:pt x="10901" y="34399"/>
                    <a:pt x="10399" y="34315"/>
                    <a:pt x="9918" y="34106"/>
                  </a:cubicBezTo>
                  <a:cubicBezTo>
                    <a:pt x="9604" y="33981"/>
                    <a:pt x="9248" y="33876"/>
                    <a:pt x="8934" y="33834"/>
                  </a:cubicBezTo>
                  <a:cubicBezTo>
                    <a:pt x="8077" y="33792"/>
                    <a:pt x="7365" y="33416"/>
                    <a:pt x="6779" y="32893"/>
                  </a:cubicBezTo>
                  <a:cubicBezTo>
                    <a:pt x="5880" y="32118"/>
                    <a:pt x="5043" y="31302"/>
                    <a:pt x="4331" y="30340"/>
                  </a:cubicBezTo>
                  <a:cubicBezTo>
                    <a:pt x="4164" y="30110"/>
                    <a:pt x="4017" y="29817"/>
                    <a:pt x="3871" y="29545"/>
                  </a:cubicBezTo>
                  <a:cubicBezTo>
                    <a:pt x="3850" y="29524"/>
                    <a:pt x="3850" y="29503"/>
                    <a:pt x="3850" y="29461"/>
                  </a:cubicBezTo>
                  <a:cubicBezTo>
                    <a:pt x="3599" y="29085"/>
                    <a:pt x="3285" y="28708"/>
                    <a:pt x="3139" y="28289"/>
                  </a:cubicBezTo>
                  <a:cubicBezTo>
                    <a:pt x="2950" y="27871"/>
                    <a:pt x="2867" y="27411"/>
                    <a:pt x="2616" y="27013"/>
                  </a:cubicBezTo>
                  <a:cubicBezTo>
                    <a:pt x="2385" y="26657"/>
                    <a:pt x="2197" y="26260"/>
                    <a:pt x="2092" y="25841"/>
                  </a:cubicBezTo>
                  <a:cubicBezTo>
                    <a:pt x="1716" y="24439"/>
                    <a:pt x="1381" y="23059"/>
                    <a:pt x="1067" y="21678"/>
                  </a:cubicBezTo>
                  <a:cubicBezTo>
                    <a:pt x="983" y="21280"/>
                    <a:pt x="963" y="20862"/>
                    <a:pt x="963" y="20485"/>
                  </a:cubicBezTo>
                  <a:cubicBezTo>
                    <a:pt x="1025" y="18874"/>
                    <a:pt x="837" y="17305"/>
                    <a:pt x="711" y="15735"/>
                  </a:cubicBezTo>
                  <a:cubicBezTo>
                    <a:pt x="649" y="14919"/>
                    <a:pt x="670" y="14124"/>
                    <a:pt x="628" y="13329"/>
                  </a:cubicBezTo>
                  <a:cubicBezTo>
                    <a:pt x="607" y="12806"/>
                    <a:pt x="523" y="12283"/>
                    <a:pt x="460" y="11760"/>
                  </a:cubicBezTo>
                  <a:cubicBezTo>
                    <a:pt x="419" y="11362"/>
                    <a:pt x="356" y="10944"/>
                    <a:pt x="356" y="10567"/>
                  </a:cubicBezTo>
                  <a:cubicBezTo>
                    <a:pt x="335" y="9898"/>
                    <a:pt x="335" y="9249"/>
                    <a:pt x="356" y="8600"/>
                  </a:cubicBezTo>
                  <a:cubicBezTo>
                    <a:pt x="356" y="7973"/>
                    <a:pt x="314" y="7366"/>
                    <a:pt x="147" y="6759"/>
                  </a:cubicBezTo>
                  <a:cubicBezTo>
                    <a:pt x="84" y="6508"/>
                    <a:pt x="42" y="6215"/>
                    <a:pt x="42" y="5922"/>
                  </a:cubicBezTo>
                  <a:cubicBezTo>
                    <a:pt x="21" y="4876"/>
                    <a:pt x="21" y="3809"/>
                    <a:pt x="0" y="2763"/>
                  </a:cubicBezTo>
                  <a:cubicBezTo>
                    <a:pt x="0" y="2512"/>
                    <a:pt x="42" y="2323"/>
                    <a:pt x="251" y="2114"/>
                  </a:cubicBezTo>
                  <a:cubicBezTo>
                    <a:pt x="419" y="1926"/>
                    <a:pt x="439" y="1612"/>
                    <a:pt x="544" y="1277"/>
                  </a:cubicBezTo>
                  <a:cubicBezTo>
                    <a:pt x="523" y="1298"/>
                    <a:pt x="565" y="1214"/>
                    <a:pt x="607" y="1193"/>
                  </a:cubicBezTo>
                  <a:cubicBezTo>
                    <a:pt x="2218" y="440"/>
                    <a:pt x="3913" y="1"/>
                    <a:pt x="5733" y="210"/>
                  </a:cubicBezTo>
                  <a:cubicBezTo>
                    <a:pt x="6214" y="252"/>
                    <a:pt x="6696" y="377"/>
                    <a:pt x="7030" y="796"/>
                  </a:cubicBezTo>
                  <a:cubicBezTo>
                    <a:pt x="7114" y="900"/>
                    <a:pt x="7219" y="963"/>
                    <a:pt x="7323" y="1047"/>
                  </a:cubicBezTo>
                  <a:cubicBezTo>
                    <a:pt x="8202" y="1696"/>
                    <a:pt x="8788" y="2532"/>
                    <a:pt x="8997" y="3600"/>
                  </a:cubicBezTo>
                  <a:cubicBezTo>
                    <a:pt x="9081" y="4039"/>
                    <a:pt x="9206" y="4520"/>
                    <a:pt x="9332" y="4960"/>
                  </a:cubicBezTo>
                  <a:cubicBezTo>
                    <a:pt x="9395" y="5169"/>
                    <a:pt x="9416" y="5399"/>
                    <a:pt x="9520" y="5587"/>
                  </a:cubicBezTo>
                  <a:cubicBezTo>
                    <a:pt x="10064" y="6529"/>
                    <a:pt x="10190" y="7575"/>
                    <a:pt x="10378" y="8600"/>
                  </a:cubicBezTo>
                  <a:cubicBezTo>
                    <a:pt x="10692" y="10253"/>
                    <a:pt x="10985" y="11885"/>
                    <a:pt x="11278" y="13538"/>
                  </a:cubicBezTo>
                  <a:cubicBezTo>
                    <a:pt x="11299" y="13748"/>
                    <a:pt x="11383" y="13978"/>
                    <a:pt x="11341" y="14187"/>
                  </a:cubicBezTo>
                  <a:cubicBezTo>
                    <a:pt x="11236" y="15610"/>
                    <a:pt x="11696" y="16970"/>
                    <a:pt x="12010" y="18309"/>
                  </a:cubicBezTo>
                  <a:cubicBezTo>
                    <a:pt x="12240" y="19292"/>
                    <a:pt x="12575" y="20255"/>
                    <a:pt x="12889" y="21238"/>
                  </a:cubicBezTo>
                  <a:cubicBezTo>
                    <a:pt x="12952" y="21406"/>
                    <a:pt x="13015" y="21573"/>
                    <a:pt x="13077" y="21761"/>
                  </a:cubicBezTo>
                  <a:cubicBezTo>
                    <a:pt x="13433" y="22766"/>
                    <a:pt x="14103" y="23498"/>
                    <a:pt x="15065" y="24000"/>
                  </a:cubicBezTo>
                  <a:cubicBezTo>
                    <a:pt x="15358" y="24126"/>
                    <a:pt x="15609" y="24293"/>
                    <a:pt x="15881" y="24481"/>
                  </a:cubicBezTo>
                  <a:cubicBezTo>
                    <a:pt x="16676" y="25046"/>
                    <a:pt x="17576" y="25339"/>
                    <a:pt x="18517" y="25548"/>
                  </a:cubicBezTo>
                  <a:cubicBezTo>
                    <a:pt x="18727" y="25590"/>
                    <a:pt x="18957" y="25590"/>
                    <a:pt x="19145" y="25695"/>
                  </a:cubicBezTo>
                  <a:cubicBezTo>
                    <a:pt x="19773" y="26009"/>
                    <a:pt x="20442" y="26009"/>
                    <a:pt x="21154" y="26009"/>
                  </a:cubicBezTo>
                  <a:lnTo>
                    <a:pt x="25150" y="26009"/>
                  </a:lnTo>
                  <a:cubicBezTo>
                    <a:pt x="25548" y="26009"/>
                    <a:pt x="25945" y="25904"/>
                    <a:pt x="26343" y="25862"/>
                  </a:cubicBezTo>
                  <a:cubicBezTo>
                    <a:pt x="26573" y="25841"/>
                    <a:pt x="26824" y="25758"/>
                    <a:pt x="27075" y="25758"/>
                  </a:cubicBezTo>
                  <a:cubicBezTo>
                    <a:pt x="28038" y="25758"/>
                    <a:pt x="29000" y="25779"/>
                    <a:pt x="29942" y="25758"/>
                  </a:cubicBezTo>
                  <a:cubicBezTo>
                    <a:pt x="30465" y="25737"/>
                    <a:pt x="30841" y="25946"/>
                    <a:pt x="31176" y="26302"/>
                  </a:cubicBezTo>
                  <a:cubicBezTo>
                    <a:pt x="31427" y="26595"/>
                    <a:pt x="31804" y="26804"/>
                    <a:pt x="32055" y="27118"/>
                  </a:cubicBezTo>
                  <a:cubicBezTo>
                    <a:pt x="32453" y="27578"/>
                    <a:pt x="32871" y="27997"/>
                    <a:pt x="32997" y="28666"/>
                  </a:cubicBezTo>
                  <a:cubicBezTo>
                    <a:pt x="33101" y="29231"/>
                    <a:pt x="33206" y="29817"/>
                    <a:pt x="33206" y="30403"/>
                  </a:cubicBezTo>
                  <a:cubicBezTo>
                    <a:pt x="33185" y="31072"/>
                    <a:pt x="32976" y="31616"/>
                    <a:pt x="32536" y="32077"/>
                  </a:cubicBezTo>
                  <a:cubicBezTo>
                    <a:pt x="32181" y="32432"/>
                    <a:pt x="31867" y="32851"/>
                    <a:pt x="31511" y="33206"/>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7" name="Google Shape;787;p46"/>
            <p:cNvSpPr/>
            <p:nvPr/>
          </p:nvSpPr>
          <p:spPr>
            <a:xfrm flipH="1">
              <a:off x="7315031" y="4246511"/>
              <a:ext cx="95709" cy="236218"/>
            </a:xfrm>
            <a:custGeom>
              <a:avLst/>
              <a:gdLst/>
              <a:ahLst/>
              <a:cxnLst/>
              <a:rect l="l" t="t" r="r" b="b"/>
              <a:pathLst>
                <a:path w="2993" h="7387" extrusionOk="0">
                  <a:moveTo>
                    <a:pt x="1089" y="1"/>
                  </a:moveTo>
                  <a:cubicBezTo>
                    <a:pt x="1800" y="377"/>
                    <a:pt x="2365" y="670"/>
                    <a:pt x="2972" y="942"/>
                  </a:cubicBezTo>
                  <a:cubicBezTo>
                    <a:pt x="2993" y="1549"/>
                    <a:pt x="2972" y="2072"/>
                    <a:pt x="2637" y="2616"/>
                  </a:cubicBezTo>
                  <a:cubicBezTo>
                    <a:pt x="2344" y="3077"/>
                    <a:pt x="2323" y="3662"/>
                    <a:pt x="2156" y="4186"/>
                  </a:cubicBezTo>
                  <a:cubicBezTo>
                    <a:pt x="1925" y="4981"/>
                    <a:pt x="1716" y="5797"/>
                    <a:pt x="1423" y="6571"/>
                  </a:cubicBezTo>
                  <a:cubicBezTo>
                    <a:pt x="1151" y="7366"/>
                    <a:pt x="942" y="7387"/>
                    <a:pt x="210" y="6906"/>
                  </a:cubicBezTo>
                  <a:lnTo>
                    <a:pt x="105" y="6801"/>
                  </a:lnTo>
                  <a:cubicBezTo>
                    <a:pt x="42" y="6257"/>
                    <a:pt x="0" y="5692"/>
                    <a:pt x="252" y="5127"/>
                  </a:cubicBezTo>
                  <a:cubicBezTo>
                    <a:pt x="273" y="5064"/>
                    <a:pt x="314" y="4960"/>
                    <a:pt x="314" y="4876"/>
                  </a:cubicBezTo>
                  <a:cubicBezTo>
                    <a:pt x="314" y="3809"/>
                    <a:pt x="691" y="2805"/>
                    <a:pt x="900" y="1779"/>
                  </a:cubicBezTo>
                  <a:cubicBezTo>
                    <a:pt x="984" y="1445"/>
                    <a:pt x="1005" y="1110"/>
                    <a:pt x="1047" y="796"/>
                  </a:cubicBezTo>
                  <a:cubicBezTo>
                    <a:pt x="1068" y="587"/>
                    <a:pt x="1068" y="377"/>
                    <a:pt x="108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8" name="Google Shape;788;p46"/>
            <p:cNvSpPr/>
            <p:nvPr/>
          </p:nvSpPr>
          <p:spPr>
            <a:xfrm flipH="1">
              <a:off x="6543550" y="4263236"/>
              <a:ext cx="109747" cy="182719"/>
            </a:xfrm>
            <a:custGeom>
              <a:avLst/>
              <a:gdLst/>
              <a:ahLst/>
              <a:cxnLst/>
              <a:rect l="l" t="t" r="r" b="b"/>
              <a:pathLst>
                <a:path w="3432" h="5714" extrusionOk="0">
                  <a:moveTo>
                    <a:pt x="0" y="503"/>
                  </a:moveTo>
                  <a:cubicBezTo>
                    <a:pt x="481" y="168"/>
                    <a:pt x="1025" y="189"/>
                    <a:pt x="1548" y="1"/>
                  </a:cubicBezTo>
                  <a:cubicBezTo>
                    <a:pt x="1695" y="482"/>
                    <a:pt x="1841" y="922"/>
                    <a:pt x="1988" y="1340"/>
                  </a:cubicBezTo>
                  <a:cubicBezTo>
                    <a:pt x="2051" y="1466"/>
                    <a:pt x="2113" y="1633"/>
                    <a:pt x="2176" y="1758"/>
                  </a:cubicBezTo>
                  <a:cubicBezTo>
                    <a:pt x="2218" y="1842"/>
                    <a:pt x="2302" y="1926"/>
                    <a:pt x="2323" y="1989"/>
                  </a:cubicBezTo>
                  <a:cubicBezTo>
                    <a:pt x="2427" y="2721"/>
                    <a:pt x="2950" y="3328"/>
                    <a:pt x="3097" y="4060"/>
                  </a:cubicBezTo>
                  <a:cubicBezTo>
                    <a:pt x="3159" y="4458"/>
                    <a:pt x="3431" y="4792"/>
                    <a:pt x="3348" y="5211"/>
                  </a:cubicBezTo>
                  <a:cubicBezTo>
                    <a:pt x="3327" y="5316"/>
                    <a:pt x="3306" y="5441"/>
                    <a:pt x="3264" y="5588"/>
                  </a:cubicBezTo>
                  <a:cubicBezTo>
                    <a:pt x="2699" y="5713"/>
                    <a:pt x="2281" y="5588"/>
                    <a:pt x="1988" y="5085"/>
                  </a:cubicBezTo>
                  <a:cubicBezTo>
                    <a:pt x="1779" y="4751"/>
                    <a:pt x="1423" y="4499"/>
                    <a:pt x="1444" y="4039"/>
                  </a:cubicBezTo>
                  <a:cubicBezTo>
                    <a:pt x="1444" y="3955"/>
                    <a:pt x="1360" y="3872"/>
                    <a:pt x="1297" y="3809"/>
                  </a:cubicBezTo>
                  <a:cubicBezTo>
                    <a:pt x="1255" y="3725"/>
                    <a:pt x="1172" y="3642"/>
                    <a:pt x="1151" y="3558"/>
                  </a:cubicBezTo>
                  <a:cubicBezTo>
                    <a:pt x="921" y="3181"/>
                    <a:pt x="732" y="2763"/>
                    <a:pt x="628" y="2282"/>
                  </a:cubicBezTo>
                  <a:cubicBezTo>
                    <a:pt x="544" y="1863"/>
                    <a:pt x="251" y="1528"/>
                    <a:pt x="105" y="1110"/>
                  </a:cubicBezTo>
                  <a:cubicBezTo>
                    <a:pt x="21" y="942"/>
                    <a:pt x="21" y="712"/>
                    <a:pt x="0" y="503"/>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9" name="Google Shape;789;p46"/>
            <p:cNvSpPr/>
            <p:nvPr/>
          </p:nvSpPr>
          <p:spPr>
            <a:xfrm flipH="1">
              <a:off x="6473325" y="3140508"/>
              <a:ext cx="1123434" cy="1368957"/>
            </a:xfrm>
            <a:custGeom>
              <a:avLst/>
              <a:gdLst/>
              <a:ahLst/>
              <a:cxnLst/>
              <a:rect l="l" t="t" r="r" b="b"/>
              <a:pathLst>
                <a:path w="35132" h="42810" extrusionOk="0">
                  <a:moveTo>
                    <a:pt x="6299" y="33938"/>
                  </a:moveTo>
                  <a:cubicBezTo>
                    <a:pt x="6048" y="33687"/>
                    <a:pt x="5734" y="33394"/>
                    <a:pt x="5441" y="33059"/>
                  </a:cubicBezTo>
                  <a:cubicBezTo>
                    <a:pt x="4939" y="32494"/>
                    <a:pt x="4478" y="31930"/>
                    <a:pt x="3997" y="31344"/>
                  </a:cubicBezTo>
                  <a:cubicBezTo>
                    <a:pt x="3893" y="31218"/>
                    <a:pt x="3788" y="31030"/>
                    <a:pt x="3746" y="30862"/>
                  </a:cubicBezTo>
                  <a:cubicBezTo>
                    <a:pt x="3621" y="30507"/>
                    <a:pt x="3432" y="30193"/>
                    <a:pt x="3202" y="29921"/>
                  </a:cubicBezTo>
                  <a:cubicBezTo>
                    <a:pt x="3014" y="29733"/>
                    <a:pt x="2930" y="29440"/>
                    <a:pt x="2846" y="29189"/>
                  </a:cubicBezTo>
                  <a:cubicBezTo>
                    <a:pt x="2742" y="28791"/>
                    <a:pt x="2574" y="28414"/>
                    <a:pt x="2386" y="28080"/>
                  </a:cubicBezTo>
                  <a:cubicBezTo>
                    <a:pt x="2156" y="27661"/>
                    <a:pt x="1947" y="27201"/>
                    <a:pt x="1842" y="26720"/>
                  </a:cubicBezTo>
                  <a:cubicBezTo>
                    <a:pt x="1528" y="25485"/>
                    <a:pt x="1214" y="24271"/>
                    <a:pt x="942" y="23016"/>
                  </a:cubicBezTo>
                  <a:cubicBezTo>
                    <a:pt x="817" y="22409"/>
                    <a:pt x="733" y="21782"/>
                    <a:pt x="754" y="21175"/>
                  </a:cubicBezTo>
                  <a:cubicBezTo>
                    <a:pt x="796" y="19689"/>
                    <a:pt x="649" y="18204"/>
                    <a:pt x="524" y="16697"/>
                  </a:cubicBezTo>
                  <a:cubicBezTo>
                    <a:pt x="440" y="15839"/>
                    <a:pt x="503" y="14981"/>
                    <a:pt x="482" y="14082"/>
                  </a:cubicBezTo>
                  <a:cubicBezTo>
                    <a:pt x="440" y="13559"/>
                    <a:pt x="377" y="13035"/>
                    <a:pt x="336" y="12512"/>
                  </a:cubicBezTo>
                  <a:cubicBezTo>
                    <a:pt x="315" y="12157"/>
                    <a:pt x="273" y="11780"/>
                    <a:pt x="273" y="11424"/>
                  </a:cubicBezTo>
                  <a:cubicBezTo>
                    <a:pt x="273" y="10797"/>
                    <a:pt x="273" y="10190"/>
                    <a:pt x="294" y="9562"/>
                  </a:cubicBezTo>
                  <a:cubicBezTo>
                    <a:pt x="294" y="8893"/>
                    <a:pt x="294" y="8202"/>
                    <a:pt x="105" y="7533"/>
                  </a:cubicBezTo>
                  <a:cubicBezTo>
                    <a:pt x="22" y="7240"/>
                    <a:pt x="1" y="6926"/>
                    <a:pt x="1" y="6612"/>
                  </a:cubicBezTo>
                  <a:cubicBezTo>
                    <a:pt x="1" y="5503"/>
                    <a:pt x="64" y="4436"/>
                    <a:pt x="84" y="3348"/>
                  </a:cubicBezTo>
                  <a:cubicBezTo>
                    <a:pt x="84" y="3055"/>
                    <a:pt x="105" y="2783"/>
                    <a:pt x="147" y="2511"/>
                  </a:cubicBezTo>
                  <a:cubicBezTo>
                    <a:pt x="231" y="2197"/>
                    <a:pt x="252" y="1820"/>
                    <a:pt x="712" y="1779"/>
                  </a:cubicBezTo>
                  <a:cubicBezTo>
                    <a:pt x="1089" y="1193"/>
                    <a:pt x="1696" y="963"/>
                    <a:pt x="2323" y="753"/>
                  </a:cubicBezTo>
                  <a:cubicBezTo>
                    <a:pt x="3328" y="419"/>
                    <a:pt x="4311" y="0"/>
                    <a:pt x="5378" y="63"/>
                  </a:cubicBezTo>
                  <a:cubicBezTo>
                    <a:pt x="5964" y="105"/>
                    <a:pt x="6571" y="126"/>
                    <a:pt x="7136" y="167"/>
                  </a:cubicBezTo>
                  <a:cubicBezTo>
                    <a:pt x="7345" y="209"/>
                    <a:pt x="7596" y="230"/>
                    <a:pt x="7763" y="356"/>
                  </a:cubicBezTo>
                  <a:cubicBezTo>
                    <a:pt x="8370" y="795"/>
                    <a:pt x="8956" y="1235"/>
                    <a:pt x="9500" y="1737"/>
                  </a:cubicBezTo>
                  <a:cubicBezTo>
                    <a:pt x="9751" y="1946"/>
                    <a:pt x="9939" y="2260"/>
                    <a:pt x="10128" y="2532"/>
                  </a:cubicBezTo>
                  <a:cubicBezTo>
                    <a:pt x="10274" y="2783"/>
                    <a:pt x="10442" y="3055"/>
                    <a:pt x="10546" y="3348"/>
                  </a:cubicBezTo>
                  <a:cubicBezTo>
                    <a:pt x="10755" y="3996"/>
                    <a:pt x="10902" y="4645"/>
                    <a:pt x="11090" y="5294"/>
                  </a:cubicBezTo>
                  <a:cubicBezTo>
                    <a:pt x="11174" y="5587"/>
                    <a:pt x="11237" y="5901"/>
                    <a:pt x="11404" y="6173"/>
                  </a:cubicBezTo>
                  <a:cubicBezTo>
                    <a:pt x="11739" y="6758"/>
                    <a:pt x="11906" y="7428"/>
                    <a:pt x="12032" y="8098"/>
                  </a:cubicBezTo>
                  <a:cubicBezTo>
                    <a:pt x="12367" y="9960"/>
                    <a:pt x="12743" y="11822"/>
                    <a:pt x="13078" y="13663"/>
                  </a:cubicBezTo>
                  <a:cubicBezTo>
                    <a:pt x="13141" y="14019"/>
                    <a:pt x="13204" y="14354"/>
                    <a:pt x="13204" y="14688"/>
                  </a:cubicBezTo>
                  <a:cubicBezTo>
                    <a:pt x="13162" y="16048"/>
                    <a:pt x="13580" y="17325"/>
                    <a:pt x="13894" y="18622"/>
                  </a:cubicBezTo>
                  <a:cubicBezTo>
                    <a:pt x="14124" y="19606"/>
                    <a:pt x="14459" y="20568"/>
                    <a:pt x="14773" y="21551"/>
                  </a:cubicBezTo>
                  <a:cubicBezTo>
                    <a:pt x="14877" y="21865"/>
                    <a:pt x="15045" y="22179"/>
                    <a:pt x="15170" y="22493"/>
                  </a:cubicBezTo>
                  <a:cubicBezTo>
                    <a:pt x="15317" y="22911"/>
                    <a:pt x="15652" y="23225"/>
                    <a:pt x="16028" y="23435"/>
                  </a:cubicBezTo>
                  <a:cubicBezTo>
                    <a:pt x="16614" y="23769"/>
                    <a:pt x="17179" y="24167"/>
                    <a:pt x="17786" y="24481"/>
                  </a:cubicBezTo>
                  <a:cubicBezTo>
                    <a:pt x="18100" y="24648"/>
                    <a:pt x="18455" y="24753"/>
                    <a:pt x="18832" y="24857"/>
                  </a:cubicBezTo>
                  <a:cubicBezTo>
                    <a:pt x="20025" y="25171"/>
                    <a:pt x="21196" y="25632"/>
                    <a:pt x="22473" y="25548"/>
                  </a:cubicBezTo>
                  <a:cubicBezTo>
                    <a:pt x="23603" y="25464"/>
                    <a:pt x="24691" y="25527"/>
                    <a:pt x="25820" y="25527"/>
                  </a:cubicBezTo>
                  <a:cubicBezTo>
                    <a:pt x="26176" y="25527"/>
                    <a:pt x="26553" y="25485"/>
                    <a:pt x="26908" y="25360"/>
                  </a:cubicBezTo>
                  <a:cubicBezTo>
                    <a:pt x="27181" y="25255"/>
                    <a:pt x="27473" y="25234"/>
                    <a:pt x="27725" y="25234"/>
                  </a:cubicBezTo>
                  <a:cubicBezTo>
                    <a:pt x="28624" y="25213"/>
                    <a:pt x="29524" y="25234"/>
                    <a:pt x="30424" y="25234"/>
                  </a:cubicBezTo>
                  <a:cubicBezTo>
                    <a:pt x="30884" y="25234"/>
                    <a:pt x="31261" y="25380"/>
                    <a:pt x="31616" y="25632"/>
                  </a:cubicBezTo>
                  <a:cubicBezTo>
                    <a:pt x="31930" y="25862"/>
                    <a:pt x="32307" y="26050"/>
                    <a:pt x="32642" y="26280"/>
                  </a:cubicBezTo>
                  <a:cubicBezTo>
                    <a:pt x="33039" y="26594"/>
                    <a:pt x="33395" y="26908"/>
                    <a:pt x="33751" y="27243"/>
                  </a:cubicBezTo>
                  <a:cubicBezTo>
                    <a:pt x="34023" y="27536"/>
                    <a:pt x="34232" y="27870"/>
                    <a:pt x="34483" y="28184"/>
                  </a:cubicBezTo>
                  <a:cubicBezTo>
                    <a:pt x="34525" y="28268"/>
                    <a:pt x="34587" y="28352"/>
                    <a:pt x="34608" y="28414"/>
                  </a:cubicBezTo>
                  <a:cubicBezTo>
                    <a:pt x="34859" y="29461"/>
                    <a:pt x="35131" y="30549"/>
                    <a:pt x="34943" y="31637"/>
                  </a:cubicBezTo>
                  <a:cubicBezTo>
                    <a:pt x="34839" y="32222"/>
                    <a:pt x="34692" y="32787"/>
                    <a:pt x="34211" y="33206"/>
                  </a:cubicBezTo>
                  <a:cubicBezTo>
                    <a:pt x="34023" y="33373"/>
                    <a:pt x="33876" y="33582"/>
                    <a:pt x="33709" y="33750"/>
                  </a:cubicBezTo>
                  <a:cubicBezTo>
                    <a:pt x="33479" y="34022"/>
                    <a:pt x="33248" y="34231"/>
                    <a:pt x="32914" y="34357"/>
                  </a:cubicBezTo>
                  <a:cubicBezTo>
                    <a:pt x="32725" y="34419"/>
                    <a:pt x="32558" y="34524"/>
                    <a:pt x="32411" y="34629"/>
                  </a:cubicBezTo>
                  <a:cubicBezTo>
                    <a:pt x="32181" y="34775"/>
                    <a:pt x="32098" y="35005"/>
                    <a:pt x="32202" y="35277"/>
                  </a:cubicBezTo>
                  <a:cubicBezTo>
                    <a:pt x="32411" y="35738"/>
                    <a:pt x="32642" y="36219"/>
                    <a:pt x="32830" y="36721"/>
                  </a:cubicBezTo>
                  <a:cubicBezTo>
                    <a:pt x="33165" y="37579"/>
                    <a:pt x="33562" y="38416"/>
                    <a:pt x="33771" y="39295"/>
                  </a:cubicBezTo>
                  <a:cubicBezTo>
                    <a:pt x="33918" y="39860"/>
                    <a:pt x="33813" y="40487"/>
                    <a:pt x="33813" y="41052"/>
                  </a:cubicBezTo>
                  <a:cubicBezTo>
                    <a:pt x="33813" y="41324"/>
                    <a:pt x="33604" y="41533"/>
                    <a:pt x="33353" y="41554"/>
                  </a:cubicBezTo>
                  <a:cubicBezTo>
                    <a:pt x="32830" y="41575"/>
                    <a:pt x="32265" y="41638"/>
                    <a:pt x="31784" y="41554"/>
                  </a:cubicBezTo>
                  <a:cubicBezTo>
                    <a:pt x="31323" y="41492"/>
                    <a:pt x="31051" y="41136"/>
                    <a:pt x="30779" y="40759"/>
                  </a:cubicBezTo>
                  <a:cubicBezTo>
                    <a:pt x="30214" y="39964"/>
                    <a:pt x="29942" y="38981"/>
                    <a:pt x="29440" y="38144"/>
                  </a:cubicBezTo>
                  <a:cubicBezTo>
                    <a:pt x="29377" y="37391"/>
                    <a:pt x="28792" y="36826"/>
                    <a:pt x="28750" y="36051"/>
                  </a:cubicBezTo>
                  <a:cubicBezTo>
                    <a:pt x="28708" y="35779"/>
                    <a:pt x="28457" y="35591"/>
                    <a:pt x="28143" y="35591"/>
                  </a:cubicBezTo>
                  <a:lnTo>
                    <a:pt x="27494" y="35591"/>
                  </a:lnTo>
                  <a:cubicBezTo>
                    <a:pt x="26030" y="35591"/>
                    <a:pt x="24565" y="35549"/>
                    <a:pt x="23121" y="35591"/>
                  </a:cubicBezTo>
                  <a:cubicBezTo>
                    <a:pt x="22494" y="35591"/>
                    <a:pt x="21887" y="35633"/>
                    <a:pt x="21259" y="35696"/>
                  </a:cubicBezTo>
                  <a:cubicBezTo>
                    <a:pt x="20548" y="35738"/>
                    <a:pt x="19857" y="35800"/>
                    <a:pt x="19146" y="35863"/>
                  </a:cubicBezTo>
                  <a:cubicBezTo>
                    <a:pt x="19020" y="35863"/>
                    <a:pt x="18874" y="35863"/>
                    <a:pt x="18769" y="35926"/>
                  </a:cubicBezTo>
                  <a:cubicBezTo>
                    <a:pt x="18016" y="36177"/>
                    <a:pt x="17242" y="36135"/>
                    <a:pt x="16468" y="36135"/>
                  </a:cubicBezTo>
                  <a:cubicBezTo>
                    <a:pt x="15045" y="36135"/>
                    <a:pt x="13622" y="36135"/>
                    <a:pt x="12178" y="36114"/>
                  </a:cubicBezTo>
                  <a:cubicBezTo>
                    <a:pt x="11697" y="36114"/>
                    <a:pt x="11195" y="36135"/>
                    <a:pt x="10714" y="35926"/>
                  </a:cubicBezTo>
                  <a:cubicBezTo>
                    <a:pt x="10400" y="35800"/>
                    <a:pt x="10065" y="35947"/>
                    <a:pt x="9981" y="36282"/>
                  </a:cubicBezTo>
                  <a:cubicBezTo>
                    <a:pt x="9814" y="37286"/>
                    <a:pt x="9144" y="38144"/>
                    <a:pt x="9040" y="39190"/>
                  </a:cubicBezTo>
                  <a:cubicBezTo>
                    <a:pt x="8998" y="39692"/>
                    <a:pt x="8663" y="40194"/>
                    <a:pt x="8579" y="40676"/>
                  </a:cubicBezTo>
                  <a:cubicBezTo>
                    <a:pt x="8496" y="41261"/>
                    <a:pt x="8203" y="41722"/>
                    <a:pt x="7994" y="42224"/>
                  </a:cubicBezTo>
                  <a:cubicBezTo>
                    <a:pt x="7826" y="42621"/>
                    <a:pt x="7554" y="42768"/>
                    <a:pt x="7136" y="42768"/>
                  </a:cubicBezTo>
                  <a:cubicBezTo>
                    <a:pt x="6529" y="42768"/>
                    <a:pt x="5964" y="42810"/>
                    <a:pt x="5441" y="42454"/>
                  </a:cubicBezTo>
                  <a:cubicBezTo>
                    <a:pt x="5211" y="42308"/>
                    <a:pt x="5043" y="42140"/>
                    <a:pt x="5043" y="41889"/>
                  </a:cubicBezTo>
                  <a:cubicBezTo>
                    <a:pt x="5064" y="41073"/>
                    <a:pt x="4897" y="40257"/>
                    <a:pt x="5273" y="39504"/>
                  </a:cubicBezTo>
                  <a:cubicBezTo>
                    <a:pt x="5336" y="39420"/>
                    <a:pt x="5357" y="39316"/>
                    <a:pt x="5357" y="39253"/>
                  </a:cubicBezTo>
                  <a:cubicBezTo>
                    <a:pt x="5378" y="38228"/>
                    <a:pt x="5859" y="37328"/>
                    <a:pt x="6110" y="36365"/>
                  </a:cubicBezTo>
                  <a:cubicBezTo>
                    <a:pt x="6236" y="35947"/>
                    <a:pt x="6320" y="35528"/>
                    <a:pt x="6320" y="35089"/>
                  </a:cubicBezTo>
                  <a:cubicBezTo>
                    <a:pt x="6173" y="34754"/>
                    <a:pt x="6257" y="34378"/>
                    <a:pt x="6299" y="33938"/>
                  </a:cubicBezTo>
                  <a:close/>
                  <a:moveTo>
                    <a:pt x="32244" y="33854"/>
                  </a:moveTo>
                  <a:cubicBezTo>
                    <a:pt x="32600" y="33478"/>
                    <a:pt x="32934" y="33080"/>
                    <a:pt x="33290" y="32704"/>
                  </a:cubicBezTo>
                  <a:cubicBezTo>
                    <a:pt x="33771" y="32243"/>
                    <a:pt x="33981" y="31699"/>
                    <a:pt x="33981" y="31030"/>
                  </a:cubicBezTo>
                  <a:cubicBezTo>
                    <a:pt x="34002" y="30444"/>
                    <a:pt x="33876" y="29879"/>
                    <a:pt x="33771" y="29293"/>
                  </a:cubicBezTo>
                  <a:cubicBezTo>
                    <a:pt x="33646" y="28624"/>
                    <a:pt x="33227" y="28205"/>
                    <a:pt x="32830" y="27745"/>
                  </a:cubicBezTo>
                  <a:cubicBezTo>
                    <a:pt x="32558" y="27431"/>
                    <a:pt x="32223" y="27222"/>
                    <a:pt x="31930" y="26929"/>
                  </a:cubicBezTo>
                  <a:cubicBezTo>
                    <a:pt x="31595" y="26573"/>
                    <a:pt x="31240" y="26364"/>
                    <a:pt x="30717" y="26385"/>
                  </a:cubicBezTo>
                  <a:cubicBezTo>
                    <a:pt x="29733" y="26406"/>
                    <a:pt x="28771" y="26385"/>
                    <a:pt x="27829" y="26385"/>
                  </a:cubicBezTo>
                  <a:cubicBezTo>
                    <a:pt x="27599" y="26385"/>
                    <a:pt x="27327" y="26427"/>
                    <a:pt x="27097" y="26489"/>
                  </a:cubicBezTo>
                  <a:cubicBezTo>
                    <a:pt x="26699" y="26531"/>
                    <a:pt x="26323" y="26636"/>
                    <a:pt x="25925" y="26636"/>
                  </a:cubicBezTo>
                  <a:cubicBezTo>
                    <a:pt x="24586" y="26678"/>
                    <a:pt x="23247" y="26636"/>
                    <a:pt x="21908" y="26636"/>
                  </a:cubicBezTo>
                  <a:cubicBezTo>
                    <a:pt x="21238" y="26636"/>
                    <a:pt x="20548" y="26678"/>
                    <a:pt x="19899" y="26322"/>
                  </a:cubicBezTo>
                  <a:cubicBezTo>
                    <a:pt x="19732" y="26217"/>
                    <a:pt x="19481" y="26217"/>
                    <a:pt x="19271" y="26176"/>
                  </a:cubicBezTo>
                  <a:cubicBezTo>
                    <a:pt x="18330" y="25966"/>
                    <a:pt x="17409" y="25673"/>
                    <a:pt x="16635" y="25108"/>
                  </a:cubicBezTo>
                  <a:cubicBezTo>
                    <a:pt x="16363" y="24920"/>
                    <a:pt x="16112" y="24795"/>
                    <a:pt x="15819" y="24627"/>
                  </a:cubicBezTo>
                  <a:cubicBezTo>
                    <a:pt x="14856" y="24167"/>
                    <a:pt x="14208" y="23393"/>
                    <a:pt x="13831" y="22388"/>
                  </a:cubicBezTo>
                  <a:cubicBezTo>
                    <a:pt x="13789" y="22200"/>
                    <a:pt x="13706" y="22033"/>
                    <a:pt x="13664" y="21865"/>
                  </a:cubicBezTo>
                  <a:cubicBezTo>
                    <a:pt x="13371" y="20882"/>
                    <a:pt x="12994" y="19919"/>
                    <a:pt x="12764" y="18936"/>
                  </a:cubicBezTo>
                  <a:cubicBezTo>
                    <a:pt x="12450" y="17576"/>
                    <a:pt x="12011" y="16237"/>
                    <a:pt x="12116" y="14814"/>
                  </a:cubicBezTo>
                  <a:cubicBezTo>
                    <a:pt x="12136" y="14605"/>
                    <a:pt x="12053" y="14396"/>
                    <a:pt x="12032" y="14165"/>
                  </a:cubicBezTo>
                  <a:cubicBezTo>
                    <a:pt x="11739" y="12512"/>
                    <a:pt x="11467" y="10859"/>
                    <a:pt x="11132" y="9227"/>
                  </a:cubicBezTo>
                  <a:cubicBezTo>
                    <a:pt x="10965" y="8181"/>
                    <a:pt x="10818" y="7135"/>
                    <a:pt x="10274" y="6214"/>
                  </a:cubicBezTo>
                  <a:cubicBezTo>
                    <a:pt x="10170" y="6026"/>
                    <a:pt x="10149" y="5796"/>
                    <a:pt x="10086" y="5587"/>
                  </a:cubicBezTo>
                  <a:cubicBezTo>
                    <a:pt x="9981" y="5147"/>
                    <a:pt x="9856" y="4708"/>
                    <a:pt x="9751" y="4227"/>
                  </a:cubicBezTo>
                  <a:cubicBezTo>
                    <a:pt x="9542" y="3139"/>
                    <a:pt x="8956" y="2323"/>
                    <a:pt x="8077" y="1674"/>
                  </a:cubicBezTo>
                  <a:cubicBezTo>
                    <a:pt x="7973" y="1590"/>
                    <a:pt x="7868" y="1507"/>
                    <a:pt x="7805" y="1423"/>
                  </a:cubicBezTo>
                  <a:cubicBezTo>
                    <a:pt x="7450" y="1004"/>
                    <a:pt x="6989" y="879"/>
                    <a:pt x="6487" y="837"/>
                  </a:cubicBezTo>
                  <a:cubicBezTo>
                    <a:pt x="4688" y="649"/>
                    <a:pt x="2972" y="1067"/>
                    <a:pt x="1361" y="1820"/>
                  </a:cubicBezTo>
                  <a:cubicBezTo>
                    <a:pt x="1298" y="1841"/>
                    <a:pt x="1277" y="1904"/>
                    <a:pt x="1298" y="1904"/>
                  </a:cubicBezTo>
                  <a:cubicBezTo>
                    <a:pt x="1193" y="2239"/>
                    <a:pt x="1172" y="2553"/>
                    <a:pt x="1026" y="2741"/>
                  </a:cubicBezTo>
                  <a:cubicBezTo>
                    <a:pt x="817" y="2950"/>
                    <a:pt x="754" y="3139"/>
                    <a:pt x="754" y="3390"/>
                  </a:cubicBezTo>
                  <a:cubicBezTo>
                    <a:pt x="775" y="4436"/>
                    <a:pt x="775" y="5503"/>
                    <a:pt x="817" y="6549"/>
                  </a:cubicBezTo>
                  <a:cubicBezTo>
                    <a:pt x="817" y="6842"/>
                    <a:pt x="838" y="7114"/>
                    <a:pt x="921" y="7386"/>
                  </a:cubicBezTo>
                  <a:cubicBezTo>
                    <a:pt x="1068" y="7993"/>
                    <a:pt x="1131" y="8621"/>
                    <a:pt x="1131" y="9227"/>
                  </a:cubicBezTo>
                  <a:lnTo>
                    <a:pt x="1131" y="11194"/>
                  </a:lnTo>
                  <a:cubicBezTo>
                    <a:pt x="1131" y="11571"/>
                    <a:pt x="1193" y="11989"/>
                    <a:pt x="1235" y="12387"/>
                  </a:cubicBezTo>
                  <a:cubicBezTo>
                    <a:pt x="1277" y="12910"/>
                    <a:pt x="1361" y="13433"/>
                    <a:pt x="1382" y="13956"/>
                  </a:cubicBezTo>
                  <a:cubicBezTo>
                    <a:pt x="1444" y="14772"/>
                    <a:pt x="1382" y="15588"/>
                    <a:pt x="1465" y="16362"/>
                  </a:cubicBezTo>
                  <a:cubicBezTo>
                    <a:pt x="1591" y="17932"/>
                    <a:pt x="1779" y="19501"/>
                    <a:pt x="1716" y="21091"/>
                  </a:cubicBezTo>
                  <a:cubicBezTo>
                    <a:pt x="1716" y="21489"/>
                    <a:pt x="1716" y="21907"/>
                    <a:pt x="1821" y="22305"/>
                  </a:cubicBezTo>
                  <a:cubicBezTo>
                    <a:pt x="2156" y="23686"/>
                    <a:pt x="2491" y="25067"/>
                    <a:pt x="2846" y="26468"/>
                  </a:cubicBezTo>
                  <a:cubicBezTo>
                    <a:pt x="2951" y="26887"/>
                    <a:pt x="3139" y="27264"/>
                    <a:pt x="3369" y="27640"/>
                  </a:cubicBezTo>
                  <a:cubicBezTo>
                    <a:pt x="3641" y="28059"/>
                    <a:pt x="3725" y="28498"/>
                    <a:pt x="3893" y="28917"/>
                  </a:cubicBezTo>
                  <a:cubicBezTo>
                    <a:pt x="4081" y="29335"/>
                    <a:pt x="4374" y="29712"/>
                    <a:pt x="4604" y="30088"/>
                  </a:cubicBezTo>
                  <a:cubicBezTo>
                    <a:pt x="4625" y="30130"/>
                    <a:pt x="4625" y="30151"/>
                    <a:pt x="4625" y="30172"/>
                  </a:cubicBezTo>
                  <a:cubicBezTo>
                    <a:pt x="4792" y="30444"/>
                    <a:pt x="4918" y="30716"/>
                    <a:pt x="5106" y="30967"/>
                  </a:cubicBezTo>
                  <a:cubicBezTo>
                    <a:pt x="5817" y="31930"/>
                    <a:pt x="6654" y="32746"/>
                    <a:pt x="7533" y="33520"/>
                  </a:cubicBezTo>
                  <a:cubicBezTo>
                    <a:pt x="8140" y="34043"/>
                    <a:pt x="8872" y="34440"/>
                    <a:pt x="9709" y="34461"/>
                  </a:cubicBezTo>
                  <a:cubicBezTo>
                    <a:pt x="10044" y="34482"/>
                    <a:pt x="10379" y="34587"/>
                    <a:pt x="10672" y="34733"/>
                  </a:cubicBezTo>
                  <a:cubicBezTo>
                    <a:pt x="11174" y="34943"/>
                    <a:pt x="11655" y="35005"/>
                    <a:pt x="12220" y="35005"/>
                  </a:cubicBezTo>
                  <a:cubicBezTo>
                    <a:pt x="13810" y="34984"/>
                    <a:pt x="15380" y="34984"/>
                    <a:pt x="16970" y="34984"/>
                  </a:cubicBezTo>
                  <a:cubicBezTo>
                    <a:pt x="17325" y="34984"/>
                    <a:pt x="17660" y="34984"/>
                    <a:pt x="17995" y="34901"/>
                  </a:cubicBezTo>
                  <a:cubicBezTo>
                    <a:pt x="18539" y="34754"/>
                    <a:pt x="19104" y="34733"/>
                    <a:pt x="19648" y="34733"/>
                  </a:cubicBezTo>
                  <a:cubicBezTo>
                    <a:pt x="19878" y="34733"/>
                    <a:pt x="20150" y="34691"/>
                    <a:pt x="20380" y="34650"/>
                  </a:cubicBezTo>
                  <a:cubicBezTo>
                    <a:pt x="21322" y="34482"/>
                    <a:pt x="22284" y="34419"/>
                    <a:pt x="23247" y="34419"/>
                  </a:cubicBezTo>
                  <a:cubicBezTo>
                    <a:pt x="24963" y="34440"/>
                    <a:pt x="26678" y="34419"/>
                    <a:pt x="28373" y="34419"/>
                  </a:cubicBezTo>
                  <a:cubicBezTo>
                    <a:pt x="28729" y="34419"/>
                    <a:pt x="29064" y="34419"/>
                    <a:pt x="29398" y="34315"/>
                  </a:cubicBezTo>
                  <a:cubicBezTo>
                    <a:pt x="30298" y="34106"/>
                    <a:pt x="31240" y="33896"/>
                    <a:pt x="32244" y="33854"/>
                  </a:cubicBezTo>
                  <a:close/>
                  <a:moveTo>
                    <a:pt x="6906" y="34587"/>
                  </a:moveTo>
                  <a:cubicBezTo>
                    <a:pt x="6885" y="34943"/>
                    <a:pt x="6885" y="35152"/>
                    <a:pt x="6864" y="35361"/>
                  </a:cubicBezTo>
                  <a:cubicBezTo>
                    <a:pt x="6822" y="35696"/>
                    <a:pt x="6801" y="36031"/>
                    <a:pt x="6717" y="36344"/>
                  </a:cubicBezTo>
                  <a:cubicBezTo>
                    <a:pt x="6487" y="37370"/>
                    <a:pt x="6090" y="38353"/>
                    <a:pt x="6131" y="39441"/>
                  </a:cubicBezTo>
                  <a:cubicBezTo>
                    <a:pt x="6131" y="39504"/>
                    <a:pt x="6090" y="39608"/>
                    <a:pt x="6069" y="39692"/>
                  </a:cubicBezTo>
                  <a:cubicBezTo>
                    <a:pt x="5817" y="40236"/>
                    <a:pt x="5859" y="40822"/>
                    <a:pt x="5922" y="41366"/>
                  </a:cubicBezTo>
                  <a:cubicBezTo>
                    <a:pt x="5964" y="41429"/>
                    <a:pt x="5985" y="41471"/>
                    <a:pt x="6027" y="41471"/>
                  </a:cubicBezTo>
                  <a:cubicBezTo>
                    <a:pt x="6759" y="41952"/>
                    <a:pt x="6968" y="41910"/>
                    <a:pt x="7240" y="41136"/>
                  </a:cubicBezTo>
                  <a:cubicBezTo>
                    <a:pt x="7533" y="40341"/>
                    <a:pt x="7742" y="39525"/>
                    <a:pt x="7973" y="38751"/>
                  </a:cubicBezTo>
                  <a:cubicBezTo>
                    <a:pt x="8140" y="38228"/>
                    <a:pt x="8161" y="37621"/>
                    <a:pt x="8454" y="37181"/>
                  </a:cubicBezTo>
                  <a:cubicBezTo>
                    <a:pt x="8789" y="36637"/>
                    <a:pt x="8810" y="36114"/>
                    <a:pt x="8789" y="35507"/>
                  </a:cubicBezTo>
                  <a:cubicBezTo>
                    <a:pt x="8182" y="35256"/>
                    <a:pt x="7617" y="34963"/>
                    <a:pt x="6906" y="34587"/>
                  </a:cubicBezTo>
                  <a:close/>
                  <a:moveTo>
                    <a:pt x="29503" y="35612"/>
                  </a:moveTo>
                  <a:cubicBezTo>
                    <a:pt x="29524" y="35821"/>
                    <a:pt x="29524" y="36051"/>
                    <a:pt x="29608" y="36240"/>
                  </a:cubicBezTo>
                  <a:cubicBezTo>
                    <a:pt x="29775" y="36637"/>
                    <a:pt x="30026" y="36993"/>
                    <a:pt x="30131" y="37412"/>
                  </a:cubicBezTo>
                  <a:cubicBezTo>
                    <a:pt x="30235" y="37893"/>
                    <a:pt x="30424" y="38290"/>
                    <a:pt x="30654" y="38688"/>
                  </a:cubicBezTo>
                  <a:lnTo>
                    <a:pt x="30821" y="38939"/>
                  </a:lnTo>
                  <a:cubicBezTo>
                    <a:pt x="30863" y="39002"/>
                    <a:pt x="30947" y="39085"/>
                    <a:pt x="30947" y="39169"/>
                  </a:cubicBezTo>
                  <a:cubicBezTo>
                    <a:pt x="30926" y="39629"/>
                    <a:pt x="31282" y="39880"/>
                    <a:pt x="31491" y="40215"/>
                  </a:cubicBezTo>
                  <a:cubicBezTo>
                    <a:pt x="31784" y="40717"/>
                    <a:pt x="32223" y="40843"/>
                    <a:pt x="32767" y="40717"/>
                  </a:cubicBezTo>
                  <a:cubicBezTo>
                    <a:pt x="32809" y="40571"/>
                    <a:pt x="32830" y="40466"/>
                    <a:pt x="32851" y="40341"/>
                  </a:cubicBezTo>
                  <a:cubicBezTo>
                    <a:pt x="32955" y="39922"/>
                    <a:pt x="32662" y="39588"/>
                    <a:pt x="32600" y="39190"/>
                  </a:cubicBezTo>
                  <a:cubicBezTo>
                    <a:pt x="32453" y="38458"/>
                    <a:pt x="31972" y="37893"/>
                    <a:pt x="31826" y="37119"/>
                  </a:cubicBezTo>
                  <a:cubicBezTo>
                    <a:pt x="31826" y="37056"/>
                    <a:pt x="31721" y="36972"/>
                    <a:pt x="31679" y="36888"/>
                  </a:cubicBezTo>
                  <a:cubicBezTo>
                    <a:pt x="31595" y="36763"/>
                    <a:pt x="31512" y="36637"/>
                    <a:pt x="31491" y="36470"/>
                  </a:cubicBezTo>
                  <a:cubicBezTo>
                    <a:pt x="31344" y="36051"/>
                    <a:pt x="31198" y="35612"/>
                    <a:pt x="31051" y="35131"/>
                  </a:cubicBezTo>
                  <a:cubicBezTo>
                    <a:pt x="30528" y="35298"/>
                    <a:pt x="30005" y="35277"/>
                    <a:pt x="29503" y="35612"/>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0" name="Google Shape;790;p46"/>
            <p:cNvSpPr/>
            <p:nvPr/>
          </p:nvSpPr>
          <p:spPr>
            <a:xfrm flipH="1">
              <a:off x="6431843" y="2496816"/>
              <a:ext cx="922679" cy="847756"/>
            </a:xfrm>
            <a:custGeom>
              <a:avLst/>
              <a:gdLst/>
              <a:ahLst/>
              <a:cxnLst/>
              <a:rect l="l" t="t" r="r" b="b"/>
              <a:pathLst>
                <a:path w="28854" h="26511" extrusionOk="0">
                  <a:moveTo>
                    <a:pt x="22242" y="23707"/>
                  </a:moveTo>
                  <a:cubicBezTo>
                    <a:pt x="22116" y="23812"/>
                    <a:pt x="22012" y="23895"/>
                    <a:pt x="21907" y="23958"/>
                  </a:cubicBezTo>
                  <a:cubicBezTo>
                    <a:pt x="20840" y="24628"/>
                    <a:pt x="19710" y="25088"/>
                    <a:pt x="18559" y="25569"/>
                  </a:cubicBezTo>
                  <a:cubicBezTo>
                    <a:pt x="18141" y="25737"/>
                    <a:pt x="17639" y="25778"/>
                    <a:pt x="17199" y="25883"/>
                  </a:cubicBezTo>
                  <a:cubicBezTo>
                    <a:pt x="14856" y="26427"/>
                    <a:pt x="12512" y="26511"/>
                    <a:pt x="10148" y="26427"/>
                  </a:cubicBezTo>
                  <a:cubicBezTo>
                    <a:pt x="9374" y="26406"/>
                    <a:pt x="8558" y="26155"/>
                    <a:pt x="7784" y="26030"/>
                  </a:cubicBezTo>
                  <a:cubicBezTo>
                    <a:pt x="7742" y="26030"/>
                    <a:pt x="7721" y="26030"/>
                    <a:pt x="7700" y="26009"/>
                  </a:cubicBezTo>
                  <a:cubicBezTo>
                    <a:pt x="7512" y="25841"/>
                    <a:pt x="7323" y="25632"/>
                    <a:pt x="7114" y="25590"/>
                  </a:cubicBezTo>
                  <a:cubicBezTo>
                    <a:pt x="6905" y="25527"/>
                    <a:pt x="6633" y="25716"/>
                    <a:pt x="6424" y="25674"/>
                  </a:cubicBezTo>
                  <a:cubicBezTo>
                    <a:pt x="5587" y="25423"/>
                    <a:pt x="4708" y="25318"/>
                    <a:pt x="4017" y="24753"/>
                  </a:cubicBezTo>
                  <a:cubicBezTo>
                    <a:pt x="3536" y="24356"/>
                    <a:pt x="3034" y="24000"/>
                    <a:pt x="2490" y="23602"/>
                  </a:cubicBezTo>
                  <a:cubicBezTo>
                    <a:pt x="2574" y="23289"/>
                    <a:pt x="2616" y="22975"/>
                    <a:pt x="2720" y="22682"/>
                  </a:cubicBezTo>
                  <a:cubicBezTo>
                    <a:pt x="2992" y="22033"/>
                    <a:pt x="3097" y="21385"/>
                    <a:pt x="2929" y="20673"/>
                  </a:cubicBezTo>
                  <a:cubicBezTo>
                    <a:pt x="2908" y="20589"/>
                    <a:pt x="2929" y="20485"/>
                    <a:pt x="2929" y="20380"/>
                  </a:cubicBezTo>
                  <a:cubicBezTo>
                    <a:pt x="3327" y="20192"/>
                    <a:pt x="3724" y="20296"/>
                    <a:pt x="4122" y="20276"/>
                  </a:cubicBezTo>
                  <a:cubicBezTo>
                    <a:pt x="4394" y="20255"/>
                    <a:pt x="4666" y="20276"/>
                    <a:pt x="4959" y="20255"/>
                  </a:cubicBezTo>
                  <a:cubicBezTo>
                    <a:pt x="5336" y="20234"/>
                    <a:pt x="5649" y="20045"/>
                    <a:pt x="5901" y="19732"/>
                  </a:cubicBezTo>
                  <a:cubicBezTo>
                    <a:pt x="5942" y="19648"/>
                    <a:pt x="5963" y="19501"/>
                    <a:pt x="5942" y="19397"/>
                  </a:cubicBezTo>
                  <a:cubicBezTo>
                    <a:pt x="5901" y="19292"/>
                    <a:pt x="5796" y="19208"/>
                    <a:pt x="5691" y="19188"/>
                  </a:cubicBezTo>
                  <a:cubicBezTo>
                    <a:pt x="5608" y="19146"/>
                    <a:pt x="5503" y="19146"/>
                    <a:pt x="5398" y="19188"/>
                  </a:cubicBezTo>
                  <a:cubicBezTo>
                    <a:pt x="4645" y="19355"/>
                    <a:pt x="3850" y="19229"/>
                    <a:pt x="3076" y="19229"/>
                  </a:cubicBezTo>
                  <a:cubicBezTo>
                    <a:pt x="2490" y="19229"/>
                    <a:pt x="1967" y="18999"/>
                    <a:pt x="1444" y="18811"/>
                  </a:cubicBezTo>
                  <a:cubicBezTo>
                    <a:pt x="1360" y="18790"/>
                    <a:pt x="1255" y="18727"/>
                    <a:pt x="1214" y="18644"/>
                  </a:cubicBezTo>
                  <a:cubicBezTo>
                    <a:pt x="628" y="17869"/>
                    <a:pt x="42" y="17116"/>
                    <a:pt x="42" y="16070"/>
                  </a:cubicBezTo>
                  <a:cubicBezTo>
                    <a:pt x="42" y="15568"/>
                    <a:pt x="63" y="15066"/>
                    <a:pt x="42" y="14563"/>
                  </a:cubicBezTo>
                  <a:cubicBezTo>
                    <a:pt x="0" y="14208"/>
                    <a:pt x="105" y="13894"/>
                    <a:pt x="419" y="13685"/>
                  </a:cubicBezTo>
                  <a:cubicBezTo>
                    <a:pt x="732" y="13454"/>
                    <a:pt x="1088" y="13182"/>
                    <a:pt x="1423" y="13036"/>
                  </a:cubicBezTo>
                  <a:cubicBezTo>
                    <a:pt x="1883" y="12827"/>
                    <a:pt x="2385" y="12827"/>
                    <a:pt x="2867" y="13036"/>
                  </a:cubicBezTo>
                  <a:cubicBezTo>
                    <a:pt x="3243" y="13203"/>
                    <a:pt x="3641" y="13392"/>
                    <a:pt x="4059" y="13559"/>
                  </a:cubicBezTo>
                  <a:cubicBezTo>
                    <a:pt x="4331" y="13664"/>
                    <a:pt x="4561" y="13789"/>
                    <a:pt x="4854" y="13873"/>
                  </a:cubicBezTo>
                  <a:cubicBezTo>
                    <a:pt x="5105" y="13915"/>
                    <a:pt x="5398" y="13894"/>
                    <a:pt x="5649" y="13915"/>
                  </a:cubicBezTo>
                  <a:cubicBezTo>
                    <a:pt x="5942" y="13915"/>
                    <a:pt x="6214" y="13936"/>
                    <a:pt x="6445" y="14124"/>
                  </a:cubicBezTo>
                  <a:cubicBezTo>
                    <a:pt x="7637" y="15086"/>
                    <a:pt x="9039" y="15024"/>
                    <a:pt x="10441" y="14814"/>
                  </a:cubicBezTo>
                  <a:cubicBezTo>
                    <a:pt x="10671" y="14773"/>
                    <a:pt x="10943" y="14647"/>
                    <a:pt x="11173" y="14668"/>
                  </a:cubicBezTo>
                  <a:cubicBezTo>
                    <a:pt x="11968" y="14752"/>
                    <a:pt x="12533" y="14333"/>
                    <a:pt x="13098" y="13873"/>
                  </a:cubicBezTo>
                  <a:cubicBezTo>
                    <a:pt x="13433" y="13580"/>
                    <a:pt x="13747" y="13308"/>
                    <a:pt x="14103" y="13057"/>
                  </a:cubicBezTo>
                  <a:cubicBezTo>
                    <a:pt x="14709" y="12576"/>
                    <a:pt x="14981" y="11927"/>
                    <a:pt x="15128" y="11216"/>
                  </a:cubicBezTo>
                  <a:cubicBezTo>
                    <a:pt x="15212" y="10776"/>
                    <a:pt x="15023" y="10358"/>
                    <a:pt x="14772" y="10023"/>
                  </a:cubicBezTo>
                  <a:cubicBezTo>
                    <a:pt x="14186" y="9291"/>
                    <a:pt x="13475" y="8663"/>
                    <a:pt x="12596" y="8328"/>
                  </a:cubicBezTo>
                  <a:cubicBezTo>
                    <a:pt x="11675" y="8014"/>
                    <a:pt x="10839" y="7533"/>
                    <a:pt x="10064" y="6989"/>
                  </a:cubicBezTo>
                  <a:cubicBezTo>
                    <a:pt x="10085" y="6926"/>
                    <a:pt x="10106" y="6864"/>
                    <a:pt x="10169" y="6864"/>
                  </a:cubicBezTo>
                  <a:cubicBezTo>
                    <a:pt x="11048" y="6864"/>
                    <a:pt x="11885" y="6654"/>
                    <a:pt x="12722" y="6487"/>
                  </a:cubicBezTo>
                  <a:cubicBezTo>
                    <a:pt x="13977" y="6257"/>
                    <a:pt x="15212" y="5985"/>
                    <a:pt x="16467" y="5755"/>
                  </a:cubicBezTo>
                  <a:cubicBezTo>
                    <a:pt x="16718" y="5713"/>
                    <a:pt x="16990" y="5608"/>
                    <a:pt x="17283" y="5524"/>
                  </a:cubicBezTo>
                  <a:cubicBezTo>
                    <a:pt x="18057" y="5315"/>
                    <a:pt x="18329" y="4353"/>
                    <a:pt x="18141" y="3788"/>
                  </a:cubicBezTo>
                  <a:cubicBezTo>
                    <a:pt x="18057" y="3579"/>
                    <a:pt x="17869" y="3348"/>
                    <a:pt x="17701" y="3223"/>
                  </a:cubicBezTo>
                  <a:cubicBezTo>
                    <a:pt x="17178" y="2846"/>
                    <a:pt x="16655" y="2428"/>
                    <a:pt x="16174" y="1988"/>
                  </a:cubicBezTo>
                  <a:cubicBezTo>
                    <a:pt x="15986" y="1842"/>
                    <a:pt x="15776" y="1695"/>
                    <a:pt x="15546" y="1591"/>
                  </a:cubicBezTo>
                  <a:cubicBezTo>
                    <a:pt x="14709" y="1235"/>
                    <a:pt x="13893" y="921"/>
                    <a:pt x="13056" y="586"/>
                  </a:cubicBezTo>
                  <a:cubicBezTo>
                    <a:pt x="12931" y="524"/>
                    <a:pt x="12784" y="482"/>
                    <a:pt x="12533" y="398"/>
                  </a:cubicBezTo>
                  <a:cubicBezTo>
                    <a:pt x="12722" y="273"/>
                    <a:pt x="12805" y="189"/>
                    <a:pt x="12910" y="168"/>
                  </a:cubicBezTo>
                  <a:cubicBezTo>
                    <a:pt x="13935" y="63"/>
                    <a:pt x="14940" y="1"/>
                    <a:pt x="15944" y="314"/>
                  </a:cubicBezTo>
                  <a:cubicBezTo>
                    <a:pt x="16655" y="524"/>
                    <a:pt x="17346" y="754"/>
                    <a:pt x="18036" y="1110"/>
                  </a:cubicBezTo>
                  <a:cubicBezTo>
                    <a:pt x="18873" y="1528"/>
                    <a:pt x="19731" y="1884"/>
                    <a:pt x="20547" y="2302"/>
                  </a:cubicBezTo>
                  <a:cubicBezTo>
                    <a:pt x="20945" y="2490"/>
                    <a:pt x="21300" y="2721"/>
                    <a:pt x="21677" y="2951"/>
                  </a:cubicBezTo>
                  <a:cubicBezTo>
                    <a:pt x="22619" y="3537"/>
                    <a:pt x="23414" y="4269"/>
                    <a:pt x="24041" y="5148"/>
                  </a:cubicBezTo>
                  <a:cubicBezTo>
                    <a:pt x="24125" y="5252"/>
                    <a:pt x="24209" y="5357"/>
                    <a:pt x="24292" y="5441"/>
                  </a:cubicBezTo>
                  <a:cubicBezTo>
                    <a:pt x="25904" y="7177"/>
                    <a:pt x="26971" y="9228"/>
                    <a:pt x="27912" y="11362"/>
                  </a:cubicBezTo>
                  <a:cubicBezTo>
                    <a:pt x="28289" y="12136"/>
                    <a:pt x="28540" y="12952"/>
                    <a:pt x="28686" y="13831"/>
                  </a:cubicBezTo>
                  <a:cubicBezTo>
                    <a:pt x="28854" y="15191"/>
                    <a:pt x="28686" y="16488"/>
                    <a:pt x="28331" y="17786"/>
                  </a:cubicBezTo>
                  <a:cubicBezTo>
                    <a:pt x="28080" y="18811"/>
                    <a:pt x="27494" y="19648"/>
                    <a:pt x="26908" y="20485"/>
                  </a:cubicBezTo>
                  <a:cubicBezTo>
                    <a:pt x="26636" y="20820"/>
                    <a:pt x="26322" y="21154"/>
                    <a:pt x="25966" y="21364"/>
                  </a:cubicBezTo>
                  <a:cubicBezTo>
                    <a:pt x="25234" y="21824"/>
                    <a:pt x="24439" y="22242"/>
                    <a:pt x="23665" y="22577"/>
                  </a:cubicBezTo>
                  <a:cubicBezTo>
                    <a:pt x="23037" y="22828"/>
                    <a:pt x="22326" y="22703"/>
                    <a:pt x="21635" y="22661"/>
                  </a:cubicBezTo>
                  <a:cubicBezTo>
                    <a:pt x="21426" y="22619"/>
                    <a:pt x="21217" y="22577"/>
                    <a:pt x="21007" y="22514"/>
                  </a:cubicBezTo>
                  <a:cubicBezTo>
                    <a:pt x="19710" y="22159"/>
                    <a:pt x="19731" y="22389"/>
                    <a:pt x="18852" y="21405"/>
                  </a:cubicBezTo>
                  <a:cubicBezTo>
                    <a:pt x="18685" y="21217"/>
                    <a:pt x="18476" y="21092"/>
                    <a:pt x="18266" y="20924"/>
                  </a:cubicBezTo>
                  <a:cubicBezTo>
                    <a:pt x="17722" y="20485"/>
                    <a:pt x="17137" y="20045"/>
                    <a:pt x="16760" y="19418"/>
                  </a:cubicBezTo>
                  <a:cubicBezTo>
                    <a:pt x="16613" y="19208"/>
                    <a:pt x="16446" y="19041"/>
                    <a:pt x="16258" y="18853"/>
                  </a:cubicBezTo>
                  <a:cubicBezTo>
                    <a:pt x="16132" y="18727"/>
                    <a:pt x="15839" y="18853"/>
                    <a:pt x="15839" y="19041"/>
                  </a:cubicBezTo>
                  <a:cubicBezTo>
                    <a:pt x="15839" y="19229"/>
                    <a:pt x="15839" y="19439"/>
                    <a:pt x="15944" y="19564"/>
                  </a:cubicBezTo>
                  <a:cubicBezTo>
                    <a:pt x="16341" y="20171"/>
                    <a:pt x="16697" y="20778"/>
                    <a:pt x="17283" y="21217"/>
                  </a:cubicBezTo>
                  <a:cubicBezTo>
                    <a:pt x="17848" y="21657"/>
                    <a:pt x="18350" y="22159"/>
                    <a:pt x="18873" y="22661"/>
                  </a:cubicBezTo>
                  <a:cubicBezTo>
                    <a:pt x="19124" y="22891"/>
                    <a:pt x="19396" y="23079"/>
                    <a:pt x="19752" y="23142"/>
                  </a:cubicBezTo>
                  <a:cubicBezTo>
                    <a:pt x="20484" y="23268"/>
                    <a:pt x="21321" y="23498"/>
                    <a:pt x="22242" y="23707"/>
                  </a:cubicBezTo>
                  <a:close/>
                  <a:moveTo>
                    <a:pt x="23497" y="12387"/>
                  </a:moveTo>
                  <a:lnTo>
                    <a:pt x="23497" y="12387"/>
                  </a:lnTo>
                  <a:cubicBezTo>
                    <a:pt x="23497" y="12157"/>
                    <a:pt x="23518" y="11927"/>
                    <a:pt x="23497" y="11718"/>
                  </a:cubicBezTo>
                  <a:cubicBezTo>
                    <a:pt x="23455" y="11362"/>
                    <a:pt x="23183" y="11174"/>
                    <a:pt x="22765" y="11153"/>
                  </a:cubicBezTo>
                  <a:cubicBezTo>
                    <a:pt x="22305" y="11153"/>
                    <a:pt x="22033" y="11299"/>
                    <a:pt x="21949" y="11718"/>
                  </a:cubicBezTo>
                  <a:cubicBezTo>
                    <a:pt x="21844" y="12283"/>
                    <a:pt x="22033" y="12764"/>
                    <a:pt x="22305" y="13203"/>
                  </a:cubicBezTo>
                  <a:cubicBezTo>
                    <a:pt x="22451" y="13475"/>
                    <a:pt x="22744" y="13580"/>
                    <a:pt x="22995" y="13496"/>
                  </a:cubicBezTo>
                  <a:cubicBezTo>
                    <a:pt x="23267" y="13454"/>
                    <a:pt x="23455" y="13203"/>
                    <a:pt x="23476" y="12890"/>
                  </a:cubicBezTo>
                  <a:cubicBezTo>
                    <a:pt x="23497" y="12743"/>
                    <a:pt x="23497" y="12555"/>
                    <a:pt x="23497" y="12387"/>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1" name="Google Shape;791;p46"/>
            <p:cNvSpPr/>
            <p:nvPr/>
          </p:nvSpPr>
          <p:spPr>
            <a:xfrm flipH="1">
              <a:off x="6803176" y="2254612"/>
              <a:ext cx="866494" cy="994948"/>
            </a:xfrm>
            <a:custGeom>
              <a:avLst/>
              <a:gdLst/>
              <a:ahLst/>
              <a:cxnLst/>
              <a:rect l="l" t="t" r="r" b="b"/>
              <a:pathLst>
                <a:path w="27097" h="31114" extrusionOk="0">
                  <a:moveTo>
                    <a:pt x="5294" y="18434"/>
                  </a:moveTo>
                  <a:cubicBezTo>
                    <a:pt x="5315" y="18183"/>
                    <a:pt x="5189" y="18015"/>
                    <a:pt x="4980" y="18015"/>
                  </a:cubicBezTo>
                  <a:cubicBezTo>
                    <a:pt x="4645" y="18015"/>
                    <a:pt x="4394" y="17827"/>
                    <a:pt x="4164" y="17660"/>
                  </a:cubicBezTo>
                  <a:cubicBezTo>
                    <a:pt x="3871" y="17409"/>
                    <a:pt x="3557" y="17241"/>
                    <a:pt x="3243" y="17032"/>
                  </a:cubicBezTo>
                  <a:cubicBezTo>
                    <a:pt x="3034" y="16886"/>
                    <a:pt x="2804" y="16781"/>
                    <a:pt x="2595" y="16655"/>
                  </a:cubicBezTo>
                  <a:cubicBezTo>
                    <a:pt x="1318" y="15944"/>
                    <a:pt x="1255" y="15902"/>
                    <a:pt x="419" y="14730"/>
                  </a:cubicBezTo>
                  <a:cubicBezTo>
                    <a:pt x="0" y="14124"/>
                    <a:pt x="42" y="13601"/>
                    <a:pt x="523" y="13057"/>
                  </a:cubicBezTo>
                  <a:cubicBezTo>
                    <a:pt x="774" y="12805"/>
                    <a:pt x="1004" y="12554"/>
                    <a:pt x="1193" y="12282"/>
                  </a:cubicBezTo>
                  <a:cubicBezTo>
                    <a:pt x="1402" y="12031"/>
                    <a:pt x="1653" y="11864"/>
                    <a:pt x="1967" y="11864"/>
                  </a:cubicBezTo>
                  <a:cubicBezTo>
                    <a:pt x="2616" y="11843"/>
                    <a:pt x="3285" y="11843"/>
                    <a:pt x="3934" y="11843"/>
                  </a:cubicBezTo>
                  <a:cubicBezTo>
                    <a:pt x="4248" y="11843"/>
                    <a:pt x="4436" y="12052"/>
                    <a:pt x="4666" y="12178"/>
                  </a:cubicBezTo>
                  <a:cubicBezTo>
                    <a:pt x="4896" y="12345"/>
                    <a:pt x="5126" y="12471"/>
                    <a:pt x="5440" y="12429"/>
                  </a:cubicBezTo>
                  <a:cubicBezTo>
                    <a:pt x="5629" y="12366"/>
                    <a:pt x="5817" y="12282"/>
                    <a:pt x="5838" y="12073"/>
                  </a:cubicBezTo>
                  <a:cubicBezTo>
                    <a:pt x="5838" y="11948"/>
                    <a:pt x="5817" y="11738"/>
                    <a:pt x="5733" y="11655"/>
                  </a:cubicBezTo>
                  <a:cubicBezTo>
                    <a:pt x="5022" y="11069"/>
                    <a:pt x="4540" y="10274"/>
                    <a:pt x="4017" y="9500"/>
                  </a:cubicBezTo>
                  <a:cubicBezTo>
                    <a:pt x="3808" y="9144"/>
                    <a:pt x="3704" y="8830"/>
                    <a:pt x="3724" y="8453"/>
                  </a:cubicBezTo>
                  <a:lnTo>
                    <a:pt x="3724" y="8160"/>
                  </a:lnTo>
                  <a:cubicBezTo>
                    <a:pt x="3599" y="7093"/>
                    <a:pt x="4080" y="6382"/>
                    <a:pt x="4959" y="5880"/>
                  </a:cubicBezTo>
                  <a:cubicBezTo>
                    <a:pt x="5231" y="5733"/>
                    <a:pt x="5503" y="5671"/>
                    <a:pt x="5838" y="5775"/>
                  </a:cubicBezTo>
                  <a:cubicBezTo>
                    <a:pt x="6591" y="6005"/>
                    <a:pt x="7198" y="6466"/>
                    <a:pt x="7637" y="7114"/>
                  </a:cubicBezTo>
                  <a:cubicBezTo>
                    <a:pt x="7909" y="7470"/>
                    <a:pt x="8202" y="7847"/>
                    <a:pt x="8432" y="8244"/>
                  </a:cubicBezTo>
                  <a:cubicBezTo>
                    <a:pt x="8558" y="8453"/>
                    <a:pt x="8642" y="8684"/>
                    <a:pt x="8893" y="8788"/>
                  </a:cubicBezTo>
                  <a:cubicBezTo>
                    <a:pt x="9081" y="8872"/>
                    <a:pt x="9144" y="8872"/>
                    <a:pt x="9688" y="8725"/>
                  </a:cubicBezTo>
                  <a:cubicBezTo>
                    <a:pt x="9688" y="8684"/>
                    <a:pt x="9709" y="8579"/>
                    <a:pt x="9688" y="8579"/>
                  </a:cubicBezTo>
                  <a:cubicBezTo>
                    <a:pt x="9290" y="8349"/>
                    <a:pt x="9186" y="7993"/>
                    <a:pt x="9186" y="7554"/>
                  </a:cubicBezTo>
                  <a:cubicBezTo>
                    <a:pt x="9165" y="6612"/>
                    <a:pt x="9416" y="5691"/>
                    <a:pt x="9709" y="4834"/>
                  </a:cubicBezTo>
                  <a:cubicBezTo>
                    <a:pt x="10315" y="3055"/>
                    <a:pt x="11362" y="1569"/>
                    <a:pt x="12931" y="523"/>
                  </a:cubicBezTo>
                  <a:cubicBezTo>
                    <a:pt x="13705" y="0"/>
                    <a:pt x="14061" y="126"/>
                    <a:pt x="14186" y="1046"/>
                  </a:cubicBezTo>
                  <a:cubicBezTo>
                    <a:pt x="14291" y="1779"/>
                    <a:pt x="14312" y="2511"/>
                    <a:pt x="14082" y="3243"/>
                  </a:cubicBezTo>
                  <a:cubicBezTo>
                    <a:pt x="13872" y="3892"/>
                    <a:pt x="13684" y="4541"/>
                    <a:pt x="13496" y="5210"/>
                  </a:cubicBezTo>
                  <a:cubicBezTo>
                    <a:pt x="13454" y="5378"/>
                    <a:pt x="13454" y="5566"/>
                    <a:pt x="13433" y="5754"/>
                  </a:cubicBezTo>
                  <a:cubicBezTo>
                    <a:pt x="13370" y="6068"/>
                    <a:pt x="13287" y="6361"/>
                    <a:pt x="13245" y="6675"/>
                  </a:cubicBezTo>
                  <a:cubicBezTo>
                    <a:pt x="13224" y="6842"/>
                    <a:pt x="13119" y="7093"/>
                    <a:pt x="13182" y="7198"/>
                  </a:cubicBezTo>
                  <a:cubicBezTo>
                    <a:pt x="13433" y="7533"/>
                    <a:pt x="13705" y="7847"/>
                    <a:pt x="14019" y="8098"/>
                  </a:cubicBezTo>
                  <a:cubicBezTo>
                    <a:pt x="14228" y="8265"/>
                    <a:pt x="14605" y="8035"/>
                    <a:pt x="14542" y="7784"/>
                  </a:cubicBezTo>
                  <a:cubicBezTo>
                    <a:pt x="14291" y="6821"/>
                    <a:pt x="14835" y="6173"/>
                    <a:pt x="15358" y="5440"/>
                  </a:cubicBezTo>
                  <a:cubicBezTo>
                    <a:pt x="16488" y="3850"/>
                    <a:pt x="17973" y="2699"/>
                    <a:pt x="19543" y="1611"/>
                  </a:cubicBezTo>
                  <a:cubicBezTo>
                    <a:pt x="20714" y="837"/>
                    <a:pt x="22116" y="565"/>
                    <a:pt x="23539" y="733"/>
                  </a:cubicBezTo>
                  <a:cubicBezTo>
                    <a:pt x="23853" y="753"/>
                    <a:pt x="24167" y="942"/>
                    <a:pt x="24334" y="1172"/>
                  </a:cubicBezTo>
                  <a:cubicBezTo>
                    <a:pt x="24753" y="1821"/>
                    <a:pt x="25004" y="2511"/>
                    <a:pt x="24627" y="3264"/>
                  </a:cubicBezTo>
                  <a:cubicBezTo>
                    <a:pt x="24376" y="3746"/>
                    <a:pt x="24146" y="4206"/>
                    <a:pt x="23874" y="4687"/>
                  </a:cubicBezTo>
                  <a:cubicBezTo>
                    <a:pt x="23769" y="4854"/>
                    <a:pt x="23644" y="5043"/>
                    <a:pt x="23518" y="5210"/>
                  </a:cubicBezTo>
                  <a:cubicBezTo>
                    <a:pt x="22995" y="5733"/>
                    <a:pt x="22472" y="6256"/>
                    <a:pt x="21949" y="6800"/>
                  </a:cubicBezTo>
                  <a:cubicBezTo>
                    <a:pt x="21740" y="7010"/>
                    <a:pt x="21530" y="7135"/>
                    <a:pt x="21238" y="7198"/>
                  </a:cubicBezTo>
                  <a:cubicBezTo>
                    <a:pt x="19731" y="7449"/>
                    <a:pt x="18392" y="8181"/>
                    <a:pt x="17053" y="8914"/>
                  </a:cubicBezTo>
                  <a:cubicBezTo>
                    <a:pt x="17032" y="8935"/>
                    <a:pt x="17011" y="8935"/>
                    <a:pt x="16969" y="8976"/>
                  </a:cubicBezTo>
                  <a:cubicBezTo>
                    <a:pt x="16404" y="9500"/>
                    <a:pt x="15714" y="9855"/>
                    <a:pt x="14981" y="10085"/>
                  </a:cubicBezTo>
                  <a:cubicBezTo>
                    <a:pt x="14919" y="10127"/>
                    <a:pt x="14877" y="10232"/>
                    <a:pt x="14814" y="10336"/>
                  </a:cubicBezTo>
                  <a:cubicBezTo>
                    <a:pt x="15065" y="10713"/>
                    <a:pt x="15463" y="10776"/>
                    <a:pt x="15860" y="10692"/>
                  </a:cubicBezTo>
                  <a:cubicBezTo>
                    <a:pt x="16551" y="10546"/>
                    <a:pt x="17241" y="10378"/>
                    <a:pt x="17911" y="10127"/>
                  </a:cubicBezTo>
                  <a:cubicBezTo>
                    <a:pt x="18601" y="9876"/>
                    <a:pt x="19250" y="9604"/>
                    <a:pt x="19857" y="9228"/>
                  </a:cubicBezTo>
                  <a:cubicBezTo>
                    <a:pt x="20631" y="8725"/>
                    <a:pt x="21426" y="8704"/>
                    <a:pt x="22263" y="8893"/>
                  </a:cubicBezTo>
                  <a:cubicBezTo>
                    <a:pt x="23309" y="9123"/>
                    <a:pt x="24251" y="9562"/>
                    <a:pt x="25192" y="10064"/>
                  </a:cubicBezTo>
                  <a:cubicBezTo>
                    <a:pt x="25339" y="10148"/>
                    <a:pt x="25485" y="10295"/>
                    <a:pt x="25611" y="10441"/>
                  </a:cubicBezTo>
                  <a:cubicBezTo>
                    <a:pt x="25966" y="10713"/>
                    <a:pt x="26322" y="11027"/>
                    <a:pt x="26678" y="11320"/>
                  </a:cubicBezTo>
                  <a:cubicBezTo>
                    <a:pt x="26866" y="11487"/>
                    <a:pt x="27096" y="11613"/>
                    <a:pt x="27054" y="11906"/>
                  </a:cubicBezTo>
                  <a:cubicBezTo>
                    <a:pt x="26992" y="12178"/>
                    <a:pt x="26740" y="12261"/>
                    <a:pt x="26489" y="12345"/>
                  </a:cubicBezTo>
                  <a:cubicBezTo>
                    <a:pt x="25924" y="12492"/>
                    <a:pt x="25339" y="12659"/>
                    <a:pt x="24774" y="12764"/>
                  </a:cubicBezTo>
                  <a:cubicBezTo>
                    <a:pt x="23769" y="12973"/>
                    <a:pt x="22765" y="13119"/>
                    <a:pt x="21761" y="13308"/>
                  </a:cubicBezTo>
                  <a:cubicBezTo>
                    <a:pt x="21112" y="13433"/>
                    <a:pt x="20484" y="13496"/>
                    <a:pt x="19836" y="13517"/>
                  </a:cubicBezTo>
                  <a:cubicBezTo>
                    <a:pt x="19229" y="13538"/>
                    <a:pt x="18601" y="13684"/>
                    <a:pt x="17994" y="13810"/>
                  </a:cubicBezTo>
                  <a:cubicBezTo>
                    <a:pt x="17639" y="13893"/>
                    <a:pt x="17492" y="14354"/>
                    <a:pt x="17785" y="14626"/>
                  </a:cubicBezTo>
                  <a:cubicBezTo>
                    <a:pt x="18015" y="14856"/>
                    <a:pt x="18308" y="15065"/>
                    <a:pt x="18622" y="15191"/>
                  </a:cubicBezTo>
                  <a:cubicBezTo>
                    <a:pt x="19271" y="15421"/>
                    <a:pt x="19857" y="15756"/>
                    <a:pt x="20463" y="16111"/>
                  </a:cubicBezTo>
                  <a:cubicBezTo>
                    <a:pt x="20924" y="16383"/>
                    <a:pt x="21447" y="16593"/>
                    <a:pt x="21970" y="16781"/>
                  </a:cubicBezTo>
                  <a:cubicBezTo>
                    <a:pt x="22702" y="17053"/>
                    <a:pt x="23246" y="17534"/>
                    <a:pt x="23748" y="18099"/>
                  </a:cubicBezTo>
                  <a:cubicBezTo>
                    <a:pt x="24020" y="18413"/>
                    <a:pt x="24062" y="18748"/>
                    <a:pt x="23874" y="19145"/>
                  </a:cubicBezTo>
                  <a:cubicBezTo>
                    <a:pt x="23707" y="19501"/>
                    <a:pt x="23518" y="19836"/>
                    <a:pt x="23142" y="20045"/>
                  </a:cubicBezTo>
                  <a:cubicBezTo>
                    <a:pt x="22828" y="20233"/>
                    <a:pt x="22577" y="20526"/>
                    <a:pt x="22284" y="20756"/>
                  </a:cubicBezTo>
                  <a:cubicBezTo>
                    <a:pt x="21928" y="21049"/>
                    <a:pt x="21551" y="21300"/>
                    <a:pt x="21028" y="21280"/>
                  </a:cubicBezTo>
                  <a:cubicBezTo>
                    <a:pt x="20798" y="21280"/>
                    <a:pt x="20526" y="21300"/>
                    <a:pt x="20296" y="21384"/>
                  </a:cubicBezTo>
                  <a:cubicBezTo>
                    <a:pt x="19626" y="21614"/>
                    <a:pt x="18936" y="21572"/>
                    <a:pt x="18266" y="21510"/>
                  </a:cubicBezTo>
                  <a:cubicBezTo>
                    <a:pt x="17555" y="21468"/>
                    <a:pt x="16948" y="21133"/>
                    <a:pt x="16530" y="20547"/>
                  </a:cubicBezTo>
                  <a:cubicBezTo>
                    <a:pt x="16111" y="19982"/>
                    <a:pt x="15651" y="19417"/>
                    <a:pt x="15379" y="18748"/>
                  </a:cubicBezTo>
                  <a:cubicBezTo>
                    <a:pt x="15337" y="18580"/>
                    <a:pt x="15149" y="18476"/>
                    <a:pt x="14981" y="18308"/>
                  </a:cubicBezTo>
                  <a:cubicBezTo>
                    <a:pt x="14542" y="19208"/>
                    <a:pt x="15086" y="19899"/>
                    <a:pt x="15337" y="20673"/>
                  </a:cubicBezTo>
                  <a:cubicBezTo>
                    <a:pt x="15128" y="20777"/>
                    <a:pt x="14940" y="20861"/>
                    <a:pt x="14772" y="20945"/>
                  </a:cubicBezTo>
                  <a:cubicBezTo>
                    <a:pt x="14186" y="20610"/>
                    <a:pt x="13600" y="20254"/>
                    <a:pt x="13035" y="19982"/>
                  </a:cubicBezTo>
                  <a:cubicBezTo>
                    <a:pt x="12324" y="19606"/>
                    <a:pt x="11613" y="19627"/>
                    <a:pt x="10880" y="19899"/>
                  </a:cubicBezTo>
                  <a:cubicBezTo>
                    <a:pt x="10253" y="20129"/>
                    <a:pt x="9730" y="20505"/>
                    <a:pt x="9290" y="20966"/>
                  </a:cubicBezTo>
                  <a:cubicBezTo>
                    <a:pt x="9060" y="21196"/>
                    <a:pt x="8914" y="21468"/>
                    <a:pt x="8914" y="21803"/>
                  </a:cubicBezTo>
                  <a:cubicBezTo>
                    <a:pt x="8914" y="22514"/>
                    <a:pt x="8893" y="23246"/>
                    <a:pt x="8914" y="23958"/>
                  </a:cubicBezTo>
                  <a:cubicBezTo>
                    <a:pt x="8955" y="24606"/>
                    <a:pt x="9206" y="25213"/>
                    <a:pt x="9604" y="25757"/>
                  </a:cubicBezTo>
                  <a:cubicBezTo>
                    <a:pt x="9939" y="26218"/>
                    <a:pt x="10253" y="26720"/>
                    <a:pt x="10650" y="27306"/>
                  </a:cubicBezTo>
                  <a:cubicBezTo>
                    <a:pt x="11069" y="27452"/>
                    <a:pt x="11592" y="27640"/>
                    <a:pt x="12157" y="27850"/>
                  </a:cubicBezTo>
                  <a:cubicBezTo>
                    <a:pt x="12157" y="28059"/>
                    <a:pt x="12219" y="28289"/>
                    <a:pt x="12199" y="28477"/>
                  </a:cubicBezTo>
                  <a:cubicBezTo>
                    <a:pt x="12115" y="29084"/>
                    <a:pt x="12010" y="29712"/>
                    <a:pt x="11885" y="30298"/>
                  </a:cubicBezTo>
                  <a:cubicBezTo>
                    <a:pt x="11822" y="30549"/>
                    <a:pt x="11675" y="30758"/>
                    <a:pt x="11508" y="30925"/>
                  </a:cubicBezTo>
                  <a:cubicBezTo>
                    <a:pt x="11424" y="31030"/>
                    <a:pt x="11215" y="31114"/>
                    <a:pt x="11110" y="31093"/>
                  </a:cubicBezTo>
                  <a:cubicBezTo>
                    <a:pt x="10755" y="30967"/>
                    <a:pt x="10357" y="30821"/>
                    <a:pt x="10148" y="30444"/>
                  </a:cubicBezTo>
                  <a:cubicBezTo>
                    <a:pt x="9897" y="29942"/>
                    <a:pt x="9541" y="29503"/>
                    <a:pt x="9269" y="29021"/>
                  </a:cubicBezTo>
                  <a:cubicBezTo>
                    <a:pt x="8997" y="28582"/>
                    <a:pt x="8746" y="28101"/>
                    <a:pt x="8474" y="27661"/>
                  </a:cubicBezTo>
                  <a:cubicBezTo>
                    <a:pt x="8390" y="27515"/>
                    <a:pt x="8286" y="27347"/>
                    <a:pt x="8223" y="27222"/>
                  </a:cubicBezTo>
                  <a:cubicBezTo>
                    <a:pt x="7909" y="27264"/>
                    <a:pt x="7721" y="27515"/>
                    <a:pt x="7846" y="27682"/>
                  </a:cubicBezTo>
                  <a:cubicBezTo>
                    <a:pt x="8265" y="28352"/>
                    <a:pt x="7951" y="28875"/>
                    <a:pt x="7637" y="29419"/>
                  </a:cubicBezTo>
                  <a:cubicBezTo>
                    <a:pt x="7428" y="29775"/>
                    <a:pt x="7198" y="30172"/>
                    <a:pt x="6968" y="30507"/>
                  </a:cubicBezTo>
                  <a:cubicBezTo>
                    <a:pt x="6675" y="30904"/>
                    <a:pt x="6361" y="30946"/>
                    <a:pt x="5921" y="30758"/>
                  </a:cubicBezTo>
                  <a:cubicBezTo>
                    <a:pt x="5398" y="30507"/>
                    <a:pt x="5189" y="30151"/>
                    <a:pt x="5189" y="29565"/>
                  </a:cubicBezTo>
                  <a:cubicBezTo>
                    <a:pt x="5189" y="28875"/>
                    <a:pt x="5252" y="28163"/>
                    <a:pt x="5419" y="27452"/>
                  </a:cubicBezTo>
                  <a:cubicBezTo>
                    <a:pt x="5566" y="26699"/>
                    <a:pt x="5754" y="25946"/>
                    <a:pt x="5921" y="25213"/>
                  </a:cubicBezTo>
                  <a:cubicBezTo>
                    <a:pt x="5963" y="25004"/>
                    <a:pt x="6068" y="24816"/>
                    <a:pt x="6152" y="24627"/>
                  </a:cubicBezTo>
                  <a:cubicBezTo>
                    <a:pt x="5817" y="24397"/>
                    <a:pt x="5670" y="24334"/>
                    <a:pt x="5524" y="24523"/>
                  </a:cubicBezTo>
                  <a:cubicBezTo>
                    <a:pt x="5336" y="24732"/>
                    <a:pt x="5210" y="24962"/>
                    <a:pt x="5022" y="25276"/>
                  </a:cubicBezTo>
                  <a:cubicBezTo>
                    <a:pt x="4478" y="25360"/>
                    <a:pt x="3871" y="25422"/>
                    <a:pt x="3264" y="25129"/>
                  </a:cubicBezTo>
                  <a:cubicBezTo>
                    <a:pt x="3139" y="25067"/>
                    <a:pt x="2950" y="25025"/>
                    <a:pt x="2825" y="25025"/>
                  </a:cubicBezTo>
                  <a:cubicBezTo>
                    <a:pt x="2281" y="25046"/>
                    <a:pt x="1988" y="24648"/>
                    <a:pt x="1737" y="24293"/>
                  </a:cubicBezTo>
                  <a:cubicBezTo>
                    <a:pt x="1653" y="24209"/>
                    <a:pt x="1632" y="24062"/>
                    <a:pt x="1653" y="23958"/>
                  </a:cubicBezTo>
                  <a:cubicBezTo>
                    <a:pt x="1758" y="23539"/>
                    <a:pt x="1779" y="23121"/>
                    <a:pt x="1946" y="22702"/>
                  </a:cubicBezTo>
                  <a:cubicBezTo>
                    <a:pt x="2302" y="21677"/>
                    <a:pt x="2929" y="20882"/>
                    <a:pt x="3724" y="20129"/>
                  </a:cubicBezTo>
                  <a:cubicBezTo>
                    <a:pt x="4185" y="19480"/>
                    <a:pt x="4666" y="18852"/>
                    <a:pt x="5294" y="18434"/>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2" name="Google Shape;792;p46"/>
            <p:cNvSpPr/>
            <p:nvPr/>
          </p:nvSpPr>
          <p:spPr>
            <a:xfrm flipH="1">
              <a:off x="6666009" y="3361958"/>
              <a:ext cx="536646" cy="545344"/>
            </a:xfrm>
            <a:custGeom>
              <a:avLst/>
              <a:gdLst/>
              <a:ahLst/>
              <a:cxnLst/>
              <a:rect l="l" t="t" r="r" b="b"/>
              <a:pathLst>
                <a:path w="16782" h="17054" extrusionOk="0">
                  <a:moveTo>
                    <a:pt x="2470" y="1"/>
                  </a:moveTo>
                  <a:cubicBezTo>
                    <a:pt x="2867" y="43"/>
                    <a:pt x="3139" y="84"/>
                    <a:pt x="3411" y="147"/>
                  </a:cubicBezTo>
                  <a:cubicBezTo>
                    <a:pt x="5357" y="649"/>
                    <a:pt x="7303" y="545"/>
                    <a:pt x="9249" y="357"/>
                  </a:cubicBezTo>
                  <a:cubicBezTo>
                    <a:pt x="9835" y="315"/>
                    <a:pt x="10442" y="294"/>
                    <a:pt x="11069" y="231"/>
                  </a:cubicBezTo>
                  <a:cubicBezTo>
                    <a:pt x="11111" y="440"/>
                    <a:pt x="11195" y="629"/>
                    <a:pt x="11174" y="775"/>
                  </a:cubicBezTo>
                  <a:cubicBezTo>
                    <a:pt x="11111" y="1298"/>
                    <a:pt x="11279" y="1779"/>
                    <a:pt x="11488" y="2219"/>
                  </a:cubicBezTo>
                  <a:cubicBezTo>
                    <a:pt x="11969" y="3223"/>
                    <a:pt x="12178" y="4311"/>
                    <a:pt x="12534" y="5420"/>
                  </a:cubicBezTo>
                  <a:cubicBezTo>
                    <a:pt x="12157" y="5525"/>
                    <a:pt x="11948" y="5315"/>
                    <a:pt x="11718" y="5211"/>
                  </a:cubicBezTo>
                  <a:cubicBezTo>
                    <a:pt x="11132" y="4918"/>
                    <a:pt x="10567" y="4604"/>
                    <a:pt x="9981" y="4311"/>
                  </a:cubicBezTo>
                  <a:cubicBezTo>
                    <a:pt x="9877" y="4269"/>
                    <a:pt x="9751" y="4269"/>
                    <a:pt x="9626" y="4227"/>
                  </a:cubicBezTo>
                  <a:cubicBezTo>
                    <a:pt x="9521" y="4227"/>
                    <a:pt x="9395" y="4416"/>
                    <a:pt x="9437" y="4499"/>
                  </a:cubicBezTo>
                  <a:cubicBezTo>
                    <a:pt x="9521" y="4625"/>
                    <a:pt x="9605" y="4792"/>
                    <a:pt x="9709" y="4855"/>
                  </a:cubicBezTo>
                  <a:cubicBezTo>
                    <a:pt x="10546" y="5525"/>
                    <a:pt x="11341" y="6173"/>
                    <a:pt x="12429" y="6424"/>
                  </a:cubicBezTo>
                  <a:cubicBezTo>
                    <a:pt x="12555" y="6466"/>
                    <a:pt x="12660" y="6508"/>
                    <a:pt x="12785" y="6529"/>
                  </a:cubicBezTo>
                  <a:cubicBezTo>
                    <a:pt x="12848" y="6696"/>
                    <a:pt x="12911" y="6822"/>
                    <a:pt x="12952" y="6989"/>
                  </a:cubicBezTo>
                  <a:cubicBezTo>
                    <a:pt x="13099" y="7952"/>
                    <a:pt x="13496" y="8810"/>
                    <a:pt x="13957" y="9668"/>
                  </a:cubicBezTo>
                  <a:cubicBezTo>
                    <a:pt x="14166" y="10086"/>
                    <a:pt x="14417" y="10484"/>
                    <a:pt x="14647" y="10902"/>
                  </a:cubicBezTo>
                  <a:cubicBezTo>
                    <a:pt x="14731" y="11028"/>
                    <a:pt x="14794" y="11174"/>
                    <a:pt x="14857" y="11320"/>
                  </a:cubicBezTo>
                  <a:cubicBezTo>
                    <a:pt x="15003" y="11802"/>
                    <a:pt x="15149" y="12283"/>
                    <a:pt x="15359" y="12701"/>
                  </a:cubicBezTo>
                  <a:cubicBezTo>
                    <a:pt x="15526" y="13120"/>
                    <a:pt x="15924" y="13413"/>
                    <a:pt x="16091" y="13894"/>
                  </a:cubicBezTo>
                  <a:cubicBezTo>
                    <a:pt x="16237" y="14313"/>
                    <a:pt x="16551" y="14689"/>
                    <a:pt x="16781" y="15087"/>
                  </a:cubicBezTo>
                  <a:cubicBezTo>
                    <a:pt x="16635" y="15296"/>
                    <a:pt x="16468" y="15484"/>
                    <a:pt x="16321" y="15694"/>
                  </a:cubicBezTo>
                  <a:cubicBezTo>
                    <a:pt x="15714" y="15735"/>
                    <a:pt x="15108" y="15840"/>
                    <a:pt x="14543" y="16091"/>
                  </a:cubicBezTo>
                  <a:cubicBezTo>
                    <a:pt x="14250" y="16217"/>
                    <a:pt x="13852" y="16154"/>
                    <a:pt x="13517" y="16154"/>
                  </a:cubicBezTo>
                  <a:cubicBezTo>
                    <a:pt x="12534" y="16133"/>
                    <a:pt x="11530" y="16154"/>
                    <a:pt x="10567" y="16426"/>
                  </a:cubicBezTo>
                  <a:cubicBezTo>
                    <a:pt x="10546" y="16426"/>
                    <a:pt x="10504" y="16447"/>
                    <a:pt x="10463" y="16447"/>
                  </a:cubicBezTo>
                  <a:cubicBezTo>
                    <a:pt x="9144" y="16363"/>
                    <a:pt x="7868" y="16719"/>
                    <a:pt x="6550" y="16740"/>
                  </a:cubicBezTo>
                  <a:cubicBezTo>
                    <a:pt x="6257" y="16740"/>
                    <a:pt x="5922" y="16740"/>
                    <a:pt x="5650" y="16823"/>
                  </a:cubicBezTo>
                  <a:cubicBezTo>
                    <a:pt x="4918" y="17033"/>
                    <a:pt x="4185" y="17054"/>
                    <a:pt x="3411" y="17033"/>
                  </a:cubicBezTo>
                  <a:lnTo>
                    <a:pt x="1382" y="17033"/>
                  </a:lnTo>
                  <a:cubicBezTo>
                    <a:pt x="1172" y="17033"/>
                    <a:pt x="942" y="17033"/>
                    <a:pt x="733" y="16991"/>
                  </a:cubicBezTo>
                  <a:cubicBezTo>
                    <a:pt x="210" y="16928"/>
                    <a:pt x="22" y="16740"/>
                    <a:pt x="22" y="16196"/>
                  </a:cubicBezTo>
                  <a:cubicBezTo>
                    <a:pt x="1" y="14522"/>
                    <a:pt x="1" y="12848"/>
                    <a:pt x="22" y="11174"/>
                  </a:cubicBezTo>
                  <a:cubicBezTo>
                    <a:pt x="22" y="10797"/>
                    <a:pt x="105" y="10442"/>
                    <a:pt x="210" y="10065"/>
                  </a:cubicBezTo>
                  <a:cubicBezTo>
                    <a:pt x="649" y="8077"/>
                    <a:pt x="1047" y="6069"/>
                    <a:pt x="1298" y="4018"/>
                  </a:cubicBezTo>
                  <a:cubicBezTo>
                    <a:pt x="1319" y="3746"/>
                    <a:pt x="1382" y="3453"/>
                    <a:pt x="1486" y="3223"/>
                  </a:cubicBezTo>
                  <a:cubicBezTo>
                    <a:pt x="1863" y="2386"/>
                    <a:pt x="2072" y="1507"/>
                    <a:pt x="2219" y="629"/>
                  </a:cubicBezTo>
                  <a:cubicBezTo>
                    <a:pt x="2281" y="440"/>
                    <a:pt x="2386" y="231"/>
                    <a:pt x="247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3" name="Google Shape;793;p46"/>
            <p:cNvSpPr/>
            <p:nvPr/>
          </p:nvSpPr>
          <p:spPr>
            <a:xfrm flipH="1">
              <a:off x="5908563" y="3072906"/>
              <a:ext cx="461723" cy="720645"/>
            </a:xfrm>
            <a:custGeom>
              <a:avLst/>
              <a:gdLst/>
              <a:ahLst/>
              <a:cxnLst/>
              <a:rect l="l" t="t" r="r" b="b"/>
              <a:pathLst>
                <a:path w="14439" h="22536" extrusionOk="0">
                  <a:moveTo>
                    <a:pt x="2470" y="7701"/>
                  </a:moveTo>
                  <a:cubicBezTo>
                    <a:pt x="2616" y="7659"/>
                    <a:pt x="2658" y="7659"/>
                    <a:pt x="2721" y="7617"/>
                  </a:cubicBezTo>
                  <a:cubicBezTo>
                    <a:pt x="3621" y="7324"/>
                    <a:pt x="4520" y="6968"/>
                    <a:pt x="5148" y="6173"/>
                  </a:cubicBezTo>
                  <a:cubicBezTo>
                    <a:pt x="6550" y="5169"/>
                    <a:pt x="7889" y="4039"/>
                    <a:pt x="9374" y="3139"/>
                  </a:cubicBezTo>
                  <a:cubicBezTo>
                    <a:pt x="10002" y="2763"/>
                    <a:pt x="10609" y="2302"/>
                    <a:pt x="11195" y="1842"/>
                  </a:cubicBezTo>
                  <a:cubicBezTo>
                    <a:pt x="12095" y="1089"/>
                    <a:pt x="13224" y="691"/>
                    <a:pt x="14229" y="1"/>
                  </a:cubicBezTo>
                  <a:cubicBezTo>
                    <a:pt x="14438" y="252"/>
                    <a:pt x="14396" y="482"/>
                    <a:pt x="14333" y="670"/>
                  </a:cubicBezTo>
                  <a:cubicBezTo>
                    <a:pt x="14124" y="1193"/>
                    <a:pt x="14082" y="1758"/>
                    <a:pt x="14061" y="2302"/>
                  </a:cubicBezTo>
                  <a:cubicBezTo>
                    <a:pt x="14020" y="2825"/>
                    <a:pt x="13873" y="3349"/>
                    <a:pt x="13810" y="3872"/>
                  </a:cubicBezTo>
                  <a:cubicBezTo>
                    <a:pt x="13643" y="5085"/>
                    <a:pt x="13371" y="6257"/>
                    <a:pt x="13036" y="7450"/>
                  </a:cubicBezTo>
                  <a:cubicBezTo>
                    <a:pt x="12869" y="8056"/>
                    <a:pt x="12806" y="8726"/>
                    <a:pt x="12722" y="9375"/>
                  </a:cubicBezTo>
                  <a:cubicBezTo>
                    <a:pt x="12450" y="11572"/>
                    <a:pt x="12157" y="13748"/>
                    <a:pt x="11885" y="15945"/>
                  </a:cubicBezTo>
                  <a:cubicBezTo>
                    <a:pt x="11885" y="15986"/>
                    <a:pt x="11864" y="16070"/>
                    <a:pt x="11843" y="16154"/>
                  </a:cubicBezTo>
                  <a:cubicBezTo>
                    <a:pt x="11467" y="16384"/>
                    <a:pt x="11111" y="16677"/>
                    <a:pt x="10630" y="16761"/>
                  </a:cubicBezTo>
                  <a:cubicBezTo>
                    <a:pt x="10421" y="16782"/>
                    <a:pt x="10191" y="16991"/>
                    <a:pt x="10044" y="17137"/>
                  </a:cubicBezTo>
                  <a:cubicBezTo>
                    <a:pt x="9772" y="17409"/>
                    <a:pt x="9458" y="17618"/>
                    <a:pt x="9102" y="17723"/>
                  </a:cubicBezTo>
                  <a:cubicBezTo>
                    <a:pt x="8935" y="17765"/>
                    <a:pt x="8789" y="17828"/>
                    <a:pt x="8684" y="17932"/>
                  </a:cubicBezTo>
                  <a:cubicBezTo>
                    <a:pt x="8307" y="18330"/>
                    <a:pt x="7805" y="18497"/>
                    <a:pt x="7324" y="18686"/>
                  </a:cubicBezTo>
                  <a:cubicBezTo>
                    <a:pt x="6926" y="18853"/>
                    <a:pt x="6508" y="19020"/>
                    <a:pt x="6173" y="19292"/>
                  </a:cubicBezTo>
                  <a:cubicBezTo>
                    <a:pt x="5545" y="19711"/>
                    <a:pt x="4855" y="20004"/>
                    <a:pt x="4185" y="20318"/>
                  </a:cubicBezTo>
                  <a:cubicBezTo>
                    <a:pt x="3788" y="20485"/>
                    <a:pt x="3411" y="20694"/>
                    <a:pt x="3035" y="20883"/>
                  </a:cubicBezTo>
                  <a:cubicBezTo>
                    <a:pt x="2742" y="21008"/>
                    <a:pt x="2470" y="21155"/>
                    <a:pt x="2198" y="21301"/>
                  </a:cubicBezTo>
                  <a:cubicBezTo>
                    <a:pt x="1947" y="21427"/>
                    <a:pt x="1696" y="21531"/>
                    <a:pt x="1486" y="21720"/>
                  </a:cubicBezTo>
                  <a:cubicBezTo>
                    <a:pt x="1089" y="22096"/>
                    <a:pt x="628" y="22326"/>
                    <a:pt x="43" y="22536"/>
                  </a:cubicBezTo>
                  <a:cubicBezTo>
                    <a:pt x="43" y="22326"/>
                    <a:pt x="1" y="22138"/>
                    <a:pt x="43" y="21992"/>
                  </a:cubicBezTo>
                  <a:cubicBezTo>
                    <a:pt x="670" y="20004"/>
                    <a:pt x="963" y="17932"/>
                    <a:pt x="1319" y="15882"/>
                  </a:cubicBezTo>
                  <a:cubicBezTo>
                    <a:pt x="1382" y="15526"/>
                    <a:pt x="1486" y="15149"/>
                    <a:pt x="1570" y="14794"/>
                  </a:cubicBezTo>
                  <a:cubicBezTo>
                    <a:pt x="1926" y="14668"/>
                    <a:pt x="2240" y="14564"/>
                    <a:pt x="2574" y="14459"/>
                  </a:cubicBezTo>
                  <a:cubicBezTo>
                    <a:pt x="2972" y="14794"/>
                    <a:pt x="3390" y="15003"/>
                    <a:pt x="3913" y="15045"/>
                  </a:cubicBezTo>
                  <a:cubicBezTo>
                    <a:pt x="4353" y="15108"/>
                    <a:pt x="4813" y="15296"/>
                    <a:pt x="5253" y="15422"/>
                  </a:cubicBezTo>
                  <a:cubicBezTo>
                    <a:pt x="5713" y="15568"/>
                    <a:pt x="6173" y="15568"/>
                    <a:pt x="6613" y="15442"/>
                  </a:cubicBezTo>
                  <a:cubicBezTo>
                    <a:pt x="6717" y="15422"/>
                    <a:pt x="6864" y="15233"/>
                    <a:pt x="6864" y="15129"/>
                  </a:cubicBezTo>
                  <a:cubicBezTo>
                    <a:pt x="6864" y="15024"/>
                    <a:pt x="6717" y="14898"/>
                    <a:pt x="6613" y="14794"/>
                  </a:cubicBezTo>
                  <a:cubicBezTo>
                    <a:pt x="6592" y="14773"/>
                    <a:pt x="6508" y="14731"/>
                    <a:pt x="6424" y="14731"/>
                  </a:cubicBezTo>
                  <a:cubicBezTo>
                    <a:pt x="5755" y="14794"/>
                    <a:pt x="5190" y="14375"/>
                    <a:pt x="4332" y="14292"/>
                  </a:cubicBezTo>
                  <a:cubicBezTo>
                    <a:pt x="4960" y="13999"/>
                    <a:pt x="5399" y="13789"/>
                    <a:pt x="5922" y="13789"/>
                  </a:cubicBezTo>
                  <a:cubicBezTo>
                    <a:pt x="6236" y="13789"/>
                    <a:pt x="6508" y="13727"/>
                    <a:pt x="6634" y="13434"/>
                  </a:cubicBezTo>
                  <a:cubicBezTo>
                    <a:pt x="6696" y="13329"/>
                    <a:pt x="6696" y="13120"/>
                    <a:pt x="6613" y="13015"/>
                  </a:cubicBezTo>
                  <a:cubicBezTo>
                    <a:pt x="6592" y="12932"/>
                    <a:pt x="6382" y="12890"/>
                    <a:pt x="6299" y="12911"/>
                  </a:cubicBezTo>
                  <a:cubicBezTo>
                    <a:pt x="5755" y="13120"/>
                    <a:pt x="5127" y="13015"/>
                    <a:pt x="4604" y="13329"/>
                  </a:cubicBezTo>
                  <a:cubicBezTo>
                    <a:pt x="4541" y="13350"/>
                    <a:pt x="4437" y="13266"/>
                    <a:pt x="4332" y="13245"/>
                  </a:cubicBezTo>
                  <a:cubicBezTo>
                    <a:pt x="4541" y="12701"/>
                    <a:pt x="4834" y="12262"/>
                    <a:pt x="5399" y="12011"/>
                  </a:cubicBezTo>
                  <a:cubicBezTo>
                    <a:pt x="5713" y="11885"/>
                    <a:pt x="6006" y="11676"/>
                    <a:pt x="6278" y="11488"/>
                  </a:cubicBezTo>
                  <a:cubicBezTo>
                    <a:pt x="6403" y="11425"/>
                    <a:pt x="6487" y="11237"/>
                    <a:pt x="6382" y="11111"/>
                  </a:cubicBezTo>
                  <a:cubicBezTo>
                    <a:pt x="6299" y="11007"/>
                    <a:pt x="6131" y="10902"/>
                    <a:pt x="6006" y="10860"/>
                  </a:cubicBezTo>
                  <a:cubicBezTo>
                    <a:pt x="5880" y="10839"/>
                    <a:pt x="5713" y="10944"/>
                    <a:pt x="5587" y="11007"/>
                  </a:cubicBezTo>
                  <a:cubicBezTo>
                    <a:pt x="5232" y="11174"/>
                    <a:pt x="4876" y="11383"/>
                    <a:pt x="4520" y="11530"/>
                  </a:cubicBezTo>
                  <a:cubicBezTo>
                    <a:pt x="4185" y="11655"/>
                    <a:pt x="3976" y="11906"/>
                    <a:pt x="3767" y="12199"/>
                  </a:cubicBezTo>
                  <a:cubicBezTo>
                    <a:pt x="3390" y="12722"/>
                    <a:pt x="2846" y="13036"/>
                    <a:pt x="2323" y="13350"/>
                  </a:cubicBezTo>
                  <a:cubicBezTo>
                    <a:pt x="2219" y="13413"/>
                    <a:pt x="2093" y="13413"/>
                    <a:pt x="1905" y="13434"/>
                  </a:cubicBezTo>
                  <a:cubicBezTo>
                    <a:pt x="1884" y="13245"/>
                    <a:pt x="1842" y="13120"/>
                    <a:pt x="1884" y="12953"/>
                  </a:cubicBezTo>
                  <a:cubicBezTo>
                    <a:pt x="1905" y="12618"/>
                    <a:pt x="1947" y="12283"/>
                    <a:pt x="1988" y="11948"/>
                  </a:cubicBezTo>
                  <a:cubicBezTo>
                    <a:pt x="2030" y="11048"/>
                    <a:pt x="2093" y="10128"/>
                    <a:pt x="2114" y="9249"/>
                  </a:cubicBezTo>
                  <a:cubicBezTo>
                    <a:pt x="2135" y="8433"/>
                    <a:pt x="2114" y="8433"/>
                    <a:pt x="2470" y="770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4" name="Google Shape;794;p46"/>
            <p:cNvSpPr/>
            <p:nvPr/>
          </p:nvSpPr>
          <p:spPr>
            <a:xfrm flipH="1">
              <a:off x="6579700" y="3893246"/>
              <a:ext cx="572109" cy="202737"/>
            </a:xfrm>
            <a:custGeom>
              <a:avLst/>
              <a:gdLst/>
              <a:ahLst/>
              <a:cxnLst/>
              <a:rect l="l" t="t" r="r" b="b"/>
              <a:pathLst>
                <a:path w="17891" h="6340" extrusionOk="0">
                  <a:moveTo>
                    <a:pt x="85" y="1486"/>
                  </a:moveTo>
                  <a:cubicBezTo>
                    <a:pt x="231" y="1465"/>
                    <a:pt x="419" y="1423"/>
                    <a:pt x="587" y="1423"/>
                  </a:cubicBezTo>
                  <a:cubicBezTo>
                    <a:pt x="1235" y="1423"/>
                    <a:pt x="1884" y="1465"/>
                    <a:pt x="2533" y="1423"/>
                  </a:cubicBezTo>
                  <a:cubicBezTo>
                    <a:pt x="3035" y="1402"/>
                    <a:pt x="3537" y="1318"/>
                    <a:pt x="3997" y="1276"/>
                  </a:cubicBezTo>
                  <a:cubicBezTo>
                    <a:pt x="4207" y="1256"/>
                    <a:pt x="4416" y="1193"/>
                    <a:pt x="4667" y="1193"/>
                  </a:cubicBezTo>
                  <a:cubicBezTo>
                    <a:pt x="5462" y="1214"/>
                    <a:pt x="6257" y="1004"/>
                    <a:pt x="7052" y="963"/>
                  </a:cubicBezTo>
                  <a:cubicBezTo>
                    <a:pt x="8329" y="879"/>
                    <a:pt x="9605" y="732"/>
                    <a:pt x="10860" y="649"/>
                  </a:cubicBezTo>
                  <a:cubicBezTo>
                    <a:pt x="11028" y="628"/>
                    <a:pt x="11216" y="628"/>
                    <a:pt x="11404" y="649"/>
                  </a:cubicBezTo>
                  <a:cubicBezTo>
                    <a:pt x="12639" y="753"/>
                    <a:pt x="13915" y="356"/>
                    <a:pt x="14940" y="0"/>
                  </a:cubicBezTo>
                  <a:cubicBezTo>
                    <a:pt x="15589" y="147"/>
                    <a:pt x="16196" y="481"/>
                    <a:pt x="16865" y="565"/>
                  </a:cubicBezTo>
                  <a:cubicBezTo>
                    <a:pt x="17221" y="586"/>
                    <a:pt x="17577" y="795"/>
                    <a:pt x="17891" y="1151"/>
                  </a:cubicBezTo>
                  <a:lnTo>
                    <a:pt x="17891" y="3494"/>
                  </a:lnTo>
                  <a:cubicBezTo>
                    <a:pt x="17891" y="3725"/>
                    <a:pt x="17786" y="3913"/>
                    <a:pt x="17577" y="4017"/>
                  </a:cubicBezTo>
                  <a:cubicBezTo>
                    <a:pt x="17368" y="4143"/>
                    <a:pt x="17137" y="4227"/>
                    <a:pt x="16907" y="4331"/>
                  </a:cubicBezTo>
                  <a:cubicBezTo>
                    <a:pt x="16740" y="4415"/>
                    <a:pt x="16510" y="4415"/>
                    <a:pt x="16384" y="4541"/>
                  </a:cubicBezTo>
                  <a:cubicBezTo>
                    <a:pt x="15987" y="4917"/>
                    <a:pt x="15505" y="5147"/>
                    <a:pt x="14982" y="5231"/>
                  </a:cubicBezTo>
                  <a:cubicBezTo>
                    <a:pt x="14857" y="5252"/>
                    <a:pt x="14752" y="5294"/>
                    <a:pt x="14647" y="5378"/>
                  </a:cubicBezTo>
                  <a:cubicBezTo>
                    <a:pt x="13455" y="6173"/>
                    <a:pt x="12137" y="6340"/>
                    <a:pt x="10756" y="6340"/>
                  </a:cubicBezTo>
                  <a:cubicBezTo>
                    <a:pt x="9919" y="6340"/>
                    <a:pt x="9082" y="6340"/>
                    <a:pt x="8245" y="6319"/>
                  </a:cubicBezTo>
                  <a:cubicBezTo>
                    <a:pt x="7743" y="6298"/>
                    <a:pt x="7241" y="6214"/>
                    <a:pt x="6780" y="6173"/>
                  </a:cubicBezTo>
                  <a:cubicBezTo>
                    <a:pt x="6592" y="6131"/>
                    <a:pt x="6404" y="6089"/>
                    <a:pt x="6236" y="6089"/>
                  </a:cubicBezTo>
                  <a:cubicBezTo>
                    <a:pt x="5462" y="6131"/>
                    <a:pt x="4772" y="5901"/>
                    <a:pt x="4060" y="5670"/>
                  </a:cubicBezTo>
                  <a:cubicBezTo>
                    <a:pt x="3642" y="5503"/>
                    <a:pt x="3244" y="5357"/>
                    <a:pt x="2847" y="5189"/>
                  </a:cubicBezTo>
                  <a:cubicBezTo>
                    <a:pt x="1235" y="4624"/>
                    <a:pt x="419" y="3369"/>
                    <a:pt x="43" y="1758"/>
                  </a:cubicBezTo>
                  <a:cubicBezTo>
                    <a:pt x="1" y="1674"/>
                    <a:pt x="64" y="1590"/>
                    <a:pt x="85" y="1486"/>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5" name="Google Shape;795;p46"/>
            <p:cNvSpPr/>
            <p:nvPr/>
          </p:nvSpPr>
          <p:spPr>
            <a:xfrm flipH="1">
              <a:off x="5954067" y="2927052"/>
              <a:ext cx="419545" cy="599546"/>
            </a:xfrm>
            <a:custGeom>
              <a:avLst/>
              <a:gdLst/>
              <a:ahLst/>
              <a:cxnLst/>
              <a:rect l="l" t="t" r="r" b="b"/>
              <a:pathLst>
                <a:path w="13120" h="18749" extrusionOk="0">
                  <a:moveTo>
                    <a:pt x="13119" y="3704"/>
                  </a:moveTo>
                  <a:cubicBezTo>
                    <a:pt x="12575" y="4185"/>
                    <a:pt x="11968" y="4520"/>
                    <a:pt x="11320" y="4729"/>
                  </a:cubicBezTo>
                  <a:cubicBezTo>
                    <a:pt x="10357" y="5043"/>
                    <a:pt x="9437" y="5482"/>
                    <a:pt x="8537" y="6006"/>
                  </a:cubicBezTo>
                  <a:cubicBezTo>
                    <a:pt x="7177" y="6822"/>
                    <a:pt x="5817" y="7638"/>
                    <a:pt x="4520" y="8516"/>
                  </a:cubicBezTo>
                  <a:cubicBezTo>
                    <a:pt x="4352" y="8621"/>
                    <a:pt x="4206" y="8747"/>
                    <a:pt x="4038" y="8809"/>
                  </a:cubicBezTo>
                  <a:cubicBezTo>
                    <a:pt x="3557" y="8935"/>
                    <a:pt x="3160" y="9207"/>
                    <a:pt x="2783" y="9563"/>
                  </a:cubicBezTo>
                  <a:cubicBezTo>
                    <a:pt x="2574" y="9772"/>
                    <a:pt x="2260" y="9876"/>
                    <a:pt x="2009" y="10044"/>
                  </a:cubicBezTo>
                  <a:cubicBezTo>
                    <a:pt x="1883" y="10127"/>
                    <a:pt x="1716" y="10148"/>
                    <a:pt x="1590" y="10211"/>
                  </a:cubicBezTo>
                  <a:cubicBezTo>
                    <a:pt x="1172" y="10441"/>
                    <a:pt x="1151" y="10651"/>
                    <a:pt x="1528" y="11048"/>
                  </a:cubicBezTo>
                  <a:cubicBezTo>
                    <a:pt x="1402" y="11571"/>
                    <a:pt x="1528" y="12157"/>
                    <a:pt x="1214" y="12680"/>
                  </a:cubicBezTo>
                  <a:cubicBezTo>
                    <a:pt x="1151" y="12785"/>
                    <a:pt x="1256" y="13015"/>
                    <a:pt x="1276" y="13203"/>
                  </a:cubicBezTo>
                  <a:cubicBezTo>
                    <a:pt x="1297" y="13392"/>
                    <a:pt x="1423" y="13538"/>
                    <a:pt x="1423" y="13726"/>
                  </a:cubicBezTo>
                  <a:cubicBezTo>
                    <a:pt x="1423" y="15337"/>
                    <a:pt x="1214" y="16949"/>
                    <a:pt x="879" y="18539"/>
                  </a:cubicBezTo>
                  <a:cubicBezTo>
                    <a:pt x="649" y="18622"/>
                    <a:pt x="419" y="18664"/>
                    <a:pt x="209" y="18748"/>
                  </a:cubicBezTo>
                  <a:cubicBezTo>
                    <a:pt x="126" y="18643"/>
                    <a:pt x="63" y="18622"/>
                    <a:pt x="63" y="18560"/>
                  </a:cubicBezTo>
                  <a:cubicBezTo>
                    <a:pt x="0" y="17911"/>
                    <a:pt x="42" y="17262"/>
                    <a:pt x="209" y="16635"/>
                  </a:cubicBezTo>
                  <a:cubicBezTo>
                    <a:pt x="251" y="16446"/>
                    <a:pt x="335" y="16258"/>
                    <a:pt x="314" y="16070"/>
                  </a:cubicBezTo>
                  <a:cubicBezTo>
                    <a:pt x="230" y="15128"/>
                    <a:pt x="523" y="14229"/>
                    <a:pt x="732" y="13329"/>
                  </a:cubicBezTo>
                  <a:cubicBezTo>
                    <a:pt x="963" y="12345"/>
                    <a:pt x="858" y="11362"/>
                    <a:pt x="879" y="10379"/>
                  </a:cubicBezTo>
                  <a:lnTo>
                    <a:pt x="879" y="10065"/>
                  </a:lnTo>
                  <a:cubicBezTo>
                    <a:pt x="1004" y="9939"/>
                    <a:pt x="1151" y="9772"/>
                    <a:pt x="1297" y="9625"/>
                  </a:cubicBezTo>
                  <a:cubicBezTo>
                    <a:pt x="1465" y="9437"/>
                    <a:pt x="1486" y="9165"/>
                    <a:pt x="1360" y="9019"/>
                  </a:cubicBezTo>
                  <a:cubicBezTo>
                    <a:pt x="963" y="8600"/>
                    <a:pt x="1067" y="8182"/>
                    <a:pt x="1193" y="7742"/>
                  </a:cubicBezTo>
                  <a:cubicBezTo>
                    <a:pt x="1276" y="7512"/>
                    <a:pt x="1318" y="7261"/>
                    <a:pt x="1256" y="7031"/>
                  </a:cubicBezTo>
                  <a:cubicBezTo>
                    <a:pt x="1193" y="6905"/>
                    <a:pt x="1256" y="6738"/>
                    <a:pt x="1256" y="6591"/>
                  </a:cubicBezTo>
                  <a:cubicBezTo>
                    <a:pt x="1256" y="6298"/>
                    <a:pt x="1318" y="6006"/>
                    <a:pt x="1256" y="5775"/>
                  </a:cubicBezTo>
                  <a:cubicBezTo>
                    <a:pt x="1088" y="5273"/>
                    <a:pt x="1109" y="4813"/>
                    <a:pt x="1109" y="4311"/>
                  </a:cubicBezTo>
                  <a:lnTo>
                    <a:pt x="1109" y="1256"/>
                  </a:lnTo>
                  <a:lnTo>
                    <a:pt x="1109" y="440"/>
                  </a:lnTo>
                  <a:cubicBezTo>
                    <a:pt x="1360" y="293"/>
                    <a:pt x="1569" y="126"/>
                    <a:pt x="1779" y="0"/>
                  </a:cubicBezTo>
                  <a:cubicBezTo>
                    <a:pt x="1841" y="21"/>
                    <a:pt x="1946" y="21"/>
                    <a:pt x="2030" y="84"/>
                  </a:cubicBezTo>
                  <a:cubicBezTo>
                    <a:pt x="2427" y="252"/>
                    <a:pt x="2825" y="461"/>
                    <a:pt x="3201" y="649"/>
                  </a:cubicBezTo>
                  <a:cubicBezTo>
                    <a:pt x="3348" y="712"/>
                    <a:pt x="3515" y="775"/>
                    <a:pt x="3662" y="754"/>
                  </a:cubicBezTo>
                  <a:cubicBezTo>
                    <a:pt x="4143" y="649"/>
                    <a:pt x="4582" y="858"/>
                    <a:pt x="4959" y="1151"/>
                  </a:cubicBezTo>
                  <a:cubicBezTo>
                    <a:pt x="5398" y="1486"/>
                    <a:pt x="5921" y="1549"/>
                    <a:pt x="6445" y="1549"/>
                  </a:cubicBezTo>
                  <a:cubicBezTo>
                    <a:pt x="6989" y="1549"/>
                    <a:pt x="7491" y="1674"/>
                    <a:pt x="7972" y="1905"/>
                  </a:cubicBezTo>
                  <a:cubicBezTo>
                    <a:pt x="8495" y="2177"/>
                    <a:pt x="9039" y="2344"/>
                    <a:pt x="9604" y="2511"/>
                  </a:cubicBezTo>
                  <a:cubicBezTo>
                    <a:pt x="10525" y="2741"/>
                    <a:pt x="11445" y="3055"/>
                    <a:pt x="12387" y="3327"/>
                  </a:cubicBezTo>
                  <a:cubicBezTo>
                    <a:pt x="12617" y="3327"/>
                    <a:pt x="12889" y="3453"/>
                    <a:pt x="13119" y="3704"/>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6" name="Google Shape;796;p46"/>
            <p:cNvSpPr/>
            <p:nvPr/>
          </p:nvSpPr>
          <p:spPr>
            <a:xfrm flipH="1">
              <a:off x="5971461" y="2860154"/>
              <a:ext cx="349962" cy="148567"/>
            </a:xfrm>
            <a:custGeom>
              <a:avLst/>
              <a:gdLst/>
              <a:ahLst/>
              <a:cxnLst/>
              <a:rect l="l" t="t" r="r" b="b"/>
              <a:pathLst>
                <a:path w="10944" h="4646" extrusionOk="0">
                  <a:moveTo>
                    <a:pt x="0" y="1025"/>
                  </a:moveTo>
                  <a:lnTo>
                    <a:pt x="0" y="84"/>
                  </a:lnTo>
                  <a:cubicBezTo>
                    <a:pt x="795" y="126"/>
                    <a:pt x="1548" y="0"/>
                    <a:pt x="2260" y="314"/>
                  </a:cubicBezTo>
                  <a:cubicBezTo>
                    <a:pt x="3725" y="314"/>
                    <a:pt x="4959" y="1172"/>
                    <a:pt x="6319" y="1548"/>
                  </a:cubicBezTo>
                  <a:cubicBezTo>
                    <a:pt x="6340" y="1548"/>
                    <a:pt x="6361" y="1569"/>
                    <a:pt x="6382" y="1590"/>
                  </a:cubicBezTo>
                  <a:cubicBezTo>
                    <a:pt x="7428" y="2260"/>
                    <a:pt x="8579" y="2720"/>
                    <a:pt x="9709" y="3243"/>
                  </a:cubicBezTo>
                  <a:cubicBezTo>
                    <a:pt x="10462" y="3599"/>
                    <a:pt x="10587" y="3704"/>
                    <a:pt x="10943" y="4436"/>
                  </a:cubicBezTo>
                  <a:cubicBezTo>
                    <a:pt x="10839" y="4645"/>
                    <a:pt x="10671" y="4499"/>
                    <a:pt x="10546" y="4457"/>
                  </a:cubicBezTo>
                  <a:cubicBezTo>
                    <a:pt x="9583" y="4206"/>
                    <a:pt x="8642" y="3934"/>
                    <a:pt x="7658" y="3683"/>
                  </a:cubicBezTo>
                  <a:cubicBezTo>
                    <a:pt x="7449" y="3641"/>
                    <a:pt x="7261" y="3578"/>
                    <a:pt x="7072" y="3473"/>
                  </a:cubicBezTo>
                  <a:cubicBezTo>
                    <a:pt x="6340" y="3055"/>
                    <a:pt x="5524" y="2846"/>
                    <a:pt x="4708" y="2657"/>
                  </a:cubicBezTo>
                  <a:cubicBezTo>
                    <a:pt x="4059" y="2511"/>
                    <a:pt x="3369" y="2344"/>
                    <a:pt x="2783" y="2030"/>
                  </a:cubicBezTo>
                  <a:cubicBezTo>
                    <a:pt x="2637" y="1946"/>
                    <a:pt x="2490" y="1883"/>
                    <a:pt x="2323" y="1904"/>
                  </a:cubicBezTo>
                  <a:cubicBezTo>
                    <a:pt x="1423" y="1925"/>
                    <a:pt x="795" y="1360"/>
                    <a:pt x="0" y="1025"/>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7" name="Google Shape;797;p46"/>
            <p:cNvSpPr/>
            <p:nvPr/>
          </p:nvSpPr>
          <p:spPr>
            <a:xfrm flipH="1">
              <a:off x="6045073" y="3115053"/>
              <a:ext cx="264326" cy="180705"/>
            </a:xfrm>
            <a:custGeom>
              <a:avLst/>
              <a:gdLst/>
              <a:ahLst/>
              <a:cxnLst/>
              <a:rect l="l" t="t" r="r" b="b"/>
              <a:pathLst>
                <a:path w="8266" h="5651" extrusionOk="0">
                  <a:moveTo>
                    <a:pt x="8266" y="1"/>
                  </a:moveTo>
                  <a:cubicBezTo>
                    <a:pt x="8035" y="440"/>
                    <a:pt x="7659" y="712"/>
                    <a:pt x="7303" y="943"/>
                  </a:cubicBezTo>
                  <a:cubicBezTo>
                    <a:pt x="5776" y="1779"/>
                    <a:pt x="4437" y="2930"/>
                    <a:pt x="3056" y="3956"/>
                  </a:cubicBezTo>
                  <a:cubicBezTo>
                    <a:pt x="2846" y="4102"/>
                    <a:pt x="2637" y="4248"/>
                    <a:pt x="2491" y="4416"/>
                  </a:cubicBezTo>
                  <a:cubicBezTo>
                    <a:pt x="1968" y="5106"/>
                    <a:pt x="1172" y="5337"/>
                    <a:pt x="440" y="5629"/>
                  </a:cubicBezTo>
                  <a:cubicBezTo>
                    <a:pt x="398" y="5650"/>
                    <a:pt x="336" y="5609"/>
                    <a:pt x="210" y="5609"/>
                  </a:cubicBezTo>
                  <a:cubicBezTo>
                    <a:pt x="147" y="5399"/>
                    <a:pt x="84" y="5148"/>
                    <a:pt x="1" y="4897"/>
                  </a:cubicBezTo>
                  <a:cubicBezTo>
                    <a:pt x="147" y="4813"/>
                    <a:pt x="252" y="4709"/>
                    <a:pt x="398" y="4667"/>
                  </a:cubicBezTo>
                  <a:cubicBezTo>
                    <a:pt x="1256" y="4186"/>
                    <a:pt x="2093" y="3663"/>
                    <a:pt x="2930" y="3160"/>
                  </a:cubicBezTo>
                  <a:cubicBezTo>
                    <a:pt x="4499" y="2261"/>
                    <a:pt x="6048" y="1256"/>
                    <a:pt x="7575" y="294"/>
                  </a:cubicBezTo>
                  <a:cubicBezTo>
                    <a:pt x="7805" y="147"/>
                    <a:pt x="8035" y="106"/>
                    <a:pt x="826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8" name="Google Shape;798;p46"/>
            <p:cNvSpPr/>
            <p:nvPr/>
          </p:nvSpPr>
          <p:spPr>
            <a:xfrm flipH="1">
              <a:off x="6166172" y="4308069"/>
              <a:ext cx="149239" cy="45536"/>
            </a:xfrm>
            <a:custGeom>
              <a:avLst/>
              <a:gdLst/>
              <a:ahLst/>
              <a:cxnLst/>
              <a:rect l="l" t="t" r="r" b="b"/>
              <a:pathLst>
                <a:path w="4667" h="1424" extrusionOk="0">
                  <a:moveTo>
                    <a:pt x="0" y="963"/>
                  </a:moveTo>
                  <a:lnTo>
                    <a:pt x="0" y="126"/>
                  </a:lnTo>
                  <a:cubicBezTo>
                    <a:pt x="189" y="105"/>
                    <a:pt x="377" y="64"/>
                    <a:pt x="544" y="64"/>
                  </a:cubicBezTo>
                  <a:cubicBezTo>
                    <a:pt x="1005" y="64"/>
                    <a:pt x="1423" y="126"/>
                    <a:pt x="1863" y="105"/>
                  </a:cubicBezTo>
                  <a:cubicBezTo>
                    <a:pt x="2909" y="1"/>
                    <a:pt x="3767" y="440"/>
                    <a:pt x="4666" y="984"/>
                  </a:cubicBezTo>
                  <a:cubicBezTo>
                    <a:pt x="4415" y="1319"/>
                    <a:pt x="4081" y="1382"/>
                    <a:pt x="3746" y="1403"/>
                  </a:cubicBezTo>
                  <a:cubicBezTo>
                    <a:pt x="2825" y="1424"/>
                    <a:pt x="1884" y="1403"/>
                    <a:pt x="963" y="1403"/>
                  </a:cubicBezTo>
                  <a:cubicBezTo>
                    <a:pt x="607" y="1382"/>
                    <a:pt x="293" y="1214"/>
                    <a:pt x="0" y="963"/>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9" name="Google Shape;799;p46"/>
            <p:cNvSpPr/>
            <p:nvPr/>
          </p:nvSpPr>
          <p:spPr>
            <a:xfrm flipH="1">
              <a:off x="6005571" y="2923695"/>
              <a:ext cx="6747" cy="6076"/>
            </a:xfrm>
            <a:custGeom>
              <a:avLst/>
              <a:gdLst/>
              <a:ahLst/>
              <a:cxnLst/>
              <a:rect l="l" t="t" r="r" b="b"/>
              <a:pathLst>
                <a:path w="211" h="190" extrusionOk="0">
                  <a:moveTo>
                    <a:pt x="22" y="1"/>
                  </a:moveTo>
                  <a:cubicBezTo>
                    <a:pt x="43" y="1"/>
                    <a:pt x="64" y="1"/>
                    <a:pt x="105" y="22"/>
                  </a:cubicBezTo>
                  <a:cubicBezTo>
                    <a:pt x="147" y="43"/>
                    <a:pt x="168" y="105"/>
                    <a:pt x="210" y="126"/>
                  </a:cubicBezTo>
                  <a:cubicBezTo>
                    <a:pt x="64" y="189"/>
                    <a:pt x="1" y="147"/>
                    <a:pt x="22" y="1"/>
                  </a:cubicBezTo>
                  <a:cubicBezTo>
                    <a:pt x="43" y="1"/>
                    <a:pt x="22" y="1"/>
                    <a:pt x="2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0" name="Google Shape;800;p46"/>
            <p:cNvSpPr/>
            <p:nvPr/>
          </p:nvSpPr>
          <p:spPr>
            <a:xfrm flipH="1">
              <a:off x="5923975" y="2793223"/>
              <a:ext cx="412190" cy="208781"/>
            </a:xfrm>
            <a:custGeom>
              <a:avLst/>
              <a:gdLst/>
              <a:ahLst/>
              <a:cxnLst/>
              <a:rect l="l" t="t" r="r" b="b"/>
              <a:pathLst>
                <a:path w="12890" h="6529" extrusionOk="0">
                  <a:moveTo>
                    <a:pt x="12450" y="5357"/>
                  </a:moveTo>
                  <a:cubicBezTo>
                    <a:pt x="11781" y="4918"/>
                    <a:pt x="11404" y="4185"/>
                    <a:pt x="10735" y="3746"/>
                  </a:cubicBezTo>
                  <a:cubicBezTo>
                    <a:pt x="9960" y="3160"/>
                    <a:pt x="9103" y="2721"/>
                    <a:pt x="8266" y="2240"/>
                  </a:cubicBezTo>
                  <a:cubicBezTo>
                    <a:pt x="6864" y="1465"/>
                    <a:pt x="5211" y="1"/>
                    <a:pt x="3537" y="105"/>
                  </a:cubicBezTo>
                  <a:cubicBezTo>
                    <a:pt x="3160" y="126"/>
                    <a:pt x="3035" y="712"/>
                    <a:pt x="3411" y="775"/>
                  </a:cubicBezTo>
                  <a:cubicBezTo>
                    <a:pt x="4834" y="1089"/>
                    <a:pt x="6090" y="2135"/>
                    <a:pt x="7324" y="2951"/>
                  </a:cubicBezTo>
                  <a:lnTo>
                    <a:pt x="6843" y="2721"/>
                  </a:lnTo>
                  <a:cubicBezTo>
                    <a:pt x="5776" y="2219"/>
                    <a:pt x="4646" y="1884"/>
                    <a:pt x="3558" y="1486"/>
                  </a:cubicBezTo>
                  <a:cubicBezTo>
                    <a:pt x="2595" y="1152"/>
                    <a:pt x="1591" y="859"/>
                    <a:pt x="566" y="775"/>
                  </a:cubicBezTo>
                  <a:cubicBezTo>
                    <a:pt x="105" y="733"/>
                    <a:pt x="1" y="1507"/>
                    <a:pt x="461" y="1591"/>
                  </a:cubicBezTo>
                  <a:cubicBezTo>
                    <a:pt x="1319" y="1716"/>
                    <a:pt x="2219" y="2030"/>
                    <a:pt x="3035" y="2386"/>
                  </a:cubicBezTo>
                  <a:cubicBezTo>
                    <a:pt x="4123" y="2825"/>
                    <a:pt x="5253" y="3160"/>
                    <a:pt x="6320" y="3683"/>
                  </a:cubicBezTo>
                  <a:cubicBezTo>
                    <a:pt x="7157" y="4081"/>
                    <a:pt x="7868" y="4646"/>
                    <a:pt x="8684" y="5106"/>
                  </a:cubicBezTo>
                  <a:cubicBezTo>
                    <a:pt x="9333" y="5462"/>
                    <a:pt x="10191" y="6257"/>
                    <a:pt x="10965" y="6278"/>
                  </a:cubicBezTo>
                  <a:cubicBezTo>
                    <a:pt x="11111" y="6278"/>
                    <a:pt x="11320" y="6110"/>
                    <a:pt x="11320" y="5964"/>
                  </a:cubicBezTo>
                  <a:cubicBezTo>
                    <a:pt x="11488" y="6152"/>
                    <a:pt x="11655" y="6299"/>
                    <a:pt x="11885" y="6424"/>
                  </a:cubicBezTo>
                  <a:lnTo>
                    <a:pt x="11885" y="6424"/>
                  </a:lnTo>
                  <a:cubicBezTo>
                    <a:pt x="11969" y="6487"/>
                    <a:pt x="12074" y="6508"/>
                    <a:pt x="12178" y="6529"/>
                  </a:cubicBezTo>
                  <a:cubicBezTo>
                    <a:pt x="12785" y="6508"/>
                    <a:pt x="12890" y="5650"/>
                    <a:pt x="12450" y="5357"/>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1" name="Google Shape;801;p46"/>
            <p:cNvSpPr/>
            <p:nvPr/>
          </p:nvSpPr>
          <p:spPr>
            <a:xfrm flipH="1">
              <a:off x="6708149" y="2940068"/>
              <a:ext cx="296431" cy="250352"/>
            </a:xfrm>
            <a:custGeom>
              <a:avLst/>
              <a:gdLst/>
              <a:ahLst/>
              <a:cxnLst/>
              <a:rect l="l" t="t" r="r" b="b"/>
              <a:pathLst>
                <a:path w="9270" h="7829" extrusionOk="0">
                  <a:moveTo>
                    <a:pt x="5486" y="1"/>
                  </a:moveTo>
                  <a:cubicBezTo>
                    <a:pt x="5271" y="1"/>
                    <a:pt x="5053" y="19"/>
                    <a:pt x="4833" y="54"/>
                  </a:cubicBezTo>
                  <a:lnTo>
                    <a:pt x="4436" y="54"/>
                  </a:lnTo>
                  <a:cubicBezTo>
                    <a:pt x="2741" y="117"/>
                    <a:pt x="1130" y="1079"/>
                    <a:pt x="523" y="2732"/>
                  </a:cubicBezTo>
                  <a:cubicBezTo>
                    <a:pt x="0" y="4197"/>
                    <a:pt x="628" y="6080"/>
                    <a:pt x="1758" y="7105"/>
                  </a:cubicBezTo>
                  <a:cubicBezTo>
                    <a:pt x="2323" y="7623"/>
                    <a:pt x="3023" y="7829"/>
                    <a:pt x="3753" y="7829"/>
                  </a:cubicBezTo>
                  <a:cubicBezTo>
                    <a:pt x="4969" y="7829"/>
                    <a:pt x="6267" y="7257"/>
                    <a:pt x="7156" y="6603"/>
                  </a:cubicBezTo>
                  <a:cubicBezTo>
                    <a:pt x="7470" y="6373"/>
                    <a:pt x="7763" y="6080"/>
                    <a:pt x="7993" y="5766"/>
                  </a:cubicBezTo>
                  <a:cubicBezTo>
                    <a:pt x="8955" y="4824"/>
                    <a:pt x="9269" y="3485"/>
                    <a:pt x="8579" y="2188"/>
                  </a:cubicBezTo>
                  <a:cubicBezTo>
                    <a:pt x="8495" y="1937"/>
                    <a:pt x="8370" y="1707"/>
                    <a:pt x="8244" y="1498"/>
                  </a:cubicBezTo>
                  <a:cubicBezTo>
                    <a:pt x="7547" y="451"/>
                    <a:pt x="6559" y="1"/>
                    <a:pt x="548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2" name="Google Shape;802;p46"/>
            <p:cNvSpPr/>
            <p:nvPr/>
          </p:nvSpPr>
          <p:spPr>
            <a:xfrm flipH="1">
              <a:off x="5873175" y="2230500"/>
              <a:ext cx="1824604" cy="2155827"/>
            </a:xfrm>
            <a:custGeom>
              <a:avLst/>
              <a:gdLst/>
              <a:ahLst/>
              <a:cxnLst/>
              <a:rect l="l" t="t" r="r" b="b"/>
              <a:pathLst>
                <a:path w="57059" h="67417" extrusionOk="0">
                  <a:moveTo>
                    <a:pt x="52728" y="21678"/>
                  </a:moveTo>
                  <a:cubicBezTo>
                    <a:pt x="51995" y="20966"/>
                    <a:pt x="51305" y="20213"/>
                    <a:pt x="50426" y="19669"/>
                  </a:cubicBezTo>
                  <a:cubicBezTo>
                    <a:pt x="49589" y="19146"/>
                    <a:pt x="48773" y="18560"/>
                    <a:pt x="47832" y="18225"/>
                  </a:cubicBezTo>
                  <a:cubicBezTo>
                    <a:pt x="47748" y="18205"/>
                    <a:pt x="47685" y="18121"/>
                    <a:pt x="47581" y="18058"/>
                  </a:cubicBezTo>
                  <a:cubicBezTo>
                    <a:pt x="47685" y="17933"/>
                    <a:pt x="47727" y="17828"/>
                    <a:pt x="47811" y="17807"/>
                  </a:cubicBezTo>
                  <a:cubicBezTo>
                    <a:pt x="48041" y="17786"/>
                    <a:pt x="48334" y="17723"/>
                    <a:pt x="48543" y="17828"/>
                  </a:cubicBezTo>
                  <a:cubicBezTo>
                    <a:pt x="49987" y="18435"/>
                    <a:pt x="51368" y="19104"/>
                    <a:pt x="52498" y="20234"/>
                  </a:cubicBezTo>
                  <a:cubicBezTo>
                    <a:pt x="53021" y="20778"/>
                    <a:pt x="53669" y="21176"/>
                    <a:pt x="54318" y="21490"/>
                  </a:cubicBezTo>
                  <a:cubicBezTo>
                    <a:pt x="55134" y="21887"/>
                    <a:pt x="55657" y="22557"/>
                    <a:pt x="56285" y="23184"/>
                  </a:cubicBezTo>
                  <a:cubicBezTo>
                    <a:pt x="56327" y="23247"/>
                    <a:pt x="56389" y="23289"/>
                    <a:pt x="56389" y="23352"/>
                  </a:cubicBezTo>
                  <a:cubicBezTo>
                    <a:pt x="56327" y="24000"/>
                    <a:pt x="56912" y="24523"/>
                    <a:pt x="56808" y="25214"/>
                  </a:cubicBezTo>
                  <a:cubicBezTo>
                    <a:pt x="56787" y="25360"/>
                    <a:pt x="56787" y="25549"/>
                    <a:pt x="56829" y="25653"/>
                  </a:cubicBezTo>
                  <a:cubicBezTo>
                    <a:pt x="57059" y="26051"/>
                    <a:pt x="56996" y="26386"/>
                    <a:pt x="56850" y="26804"/>
                  </a:cubicBezTo>
                  <a:cubicBezTo>
                    <a:pt x="56640" y="27369"/>
                    <a:pt x="56578" y="27997"/>
                    <a:pt x="56536" y="28624"/>
                  </a:cubicBezTo>
                  <a:cubicBezTo>
                    <a:pt x="56494" y="29461"/>
                    <a:pt x="56306" y="30277"/>
                    <a:pt x="56201" y="31114"/>
                  </a:cubicBezTo>
                  <a:cubicBezTo>
                    <a:pt x="56096" y="32035"/>
                    <a:pt x="55845" y="32956"/>
                    <a:pt x="55636" y="33834"/>
                  </a:cubicBezTo>
                  <a:cubicBezTo>
                    <a:pt x="55427" y="34755"/>
                    <a:pt x="55322" y="35655"/>
                    <a:pt x="55176" y="36575"/>
                  </a:cubicBezTo>
                  <a:cubicBezTo>
                    <a:pt x="55050" y="37580"/>
                    <a:pt x="54925" y="38542"/>
                    <a:pt x="54799" y="39547"/>
                  </a:cubicBezTo>
                  <a:cubicBezTo>
                    <a:pt x="54653" y="40530"/>
                    <a:pt x="54527" y="41492"/>
                    <a:pt x="54402" y="42497"/>
                  </a:cubicBezTo>
                  <a:cubicBezTo>
                    <a:pt x="54339" y="43062"/>
                    <a:pt x="54109" y="43564"/>
                    <a:pt x="53669" y="43982"/>
                  </a:cubicBezTo>
                  <a:cubicBezTo>
                    <a:pt x="53565" y="43941"/>
                    <a:pt x="53439" y="43899"/>
                    <a:pt x="53335" y="43857"/>
                  </a:cubicBezTo>
                  <a:cubicBezTo>
                    <a:pt x="53251" y="43815"/>
                    <a:pt x="53167" y="43752"/>
                    <a:pt x="53125" y="43731"/>
                  </a:cubicBezTo>
                  <a:cubicBezTo>
                    <a:pt x="52623" y="43773"/>
                    <a:pt x="52205" y="43899"/>
                    <a:pt x="51891" y="44317"/>
                  </a:cubicBezTo>
                  <a:cubicBezTo>
                    <a:pt x="51870" y="44380"/>
                    <a:pt x="51807" y="44422"/>
                    <a:pt x="51765" y="44464"/>
                  </a:cubicBezTo>
                  <a:cubicBezTo>
                    <a:pt x="51075" y="44882"/>
                    <a:pt x="50405" y="45322"/>
                    <a:pt x="49694" y="45656"/>
                  </a:cubicBezTo>
                  <a:cubicBezTo>
                    <a:pt x="49045" y="45949"/>
                    <a:pt x="48376" y="46242"/>
                    <a:pt x="47790" y="46619"/>
                  </a:cubicBezTo>
                  <a:cubicBezTo>
                    <a:pt x="47476" y="46828"/>
                    <a:pt x="47120" y="46995"/>
                    <a:pt x="46785" y="47142"/>
                  </a:cubicBezTo>
                  <a:cubicBezTo>
                    <a:pt x="46074" y="47456"/>
                    <a:pt x="45342" y="47728"/>
                    <a:pt x="44714" y="48188"/>
                  </a:cubicBezTo>
                  <a:cubicBezTo>
                    <a:pt x="44568" y="48293"/>
                    <a:pt x="44379" y="48355"/>
                    <a:pt x="44233" y="48439"/>
                  </a:cubicBezTo>
                  <a:cubicBezTo>
                    <a:pt x="44086" y="48481"/>
                    <a:pt x="43877" y="48502"/>
                    <a:pt x="43814" y="48607"/>
                  </a:cubicBezTo>
                  <a:cubicBezTo>
                    <a:pt x="43124" y="49318"/>
                    <a:pt x="42099" y="49527"/>
                    <a:pt x="41450" y="50259"/>
                  </a:cubicBezTo>
                  <a:cubicBezTo>
                    <a:pt x="41345" y="50385"/>
                    <a:pt x="41157" y="50490"/>
                    <a:pt x="41011" y="50552"/>
                  </a:cubicBezTo>
                  <a:cubicBezTo>
                    <a:pt x="40592" y="50678"/>
                    <a:pt x="40195" y="50343"/>
                    <a:pt x="40362" y="49946"/>
                  </a:cubicBezTo>
                  <a:cubicBezTo>
                    <a:pt x="40487" y="49590"/>
                    <a:pt x="40508" y="49213"/>
                    <a:pt x="40529" y="48858"/>
                  </a:cubicBezTo>
                  <a:cubicBezTo>
                    <a:pt x="40571" y="48502"/>
                    <a:pt x="40613" y="48167"/>
                    <a:pt x="40718" y="47853"/>
                  </a:cubicBezTo>
                  <a:cubicBezTo>
                    <a:pt x="41115" y="46493"/>
                    <a:pt x="41680" y="43857"/>
                    <a:pt x="41889" y="42267"/>
                  </a:cubicBezTo>
                  <a:cubicBezTo>
                    <a:pt x="41743" y="42225"/>
                    <a:pt x="41555" y="42204"/>
                    <a:pt x="41366" y="42204"/>
                  </a:cubicBezTo>
                  <a:cubicBezTo>
                    <a:pt x="41031" y="42183"/>
                    <a:pt x="40697" y="42267"/>
                    <a:pt x="40404" y="41995"/>
                  </a:cubicBezTo>
                  <a:cubicBezTo>
                    <a:pt x="40257" y="41848"/>
                    <a:pt x="40069" y="41911"/>
                    <a:pt x="39881" y="41974"/>
                  </a:cubicBezTo>
                  <a:cubicBezTo>
                    <a:pt x="39148" y="42120"/>
                    <a:pt x="38416" y="42309"/>
                    <a:pt x="37684" y="42434"/>
                  </a:cubicBezTo>
                  <a:cubicBezTo>
                    <a:pt x="37265" y="42518"/>
                    <a:pt x="36826" y="42581"/>
                    <a:pt x="36407" y="42581"/>
                  </a:cubicBezTo>
                  <a:cubicBezTo>
                    <a:pt x="35612" y="42601"/>
                    <a:pt x="34859" y="42581"/>
                    <a:pt x="34085" y="42581"/>
                  </a:cubicBezTo>
                  <a:cubicBezTo>
                    <a:pt x="33206" y="42601"/>
                    <a:pt x="32348" y="42497"/>
                    <a:pt x="31490" y="42329"/>
                  </a:cubicBezTo>
                  <a:cubicBezTo>
                    <a:pt x="30863" y="42204"/>
                    <a:pt x="30214" y="42267"/>
                    <a:pt x="29482" y="42204"/>
                  </a:cubicBezTo>
                  <a:cubicBezTo>
                    <a:pt x="29503" y="42497"/>
                    <a:pt x="29440" y="42706"/>
                    <a:pt x="29523" y="42894"/>
                  </a:cubicBezTo>
                  <a:cubicBezTo>
                    <a:pt x="29754" y="43480"/>
                    <a:pt x="30047" y="44087"/>
                    <a:pt x="30340" y="44673"/>
                  </a:cubicBezTo>
                  <a:cubicBezTo>
                    <a:pt x="30570" y="45154"/>
                    <a:pt x="30884" y="45635"/>
                    <a:pt x="31156" y="46138"/>
                  </a:cubicBezTo>
                  <a:cubicBezTo>
                    <a:pt x="31302" y="46451"/>
                    <a:pt x="31428" y="46765"/>
                    <a:pt x="31532" y="47079"/>
                  </a:cubicBezTo>
                  <a:cubicBezTo>
                    <a:pt x="31637" y="47435"/>
                    <a:pt x="31741" y="47770"/>
                    <a:pt x="32055" y="48042"/>
                  </a:cubicBezTo>
                  <a:cubicBezTo>
                    <a:pt x="32139" y="48125"/>
                    <a:pt x="32244" y="48230"/>
                    <a:pt x="32264" y="48355"/>
                  </a:cubicBezTo>
                  <a:cubicBezTo>
                    <a:pt x="32474" y="48962"/>
                    <a:pt x="32767" y="49485"/>
                    <a:pt x="33269" y="49904"/>
                  </a:cubicBezTo>
                  <a:cubicBezTo>
                    <a:pt x="33478" y="50071"/>
                    <a:pt x="33478" y="50364"/>
                    <a:pt x="33353" y="50573"/>
                  </a:cubicBezTo>
                  <a:cubicBezTo>
                    <a:pt x="33080" y="50971"/>
                    <a:pt x="33373" y="51222"/>
                    <a:pt x="33499" y="51494"/>
                  </a:cubicBezTo>
                  <a:cubicBezTo>
                    <a:pt x="33562" y="51599"/>
                    <a:pt x="33771" y="51640"/>
                    <a:pt x="33897" y="51682"/>
                  </a:cubicBezTo>
                  <a:cubicBezTo>
                    <a:pt x="34106" y="51724"/>
                    <a:pt x="34336" y="51703"/>
                    <a:pt x="34524" y="51787"/>
                  </a:cubicBezTo>
                  <a:cubicBezTo>
                    <a:pt x="34922" y="51954"/>
                    <a:pt x="35340" y="52122"/>
                    <a:pt x="35675" y="52373"/>
                  </a:cubicBezTo>
                  <a:cubicBezTo>
                    <a:pt x="36031" y="52687"/>
                    <a:pt x="35821" y="53189"/>
                    <a:pt x="35884" y="53607"/>
                  </a:cubicBezTo>
                  <a:cubicBezTo>
                    <a:pt x="35905" y="53775"/>
                    <a:pt x="35905" y="53921"/>
                    <a:pt x="35926" y="54109"/>
                  </a:cubicBezTo>
                  <a:cubicBezTo>
                    <a:pt x="36449" y="54089"/>
                    <a:pt x="36930" y="54214"/>
                    <a:pt x="37370" y="54402"/>
                  </a:cubicBezTo>
                  <a:cubicBezTo>
                    <a:pt x="37663" y="54528"/>
                    <a:pt x="37977" y="54570"/>
                    <a:pt x="38270" y="54633"/>
                  </a:cubicBezTo>
                  <a:cubicBezTo>
                    <a:pt x="38897" y="54737"/>
                    <a:pt x="39546" y="54821"/>
                    <a:pt x="40174" y="54946"/>
                  </a:cubicBezTo>
                  <a:cubicBezTo>
                    <a:pt x="40425" y="54988"/>
                    <a:pt x="40697" y="55135"/>
                    <a:pt x="40948" y="55260"/>
                  </a:cubicBezTo>
                  <a:cubicBezTo>
                    <a:pt x="41429" y="55511"/>
                    <a:pt x="41868" y="55804"/>
                    <a:pt x="42308" y="56076"/>
                  </a:cubicBezTo>
                  <a:cubicBezTo>
                    <a:pt x="42601" y="56244"/>
                    <a:pt x="42831" y="56495"/>
                    <a:pt x="42915" y="56850"/>
                  </a:cubicBezTo>
                  <a:cubicBezTo>
                    <a:pt x="43040" y="57394"/>
                    <a:pt x="43249" y="57897"/>
                    <a:pt x="43396" y="58441"/>
                  </a:cubicBezTo>
                  <a:cubicBezTo>
                    <a:pt x="43459" y="58754"/>
                    <a:pt x="43500" y="59131"/>
                    <a:pt x="43500" y="59466"/>
                  </a:cubicBezTo>
                  <a:cubicBezTo>
                    <a:pt x="43500" y="59968"/>
                    <a:pt x="43542" y="60470"/>
                    <a:pt x="43668" y="60931"/>
                  </a:cubicBezTo>
                  <a:cubicBezTo>
                    <a:pt x="43772" y="61244"/>
                    <a:pt x="43772" y="61621"/>
                    <a:pt x="43772" y="61956"/>
                  </a:cubicBezTo>
                  <a:cubicBezTo>
                    <a:pt x="43814" y="62667"/>
                    <a:pt x="43772" y="63358"/>
                    <a:pt x="43772" y="64090"/>
                  </a:cubicBezTo>
                  <a:cubicBezTo>
                    <a:pt x="44233" y="64278"/>
                    <a:pt x="44609" y="64236"/>
                    <a:pt x="45007" y="64174"/>
                  </a:cubicBezTo>
                  <a:cubicBezTo>
                    <a:pt x="46388" y="64048"/>
                    <a:pt x="47539" y="64697"/>
                    <a:pt x="48669" y="65324"/>
                  </a:cubicBezTo>
                  <a:cubicBezTo>
                    <a:pt x="49213" y="65617"/>
                    <a:pt x="49171" y="66475"/>
                    <a:pt x="48627" y="66789"/>
                  </a:cubicBezTo>
                  <a:cubicBezTo>
                    <a:pt x="48041" y="67103"/>
                    <a:pt x="47434" y="67333"/>
                    <a:pt x="46765" y="67333"/>
                  </a:cubicBezTo>
                  <a:cubicBezTo>
                    <a:pt x="45969" y="67333"/>
                    <a:pt x="45216" y="67312"/>
                    <a:pt x="44442" y="67375"/>
                  </a:cubicBezTo>
                  <a:cubicBezTo>
                    <a:pt x="43731" y="67417"/>
                    <a:pt x="43187" y="67124"/>
                    <a:pt x="42601" y="66810"/>
                  </a:cubicBezTo>
                  <a:cubicBezTo>
                    <a:pt x="42350" y="66664"/>
                    <a:pt x="42182" y="66433"/>
                    <a:pt x="42182" y="66141"/>
                  </a:cubicBezTo>
                  <a:cubicBezTo>
                    <a:pt x="42203" y="65450"/>
                    <a:pt x="42099" y="64780"/>
                    <a:pt x="42622" y="64195"/>
                  </a:cubicBezTo>
                  <a:cubicBezTo>
                    <a:pt x="42705" y="64090"/>
                    <a:pt x="42726" y="63923"/>
                    <a:pt x="42726" y="63755"/>
                  </a:cubicBezTo>
                  <a:lnTo>
                    <a:pt x="42726" y="61621"/>
                  </a:lnTo>
                  <a:cubicBezTo>
                    <a:pt x="42726" y="61516"/>
                    <a:pt x="42726" y="61433"/>
                    <a:pt x="42705" y="61328"/>
                  </a:cubicBezTo>
                  <a:cubicBezTo>
                    <a:pt x="42475" y="60638"/>
                    <a:pt x="42517" y="59905"/>
                    <a:pt x="42454" y="59215"/>
                  </a:cubicBezTo>
                  <a:cubicBezTo>
                    <a:pt x="42392" y="58692"/>
                    <a:pt x="42182" y="58190"/>
                    <a:pt x="42057" y="57687"/>
                  </a:cubicBezTo>
                  <a:cubicBezTo>
                    <a:pt x="41973" y="57457"/>
                    <a:pt x="41889" y="57227"/>
                    <a:pt x="41827" y="56934"/>
                  </a:cubicBezTo>
                  <a:cubicBezTo>
                    <a:pt x="41659" y="56850"/>
                    <a:pt x="41450" y="56746"/>
                    <a:pt x="41303" y="56620"/>
                  </a:cubicBezTo>
                  <a:cubicBezTo>
                    <a:pt x="40383" y="55888"/>
                    <a:pt x="39274" y="55762"/>
                    <a:pt x="38186" y="55574"/>
                  </a:cubicBezTo>
                  <a:cubicBezTo>
                    <a:pt x="37663" y="55490"/>
                    <a:pt x="37161" y="55302"/>
                    <a:pt x="36658" y="55156"/>
                  </a:cubicBezTo>
                  <a:cubicBezTo>
                    <a:pt x="36428" y="55072"/>
                    <a:pt x="36219" y="54925"/>
                    <a:pt x="35926" y="55072"/>
                  </a:cubicBezTo>
                  <a:cubicBezTo>
                    <a:pt x="35884" y="55407"/>
                    <a:pt x="35884" y="55804"/>
                    <a:pt x="35780" y="56139"/>
                  </a:cubicBezTo>
                  <a:cubicBezTo>
                    <a:pt x="35717" y="56390"/>
                    <a:pt x="35570" y="56599"/>
                    <a:pt x="35445" y="56830"/>
                  </a:cubicBezTo>
                  <a:cubicBezTo>
                    <a:pt x="35298" y="56850"/>
                    <a:pt x="35194" y="56934"/>
                    <a:pt x="35068" y="56913"/>
                  </a:cubicBezTo>
                  <a:cubicBezTo>
                    <a:pt x="34566" y="56850"/>
                    <a:pt x="34148" y="57060"/>
                    <a:pt x="33813" y="57374"/>
                  </a:cubicBezTo>
                  <a:cubicBezTo>
                    <a:pt x="33687" y="57499"/>
                    <a:pt x="33562" y="57687"/>
                    <a:pt x="33394" y="57708"/>
                  </a:cubicBezTo>
                  <a:cubicBezTo>
                    <a:pt x="32641" y="57918"/>
                    <a:pt x="31992" y="58315"/>
                    <a:pt x="31281" y="58629"/>
                  </a:cubicBezTo>
                  <a:cubicBezTo>
                    <a:pt x="30591" y="58922"/>
                    <a:pt x="29837" y="59026"/>
                    <a:pt x="29105" y="59173"/>
                  </a:cubicBezTo>
                  <a:cubicBezTo>
                    <a:pt x="28959" y="59215"/>
                    <a:pt x="28791" y="59236"/>
                    <a:pt x="28645" y="59236"/>
                  </a:cubicBezTo>
                  <a:cubicBezTo>
                    <a:pt x="27410" y="59236"/>
                    <a:pt x="26155" y="59257"/>
                    <a:pt x="24920" y="59257"/>
                  </a:cubicBezTo>
                  <a:cubicBezTo>
                    <a:pt x="24711" y="59257"/>
                    <a:pt x="24481" y="59236"/>
                    <a:pt x="24272" y="59173"/>
                  </a:cubicBezTo>
                  <a:cubicBezTo>
                    <a:pt x="23665" y="59047"/>
                    <a:pt x="23058" y="58922"/>
                    <a:pt x="22430" y="58943"/>
                  </a:cubicBezTo>
                  <a:cubicBezTo>
                    <a:pt x="22221" y="58943"/>
                    <a:pt x="21991" y="58901"/>
                    <a:pt x="21803" y="58817"/>
                  </a:cubicBezTo>
                  <a:cubicBezTo>
                    <a:pt x="20903" y="58503"/>
                    <a:pt x="20003" y="58190"/>
                    <a:pt x="19124" y="57813"/>
                  </a:cubicBezTo>
                  <a:cubicBezTo>
                    <a:pt x="18141" y="57394"/>
                    <a:pt x="17409" y="56704"/>
                    <a:pt x="16948" y="55762"/>
                  </a:cubicBezTo>
                  <a:cubicBezTo>
                    <a:pt x="16614" y="55030"/>
                    <a:pt x="16363" y="54256"/>
                    <a:pt x="16028" y="53419"/>
                  </a:cubicBezTo>
                  <a:cubicBezTo>
                    <a:pt x="15902" y="53377"/>
                    <a:pt x="15714" y="53272"/>
                    <a:pt x="15505" y="53210"/>
                  </a:cubicBezTo>
                  <a:cubicBezTo>
                    <a:pt x="14835" y="53042"/>
                    <a:pt x="14584" y="52540"/>
                    <a:pt x="14542" y="51912"/>
                  </a:cubicBezTo>
                  <a:cubicBezTo>
                    <a:pt x="14521" y="51724"/>
                    <a:pt x="14542" y="51536"/>
                    <a:pt x="14542" y="51368"/>
                  </a:cubicBezTo>
                  <a:lnTo>
                    <a:pt x="14542" y="46786"/>
                  </a:lnTo>
                  <a:cubicBezTo>
                    <a:pt x="14542" y="46368"/>
                    <a:pt x="14584" y="45928"/>
                    <a:pt x="14689" y="45510"/>
                  </a:cubicBezTo>
                  <a:cubicBezTo>
                    <a:pt x="15170" y="43376"/>
                    <a:pt x="15609" y="41262"/>
                    <a:pt x="15902" y="39086"/>
                  </a:cubicBezTo>
                  <a:cubicBezTo>
                    <a:pt x="15944" y="38731"/>
                    <a:pt x="16049" y="38354"/>
                    <a:pt x="16216" y="38019"/>
                  </a:cubicBezTo>
                  <a:cubicBezTo>
                    <a:pt x="16635" y="37099"/>
                    <a:pt x="16739" y="36115"/>
                    <a:pt x="17032" y="35111"/>
                  </a:cubicBezTo>
                  <a:cubicBezTo>
                    <a:pt x="16844" y="35048"/>
                    <a:pt x="16676" y="34943"/>
                    <a:pt x="16509" y="34881"/>
                  </a:cubicBezTo>
                  <a:cubicBezTo>
                    <a:pt x="15358" y="34630"/>
                    <a:pt x="14333" y="34127"/>
                    <a:pt x="13496" y="33290"/>
                  </a:cubicBezTo>
                  <a:cubicBezTo>
                    <a:pt x="13370" y="33165"/>
                    <a:pt x="13203" y="33081"/>
                    <a:pt x="13078" y="32977"/>
                  </a:cubicBezTo>
                  <a:cubicBezTo>
                    <a:pt x="12241" y="33437"/>
                    <a:pt x="11948" y="33479"/>
                    <a:pt x="11299" y="32767"/>
                  </a:cubicBezTo>
                  <a:cubicBezTo>
                    <a:pt x="10818" y="32286"/>
                    <a:pt x="10337" y="31826"/>
                    <a:pt x="10065" y="31135"/>
                  </a:cubicBezTo>
                  <a:cubicBezTo>
                    <a:pt x="9939" y="30863"/>
                    <a:pt x="9918" y="30466"/>
                    <a:pt x="9500" y="30257"/>
                  </a:cubicBezTo>
                  <a:cubicBezTo>
                    <a:pt x="9332" y="30466"/>
                    <a:pt x="9207" y="30675"/>
                    <a:pt x="9039" y="30905"/>
                  </a:cubicBezTo>
                  <a:lnTo>
                    <a:pt x="8663" y="31533"/>
                  </a:lnTo>
                  <a:cubicBezTo>
                    <a:pt x="7972" y="32642"/>
                    <a:pt x="6528" y="32788"/>
                    <a:pt x="5650" y="31847"/>
                  </a:cubicBezTo>
                  <a:cubicBezTo>
                    <a:pt x="5273" y="31449"/>
                    <a:pt x="5064" y="30989"/>
                    <a:pt x="5064" y="30445"/>
                  </a:cubicBezTo>
                  <a:cubicBezTo>
                    <a:pt x="5043" y="29461"/>
                    <a:pt x="5147" y="28520"/>
                    <a:pt x="5440" y="27578"/>
                  </a:cubicBezTo>
                  <a:cubicBezTo>
                    <a:pt x="5482" y="27369"/>
                    <a:pt x="5545" y="27160"/>
                    <a:pt x="5629" y="26909"/>
                  </a:cubicBezTo>
                  <a:cubicBezTo>
                    <a:pt x="5419" y="26888"/>
                    <a:pt x="5252" y="26825"/>
                    <a:pt x="5064" y="26825"/>
                  </a:cubicBezTo>
                  <a:cubicBezTo>
                    <a:pt x="4708" y="26825"/>
                    <a:pt x="4331" y="26783"/>
                    <a:pt x="3976" y="26637"/>
                  </a:cubicBezTo>
                  <a:cubicBezTo>
                    <a:pt x="3808" y="26574"/>
                    <a:pt x="3599" y="26511"/>
                    <a:pt x="3432" y="26532"/>
                  </a:cubicBezTo>
                  <a:cubicBezTo>
                    <a:pt x="2637" y="26595"/>
                    <a:pt x="2302" y="25988"/>
                    <a:pt x="1862" y="25528"/>
                  </a:cubicBezTo>
                  <a:cubicBezTo>
                    <a:pt x="1465" y="25109"/>
                    <a:pt x="1465" y="24586"/>
                    <a:pt x="1570" y="24021"/>
                  </a:cubicBezTo>
                  <a:cubicBezTo>
                    <a:pt x="1862" y="22389"/>
                    <a:pt x="2762" y="21155"/>
                    <a:pt x="4018" y="20109"/>
                  </a:cubicBezTo>
                  <a:cubicBezTo>
                    <a:pt x="4227" y="19920"/>
                    <a:pt x="4478" y="19774"/>
                    <a:pt x="4645" y="19606"/>
                  </a:cubicBezTo>
                  <a:cubicBezTo>
                    <a:pt x="4624" y="19313"/>
                    <a:pt x="4415" y="19313"/>
                    <a:pt x="4269" y="19272"/>
                  </a:cubicBezTo>
                  <a:cubicBezTo>
                    <a:pt x="3746" y="19062"/>
                    <a:pt x="3264" y="18790"/>
                    <a:pt x="2909" y="18330"/>
                  </a:cubicBezTo>
                  <a:cubicBezTo>
                    <a:pt x="2658" y="18016"/>
                    <a:pt x="2281" y="17807"/>
                    <a:pt x="1925" y="17619"/>
                  </a:cubicBezTo>
                  <a:cubicBezTo>
                    <a:pt x="1507" y="17388"/>
                    <a:pt x="1172" y="17116"/>
                    <a:pt x="942" y="16677"/>
                  </a:cubicBezTo>
                  <a:cubicBezTo>
                    <a:pt x="774" y="16363"/>
                    <a:pt x="565" y="16112"/>
                    <a:pt x="356" y="15840"/>
                  </a:cubicBezTo>
                  <a:cubicBezTo>
                    <a:pt x="105" y="15526"/>
                    <a:pt x="0" y="15192"/>
                    <a:pt x="21" y="14794"/>
                  </a:cubicBezTo>
                  <a:cubicBezTo>
                    <a:pt x="105" y="14041"/>
                    <a:pt x="209" y="13329"/>
                    <a:pt x="942" y="12890"/>
                  </a:cubicBezTo>
                  <a:cubicBezTo>
                    <a:pt x="1130" y="12785"/>
                    <a:pt x="1235" y="12576"/>
                    <a:pt x="1360" y="12388"/>
                  </a:cubicBezTo>
                  <a:cubicBezTo>
                    <a:pt x="1716" y="11886"/>
                    <a:pt x="2197" y="11676"/>
                    <a:pt x="2804" y="11655"/>
                  </a:cubicBezTo>
                  <a:lnTo>
                    <a:pt x="4101" y="11655"/>
                  </a:lnTo>
                  <a:cubicBezTo>
                    <a:pt x="4206" y="11655"/>
                    <a:pt x="4331" y="11634"/>
                    <a:pt x="4478" y="11614"/>
                  </a:cubicBezTo>
                  <a:cubicBezTo>
                    <a:pt x="4499" y="11216"/>
                    <a:pt x="4290" y="10923"/>
                    <a:pt x="4080" y="10672"/>
                  </a:cubicBezTo>
                  <a:cubicBezTo>
                    <a:pt x="3787" y="10274"/>
                    <a:pt x="3662" y="9856"/>
                    <a:pt x="3683" y="9354"/>
                  </a:cubicBezTo>
                  <a:cubicBezTo>
                    <a:pt x="3704" y="9124"/>
                    <a:pt x="3704" y="8852"/>
                    <a:pt x="3683" y="8621"/>
                  </a:cubicBezTo>
                  <a:cubicBezTo>
                    <a:pt x="3599" y="7910"/>
                    <a:pt x="3892" y="7345"/>
                    <a:pt x="4227" y="6801"/>
                  </a:cubicBezTo>
                  <a:cubicBezTo>
                    <a:pt x="4311" y="6655"/>
                    <a:pt x="4415" y="6529"/>
                    <a:pt x="4541" y="6445"/>
                  </a:cubicBezTo>
                  <a:cubicBezTo>
                    <a:pt x="4855" y="6236"/>
                    <a:pt x="5168" y="6027"/>
                    <a:pt x="5482" y="5860"/>
                  </a:cubicBezTo>
                  <a:cubicBezTo>
                    <a:pt x="5859" y="5608"/>
                    <a:pt x="6256" y="5567"/>
                    <a:pt x="6633" y="5650"/>
                  </a:cubicBezTo>
                  <a:cubicBezTo>
                    <a:pt x="7031" y="5713"/>
                    <a:pt x="7428" y="5860"/>
                    <a:pt x="7784" y="5964"/>
                  </a:cubicBezTo>
                  <a:cubicBezTo>
                    <a:pt x="7868" y="5985"/>
                    <a:pt x="7972" y="6027"/>
                    <a:pt x="8035" y="6111"/>
                  </a:cubicBezTo>
                  <a:cubicBezTo>
                    <a:pt x="8412" y="6529"/>
                    <a:pt x="8809" y="6948"/>
                    <a:pt x="9290" y="7429"/>
                  </a:cubicBezTo>
                  <a:cubicBezTo>
                    <a:pt x="9437" y="6864"/>
                    <a:pt x="9541" y="6404"/>
                    <a:pt x="9667" y="5922"/>
                  </a:cubicBezTo>
                  <a:cubicBezTo>
                    <a:pt x="10085" y="4332"/>
                    <a:pt x="10881" y="2951"/>
                    <a:pt x="12031" y="1779"/>
                  </a:cubicBezTo>
                  <a:cubicBezTo>
                    <a:pt x="12575" y="1194"/>
                    <a:pt x="13182" y="733"/>
                    <a:pt x="13831" y="336"/>
                  </a:cubicBezTo>
                  <a:cubicBezTo>
                    <a:pt x="14417" y="1"/>
                    <a:pt x="14898" y="127"/>
                    <a:pt x="15400" y="419"/>
                  </a:cubicBezTo>
                  <a:cubicBezTo>
                    <a:pt x="15505" y="461"/>
                    <a:pt x="15588" y="566"/>
                    <a:pt x="15630" y="691"/>
                  </a:cubicBezTo>
                  <a:cubicBezTo>
                    <a:pt x="16028" y="1800"/>
                    <a:pt x="16153" y="2930"/>
                    <a:pt x="15839" y="4081"/>
                  </a:cubicBezTo>
                  <a:cubicBezTo>
                    <a:pt x="15714" y="4562"/>
                    <a:pt x="15588" y="5085"/>
                    <a:pt x="15379" y="5776"/>
                  </a:cubicBezTo>
                  <a:cubicBezTo>
                    <a:pt x="15630" y="5546"/>
                    <a:pt x="15777" y="5462"/>
                    <a:pt x="15839" y="5357"/>
                  </a:cubicBezTo>
                  <a:cubicBezTo>
                    <a:pt x="16551" y="4353"/>
                    <a:pt x="17451" y="3558"/>
                    <a:pt x="18413" y="2826"/>
                  </a:cubicBezTo>
                  <a:cubicBezTo>
                    <a:pt x="18664" y="2616"/>
                    <a:pt x="18957" y="2407"/>
                    <a:pt x="19229" y="2198"/>
                  </a:cubicBezTo>
                  <a:cubicBezTo>
                    <a:pt x="20756" y="901"/>
                    <a:pt x="22577" y="482"/>
                    <a:pt x="24523" y="587"/>
                  </a:cubicBezTo>
                  <a:cubicBezTo>
                    <a:pt x="25192" y="629"/>
                    <a:pt x="25715" y="984"/>
                    <a:pt x="26071" y="1507"/>
                  </a:cubicBezTo>
                  <a:cubicBezTo>
                    <a:pt x="26448" y="2093"/>
                    <a:pt x="26678" y="2742"/>
                    <a:pt x="26657" y="3453"/>
                  </a:cubicBezTo>
                  <a:cubicBezTo>
                    <a:pt x="26657" y="3788"/>
                    <a:pt x="26594" y="4123"/>
                    <a:pt x="26448" y="4437"/>
                  </a:cubicBezTo>
                  <a:cubicBezTo>
                    <a:pt x="26280" y="4709"/>
                    <a:pt x="26155" y="4981"/>
                    <a:pt x="26029" y="5274"/>
                  </a:cubicBezTo>
                  <a:cubicBezTo>
                    <a:pt x="25715" y="6006"/>
                    <a:pt x="25318" y="6655"/>
                    <a:pt x="24690" y="7157"/>
                  </a:cubicBezTo>
                  <a:cubicBezTo>
                    <a:pt x="24586" y="7241"/>
                    <a:pt x="24523" y="7345"/>
                    <a:pt x="24460" y="7429"/>
                  </a:cubicBezTo>
                  <a:cubicBezTo>
                    <a:pt x="24502" y="7659"/>
                    <a:pt x="24690" y="7638"/>
                    <a:pt x="24816" y="7596"/>
                  </a:cubicBezTo>
                  <a:cubicBezTo>
                    <a:pt x="26134" y="7533"/>
                    <a:pt x="27327" y="7952"/>
                    <a:pt x="28498" y="8433"/>
                  </a:cubicBezTo>
                  <a:cubicBezTo>
                    <a:pt x="29544" y="8894"/>
                    <a:pt x="30591" y="9375"/>
                    <a:pt x="31637" y="9877"/>
                  </a:cubicBezTo>
                  <a:cubicBezTo>
                    <a:pt x="32034" y="10065"/>
                    <a:pt x="32411" y="10295"/>
                    <a:pt x="32767" y="10526"/>
                  </a:cubicBezTo>
                  <a:cubicBezTo>
                    <a:pt x="33813" y="11195"/>
                    <a:pt x="34713" y="11969"/>
                    <a:pt x="35403" y="12974"/>
                  </a:cubicBezTo>
                  <a:cubicBezTo>
                    <a:pt x="35445" y="12995"/>
                    <a:pt x="35445" y="13015"/>
                    <a:pt x="35466" y="13036"/>
                  </a:cubicBezTo>
                  <a:cubicBezTo>
                    <a:pt x="37244" y="14961"/>
                    <a:pt x="38437" y="17221"/>
                    <a:pt x="39483" y="19585"/>
                  </a:cubicBezTo>
                  <a:cubicBezTo>
                    <a:pt x="39860" y="20422"/>
                    <a:pt x="40090" y="21259"/>
                    <a:pt x="40215" y="22180"/>
                  </a:cubicBezTo>
                  <a:cubicBezTo>
                    <a:pt x="40404" y="23582"/>
                    <a:pt x="40278" y="24963"/>
                    <a:pt x="39902" y="26323"/>
                  </a:cubicBezTo>
                  <a:cubicBezTo>
                    <a:pt x="39734" y="27034"/>
                    <a:pt x="39462" y="27746"/>
                    <a:pt x="39211" y="28457"/>
                  </a:cubicBezTo>
                  <a:cubicBezTo>
                    <a:pt x="39023" y="28917"/>
                    <a:pt x="38751" y="29315"/>
                    <a:pt x="38332" y="29650"/>
                  </a:cubicBezTo>
                  <a:cubicBezTo>
                    <a:pt x="37872" y="30026"/>
                    <a:pt x="37454" y="30445"/>
                    <a:pt x="37035" y="30863"/>
                  </a:cubicBezTo>
                  <a:cubicBezTo>
                    <a:pt x="36658" y="31219"/>
                    <a:pt x="36303" y="31512"/>
                    <a:pt x="35863" y="31742"/>
                  </a:cubicBezTo>
                  <a:cubicBezTo>
                    <a:pt x="35089" y="32161"/>
                    <a:pt x="34336" y="32579"/>
                    <a:pt x="33583" y="33018"/>
                  </a:cubicBezTo>
                  <a:cubicBezTo>
                    <a:pt x="33457" y="33102"/>
                    <a:pt x="33290" y="33123"/>
                    <a:pt x="33290" y="33332"/>
                  </a:cubicBezTo>
                  <a:cubicBezTo>
                    <a:pt x="33269" y="33332"/>
                    <a:pt x="33248" y="33290"/>
                    <a:pt x="33206" y="33311"/>
                  </a:cubicBezTo>
                  <a:lnTo>
                    <a:pt x="33060" y="33395"/>
                  </a:lnTo>
                  <a:cubicBezTo>
                    <a:pt x="33080" y="33416"/>
                    <a:pt x="33080" y="33437"/>
                    <a:pt x="33101" y="33479"/>
                  </a:cubicBezTo>
                  <a:cubicBezTo>
                    <a:pt x="33164" y="33416"/>
                    <a:pt x="33206" y="33395"/>
                    <a:pt x="33290" y="33332"/>
                  </a:cubicBezTo>
                  <a:cubicBezTo>
                    <a:pt x="33708" y="33290"/>
                    <a:pt x="34148" y="33270"/>
                    <a:pt x="34566" y="33186"/>
                  </a:cubicBezTo>
                  <a:cubicBezTo>
                    <a:pt x="36345" y="32767"/>
                    <a:pt x="38123" y="32349"/>
                    <a:pt x="39881" y="31909"/>
                  </a:cubicBezTo>
                  <a:cubicBezTo>
                    <a:pt x="40278" y="31114"/>
                    <a:pt x="40697" y="30382"/>
                    <a:pt x="41303" y="29838"/>
                  </a:cubicBezTo>
                  <a:cubicBezTo>
                    <a:pt x="41638" y="29524"/>
                    <a:pt x="41743" y="29210"/>
                    <a:pt x="41722" y="28771"/>
                  </a:cubicBezTo>
                  <a:cubicBezTo>
                    <a:pt x="41680" y="26595"/>
                    <a:pt x="41680" y="24419"/>
                    <a:pt x="41659" y="22243"/>
                  </a:cubicBezTo>
                  <a:cubicBezTo>
                    <a:pt x="41659" y="21908"/>
                    <a:pt x="41575" y="21573"/>
                    <a:pt x="41534" y="21238"/>
                  </a:cubicBezTo>
                  <a:cubicBezTo>
                    <a:pt x="41513" y="20925"/>
                    <a:pt x="41471" y="20632"/>
                    <a:pt x="41471" y="20318"/>
                  </a:cubicBezTo>
                  <a:cubicBezTo>
                    <a:pt x="41471" y="20213"/>
                    <a:pt x="41617" y="20088"/>
                    <a:pt x="41680" y="20046"/>
                  </a:cubicBezTo>
                  <a:cubicBezTo>
                    <a:pt x="41764" y="20025"/>
                    <a:pt x="41889" y="20129"/>
                    <a:pt x="41994" y="20150"/>
                  </a:cubicBezTo>
                  <a:cubicBezTo>
                    <a:pt x="42057" y="20192"/>
                    <a:pt x="42099" y="20213"/>
                    <a:pt x="42182" y="20234"/>
                  </a:cubicBezTo>
                  <a:cubicBezTo>
                    <a:pt x="42371" y="19585"/>
                    <a:pt x="42057" y="18749"/>
                    <a:pt x="42873" y="18309"/>
                  </a:cubicBezTo>
                  <a:cubicBezTo>
                    <a:pt x="43124" y="18665"/>
                    <a:pt x="43521" y="18749"/>
                    <a:pt x="43961" y="18790"/>
                  </a:cubicBezTo>
                  <a:cubicBezTo>
                    <a:pt x="44463" y="18853"/>
                    <a:pt x="44923" y="18979"/>
                    <a:pt x="45425" y="19083"/>
                  </a:cubicBezTo>
                  <a:cubicBezTo>
                    <a:pt x="45614" y="19104"/>
                    <a:pt x="45802" y="19146"/>
                    <a:pt x="46137" y="19167"/>
                  </a:cubicBezTo>
                  <a:cubicBezTo>
                    <a:pt x="45279" y="18560"/>
                    <a:pt x="44358" y="18560"/>
                    <a:pt x="43563" y="18142"/>
                  </a:cubicBezTo>
                  <a:cubicBezTo>
                    <a:pt x="43668" y="18037"/>
                    <a:pt x="43731" y="17933"/>
                    <a:pt x="43772" y="17912"/>
                  </a:cubicBezTo>
                  <a:cubicBezTo>
                    <a:pt x="44191" y="17786"/>
                    <a:pt x="44609" y="17786"/>
                    <a:pt x="45070" y="17912"/>
                  </a:cubicBezTo>
                  <a:cubicBezTo>
                    <a:pt x="45865" y="18142"/>
                    <a:pt x="46660" y="18435"/>
                    <a:pt x="47329" y="18958"/>
                  </a:cubicBezTo>
                  <a:cubicBezTo>
                    <a:pt x="47748" y="19272"/>
                    <a:pt x="48229" y="19481"/>
                    <a:pt x="48752" y="19606"/>
                  </a:cubicBezTo>
                  <a:cubicBezTo>
                    <a:pt x="49485" y="19795"/>
                    <a:pt x="50133" y="20129"/>
                    <a:pt x="50719" y="20632"/>
                  </a:cubicBezTo>
                  <a:cubicBezTo>
                    <a:pt x="51075" y="20925"/>
                    <a:pt x="51410" y="21238"/>
                    <a:pt x="51786" y="21510"/>
                  </a:cubicBezTo>
                  <a:cubicBezTo>
                    <a:pt x="52142" y="21594"/>
                    <a:pt x="52414" y="21803"/>
                    <a:pt x="52728" y="21678"/>
                  </a:cubicBezTo>
                  <a:cubicBezTo>
                    <a:pt x="52707" y="21824"/>
                    <a:pt x="52770" y="21866"/>
                    <a:pt x="52937" y="21803"/>
                  </a:cubicBezTo>
                  <a:lnTo>
                    <a:pt x="52832" y="21699"/>
                  </a:lnTo>
                  <a:cubicBezTo>
                    <a:pt x="52770" y="21678"/>
                    <a:pt x="52749" y="21699"/>
                    <a:pt x="52728" y="21678"/>
                  </a:cubicBezTo>
                  <a:close/>
                  <a:moveTo>
                    <a:pt x="32976" y="32035"/>
                  </a:moveTo>
                  <a:cubicBezTo>
                    <a:pt x="32097" y="31826"/>
                    <a:pt x="31260" y="31596"/>
                    <a:pt x="30381" y="31407"/>
                  </a:cubicBezTo>
                  <a:cubicBezTo>
                    <a:pt x="30047" y="31324"/>
                    <a:pt x="29754" y="31135"/>
                    <a:pt x="29503" y="30905"/>
                  </a:cubicBezTo>
                  <a:cubicBezTo>
                    <a:pt x="28979" y="30403"/>
                    <a:pt x="28477" y="29922"/>
                    <a:pt x="27912" y="29461"/>
                  </a:cubicBezTo>
                  <a:cubicBezTo>
                    <a:pt x="27327" y="29022"/>
                    <a:pt x="26929" y="28415"/>
                    <a:pt x="26573" y="27829"/>
                  </a:cubicBezTo>
                  <a:cubicBezTo>
                    <a:pt x="26490" y="27683"/>
                    <a:pt x="26469" y="27474"/>
                    <a:pt x="26469" y="27306"/>
                  </a:cubicBezTo>
                  <a:cubicBezTo>
                    <a:pt x="26469" y="27118"/>
                    <a:pt x="26741" y="26992"/>
                    <a:pt x="26887" y="27118"/>
                  </a:cubicBezTo>
                  <a:cubicBezTo>
                    <a:pt x="27054" y="27264"/>
                    <a:pt x="27285" y="27453"/>
                    <a:pt x="27389" y="27662"/>
                  </a:cubicBezTo>
                  <a:cubicBezTo>
                    <a:pt x="27766" y="28290"/>
                    <a:pt x="28331" y="28729"/>
                    <a:pt x="28896" y="29189"/>
                  </a:cubicBezTo>
                  <a:cubicBezTo>
                    <a:pt x="29084" y="29336"/>
                    <a:pt x="29314" y="29461"/>
                    <a:pt x="29482" y="29650"/>
                  </a:cubicBezTo>
                  <a:cubicBezTo>
                    <a:pt x="30360" y="30654"/>
                    <a:pt x="30340" y="30403"/>
                    <a:pt x="31637" y="30780"/>
                  </a:cubicBezTo>
                  <a:cubicBezTo>
                    <a:pt x="31846" y="30821"/>
                    <a:pt x="32055" y="30884"/>
                    <a:pt x="32264" y="30905"/>
                  </a:cubicBezTo>
                  <a:cubicBezTo>
                    <a:pt x="32955" y="30968"/>
                    <a:pt x="33666" y="31093"/>
                    <a:pt x="34294" y="30821"/>
                  </a:cubicBezTo>
                  <a:cubicBezTo>
                    <a:pt x="35089" y="30508"/>
                    <a:pt x="35863" y="30068"/>
                    <a:pt x="36596" y="29629"/>
                  </a:cubicBezTo>
                  <a:cubicBezTo>
                    <a:pt x="36951" y="29420"/>
                    <a:pt x="37265" y="29085"/>
                    <a:pt x="37537" y="28729"/>
                  </a:cubicBezTo>
                  <a:cubicBezTo>
                    <a:pt x="38165" y="27934"/>
                    <a:pt x="38709" y="27055"/>
                    <a:pt x="38960" y="26051"/>
                  </a:cubicBezTo>
                  <a:cubicBezTo>
                    <a:pt x="39316" y="24733"/>
                    <a:pt x="39483" y="23456"/>
                    <a:pt x="39316" y="22096"/>
                  </a:cubicBezTo>
                  <a:cubicBezTo>
                    <a:pt x="39169" y="21197"/>
                    <a:pt x="38918" y="20422"/>
                    <a:pt x="38542" y="19606"/>
                  </a:cubicBezTo>
                  <a:cubicBezTo>
                    <a:pt x="37600" y="17472"/>
                    <a:pt x="36533" y="15401"/>
                    <a:pt x="34922" y="13706"/>
                  </a:cubicBezTo>
                  <a:cubicBezTo>
                    <a:pt x="34838" y="13622"/>
                    <a:pt x="34754" y="13518"/>
                    <a:pt x="34671" y="13413"/>
                  </a:cubicBezTo>
                  <a:cubicBezTo>
                    <a:pt x="34043" y="12513"/>
                    <a:pt x="33248" y="11781"/>
                    <a:pt x="32306" y="11216"/>
                  </a:cubicBezTo>
                  <a:cubicBezTo>
                    <a:pt x="31930" y="10986"/>
                    <a:pt x="31574" y="10735"/>
                    <a:pt x="31176" y="10567"/>
                  </a:cubicBezTo>
                  <a:cubicBezTo>
                    <a:pt x="30340" y="10149"/>
                    <a:pt x="29503" y="9772"/>
                    <a:pt x="28666" y="9354"/>
                  </a:cubicBezTo>
                  <a:cubicBezTo>
                    <a:pt x="27975" y="9019"/>
                    <a:pt x="27306" y="8789"/>
                    <a:pt x="26573" y="8580"/>
                  </a:cubicBezTo>
                  <a:cubicBezTo>
                    <a:pt x="25548" y="8266"/>
                    <a:pt x="24565" y="8308"/>
                    <a:pt x="23539" y="8412"/>
                  </a:cubicBezTo>
                  <a:cubicBezTo>
                    <a:pt x="23435" y="8412"/>
                    <a:pt x="23351" y="8517"/>
                    <a:pt x="23163" y="8642"/>
                  </a:cubicBezTo>
                  <a:cubicBezTo>
                    <a:pt x="23435" y="8726"/>
                    <a:pt x="23560" y="8789"/>
                    <a:pt x="23686" y="8831"/>
                  </a:cubicBezTo>
                  <a:cubicBezTo>
                    <a:pt x="24523" y="9166"/>
                    <a:pt x="25360" y="9521"/>
                    <a:pt x="26176" y="9856"/>
                  </a:cubicBezTo>
                  <a:cubicBezTo>
                    <a:pt x="26406" y="9961"/>
                    <a:pt x="26615" y="10065"/>
                    <a:pt x="26803" y="10254"/>
                  </a:cubicBezTo>
                  <a:cubicBezTo>
                    <a:pt x="27285" y="10714"/>
                    <a:pt x="27766" y="11111"/>
                    <a:pt x="28331" y="11467"/>
                  </a:cubicBezTo>
                  <a:cubicBezTo>
                    <a:pt x="28498" y="11614"/>
                    <a:pt x="28687" y="11844"/>
                    <a:pt x="28770" y="12053"/>
                  </a:cubicBezTo>
                  <a:cubicBezTo>
                    <a:pt x="28959" y="12597"/>
                    <a:pt x="28687" y="13559"/>
                    <a:pt x="27912" y="13769"/>
                  </a:cubicBezTo>
                  <a:cubicBezTo>
                    <a:pt x="27640" y="13852"/>
                    <a:pt x="27389" y="13957"/>
                    <a:pt x="27096" y="14020"/>
                  </a:cubicBezTo>
                  <a:cubicBezTo>
                    <a:pt x="25841" y="14271"/>
                    <a:pt x="24606" y="14501"/>
                    <a:pt x="23351" y="14752"/>
                  </a:cubicBezTo>
                  <a:cubicBezTo>
                    <a:pt x="22493" y="14899"/>
                    <a:pt x="21656" y="15129"/>
                    <a:pt x="20777" y="15108"/>
                  </a:cubicBezTo>
                  <a:cubicBezTo>
                    <a:pt x="20756" y="15108"/>
                    <a:pt x="20736" y="15192"/>
                    <a:pt x="20673" y="15233"/>
                  </a:cubicBezTo>
                  <a:cubicBezTo>
                    <a:pt x="21468" y="15819"/>
                    <a:pt x="22305" y="16259"/>
                    <a:pt x="23225" y="16572"/>
                  </a:cubicBezTo>
                  <a:cubicBezTo>
                    <a:pt x="24125" y="16886"/>
                    <a:pt x="24816" y="17535"/>
                    <a:pt x="25381" y="18267"/>
                  </a:cubicBezTo>
                  <a:cubicBezTo>
                    <a:pt x="25653" y="18623"/>
                    <a:pt x="25862" y="19041"/>
                    <a:pt x="25757" y="19481"/>
                  </a:cubicBezTo>
                  <a:cubicBezTo>
                    <a:pt x="25632" y="20192"/>
                    <a:pt x="25339" y="20841"/>
                    <a:pt x="24732" y="21301"/>
                  </a:cubicBezTo>
                  <a:cubicBezTo>
                    <a:pt x="24397" y="21573"/>
                    <a:pt x="24062" y="21866"/>
                    <a:pt x="23707" y="22117"/>
                  </a:cubicBezTo>
                  <a:cubicBezTo>
                    <a:pt x="23163" y="22598"/>
                    <a:pt x="22598" y="22975"/>
                    <a:pt x="21803" y="22933"/>
                  </a:cubicBezTo>
                  <a:cubicBezTo>
                    <a:pt x="21573" y="22912"/>
                    <a:pt x="21342" y="23038"/>
                    <a:pt x="21070" y="23059"/>
                  </a:cubicBezTo>
                  <a:cubicBezTo>
                    <a:pt x="19668" y="23268"/>
                    <a:pt x="18267" y="23352"/>
                    <a:pt x="17074" y="22389"/>
                  </a:cubicBezTo>
                  <a:cubicBezTo>
                    <a:pt x="16844" y="22180"/>
                    <a:pt x="16572" y="22180"/>
                    <a:pt x="16279" y="22180"/>
                  </a:cubicBezTo>
                  <a:cubicBezTo>
                    <a:pt x="16028" y="22180"/>
                    <a:pt x="15735" y="22180"/>
                    <a:pt x="15484" y="22117"/>
                  </a:cubicBezTo>
                  <a:cubicBezTo>
                    <a:pt x="15212" y="22075"/>
                    <a:pt x="14961" y="21929"/>
                    <a:pt x="14689" y="21803"/>
                  </a:cubicBezTo>
                  <a:cubicBezTo>
                    <a:pt x="14291" y="21615"/>
                    <a:pt x="13873" y="21469"/>
                    <a:pt x="13496" y="21280"/>
                  </a:cubicBezTo>
                  <a:cubicBezTo>
                    <a:pt x="13015" y="21071"/>
                    <a:pt x="12513" y="21050"/>
                    <a:pt x="12052" y="21280"/>
                  </a:cubicBezTo>
                  <a:cubicBezTo>
                    <a:pt x="11676" y="21448"/>
                    <a:pt x="11362" y="21699"/>
                    <a:pt x="11048" y="21929"/>
                  </a:cubicBezTo>
                  <a:cubicBezTo>
                    <a:pt x="10734" y="22138"/>
                    <a:pt x="10629" y="22452"/>
                    <a:pt x="10671" y="22829"/>
                  </a:cubicBezTo>
                  <a:cubicBezTo>
                    <a:pt x="10692" y="23331"/>
                    <a:pt x="10671" y="23812"/>
                    <a:pt x="10671" y="24314"/>
                  </a:cubicBezTo>
                  <a:cubicBezTo>
                    <a:pt x="10671" y="25360"/>
                    <a:pt x="11257" y="26114"/>
                    <a:pt x="11843" y="26909"/>
                  </a:cubicBezTo>
                  <a:cubicBezTo>
                    <a:pt x="11885" y="26992"/>
                    <a:pt x="11989" y="27013"/>
                    <a:pt x="12073" y="27055"/>
                  </a:cubicBezTo>
                  <a:cubicBezTo>
                    <a:pt x="12596" y="27244"/>
                    <a:pt x="13119" y="27516"/>
                    <a:pt x="13705" y="27474"/>
                  </a:cubicBezTo>
                  <a:cubicBezTo>
                    <a:pt x="14479" y="27474"/>
                    <a:pt x="15233" y="27578"/>
                    <a:pt x="16028" y="27432"/>
                  </a:cubicBezTo>
                  <a:cubicBezTo>
                    <a:pt x="16111" y="27411"/>
                    <a:pt x="16237" y="27411"/>
                    <a:pt x="16321" y="27432"/>
                  </a:cubicBezTo>
                  <a:cubicBezTo>
                    <a:pt x="16425" y="27474"/>
                    <a:pt x="16551" y="27557"/>
                    <a:pt x="16572" y="27641"/>
                  </a:cubicBezTo>
                  <a:cubicBezTo>
                    <a:pt x="16593" y="27746"/>
                    <a:pt x="16593" y="27892"/>
                    <a:pt x="16530" y="27976"/>
                  </a:cubicBezTo>
                  <a:cubicBezTo>
                    <a:pt x="16279" y="28290"/>
                    <a:pt x="15965" y="28499"/>
                    <a:pt x="15588" y="28499"/>
                  </a:cubicBezTo>
                  <a:cubicBezTo>
                    <a:pt x="15295" y="28499"/>
                    <a:pt x="15023" y="28499"/>
                    <a:pt x="14751" y="28520"/>
                  </a:cubicBezTo>
                  <a:cubicBezTo>
                    <a:pt x="14354" y="28562"/>
                    <a:pt x="13935" y="28457"/>
                    <a:pt x="13559" y="28624"/>
                  </a:cubicBezTo>
                  <a:cubicBezTo>
                    <a:pt x="13559" y="28729"/>
                    <a:pt x="13538" y="28834"/>
                    <a:pt x="13559" y="28917"/>
                  </a:cubicBezTo>
                  <a:cubicBezTo>
                    <a:pt x="13726" y="29608"/>
                    <a:pt x="13622" y="30277"/>
                    <a:pt x="13350" y="30926"/>
                  </a:cubicBezTo>
                  <a:cubicBezTo>
                    <a:pt x="13245" y="31219"/>
                    <a:pt x="13203" y="31512"/>
                    <a:pt x="13119" y="31847"/>
                  </a:cubicBezTo>
                  <a:cubicBezTo>
                    <a:pt x="13642" y="32244"/>
                    <a:pt x="14166" y="32600"/>
                    <a:pt x="14647" y="32998"/>
                  </a:cubicBezTo>
                  <a:cubicBezTo>
                    <a:pt x="15337" y="33604"/>
                    <a:pt x="16216" y="33709"/>
                    <a:pt x="17053" y="33918"/>
                  </a:cubicBezTo>
                  <a:cubicBezTo>
                    <a:pt x="17262" y="33960"/>
                    <a:pt x="17534" y="33793"/>
                    <a:pt x="17743" y="33834"/>
                  </a:cubicBezTo>
                  <a:cubicBezTo>
                    <a:pt x="17953" y="33897"/>
                    <a:pt x="18120" y="34127"/>
                    <a:pt x="18329" y="34253"/>
                  </a:cubicBezTo>
                  <a:cubicBezTo>
                    <a:pt x="18350" y="34274"/>
                    <a:pt x="18371" y="34274"/>
                    <a:pt x="18413" y="34274"/>
                  </a:cubicBezTo>
                  <a:cubicBezTo>
                    <a:pt x="19187" y="34420"/>
                    <a:pt x="20003" y="34650"/>
                    <a:pt x="20777" y="34671"/>
                  </a:cubicBezTo>
                  <a:cubicBezTo>
                    <a:pt x="23142" y="34755"/>
                    <a:pt x="25485" y="34671"/>
                    <a:pt x="27829" y="34127"/>
                  </a:cubicBezTo>
                  <a:cubicBezTo>
                    <a:pt x="28268" y="34023"/>
                    <a:pt x="28770" y="34002"/>
                    <a:pt x="29189" y="33814"/>
                  </a:cubicBezTo>
                  <a:cubicBezTo>
                    <a:pt x="30340" y="33332"/>
                    <a:pt x="31490" y="32872"/>
                    <a:pt x="32536" y="32223"/>
                  </a:cubicBezTo>
                  <a:cubicBezTo>
                    <a:pt x="32746" y="32223"/>
                    <a:pt x="32850" y="32140"/>
                    <a:pt x="32976" y="32035"/>
                  </a:cubicBezTo>
                  <a:close/>
                  <a:moveTo>
                    <a:pt x="6173" y="19188"/>
                  </a:moveTo>
                  <a:cubicBezTo>
                    <a:pt x="5545" y="19606"/>
                    <a:pt x="5064" y="20213"/>
                    <a:pt x="4520" y="20757"/>
                  </a:cubicBezTo>
                  <a:cubicBezTo>
                    <a:pt x="3767" y="21510"/>
                    <a:pt x="3097" y="22306"/>
                    <a:pt x="2741" y="23331"/>
                  </a:cubicBezTo>
                  <a:cubicBezTo>
                    <a:pt x="2595" y="23749"/>
                    <a:pt x="2553" y="24168"/>
                    <a:pt x="2448" y="24586"/>
                  </a:cubicBezTo>
                  <a:cubicBezTo>
                    <a:pt x="2427" y="24691"/>
                    <a:pt x="2490" y="24837"/>
                    <a:pt x="2532" y="24921"/>
                  </a:cubicBezTo>
                  <a:cubicBezTo>
                    <a:pt x="2825" y="25277"/>
                    <a:pt x="3076" y="25674"/>
                    <a:pt x="3641" y="25653"/>
                  </a:cubicBezTo>
                  <a:cubicBezTo>
                    <a:pt x="3787" y="25653"/>
                    <a:pt x="3955" y="25674"/>
                    <a:pt x="4080" y="25758"/>
                  </a:cubicBezTo>
                  <a:cubicBezTo>
                    <a:pt x="4687" y="26051"/>
                    <a:pt x="5273" y="25988"/>
                    <a:pt x="5838" y="25904"/>
                  </a:cubicBezTo>
                  <a:cubicBezTo>
                    <a:pt x="6005" y="25632"/>
                    <a:pt x="6152" y="25360"/>
                    <a:pt x="6319" y="25151"/>
                  </a:cubicBezTo>
                  <a:cubicBezTo>
                    <a:pt x="6487" y="24963"/>
                    <a:pt x="6612" y="25005"/>
                    <a:pt x="6947" y="25256"/>
                  </a:cubicBezTo>
                  <a:cubicBezTo>
                    <a:pt x="6884" y="25444"/>
                    <a:pt x="6780" y="25632"/>
                    <a:pt x="6717" y="25842"/>
                  </a:cubicBezTo>
                  <a:cubicBezTo>
                    <a:pt x="6528" y="26595"/>
                    <a:pt x="6382" y="27327"/>
                    <a:pt x="6215" y="28080"/>
                  </a:cubicBezTo>
                  <a:cubicBezTo>
                    <a:pt x="6068" y="28792"/>
                    <a:pt x="6005" y="29503"/>
                    <a:pt x="5984" y="30194"/>
                  </a:cubicBezTo>
                  <a:cubicBezTo>
                    <a:pt x="5984" y="30780"/>
                    <a:pt x="6194" y="31135"/>
                    <a:pt x="6717" y="31386"/>
                  </a:cubicBezTo>
                  <a:cubicBezTo>
                    <a:pt x="7156" y="31596"/>
                    <a:pt x="7470" y="31533"/>
                    <a:pt x="7763" y="31135"/>
                  </a:cubicBezTo>
                  <a:cubicBezTo>
                    <a:pt x="8035" y="30801"/>
                    <a:pt x="8244" y="30403"/>
                    <a:pt x="8453" y="30047"/>
                  </a:cubicBezTo>
                  <a:cubicBezTo>
                    <a:pt x="8767" y="29503"/>
                    <a:pt x="9081" y="28980"/>
                    <a:pt x="8663" y="28311"/>
                  </a:cubicBezTo>
                  <a:cubicBezTo>
                    <a:pt x="8537" y="28143"/>
                    <a:pt x="8704" y="27892"/>
                    <a:pt x="9018" y="27850"/>
                  </a:cubicBezTo>
                  <a:cubicBezTo>
                    <a:pt x="9102" y="27976"/>
                    <a:pt x="9186" y="28143"/>
                    <a:pt x="9290" y="28290"/>
                  </a:cubicBezTo>
                  <a:cubicBezTo>
                    <a:pt x="9541" y="28729"/>
                    <a:pt x="9772" y="29210"/>
                    <a:pt x="10065" y="29650"/>
                  </a:cubicBezTo>
                  <a:cubicBezTo>
                    <a:pt x="10357" y="30131"/>
                    <a:pt x="10692" y="30570"/>
                    <a:pt x="10964" y="31073"/>
                  </a:cubicBezTo>
                  <a:cubicBezTo>
                    <a:pt x="11173" y="31491"/>
                    <a:pt x="11529" y="31596"/>
                    <a:pt x="11927" y="31721"/>
                  </a:cubicBezTo>
                  <a:cubicBezTo>
                    <a:pt x="12031" y="31742"/>
                    <a:pt x="12241" y="31658"/>
                    <a:pt x="12324" y="31554"/>
                  </a:cubicBezTo>
                  <a:cubicBezTo>
                    <a:pt x="12471" y="31386"/>
                    <a:pt x="12638" y="31177"/>
                    <a:pt x="12680" y="30926"/>
                  </a:cubicBezTo>
                  <a:cubicBezTo>
                    <a:pt x="12806" y="30340"/>
                    <a:pt x="12910" y="29733"/>
                    <a:pt x="12994" y="29106"/>
                  </a:cubicBezTo>
                  <a:cubicBezTo>
                    <a:pt x="13015" y="28896"/>
                    <a:pt x="12994" y="28687"/>
                    <a:pt x="12973" y="28478"/>
                  </a:cubicBezTo>
                  <a:cubicBezTo>
                    <a:pt x="12387" y="28269"/>
                    <a:pt x="11864" y="28080"/>
                    <a:pt x="11445" y="27934"/>
                  </a:cubicBezTo>
                  <a:cubicBezTo>
                    <a:pt x="11069" y="27348"/>
                    <a:pt x="10755" y="26846"/>
                    <a:pt x="10399" y="26386"/>
                  </a:cubicBezTo>
                  <a:cubicBezTo>
                    <a:pt x="10023" y="25842"/>
                    <a:pt x="9772" y="25235"/>
                    <a:pt x="9730" y="24586"/>
                  </a:cubicBezTo>
                  <a:cubicBezTo>
                    <a:pt x="9709" y="23875"/>
                    <a:pt x="9730" y="23142"/>
                    <a:pt x="9730" y="22431"/>
                  </a:cubicBezTo>
                  <a:cubicBezTo>
                    <a:pt x="9730" y="22117"/>
                    <a:pt x="9855" y="21824"/>
                    <a:pt x="10085" y="21594"/>
                  </a:cubicBezTo>
                  <a:cubicBezTo>
                    <a:pt x="10546" y="21092"/>
                    <a:pt x="11069" y="20736"/>
                    <a:pt x="11697" y="20527"/>
                  </a:cubicBezTo>
                  <a:cubicBezTo>
                    <a:pt x="12429" y="20255"/>
                    <a:pt x="13161" y="20234"/>
                    <a:pt x="13831" y="20611"/>
                  </a:cubicBezTo>
                  <a:cubicBezTo>
                    <a:pt x="14417" y="20925"/>
                    <a:pt x="14961" y="21238"/>
                    <a:pt x="15588" y="21573"/>
                  </a:cubicBezTo>
                  <a:cubicBezTo>
                    <a:pt x="15735" y="21490"/>
                    <a:pt x="15923" y="21406"/>
                    <a:pt x="16132" y="21301"/>
                  </a:cubicBezTo>
                  <a:cubicBezTo>
                    <a:pt x="15902" y="20548"/>
                    <a:pt x="15358" y="19837"/>
                    <a:pt x="15798" y="18937"/>
                  </a:cubicBezTo>
                  <a:cubicBezTo>
                    <a:pt x="15986" y="19104"/>
                    <a:pt x="16132" y="19251"/>
                    <a:pt x="16195" y="19376"/>
                  </a:cubicBezTo>
                  <a:cubicBezTo>
                    <a:pt x="16446" y="20046"/>
                    <a:pt x="16927" y="20611"/>
                    <a:pt x="17346" y="21176"/>
                  </a:cubicBezTo>
                  <a:cubicBezTo>
                    <a:pt x="17764" y="21762"/>
                    <a:pt x="18350" y="22117"/>
                    <a:pt x="19062" y="22138"/>
                  </a:cubicBezTo>
                  <a:cubicBezTo>
                    <a:pt x="19752" y="22201"/>
                    <a:pt x="20422" y="22243"/>
                    <a:pt x="21112" y="22013"/>
                  </a:cubicBezTo>
                  <a:cubicBezTo>
                    <a:pt x="21342" y="21929"/>
                    <a:pt x="21593" y="21908"/>
                    <a:pt x="21845" y="21908"/>
                  </a:cubicBezTo>
                  <a:cubicBezTo>
                    <a:pt x="22368" y="21929"/>
                    <a:pt x="22723" y="21678"/>
                    <a:pt x="23100" y="21385"/>
                  </a:cubicBezTo>
                  <a:cubicBezTo>
                    <a:pt x="23372" y="21155"/>
                    <a:pt x="23644" y="20862"/>
                    <a:pt x="23958" y="20674"/>
                  </a:cubicBezTo>
                  <a:cubicBezTo>
                    <a:pt x="24314" y="20443"/>
                    <a:pt x="24523" y="20129"/>
                    <a:pt x="24690" y="19774"/>
                  </a:cubicBezTo>
                  <a:cubicBezTo>
                    <a:pt x="24878" y="19397"/>
                    <a:pt x="24837" y="19041"/>
                    <a:pt x="24565" y="18728"/>
                  </a:cubicBezTo>
                  <a:cubicBezTo>
                    <a:pt x="24062" y="18142"/>
                    <a:pt x="23518" y="17681"/>
                    <a:pt x="22786" y="17409"/>
                  </a:cubicBezTo>
                  <a:cubicBezTo>
                    <a:pt x="22263" y="17200"/>
                    <a:pt x="21740" y="16991"/>
                    <a:pt x="21259" y="16740"/>
                  </a:cubicBezTo>
                  <a:cubicBezTo>
                    <a:pt x="20652" y="16384"/>
                    <a:pt x="20087" y="16049"/>
                    <a:pt x="19438" y="15819"/>
                  </a:cubicBezTo>
                  <a:cubicBezTo>
                    <a:pt x="19124" y="15715"/>
                    <a:pt x="18832" y="15484"/>
                    <a:pt x="18601" y="15233"/>
                  </a:cubicBezTo>
                  <a:cubicBezTo>
                    <a:pt x="18308" y="14982"/>
                    <a:pt x="18434" y="14501"/>
                    <a:pt x="18811" y="14438"/>
                  </a:cubicBezTo>
                  <a:cubicBezTo>
                    <a:pt x="19396" y="14292"/>
                    <a:pt x="20003" y="14166"/>
                    <a:pt x="20631" y="14145"/>
                  </a:cubicBezTo>
                  <a:cubicBezTo>
                    <a:pt x="21280" y="14124"/>
                    <a:pt x="21949" y="14062"/>
                    <a:pt x="22577" y="13936"/>
                  </a:cubicBezTo>
                  <a:cubicBezTo>
                    <a:pt x="23560" y="13748"/>
                    <a:pt x="24586" y="13559"/>
                    <a:pt x="25569" y="13392"/>
                  </a:cubicBezTo>
                  <a:cubicBezTo>
                    <a:pt x="26155" y="13287"/>
                    <a:pt x="26720" y="13120"/>
                    <a:pt x="27306" y="12974"/>
                  </a:cubicBezTo>
                  <a:cubicBezTo>
                    <a:pt x="27536" y="12911"/>
                    <a:pt x="27808" y="12827"/>
                    <a:pt x="27850" y="12513"/>
                  </a:cubicBezTo>
                  <a:cubicBezTo>
                    <a:pt x="27912" y="12199"/>
                    <a:pt x="27703" y="12095"/>
                    <a:pt x="27494" y="11948"/>
                  </a:cubicBezTo>
                  <a:cubicBezTo>
                    <a:pt x="27117" y="11655"/>
                    <a:pt x="26782" y="11342"/>
                    <a:pt x="26406" y="11049"/>
                  </a:cubicBezTo>
                  <a:cubicBezTo>
                    <a:pt x="26280" y="10923"/>
                    <a:pt x="26155" y="10798"/>
                    <a:pt x="25987" y="10693"/>
                  </a:cubicBezTo>
                  <a:cubicBezTo>
                    <a:pt x="25046" y="10191"/>
                    <a:pt x="24104" y="9751"/>
                    <a:pt x="23058" y="9521"/>
                  </a:cubicBezTo>
                  <a:cubicBezTo>
                    <a:pt x="22221" y="9333"/>
                    <a:pt x="21426" y="9375"/>
                    <a:pt x="20652" y="9856"/>
                  </a:cubicBezTo>
                  <a:cubicBezTo>
                    <a:pt x="20066" y="10212"/>
                    <a:pt x="19376" y="10505"/>
                    <a:pt x="18727" y="10735"/>
                  </a:cubicBezTo>
                  <a:cubicBezTo>
                    <a:pt x="18036" y="10986"/>
                    <a:pt x="17367" y="11132"/>
                    <a:pt x="16655" y="11321"/>
                  </a:cubicBezTo>
                  <a:cubicBezTo>
                    <a:pt x="16237" y="11425"/>
                    <a:pt x="15881" y="11342"/>
                    <a:pt x="15609" y="10944"/>
                  </a:cubicBezTo>
                  <a:cubicBezTo>
                    <a:pt x="15693" y="10839"/>
                    <a:pt x="15714" y="10714"/>
                    <a:pt x="15798" y="10714"/>
                  </a:cubicBezTo>
                  <a:cubicBezTo>
                    <a:pt x="16551" y="10505"/>
                    <a:pt x="17199" y="10107"/>
                    <a:pt x="17785" y="9584"/>
                  </a:cubicBezTo>
                  <a:cubicBezTo>
                    <a:pt x="17806" y="9563"/>
                    <a:pt x="17827" y="9563"/>
                    <a:pt x="17869" y="9542"/>
                  </a:cubicBezTo>
                  <a:cubicBezTo>
                    <a:pt x="19187" y="8810"/>
                    <a:pt x="20526" y="8077"/>
                    <a:pt x="22054" y="7805"/>
                  </a:cubicBezTo>
                  <a:cubicBezTo>
                    <a:pt x="22326" y="7764"/>
                    <a:pt x="22577" y="7638"/>
                    <a:pt x="22744" y="7429"/>
                  </a:cubicBezTo>
                  <a:cubicBezTo>
                    <a:pt x="23267" y="6906"/>
                    <a:pt x="23790" y="6383"/>
                    <a:pt x="24314" y="5818"/>
                  </a:cubicBezTo>
                  <a:cubicBezTo>
                    <a:pt x="24481" y="5671"/>
                    <a:pt x="24606" y="5483"/>
                    <a:pt x="24690" y="5295"/>
                  </a:cubicBezTo>
                  <a:cubicBezTo>
                    <a:pt x="24941" y="4834"/>
                    <a:pt x="25192" y="4353"/>
                    <a:pt x="25422" y="3893"/>
                  </a:cubicBezTo>
                  <a:cubicBezTo>
                    <a:pt x="25820" y="3140"/>
                    <a:pt x="25527" y="2428"/>
                    <a:pt x="25130" y="1800"/>
                  </a:cubicBezTo>
                  <a:cubicBezTo>
                    <a:pt x="24983" y="1528"/>
                    <a:pt x="24669" y="1382"/>
                    <a:pt x="24355" y="1361"/>
                  </a:cubicBezTo>
                  <a:cubicBezTo>
                    <a:pt x="22912" y="1194"/>
                    <a:pt x="21531" y="1424"/>
                    <a:pt x="20338" y="2240"/>
                  </a:cubicBezTo>
                  <a:cubicBezTo>
                    <a:pt x="18769" y="3286"/>
                    <a:pt x="17283" y="4458"/>
                    <a:pt x="16153" y="6069"/>
                  </a:cubicBezTo>
                  <a:cubicBezTo>
                    <a:pt x="15630" y="6801"/>
                    <a:pt x="15107" y="7450"/>
                    <a:pt x="15358" y="8412"/>
                  </a:cubicBezTo>
                  <a:cubicBezTo>
                    <a:pt x="15400" y="8642"/>
                    <a:pt x="15044" y="8894"/>
                    <a:pt x="14835" y="8726"/>
                  </a:cubicBezTo>
                  <a:cubicBezTo>
                    <a:pt x="14521" y="8475"/>
                    <a:pt x="14228" y="8161"/>
                    <a:pt x="13998" y="7805"/>
                  </a:cubicBezTo>
                  <a:cubicBezTo>
                    <a:pt x="13914" y="7701"/>
                    <a:pt x="14019" y="7471"/>
                    <a:pt x="14040" y="7282"/>
                  </a:cubicBezTo>
                  <a:cubicBezTo>
                    <a:pt x="14103" y="6969"/>
                    <a:pt x="14145" y="6697"/>
                    <a:pt x="14228" y="6383"/>
                  </a:cubicBezTo>
                  <a:cubicBezTo>
                    <a:pt x="14249" y="6194"/>
                    <a:pt x="14249" y="6006"/>
                    <a:pt x="14312" y="5818"/>
                  </a:cubicBezTo>
                  <a:cubicBezTo>
                    <a:pt x="14479" y="5169"/>
                    <a:pt x="14647" y="4500"/>
                    <a:pt x="14877" y="3872"/>
                  </a:cubicBezTo>
                  <a:cubicBezTo>
                    <a:pt x="15149" y="3140"/>
                    <a:pt x="15086" y="2407"/>
                    <a:pt x="14982" y="1675"/>
                  </a:cubicBezTo>
                  <a:cubicBezTo>
                    <a:pt x="14856" y="754"/>
                    <a:pt x="14521" y="629"/>
                    <a:pt x="13726" y="1152"/>
                  </a:cubicBezTo>
                  <a:cubicBezTo>
                    <a:pt x="12157" y="2198"/>
                    <a:pt x="11111" y="3704"/>
                    <a:pt x="10504" y="5462"/>
                  </a:cubicBezTo>
                  <a:cubicBezTo>
                    <a:pt x="10190" y="6320"/>
                    <a:pt x="9960" y="7241"/>
                    <a:pt x="9981" y="8182"/>
                  </a:cubicBezTo>
                  <a:cubicBezTo>
                    <a:pt x="9981" y="8621"/>
                    <a:pt x="10085" y="8956"/>
                    <a:pt x="10483" y="9207"/>
                  </a:cubicBezTo>
                  <a:cubicBezTo>
                    <a:pt x="10504" y="9228"/>
                    <a:pt x="10483" y="9312"/>
                    <a:pt x="10483" y="9354"/>
                  </a:cubicBezTo>
                  <a:cubicBezTo>
                    <a:pt x="9918" y="9479"/>
                    <a:pt x="9876" y="9479"/>
                    <a:pt x="9709" y="9417"/>
                  </a:cubicBezTo>
                  <a:cubicBezTo>
                    <a:pt x="9458" y="9312"/>
                    <a:pt x="9353" y="9061"/>
                    <a:pt x="9228" y="8852"/>
                  </a:cubicBezTo>
                  <a:cubicBezTo>
                    <a:pt x="8997" y="8475"/>
                    <a:pt x="8704" y="8098"/>
                    <a:pt x="8453" y="7743"/>
                  </a:cubicBezTo>
                  <a:cubicBezTo>
                    <a:pt x="7972" y="7073"/>
                    <a:pt x="7407" y="6634"/>
                    <a:pt x="6633" y="6404"/>
                  </a:cubicBezTo>
                  <a:cubicBezTo>
                    <a:pt x="6298" y="6299"/>
                    <a:pt x="6047" y="6341"/>
                    <a:pt x="5754" y="6508"/>
                  </a:cubicBezTo>
                  <a:cubicBezTo>
                    <a:pt x="4855" y="7031"/>
                    <a:pt x="4373" y="7743"/>
                    <a:pt x="4520" y="8789"/>
                  </a:cubicBezTo>
                  <a:lnTo>
                    <a:pt x="4520" y="9061"/>
                  </a:lnTo>
                  <a:cubicBezTo>
                    <a:pt x="4499" y="9458"/>
                    <a:pt x="4603" y="9793"/>
                    <a:pt x="4813" y="10107"/>
                  </a:cubicBezTo>
                  <a:cubicBezTo>
                    <a:pt x="5336" y="10902"/>
                    <a:pt x="5796" y="11655"/>
                    <a:pt x="6528" y="12283"/>
                  </a:cubicBezTo>
                  <a:cubicBezTo>
                    <a:pt x="6633" y="12367"/>
                    <a:pt x="6675" y="12576"/>
                    <a:pt x="6633" y="12702"/>
                  </a:cubicBezTo>
                  <a:cubicBezTo>
                    <a:pt x="6612" y="12911"/>
                    <a:pt x="6424" y="12995"/>
                    <a:pt x="6256" y="13036"/>
                  </a:cubicBezTo>
                  <a:cubicBezTo>
                    <a:pt x="5943" y="13120"/>
                    <a:pt x="5691" y="12974"/>
                    <a:pt x="5461" y="12806"/>
                  </a:cubicBezTo>
                  <a:cubicBezTo>
                    <a:pt x="5231" y="12660"/>
                    <a:pt x="5022" y="12451"/>
                    <a:pt x="4729" y="12471"/>
                  </a:cubicBezTo>
                  <a:cubicBezTo>
                    <a:pt x="4080" y="12471"/>
                    <a:pt x="3432" y="12471"/>
                    <a:pt x="2762" y="12492"/>
                  </a:cubicBezTo>
                  <a:cubicBezTo>
                    <a:pt x="2448" y="12492"/>
                    <a:pt x="2197" y="12660"/>
                    <a:pt x="1988" y="12911"/>
                  </a:cubicBezTo>
                  <a:cubicBezTo>
                    <a:pt x="1779" y="13183"/>
                    <a:pt x="1549" y="13434"/>
                    <a:pt x="1339" y="13664"/>
                  </a:cubicBezTo>
                  <a:cubicBezTo>
                    <a:pt x="837" y="14187"/>
                    <a:pt x="816" y="14752"/>
                    <a:pt x="1235" y="15338"/>
                  </a:cubicBezTo>
                  <a:cubicBezTo>
                    <a:pt x="2072" y="16531"/>
                    <a:pt x="2114" y="16572"/>
                    <a:pt x="3390" y="17284"/>
                  </a:cubicBezTo>
                  <a:cubicBezTo>
                    <a:pt x="3599" y="17409"/>
                    <a:pt x="3850" y="17514"/>
                    <a:pt x="4059" y="17640"/>
                  </a:cubicBezTo>
                  <a:cubicBezTo>
                    <a:pt x="4373" y="17849"/>
                    <a:pt x="4687" y="18037"/>
                    <a:pt x="4959" y="18267"/>
                  </a:cubicBezTo>
                  <a:cubicBezTo>
                    <a:pt x="5210" y="18477"/>
                    <a:pt x="5440" y="18644"/>
                    <a:pt x="5775" y="18644"/>
                  </a:cubicBezTo>
                  <a:cubicBezTo>
                    <a:pt x="6068" y="18790"/>
                    <a:pt x="6194" y="18937"/>
                    <a:pt x="6173" y="19188"/>
                  </a:cubicBezTo>
                  <a:close/>
                  <a:moveTo>
                    <a:pt x="17953" y="35383"/>
                  </a:moveTo>
                  <a:cubicBezTo>
                    <a:pt x="17848" y="35634"/>
                    <a:pt x="17743" y="35822"/>
                    <a:pt x="17723" y="36031"/>
                  </a:cubicBezTo>
                  <a:cubicBezTo>
                    <a:pt x="17576" y="36931"/>
                    <a:pt x="17325" y="37789"/>
                    <a:pt x="16990" y="38626"/>
                  </a:cubicBezTo>
                  <a:cubicBezTo>
                    <a:pt x="16886" y="38877"/>
                    <a:pt x="16844" y="39170"/>
                    <a:pt x="16802" y="39442"/>
                  </a:cubicBezTo>
                  <a:cubicBezTo>
                    <a:pt x="16551" y="41472"/>
                    <a:pt x="16174" y="43480"/>
                    <a:pt x="15714" y="45468"/>
                  </a:cubicBezTo>
                  <a:cubicBezTo>
                    <a:pt x="15630" y="45845"/>
                    <a:pt x="15547" y="46200"/>
                    <a:pt x="15526" y="46577"/>
                  </a:cubicBezTo>
                  <a:cubicBezTo>
                    <a:pt x="15505" y="48251"/>
                    <a:pt x="15526" y="49925"/>
                    <a:pt x="15526" y="51599"/>
                  </a:cubicBezTo>
                  <a:cubicBezTo>
                    <a:pt x="15526" y="52122"/>
                    <a:pt x="15714" y="52310"/>
                    <a:pt x="16237" y="52415"/>
                  </a:cubicBezTo>
                  <a:cubicBezTo>
                    <a:pt x="16446" y="52436"/>
                    <a:pt x="16676" y="52436"/>
                    <a:pt x="16886" y="52436"/>
                  </a:cubicBezTo>
                  <a:lnTo>
                    <a:pt x="18936" y="52436"/>
                  </a:lnTo>
                  <a:cubicBezTo>
                    <a:pt x="19689" y="52456"/>
                    <a:pt x="20422" y="52415"/>
                    <a:pt x="21154" y="52226"/>
                  </a:cubicBezTo>
                  <a:cubicBezTo>
                    <a:pt x="21447" y="52143"/>
                    <a:pt x="21761" y="52143"/>
                    <a:pt x="22075" y="52143"/>
                  </a:cubicBezTo>
                  <a:cubicBezTo>
                    <a:pt x="23372" y="52122"/>
                    <a:pt x="24648" y="51787"/>
                    <a:pt x="25966" y="51850"/>
                  </a:cubicBezTo>
                  <a:cubicBezTo>
                    <a:pt x="25987" y="51850"/>
                    <a:pt x="26008" y="51850"/>
                    <a:pt x="26071" y="51829"/>
                  </a:cubicBezTo>
                  <a:cubicBezTo>
                    <a:pt x="27034" y="51578"/>
                    <a:pt x="28038" y="51536"/>
                    <a:pt x="29021" y="51578"/>
                  </a:cubicBezTo>
                  <a:cubicBezTo>
                    <a:pt x="29377" y="51578"/>
                    <a:pt x="29733" y="51599"/>
                    <a:pt x="30047" y="51494"/>
                  </a:cubicBezTo>
                  <a:cubicBezTo>
                    <a:pt x="30632" y="51264"/>
                    <a:pt x="31218" y="51117"/>
                    <a:pt x="31825" y="51096"/>
                  </a:cubicBezTo>
                  <a:cubicBezTo>
                    <a:pt x="31992" y="50887"/>
                    <a:pt x="32139" y="50678"/>
                    <a:pt x="32306" y="50490"/>
                  </a:cubicBezTo>
                  <a:cubicBezTo>
                    <a:pt x="32055" y="50071"/>
                    <a:pt x="31741" y="49715"/>
                    <a:pt x="31595" y="49297"/>
                  </a:cubicBezTo>
                  <a:cubicBezTo>
                    <a:pt x="31428" y="48816"/>
                    <a:pt x="31051" y="48544"/>
                    <a:pt x="30863" y="48104"/>
                  </a:cubicBezTo>
                  <a:cubicBezTo>
                    <a:pt x="30653" y="47665"/>
                    <a:pt x="30549" y="47163"/>
                    <a:pt x="30360" y="46723"/>
                  </a:cubicBezTo>
                  <a:cubicBezTo>
                    <a:pt x="30319" y="46577"/>
                    <a:pt x="30214" y="46472"/>
                    <a:pt x="30151" y="46305"/>
                  </a:cubicBezTo>
                  <a:cubicBezTo>
                    <a:pt x="29921" y="45886"/>
                    <a:pt x="29691" y="45489"/>
                    <a:pt x="29482" y="45070"/>
                  </a:cubicBezTo>
                  <a:cubicBezTo>
                    <a:pt x="29021" y="44213"/>
                    <a:pt x="28603" y="43355"/>
                    <a:pt x="28456" y="42392"/>
                  </a:cubicBezTo>
                  <a:cubicBezTo>
                    <a:pt x="28435" y="42225"/>
                    <a:pt x="28352" y="42099"/>
                    <a:pt x="28289" y="41932"/>
                  </a:cubicBezTo>
                  <a:cubicBezTo>
                    <a:pt x="28163" y="41890"/>
                    <a:pt x="28038" y="41869"/>
                    <a:pt x="27933" y="41827"/>
                  </a:cubicBezTo>
                  <a:cubicBezTo>
                    <a:pt x="26887" y="41576"/>
                    <a:pt x="26050" y="40928"/>
                    <a:pt x="25213" y="40258"/>
                  </a:cubicBezTo>
                  <a:cubicBezTo>
                    <a:pt x="25109" y="40195"/>
                    <a:pt x="25025" y="40028"/>
                    <a:pt x="24941" y="39902"/>
                  </a:cubicBezTo>
                  <a:cubicBezTo>
                    <a:pt x="24899" y="39798"/>
                    <a:pt x="25025" y="39609"/>
                    <a:pt x="25130" y="39630"/>
                  </a:cubicBezTo>
                  <a:cubicBezTo>
                    <a:pt x="25255" y="39672"/>
                    <a:pt x="25402" y="39672"/>
                    <a:pt x="25506" y="39714"/>
                  </a:cubicBezTo>
                  <a:cubicBezTo>
                    <a:pt x="26071" y="40007"/>
                    <a:pt x="26657" y="40321"/>
                    <a:pt x="27222" y="40614"/>
                  </a:cubicBezTo>
                  <a:cubicBezTo>
                    <a:pt x="27452" y="40739"/>
                    <a:pt x="27661" y="40928"/>
                    <a:pt x="28038" y="40823"/>
                  </a:cubicBezTo>
                  <a:cubicBezTo>
                    <a:pt x="27661" y="39714"/>
                    <a:pt x="27494" y="38647"/>
                    <a:pt x="26992" y="37622"/>
                  </a:cubicBezTo>
                  <a:cubicBezTo>
                    <a:pt x="26782" y="37182"/>
                    <a:pt x="26615" y="36701"/>
                    <a:pt x="26678" y="36178"/>
                  </a:cubicBezTo>
                  <a:cubicBezTo>
                    <a:pt x="26699" y="36031"/>
                    <a:pt x="26594" y="35843"/>
                    <a:pt x="26573" y="35634"/>
                  </a:cubicBezTo>
                  <a:cubicBezTo>
                    <a:pt x="25946" y="35697"/>
                    <a:pt x="25360" y="35718"/>
                    <a:pt x="24753" y="35759"/>
                  </a:cubicBezTo>
                  <a:cubicBezTo>
                    <a:pt x="22807" y="35948"/>
                    <a:pt x="20861" y="36052"/>
                    <a:pt x="18936" y="35550"/>
                  </a:cubicBezTo>
                  <a:cubicBezTo>
                    <a:pt x="18622" y="35466"/>
                    <a:pt x="18329" y="35425"/>
                    <a:pt x="17953" y="35383"/>
                  </a:cubicBezTo>
                  <a:close/>
                  <a:moveTo>
                    <a:pt x="43982" y="34044"/>
                  </a:moveTo>
                  <a:cubicBezTo>
                    <a:pt x="43647" y="34776"/>
                    <a:pt x="43647" y="34776"/>
                    <a:pt x="43647" y="35592"/>
                  </a:cubicBezTo>
                  <a:cubicBezTo>
                    <a:pt x="43626" y="36471"/>
                    <a:pt x="43563" y="37391"/>
                    <a:pt x="43521" y="38270"/>
                  </a:cubicBezTo>
                  <a:cubicBezTo>
                    <a:pt x="43500" y="38626"/>
                    <a:pt x="43438" y="38961"/>
                    <a:pt x="43417" y="39296"/>
                  </a:cubicBezTo>
                  <a:cubicBezTo>
                    <a:pt x="43417" y="39421"/>
                    <a:pt x="43438" y="39588"/>
                    <a:pt x="43438" y="39777"/>
                  </a:cubicBezTo>
                  <a:cubicBezTo>
                    <a:pt x="43626" y="39735"/>
                    <a:pt x="43752" y="39735"/>
                    <a:pt x="43856" y="39693"/>
                  </a:cubicBezTo>
                  <a:cubicBezTo>
                    <a:pt x="44400" y="39379"/>
                    <a:pt x="44923" y="39065"/>
                    <a:pt x="45300" y="38542"/>
                  </a:cubicBezTo>
                  <a:cubicBezTo>
                    <a:pt x="45467" y="38270"/>
                    <a:pt x="45677" y="38019"/>
                    <a:pt x="46053" y="37852"/>
                  </a:cubicBezTo>
                  <a:cubicBezTo>
                    <a:pt x="46409" y="37705"/>
                    <a:pt x="46765" y="37496"/>
                    <a:pt x="47120" y="37329"/>
                  </a:cubicBezTo>
                  <a:cubicBezTo>
                    <a:pt x="47246" y="37287"/>
                    <a:pt x="47413" y="37182"/>
                    <a:pt x="47539" y="37203"/>
                  </a:cubicBezTo>
                  <a:cubicBezTo>
                    <a:pt x="47664" y="37224"/>
                    <a:pt x="47832" y="37329"/>
                    <a:pt x="47915" y="37433"/>
                  </a:cubicBezTo>
                  <a:cubicBezTo>
                    <a:pt x="48020" y="37601"/>
                    <a:pt x="47936" y="37747"/>
                    <a:pt x="47811" y="37831"/>
                  </a:cubicBezTo>
                  <a:cubicBezTo>
                    <a:pt x="47518" y="38019"/>
                    <a:pt x="47246" y="38228"/>
                    <a:pt x="46932" y="38354"/>
                  </a:cubicBezTo>
                  <a:cubicBezTo>
                    <a:pt x="46367" y="38584"/>
                    <a:pt x="46074" y="39044"/>
                    <a:pt x="45865" y="39588"/>
                  </a:cubicBezTo>
                  <a:cubicBezTo>
                    <a:pt x="45969" y="39609"/>
                    <a:pt x="46074" y="39693"/>
                    <a:pt x="46137" y="39672"/>
                  </a:cubicBezTo>
                  <a:cubicBezTo>
                    <a:pt x="46660" y="39358"/>
                    <a:pt x="47288" y="39463"/>
                    <a:pt x="47832" y="39254"/>
                  </a:cubicBezTo>
                  <a:cubicBezTo>
                    <a:pt x="47915" y="39212"/>
                    <a:pt x="48125" y="39275"/>
                    <a:pt x="48146" y="39358"/>
                  </a:cubicBezTo>
                  <a:cubicBezTo>
                    <a:pt x="48187" y="39484"/>
                    <a:pt x="48229" y="39672"/>
                    <a:pt x="48166" y="39777"/>
                  </a:cubicBezTo>
                  <a:cubicBezTo>
                    <a:pt x="48041" y="40028"/>
                    <a:pt x="47769" y="40132"/>
                    <a:pt x="47455" y="40132"/>
                  </a:cubicBezTo>
                  <a:cubicBezTo>
                    <a:pt x="46932" y="40112"/>
                    <a:pt x="46493" y="40342"/>
                    <a:pt x="45865" y="40635"/>
                  </a:cubicBezTo>
                  <a:cubicBezTo>
                    <a:pt x="46702" y="40718"/>
                    <a:pt x="47288" y="41137"/>
                    <a:pt x="47957" y="41074"/>
                  </a:cubicBezTo>
                  <a:cubicBezTo>
                    <a:pt x="48020" y="41074"/>
                    <a:pt x="48083" y="41074"/>
                    <a:pt x="48146" y="41137"/>
                  </a:cubicBezTo>
                  <a:cubicBezTo>
                    <a:pt x="48250" y="41241"/>
                    <a:pt x="48397" y="41346"/>
                    <a:pt x="48397" y="41472"/>
                  </a:cubicBezTo>
                  <a:cubicBezTo>
                    <a:pt x="48397" y="41576"/>
                    <a:pt x="48250" y="41765"/>
                    <a:pt x="48146" y="41785"/>
                  </a:cubicBezTo>
                  <a:cubicBezTo>
                    <a:pt x="47706" y="41890"/>
                    <a:pt x="47225" y="41890"/>
                    <a:pt x="46785" y="41765"/>
                  </a:cubicBezTo>
                  <a:cubicBezTo>
                    <a:pt x="46346" y="41597"/>
                    <a:pt x="45886" y="41451"/>
                    <a:pt x="45446" y="41388"/>
                  </a:cubicBezTo>
                  <a:cubicBezTo>
                    <a:pt x="44923" y="41346"/>
                    <a:pt x="44505" y="41137"/>
                    <a:pt x="44107" y="40781"/>
                  </a:cubicBezTo>
                  <a:cubicBezTo>
                    <a:pt x="43772" y="40886"/>
                    <a:pt x="43459" y="41032"/>
                    <a:pt x="43103" y="41137"/>
                  </a:cubicBezTo>
                  <a:lnTo>
                    <a:pt x="42852" y="42225"/>
                  </a:lnTo>
                  <a:cubicBezTo>
                    <a:pt x="42496" y="44275"/>
                    <a:pt x="42203" y="46326"/>
                    <a:pt x="41575" y="48314"/>
                  </a:cubicBezTo>
                  <a:cubicBezTo>
                    <a:pt x="41534" y="48481"/>
                    <a:pt x="41575" y="48669"/>
                    <a:pt x="41575" y="48879"/>
                  </a:cubicBezTo>
                  <a:cubicBezTo>
                    <a:pt x="42161" y="48669"/>
                    <a:pt x="42601" y="48418"/>
                    <a:pt x="43019" y="48063"/>
                  </a:cubicBezTo>
                  <a:cubicBezTo>
                    <a:pt x="43228" y="47874"/>
                    <a:pt x="43480" y="47770"/>
                    <a:pt x="43731" y="47644"/>
                  </a:cubicBezTo>
                  <a:cubicBezTo>
                    <a:pt x="43982" y="47477"/>
                    <a:pt x="44275" y="47372"/>
                    <a:pt x="44568" y="47226"/>
                  </a:cubicBezTo>
                  <a:cubicBezTo>
                    <a:pt x="44944" y="47037"/>
                    <a:pt x="45321" y="46807"/>
                    <a:pt x="45718" y="46640"/>
                  </a:cubicBezTo>
                  <a:cubicBezTo>
                    <a:pt x="46388" y="46326"/>
                    <a:pt x="47078" y="46054"/>
                    <a:pt x="47706" y="45635"/>
                  </a:cubicBezTo>
                  <a:cubicBezTo>
                    <a:pt x="48062" y="45384"/>
                    <a:pt x="48459" y="45217"/>
                    <a:pt x="48857" y="45029"/>
                  </a:cubicBezTo>
                  <a:cubicBezTo>
                    <a:pt x="49338" y="44819"/>
                    <a:pt x="49840" y="44652"/>
                    <a:pt x="50217" y="44275"/>
                  </a:cubicBezTo>
                  <a:cubicBezTo>
                    <a:pt x="50322" y="44171"/>
                    <a:pt x="50468" y="44108"/>
                    <a:pt x="50635" y="44066"/>
                  </a:cubicBezTo>
                  <a:cubicBezTo>
                    <a:pt x="50991" y="43961"/>
                    <a:pt x="51284" y="43752"/>
                    <a:pt x="51577" y="43480"/>
                  </a:cubicBezTo>
                  <a:cubicBezTo>
                    <a:pt x="51744" y="43334"/>
                    <a:pt x="51954" y="43125"/>
                    <a:pt x="52163" y="43083"/>
                  </a:cubicBezTo>
                  <a:cubicBezTo>
                    <a:pt x="52665" y="43020"/>
                    <a:pt x="53000" y="42727"/>
                    <a:pt x="53376" y="42497"/>
                  </a:cubicBezTo>
                  <a:cubicBezTo>
                    <a:pt x="53397" y="42413"/>
                    <a:pt x="53418" y="42350"/>
                    <a:pt x="53418" y="42288"/>
                  </a:cubicBezTo>
                  <a:cubicBezTo>
                    <a:pt x="53711" y="40091"/>
                    <a:pt x="53983" y="37915"/>
                    <a:pt x="54255" y="35718"/>
                  </a:cubicBezTo>
                  <a:cubicBezTo>
                    <a:pt x="54339" y="35069"/>
                    <a:pt x="54402" y="34399"/>
                    <a:pt x="54569" y="33772"/>
                  </a:cubicBezTo>
                  <a:cubicBezTo>
                    <a:pt x="54925" y="32600"/>
                    <a:pt x="55155" y="31428"/>
                    <a:pt x="55343" y="30215"/>
                  </a:cubicBezTo>
                  <a:cubicBezTo>
                    <a:pt x="55406" y="29692"/>
                    <a:pt x="55552" y="29168"/>
                    <a:pt x="55594" y="28645"/>
                  </a:cubicBezTo>
                  <a:cubicBezTo>
                    <a:pt x="55657" y="28101"/>
                    <a:pt x="55657" y="27536"/>
                    <a:pt x="55866" y="27013"/>
                  </a:cubicBezTo>
                  <a:cubicBezTo>
                    <a:pt x="55929" y="26825"/>
                    <a:pt x="55971" y="26616"/>
                    <a:pt x="55762" y="26344"/>
                  </a:cubicBezTo>
                  <a:cubicBezTo>
                    <a:pt x="54778" y="27055"/>
                    <a:pt x="53669" y="27432"/>
                    <a:pt x="52728" y="28185"/>
                  </a:cubicBezTo>
                  <a:cubicBezTo>
                    <a:pt x="52142" y="28645"/>
                    <a:pt x="51535" y="29106"/>
                    <a:pt x="50907" y="29482"/>
                  </a:cubicBezTo>
                  <a:cubicBezTo>
                    <a:pt x="49422" y="30382"/>
                    <a:pt x="48083" y="31512"/>
                    <a:pt x="46681" y="32516"/>
                  </a:cubicBezTo>
                  <a:cubicBezTo>
                    <a:pt x="46053" y="33311"/>
                    <a:pt x="45153" y="33667"/>
                    <a:pt x="44254" y="33960"/>
                  </a:cubicBezTo>
                  <a:cubicBezTo>
                    <a:pt x="44149" y="34002"/>
                    <a:pt x="44086" y="34023"/>
                    <a:pt x="43982" y="34044"/>
                  </a:cubicBezTo>
                  <a:close/>
                  <a:moveTo>
                    <a:pt x="41366" y="32579"/>
                  </a:moveTo>
                  <a:cubicBezTo>
                    <a:pt x="41094" y="32600"/>
                    <a:pt x="40801" y="32684"/>
                    <a:pt x="40592" y="32642"/>
                  </a:cubicBezTo>
                  <a:cubicBezTo>
                    <a:pt x="40153" y="32474"/>
                    <a:pt x="39713" y="32642"/>
                    <a:pt x="39316" y="32746"/>
                  </a:cubicBezTo>
                  <a:cubicBezTo>
                    <a:pt x="37872" y="33102"/>
                    <a:pt x="36428" y="33500"/>
                    <a:pt x="34985" y="33814"/>
                  </a:cubicBezTo>
                  <a:cubicBezTo>
                    <a:pt x="32955" y="34253"/>
                    <a:pt x="30946" y="34692"/>
                    <a:pt x="28959" y="35299"/>
                  </a:cubicBezTo>
                  <a:cubicBezTo>
                    <a:pt x="28394" y="35466"/>
                    <a:pt x="27933" y="35697"/>
                    <a:pt x="27431" y="35948"/>
                  </a:cubicBezTo>
                  <a:cubicBezTo>
                    <a:pt x="27431" y="36157"/>
                    <a:pt x="27410" y="36324"/>
                    <a:pt x="27431" y="36450"/>
                  </a:cubicBezTo>
                  <a:cubicBezTo>
                    <a:pt x="27473" y="36659"/>
                    <a:pt x="27536" y="36868"/>
                    <a:pt x="27640" y="37078"/>
                  </a:cubicBezTo>
                  <a:cubicBezTo>
                    <a:pt x="28017" y="37894"/>
                    <a:pt x="28373" y="38731"/>
                    <a:pt x="28582" y="39588"/>
                  </a:cubicBezTo>
                  <a:cubicBezTo>
                    <a:pt x="28687" y="40007"/>
                    <a:pt x="28896" y="40404"/>
                    <a:pt x="29063" y="40802"/>
                  </a:cubicBezTo>
                  <a:cubicBezTo>
                    <a:pt x="29168" y="41116"/>
                    <a:pt x="29377" y="41241"/>
                    <a:pt x="29691" y="41241"/>
                  </a:cubicBezTo>
                  <a:cubicBezTo>
                    <a:pt x="29837" y="41241"/>
                    <a:pt x="30005" y="41262"/>
                    <a:pt x="30151" y="41262"/>
                  </a:cubicBezTo>
                  <a:cubicBezTo>
                    <a:pt x="30842" y="41241"/>
                    <a:pt x="31511" y="41283"/>
                    <a:pt x="32202" y="41430"/>
                  </a:cubicBezTo>
                  <a:cubicBezTo>
                    <a:pt x="32641" y="41492"/>
                    <a:pt x="33101" y="41534"/>
                    <a:pt x="33583" y="41534"/>
                  </a:cubicBezTo>
                  <a:cubicBezTo>
                    <a:pt x="34210" y="41555"/>
                    <a:pt x="34838" y="41472"/>
                    <a:pt x="35445" y="41534"/>
                  </a:cubicBezTo>
                  <a:cubicBezTo>
                    <a:pt x="37119" y="41639"/>
                    <a:pt x="38688" y="41137"/>
                    <a:pt x="40215" y="40802"/>
                  </a:cubicBezTo>
                  <a:cubicBezTo>
                    <a:pt x="40508" y="40446"/>
                    <a:pt x="40592" y="40091"/>
                    <a:pt x="40571" y="39693"/>
                  </a:cubicBezTo>
                  <a:cubicBezTo>
                    <a:pt x="40529" y="39170"/>
                    <a:pt x="40571" y="38647"/>
                    <a:pt x="40739" y="38124"/>
                  </a:cubicBezTo>
                  <a:cubicBezTo>
                    <a:pt x="40801" y="37915"/>
                    <a:pt x="40822" y="37705"/>
                    <a:pt x="40822" y="37475"/>
                  </a:cubicBezTo>
                  <a:cubicBezTo>
                    <a:pt x="40801" y="36847"/>
                    <a:pt x="40927" y="36241"/>
                    <a:pt x="41094" y="35634"/>
                  </a:cubicBezTo>
                  <a:cubicBezTo>
                    <a:pt x="41345" y="34692"/>
                    <a:pt x="41450" y="33688"/>
                    <a:pt x="41366" y="32579"/>
                  </a:cubicBezTo>
                  <a:close/>
                  <a:moveTo>
                    <a:pt x="17158" y="53482"/>
                  </a:moveTo>
                  <a:cubicBezTo>
                    <a:pt x="17137" y="53586"/>
                    <a:pt x="17074" y="53670"/>
                    <a:pt x="17095" y="53712"/>
                  </a:cubicBezTo>
                  <a:cubicBezTo>
                    <a:pt x="17471" y="55302"/>
                    <a:pt x="18267" y="56557"/>
                    <a:pt x="19899" y="57143"/>
                  </a:cubicBezTo>
                  <a:cubicBezTo>
                    <a:pt x="20317" y="57290"/>
                    <a:pt x="20715" y="57457"/>
                    <a:pt x="21091" y="57604"/>
                  </a:cubicBezTo>
                  <a:cubicBezTo>
                    <a:pt x="21803" y="57855"/>
                    <a:pt x="22514" y="58106"/>
                    <a:pt x="23267" y="58022"/>
                  </a:cubicBezTo>
                  <a:cubicBezTo>
                    <a:pt x="23456" y="58001"/>
                    <a:pt x="23644" y="58085"/>
                    <a:pt x="23832" y="58106"/>
                  </a:cubicBezTo>
                  <a:cubicBezTo>
                    <a:pt x="24314" y="58169"/>
                    <a:pt x="24795" y="58273"/>
                    <a:pt x="25276" y="58273"/>
                  </a:cubicBezTo>
                  <a:cubicBezTo>
                    <a:pt x="26113" y="58294"/>
                    <a:pt x="26971" y="58273"/>
                    <a:pt x="27808" y="58294"/>
                  </a:cubicBezTo>
                  <a:cubicBezTo>
                    <a:pt x="29189" y="58315"/>
                    <a:pt x="30528" y="58106"/>
                    <a:pt x="31700" y="57332"/>
                  </a:cubicBezTo>
                  <a:cubicBezTo>
                    <a:pt x="31804" y="57248"/>
                    <a:pt x="31909" y="57185"/>
                    <a:pt x="32034" y="57164"/>
                  </a:cubicBezTo>
                  <a:cubicBezTo>
                    <a:pt x="32557" y="57081"/>
                    <a:pt x="33039" y="56850"/>
                    <a:pt x="33415" y="56495"/>
                  </a:cubicBezTo>
                  <a:cubicBezTo>
                    <a:pt x="33562" y="56390"/>
                    <a:pt x="33771" y="56348"/>
                    <a:pt x="33938" y="56285"/>
                  </a:cubicBezTo>
                  <a:cubicBezTo>
                    <a:pt x="34189" y="56181"/>
                    <a:pt x="34399" y="56097"/>
                    <a:pt x="34629" y="55972"/>
                  </a:cubicBezTo>
                  <a:cubicBezTo>
                    <a:pt x="34838" y="55867"/>
                    <a:pt x="34943" y="55679"/>
                    <a:pt x="34943" y="55449"/>
                  </a:cubicBezTo>
                  <a:lnTo>
                    <a:pt x="34943" y="53084"/>
                  </a:lnTo>
                  <a:cubicBezTo>
                    <a:pt x="34629" y="52749"/>
                    <a:pt x="34294" y="52561"/>
                    <a:pt x="33917" y="52519"/>
                  </a:cubicBezTo>
                  <a:cubicBezTo>
                    <a:pt x="33248" y="52436"/>
                    <a:pt x="32641" y="52122"/>
                    <a:pt x="31992" y="51933"/>
                  </a:cubicBezTo>
                  <a:cubicBezTo>
                    <a:pt x="30967" y="52310"/>
                    <a:pt x="29670" y="52687"/>
                    <a:pt x="28456" y="52582"/>
                  </a:cubicBezTo>
                  <a:cubicBezTo>
                    <a:pt x="28268" y="52561"/>
                    <a:pt x="28080" y="52561"/>
                    <a:pt x="27912" y="52582"/>
                  </a:cubicBezTo>
                  <a:cubicBezTo>
                    <a:pt x="26636" y="52687"/>
                    <a:pt x="25402" y="52833"/>
                    <a:pt x="24104" y="52896"/>
                  </a:cubicBezTo>
                  <a:cubicBezTo>
                    <a:pt x="23330" y="52959"/>
                    <a:pt x="22514" y="53168"/>
                    <a:pt x="21698" y="53147"/>
                  </a:cubicBezTo>
                  <a:cubicBezTo>
                    <a:pt x="21489" y="53147"/>
                    <a:pt x="21280" y="53189"/>
                    <a:pt x="21049" y="53210"/>
                  </a:cubicBezTo>
                  <a:cubicBezTo>
                    <a:pt x="20547" y="53272"/>
                    <a:pt x="20087" y="53356"/>
                    <a:pt x="19585" y="53377"/>
                  </a:cubicBezTo>
                  <a:cubicBezTo>
                    <a:pt x="18936" y="53398"/>
                    <a:pt x="18288" y="53377"/>
                    <a:pt x="17618" y="53377"/>
                  </a:cubicBezTo>
                  <a:cubicBezTo>
                    <a:pt x="17492" y="53419"/>
                    <a:pt x="17304" y="53461"/>
                    <a:pt x="17158" y="53482"/>
                  </a:cubicBezTo>
                  <a:close/>
                  <a:moveTo>
                    <a:pt x="54527" y="25486"/>
                  </a:moveTo>
                  <a:cubicBezTo>
                    <a:pt x="54318" y="25235"/>
                    <a:pt x="54025" y="25109"/>
                    <a:pt x="53753" y="25026"/>
                  </a:cubicBezTo>
                  <a:cubicBezTo>
                    <a:pt x="52832" y="24754"/>
                    <a:pt x="51912" y="24440"/>
                    <a:pt x="50970" y="24210"/>
                  </a:cubicBezTo>
                  <a:cubicBezTo>
                    <a:pt x="50405" y="24063"/>
                    <a:pt x="49840" y="23875"/>
                    <a:pt x="49317" y="23603"/>
                  </a:cubicBezTo>
                  <a:cubicBezTo>
                    <a:pt x="48857" y="23373"/>
                    <a:pt x="48355" y="23247"/>
                    <a:pt x="47811" y="23247"/>
                  </a:cubicBezTo>
                  <a:cubicBezTo>
                    <a:pt x="47288" y="23247"/>
                    <a:pt x="46785" y="23184"/>
                    <a:pt x="46304" y="22850"/>
                  </a:cubicBezTo>
                  <a:cubicBezTo>
                    <a:pt x="45949" y="22557"/>
                    <a:pt x="45530" y="22347"/>
                    <a:pt x="45007" y="22452"/>
                  </a:cubicBezTo>
                  <a:cubicBezTo>
                    <a:pt x="44881" y="22473"/>
                    <a:pt x="44714" y="22410"/>
                    <a:pt x="44568" y="22347"/>
                  </a:cubicBezTo>
                  <a:cubicBezTo>
                    <a:pt x="44170" y="22180"/>
                    <a:pt x="43772" y="21992"/>
                    <a:pt x="43375" y="21782"/>
                  </a:cubicBezTo>
                  <a:cubicBezTo>
                    <a:pt x="43312" y="21762"/>
                    <a:pt x="43208" y="21720"/>
                    <a:pt x="43124" y="21699"/>
                  </a:cubicBezTo>
                  <a:cubicBezTo>
                    <a:pt x="42915" y="21824"/>
                    <a:pt x="42705" y="21992"/>
                    <a:pt x="42475" y="22138"/>
                  </a:cubicBezTo>
                  <a:lnTo>
                    <a:pt x="42475" y="22954"/>
                  </a:lnTo>
                  <a:lnTo>
                    <a:pt x="42475" y="26009"/>
                  </a:lnTo>
                  <a:cubicBezTo>
                    <a:pt x="42475" y="26511"/>
                    <a:pt x="42454" y="27013"/>
                    <a:pt x="42601" y="27474"/>
                  </a:cubicBezTo>
                  <a:cubicBezTo>
                    <a:pt x="42684" y="27704"/>
                    <a:pt x="42601" y="28039"/>
                    <a:pt x="42601" y="28290"/>
                  </a:cubicBezTo>
                  <a:cubicBezTo>
                    <a:pt x="42601" y="28457"/>
                    <a:pt x="42559" y="28604"/>
                    <a:pt x="42601" y="28729"/>
                  </a:cubicBezTo>
                  <a:cubicBezTo>
                    <a:pt x="42684" y="29001"/>
                    <a:pt x="42622" y="29210"/>
                    <a:pt x="42559" y="29440"/>
                  </a:cubicBezTo>
                  <a:cubicBezTo>
                    <a:pt x="42412" y="29880"/>
                    <a:pt x="42287" y="30319"/>
                    <a:pt x="42705" y="30717"/>
                  </a:cubicBezTo>
                  <a:cubicBezTo>
                    <a:pt x="42852" y="30884"/>
                    <a:pt x="42831" y="31135"/>
                    <a:pt x="42664" y="31324"/>
                  </a:cubicBezTo>
                  <a:cubicBezTo>
                    <a:pt x="42517" y="31470"/>
                    <a:pt x="42371" y="31637"/>
                    <a:pt x="42245" y="31763"/>
                  </a:cubicBezTo>
                  <a:lnTo>
                    <a:pt x="42245" y="32077"/>
                  </a:lnTo>
                  <a:cubicBezTo>
                    <a:pt x="42203" y="33081"/>
                    <a:pt x="42287" y="34065"/>
                    <a:pt x="42078" y="35027"/>
                  </a:cubicBezTo>
                  <a:cubicBezTo>
                    <a:pt x="41868" y="35927"/>
                    <a:pt x="41617" y="36847"/>
                    <a:pt x="41659" y="37789"/>
                  </a:cubicBezTo>
                  <a:cubicBezTo>
                    <a:pt x="41659" y="37956"/>
                    <a:pt x="41575" y="38145"/>
                    <a:pt x="41555" y="38333"/>
                  </a:cubicBezTo>
                  <a:cubicBezTo>
                    <a:pt x="41366" y="38961"/>
                    <a:pt x="41345" y="39609"/>
                    <a:pt x="41429" y="40258"/>
                  </a:cubicBezTo>
                  <a:cubicBezTo>
                    <a:pt x="41429" y="40321"/>
                    <a:pt x="41513" y="40342"/>
                    <a:pt x="41555" y="40446"/>
                  </a:cubicBezTo>
                  <a:cubicBezTo>
                    <a:pt x="41764" y="40404"/>
                    <a:pt x="41973" y="40321"/>
                    <a:pt x="42245" y="40237"/>
                  </a:cubicBezTo>
                  <a:cubicBezTo>
                    <a:pt x="42580" y="38626"/>
                    <a:pt x="42810" y="37057"/>
                    <a:pt x="42789" y="35425"/>
                  </a:cubicBezTo>
                  <a:cubicBezTo>
                    <a:pt x="42789" y="35236"/>
                    <a:pt x="42684" y="35090"/>
                    <a:pt x="42622" y="34902"/>
                  </a:cubicBezTo>
                  <a:cubicBezTo>
                    <a:pt x="42601" y="34713"/>
                    <a:pt x="42496" y="34483"/>
                    <a:pt x="42580" y="34378"/>
                  </a:cubicBezTo>
                  <a:cubicBezTo>
                    <a:pt x="42894" y="33855"/>
                    <a:pt x="42768" y="33290"/>
                    <a:pt x="42894" y="32767"/>
                  </a:cubicBezTo>
                  <a:cubicBezTo>
                    <a:pt x="42496" y="32349"/>
                    <a:pt x="42517" y="32140"/>
                    <a:pt x="42936" y="31930"/>
                  </a:cubicBezTo>
                  <a:cubicBezTo>
                    <a:pt x="43082" y="31847"/>
                    <a:pt x="43228" y="31826"/>
                    <a:pt x="43354" y="31742"/>
                  </a:cubicBezTo>
                  <a:cubicBezTo>
                    <a:pt x="43626" y="31575"/>
                    <a:pt x="43940" y="31470"/>
                    <a:pt x="44149" y="31261"/>
                  </a:cubicBezTo>
                  <a:cubicBezTo>
                    <a:pt x="44505" y="30905"/>
                    <a:pt x="44902" y="30675"/>
                    <a:pt x="45405" y="30508"/>
                  </a:cubicBezTo>
                  <a:cubicBezTo>
                    <a:pt x="45593" y="30466"/>
                    <a:pt x="45739" y="30340"/>
                    <a:pt x="45865" y="30215"/>
                  </a:cubicBezTo>
                  <a:cubicBezTo>
                    <a:pt x="47183" y="29336"/>
                    <a:pt x="48543" y="28520"/>
                    <a:pt x="49903" y="27704"/>
                  </a:cubicBezTo>
                  <a:cubicBezTo>
                    <a:pt x="50782" y="27181"/>
                    <a:pt x="51703" y="26741"/>
                    <a:pt x="52665" y="26427"/>
                  </a:cubicBezTo>
                  <a:cubicBezTo>
                    <a:pt x="53376" y="26302"/>
                    <a:pt x="53962" y="25967"/>
                    <a:pt x="54527" y="25486"/>
                  </a:cubicBezTo>
                  <a:close/>
                  <a:moveTo>
                    <a:pt x="43040" y="20715"/>
                  </a:moveTo>
                  <a:cubicBezTo>
                    <a:pt x="43814" y="21008"/>
                    <a:pt x="44463" y="21594"/>
                    <a:pt x="45384" y="21531"/>
                  </a:cubicBezTo>
                  <a:cubicBezTo>
                    <a:pt x="45509" y="21531"/>
                    <a:pt x="45697" y="21594"/>
                    <a:pt x="45823" y="21678"/>
                  </a:cubicBezTo>
                  <a:cubicBezTo>
                    <a:pt x="46430" y="21992"/>
                    <a:pt x="47099" y="22138"/>
                    <a:pt x="47748" y="22306"/>
                  </a:cubicBezTo>
                  <a:cubicBezTo>
                    <a:pt x="48564" y="22473"/>
                    <a:pt x="49380" y="22703"/>
                    <a:pt x="50112" y="23101"/>
                  </a:cubicBezTo>
                  <a:cubicBezTo>
                    <a:pt x="50301" y="23226"/>
                    <a:pt x="50510" y="23268"/>
                    <a:pt x="50719" y="23331"/>
                  </a:cubicBezTo>
                  <a:cubicBezTo>
                    <a:pt x="51661" y="23582"/>
                    <a:pt x="52623" y="23854"/>
                    <a:pt x="53586" y="24105"/>
                  </a:cubicBezTo>
                  <a:cubicBezTo>
                    <a:pt x="53690" y="24126"/>
                    <a:pt x="53837" y="24293"/>
                    <a:pt x="53983" y="24084"/>
                  </a:cubicBezTo>
                  <a:cubicBezTo>
                    <a:pt x="53627" y="23352"/>
                    <a:pt x="53502" y="23247"/>
                    <a:pt x="52749" y="22870"/>
                  </a:cubicBezTo>
                  <a:cubicBezTo>
                    <a:pt x="51619" y="22347"/>
                    <a:pt x="50468" y="21908"/>
                    <a:pt x="49422" y="21238"/>
                  </a:cubicBezTo>
                  <a:cubicBezTo>
                    <a:pt x="49401" y="21197"/>
                    <a:pt x="49380" y="21197"/>
                    <a:pt x="49359" y="21176"/>
                  </a:cubicBezTo>
                  <a:cubicBezTo>
                    <a:pt x="47999" y="20820"/>
                    <a:pt x="46765" y="19941"/>
                    <a:pt x="45300" y="19941"/>
                  </a:cubicBezTo>
                  <a:cubicBezTo>
                    <a:pt x="44588" y="19669"/>
                    <a:pt x="43835" y="19774"/>
                    <a:pt x="43040" y="19711"/>
                  </a:cubicBezTo>
                  <a:close/>
                  <a:moveTo>
                    <a:pt x="51682" y="27662"/>
                  </a:moveTo>
                  <a:cubicBezTo>
                    <a:pt x="51472" y="27767"/>
                    <a:pt x="51242" y="27829"/>
                    <a:pt x="51033" y="27955"/>
                  </a:cubicBezTo>
                  <a:cubicBezTo>
                    <a:pt x="49485" y="28917"/>
                    <a:pt x="47936" y="29922"/>
                    <a:pt x="46367" y="30821"/>
                  </a:cubicBezTo>
                  <a:cubicBezTo>
                    <a:pt x="45530" y="31324"/>
                    <a:pt x="44693" y="31826"/>
                    <a:pt x="43835" y="32328"/>
                  </a:cubicBezTo>
                  <a:lnTo>
                    <a:pt x="43438" y="32558"/>
                  </a:lnTo>
                  <a:cubicBezTo>
                    <a:pt x="43521" y="32809"/>
                    <a:pt x="43563" y="33039"/>
                    <a:pt x="43647" y="33270"/>
                  </a:cubicBezTo>
                  <a:cubicBezTo>
                    <a:pt x="43752" y="33290"/>
                    <a:pt x="43835" y="33311"/>
                    <a:pt x="43877" y="33290"/>
                  </a:cubicBezTo>
                  <a:cubicBezTo>
                    <a:pt x="44609" y="32998"/>
                    <a:pt x="45405" y="32767"/>
                    <a:pt x="45928" y="32077"/>
                  </a:cubicBezTo>
                  <a:cubicBezTo>
                    <a:pt x="46074" y="31909"/>
                    <a:pt x="46283" y="31742"/>
                    <a:pt x="46493" y="31617"/>
                  </a:cubicBezTo>
                  <a:cubicBezTo>
                    <a:pt x="47894" y="30591"/>
                    <a:pt x="49213" y="29461"/>
                    <a:pt x="50740" y="28604"/>
                  </a:cubicBezTo>
                  <a:cubicBezTo>
                    <a:pt x="51075" y="28394"/>
                    <a:pt x="51451" y="28101"/>
                    <a:pt x="51682" y="27662"/>
                  </a:cubicBezTo>
                  <a:close/>
                  <a:moveTo>
                    <a:pt x="43228" y="65931"/>
                  </a:moveTo>
                  <a:cubicBezTo>
                    <a:pt x="43542" y="66182"/>
                    <a:pt x="43835" y="66350"/>
                    <a:pt x="44170" y="66350"/>
                  </a:cubicBezTo>
                  <a:cubicBezTo>
                    <a:pt x="45091" y="66371"/>
                    <a:pt x="46032" y="66371"/>
                    <a:pt x="46953" y="66350"/>
                  </a:cubicBezTo>
                  <a:cubicBezTo>
                    <a:pt x="47267" y="66350"/>
                    <a:pt x="47601" y="66266"/>
                    <a:pt x="47853" y="65931"/>
                  </a:cubicBezTo>
                  <a:cubicBezTo>
                    <a:pt x="46974" y="65408"/>
                    <a:pt x="46116" y="64969"/>
                    <a:pt x="45070" y="65032"/>
                  </a:cubicBezTo>
                  <a:cubicBezTo>
                    <a:pt x="44651" y="65094"/>
                    <a:pt x="44191" y="65011"/>
                    <a:pt x="43752" y="65011"/>
                  </a:cubicBezTo>
                  <a:cubicBezTo>
                    <a:pt x="43563" y="65011"/>
                    <a:pt x="43396" y="65032"/>
                    <a:pt x="43208" y="65073"/>
                  </a:cubicBezTo>
                  <a:cubicBezTo>
                    <a:pt x="43228" y="65429"/>
                    <a:pt x="43228" y="65701"/>
                    <a:pt x="43228" y="6593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3" name="Google Shape;803;p46"/>
            <p:cNvSpPr/>
            <p:nvPr/>
          </p:nvSpPr>
          <p:spPr>
            <a:xfrm flipH="1">
              <a:off x="6602420" y="2853438"/>
              <a:ext cx="52219" cy="78313"/>
            </a:xfrm>
            <a:custGeom>
              <a:avLst/>
              <a:gdLst/>
              <a:ahLst/>
              <a:cxnLst/>
              <a:rect l="l" t="t" r="r" b="b"/>
              <a:pathLst>
                <a:path w="1633" h="2449" extrusionOk="0">
                  <a:moveTo>
                    <a:pt x="1611" y="1235"/>
                  </a:moveTo>
                  <a:cubicBezTo>
                    <a:pt x="1611" y="1403"/>
                    <a:pt x="1632" y="1591"/>
                    <a:pt x="1611" y="1779"/>
                  </a:cubicBezTo>
                  <a:cubicBezTo>
                    <a:pt x="1590" y="2093"/>
                    <a:pt x="1402" y="2323"/>
                    <a:pt x="1151" y="2386"/>
                  </a:cubicBezTo>
                  <a:cubicBezTo>
                    <a:pt x="858" y="2449"/>
                    <a:pt x="565" y="2344"/>
                    <a:pt x="440" y="2093"/>
                  </a:cubicBezTo>
                  <a:cubicBezTo>
                    <a:pt x="168" y="1612"/>
                    <a:pt x="0" y="1152"/>
                    <a:pt x="105" y="608"/>
                  </a:cubicBezTo>
                  <a:cubicBezTo>
                    <a:pt x="168" y="189"/>
                    <a:pt x="440" y="1"/>
                    <a:pt x="900" y="22"/>
                  </a:cubicBezTo>
                  <a:cubicBezTo>
                    <a:pt x="1318" y="22"/>
                    <a:pt x="1590" y="231"/>
                    <a:pt x="1632" y="608"/>
                  </a:cubicBezTo>
                  <a:cubicBezTo>
                    <a:pt x="1632" y="775"/>
                    <a:pt x="1611" y="984"/>
                    <a:pt x="1611" y="1235"/>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880706" y="-1090115"/>
            <a:ext cx="4396335" cy="7137669"/>
          </a:xfrm>
          <a:prstGeom prst="rect">
            <a:avLst/>
          </a:prstGeom>
        </p:spPr>
      </p:pic>
    </p:spTree>
    <p:extLst>
      <p:ext uri="{BB962C8B-B14F-4D97-AF65-F5344CB8AC3E}">
        <p14:creationId xmlns:p14="http://schemas.microsoft.com/office/powerpoint/2010/main" val="3045393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958;p37"/>
          <p:cNvSpPr txBox="1"/>
          <p:nvPr/>
        </p:nvSpPr>
        <p:spPr>
          <a:xfrm>
            <a:off x="710250" y="457200"/>
            <a:ext cx="7723500" cy="402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6000" dirty="0" smtClean="0">
                <a:solidFill>
                  <a:srgbClr val="FF0000"/>
                </a:solidFill>
                <a:latin typeface="Englebert"/>
                <a:ea typeface="Englebert"/>
                <a:cs typeface="Englebert"/>
                <a:sym typeface="Englebert"/>
              </a:rPr>
              <a:t>NỘI DUNG CHÍNH</a:t>
            </a:r>
            <a:endParaRPr sz="6000" dirty="0">
              <a:solidFill>
                <a:srgbClr val="FF0000"/>
              </a:solidFill>
              <a:latin typeface="Englebert"/>
              <a:ea typeface="Englebert"/>
              <a:cs typeface="Englebert"/>
              <a:sym typeface="Englebert"/>
            </a:endParaRPr>
          </a:p>
        </p:txBody>
      </p:sp>
      <p:sp>
        <p:nvSpPr>
          <p:cNvPr id="10" name="Google Shape;959;p37"/>
          <p:cNvSpPr/>
          <p:nvPr/>
        </p:nvSpPr>
        <p:spPr>
          <a:xfrm>
            <a:off x="5389379" y="1298837"/>
            <a:ext cx="3297426" cy="1008936"/>
          </a:xfrm>
          <a:custGeom>
            <a:avLst/>
            <a:gdLst/>
            <a:ahLst/>
            <a:cxnLst/>
            <a:rect l="l" t="t" r="r" b="b"/>
            <a:pathLst>
              <a:path w="103400" h="31638" extrusionOk="0">
                <a:moveTo>
                  <a:pt x="15835" y="0"/>
                </a:moveTo>
                <a:cubicBezTo>
                  <a:pt x="7094" y="0"/>
                  <a:pt x="0" y="7094"/>
                  <a:pt x="0" y="15835"/>
                </a:cubicBezTo>
                <a:cubicBezTo>
                  <a:pt x="0" y="24575"/>
                  <a:pt x="7094" y="31637"/>
                  <a:pt x="15835" y="31637"/>
                </a:cubicBezTo>
                <a:lnTo>
                  <a:pt x="87565" y="31637"/>
                </a:lnTo>
                <a:cubicBezTo>
                  <a:pt x="96306" y="31637"/>
                  <a:pt x="103400" y="24575"/>
                  <a:pt x="103400" y="15835"/>
                </a:cubicBezTo>
                <a:cubicBezTo>
                  <a:pt x="103400" y="7094"/>
                  <a:pt x="96306" y="0"/>
                  <a:pt x="87565"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960;p37"/>
          <p:cNvSpPr/>
          <p:nvPr/>
        </p:nvSpPr>
        <p:spPr>
          <a:xfrm>
            <a:off x="5389374" y="2499243"/>
            <a:ext cx="3297426" cy="1008936"/>
          </a:xfrm>
          <a:custGeom>
            <a:avLst/>
            <a:gdLst/>
            <a:ahLst/>
            <a:cxnLst/>
            <a:rect l="l" t="t" r="r" b="b"/>
            <a:pathLst>
              <a:path w="103400" h="31638" extrusionOk="0">
                <a:moveTo>
                  <a:pt x="15835" y="1"/>
                </a:moveTo>
                <a:cubicBezTo>
                  <a:pt x="7094" y="1"/>
                  <a:pt x="0" y="7095"/>
                  <a:pt x="0" y="15835"/>
                </a:cubicBezTo>
                <a:cubicBezTo>
                  <a:pt x="0" y="24576"/>
                  <a:pt x="7094" y="31638"/>
                  <a:pt x="15835" y="31638"/>
                </a:cubicBezTo>
                <a:lnTo>
                  <a:pt x="87565" y="31638"/>
                </a:lnTo>
                <a:cubicBezTo>
                  <a:pt x="96306" y="31638"/>
                  <a:pt x="103400" y="24544"/>
                  <a:pt x="103400" y="15835"/>
                </a:cubicBezTo>
                <a:cubicBezTo>
                  <a:pt x="103400" y="7095"/>
                  <a:pt x="96306" y="1"/>
                  <a:pt x="87565"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961;p37"/>
          <p:cNvSpPr/>
          <p:nvPr/>
        </p:nvSpPr>
        <p:spPr>
          <a:xfrm>
            <a:off x="5389379" y="3703472"/>
            <a:ext cx="3297426" cy="1008936"/>
          </a:xfrm>
          <a:custGeom>
            <a:avLst/>
            <a:gdLst/>
            <a:ahLst/>
            <a:cxnLst/>
            <a:rect l="l" t="t" r="r" b="b"/>
            <a:pathLst>
              <a:path w="103400" h="31638" extrusionOk="0">
                <a:moveTo>
                  <a:pt x="15835" y="0"/>
                </a:moveTo>
                <a:cubicBezTo>
                  <a:pt x="7094" y="0"/>
                  <a:pt x="0" y="7063"/>
                  <a:pt x="0" y="15803"/>
                </a:cubicBezTo>
                <a:cubicBezTo>
                  <a:pt x="0" y="24544"/>
                  <a:pt x="7094" y="31638"/>
                  <a:pt x="15835" y="31638"/>
                </a:cubicBezTo>
                <a:lnTo>
                  <a:pt x="87565" y="31638"/>
                </a:lnTo>
                <a:cubicBezTo>
                  <a:pt x="96306" y="31638"/>
                  <a:pt x="103400" y="24544"/>
                  <a:pt x="103400" y="15803"/>
                </a:cubicBezTo>
                <a:cubicBezTo>
                  <a:pt x="103400" y="7063"/>
                  <a:pt x="96306" y="0"/>
                  <a:pt x="87565"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964;p37"/>
          <p:cNvSpPr/>
          <p:nvPr/>
        </p:nvSpPr>
        <p:spPr>
          <a:xfrm>
            <a:off x="4172425" y="3703472"/>
            <a:ext cx="1008936" cy="1007915"/>
          </a:xfrm>
          <a:custGeom>
            <a:avLst/>
            <a:gdLst/>
            <a:ahLst/>
            <a:cxnLst/>
            <a:rect l="l" t="t" r="r" b="b"/>
            <a:pathLst>
              <a:path w="31638" h="31606" extrusionOk="0">
                <a:moveTo>
                  <a:pt x="15835" y="0"/>
                </a:moveTo>
                <a:cubicBezTo>
                  <a:pt x="7094" y="0"/>
                  <a:pt x="0" y="7063"/>
                  <a:pt x="0" y="15803"/>
                </a:cubicBezTo>
                <a:cubicBezTo>
                  <a:pt x="0" y="24544"/>
                  <a:pt x="7094" y="31606"/>
                  <a:pt x="15835" y="31606"/>
                </a:cubicBezTo>
                <a:cubicBezTo>
                  <a:pt x="24575" y="31606"/>
                  <a:pt x="31637" y="24544"/>
                  <a:pt x="31637" y="15803"/>
                </a:cubicBezTo>
                <a:cubicBezTo>
                  <a:pt x="31637" y="7063"/>
                  <a:pt x="24575" y="0"/>
                  <a:pt x="15835"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65;p37"/>
          <p:cNvSpPr/>
          <p:nvPr/>
        </p:nvSpPr>
        <p:spPr>
          <a:xfrm>
            <a:off x="2" y="3621674"/>
            <a:ext cx="2454159" cy="278750"/>
          </a:xfrm>
          <a:custGeom>
            <a:avLst/>
            <a:gdLst/>
            <a:ahLst/>
            <a:cxnLst/>
            <a:rect l="l" t="t" r="r" b="b"/>
            <a:pathLst>
              <a:path w="76957" h="8741" extrusionOk="0">
                <a:moveTo>
                  <a:pt x="0" y="0"/>
                </a:moveTo>
                <a:lnTo>
                  <a:pt x="0" y="8741"/>
                </a:lnTo>
                <a:lnTo>
                  <a:pt x="76956" y="8741"/>
                </a:lnTo>
                <a:lnTo>
                  <a:pt x="76956" y="0"/>
                </a:lnTo>
                <a:close/>
              </a:path>
            </a:pathLst>
          </a:custGeom>
          <a:solidFill>
            <a:srgbClr val="514D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966;p37"/>
          <p:cNvSpPr/>
          <p:nvPr/>
        </p:nvSpPr>
        <p:spPr>
          <a:xfrm>
            <a:off x="1866332" y="3621674"/>
            <a:ext cx="104057" cy="278750"/>
          </a:xfrm>
          <a:custGeom>
            <a:avLst/>
            <a:gdLst/>
            <a:ahLst/>
            <a:cxnLst/>
            <a:rect l="l" t="t" r="r" b="b"/>
            <a:pathLst>
              <a:path w="3263" h="8741" extrusionOk="0">
                <a:moveTo>
                  <a:pt x="1" y="0"/>
                </a:moveTo>
                <a:lnTo>
                  <a:pt x="1" y="8741"/>
                </a:lnTo>
                <a:lnTo>
                  <a:pt x="3263" y="8741"/>
                </a:lnTo>
                <a:lnTo>
                  <a:pt x="32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967;p37"/>
          <p:cNvSpPr/>
          <p:nvPr/>
        </p:nvSpPr>
        <p:spPr>
          <a:xfrm>
            <a:off x="1659302" y="3621674"/>
            <a:ext cx="104057" cy="278750"/>
          </a:xfrm>
          <a:custGeom>
            <a:avLst/>
            <a:gdLst/>
            <a:ahLst/>
            <a:cxnLst/>
            <a:rect l="l" t="t" r="r" b="b"/>
            <a:pathLst>
              <a:path w="3263" h="8741" extrusionOk="0">
                <a:moveTo>
                  <a:pt x="1" y="0"/>
                </a:moveTo>
                <a:lnTo>
                  <a:pt x="1" y="8741"/>
                </a:lnTo>
                <a:lnTo>
                  <a:pt x="3263" y="8741"/>
                </a:lnTo>
                <a:lnTo>
                  <a:pt x="32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968;p37"/>
          <p:cNvSpPr/>
          <p:nvPr/>
        </p:nvSpPr>
        <p:spPr>
          <a:xfrm>
            <a:off x="2454129" y="3621674"/>
            <a:ext cx="402994" cy="25257"/>
          </a:xfrm>
          <a:custGeom>
            <a:avLst/>
            <a:gdLst/>
            <a:ahLst/>
            <a:cxnLst/>
            <a:rect l="l" t="t" r="r" b="b"/>
            <a:pathLst>
              <a:path w="12637" h="792" extrusionOk="0">
                <a:moveTo>
                  <a:pt x="0" y="0"/>
                </a:moveTo>
                <a:lnTo>
                  <a:pt x="0" y="792"/>
                </a:lnTo>
                <a:lnTo>
                  <a:pt x="12224" y="792"/>
                </a:lnTo>
                <a:cubicBezTo>
                  <a:pt x="12446" y="792"/>
                  <a:pt x="12636" y="634"/>
                  <a:pt x="12636" y="412"/>
                </a:cubicBezTo>
                <a:cubicBezTo>
                  <a:pt x="12636" y="190"/>
                  <a:pt x="12446" y="0"/>
                  <a:pt x="12224" y="0"/>
                </a:cubicBezTo>
                <a:close/>
              </a:path>
            </a:pathLst>
          </a:custGeom>
          <a:solidFill>
            <a:srgbClr val="645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969;p37"/>
          <p:cNvSpPr/>
          <p:nvPr/>
        </p:nvSpPr>
        <p:spPr>
          <a:xfrm>
            <a:off x="2454129" y="3646899"/>
            <a:ext cx="366639" cy="227280"/>
          </a:xfrm>
          <a:custGeom>
            <a:avLst/>
            <a:gdLst/>
            <a:ahLst/>
            <a:cxnLst/>
            <a:rect l="l" t="t" r="r" b="b"/>
            <a:pathLst>
              <a:path w="11497" h="7127" extrusionOk="0">
                <a:moveTo>
                  <a:pt x="0" y="1"/>
                </a:moveTo>
                <a:lnTo>
                  <a:pt x="0" y="7126"/>
                </a:lnTo>
                <a:lnTo>
                  <a:pt x="11496" y="7126"/>
                </a:lnTo>
                <a:lnTo>
                  <a:pt x="1149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970;p37"/>
          <p:cNvSpPr/>
          <p:nvPr/>
        </p:nvSpPr>
        <p:spPr>
          <a:xfrm>
            <a:off x="2454129" y="3874147"/>
            <a:ext cx="402994" cy="26277"/>
          </a:xfrm>
          <a:custGeom>
            <a:avLst/>
            <a:gdLst/>
            <a:ahLst/>
            <a:cxnLst/>
            <a:rect l="l" t="t" r="r" b="b"/>
            <a:pathLst>
              <a:path w="12637" h="824" extrusionOk="0">
                <a:moveTo>
                  <a:pt x="0" y="0"/>
                </a:moveTo>
                <a:lnTo>
                  <a:pt x="0" y="824"/>
                </a:lnTo>
                <a:lnTo>
                  <a:pt x="12224" y="824"/>
                </a:lnTo>
                <a:cubicBezTo>
                  <a:pt x="12446" y="824"/>
                  <a:pt x="12636" y="634"/>
                  <a:pt x="12636" y="412"/>
                </a:cubicBezTo>
                <a:cubicBezTo>
                  <a:pt x="12636" y="190"/>
                  <a:pt x="12446" y="0"/>
                  <a:pt x="12224" y="0"/>
                </a:cubicBezTo>
                <a:close/>
              </a:path>
            </a:pathLst>
          </a:custGeom>
          <a:solidFill>
            <a:srgbClr val="645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971;p37"/>
          <p:cNvSpPr/>
          <p:nvPr/>
        </p:nvSpPr>
        <p:spPr>
          <a:xfrm>
            <a:off x="2454129" y="3673176"/>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972;p37"/>
          <p:cNvSpPr/>
          <p:nvPr/>
        </p:nvSpPr>
        <p:spPr>
          <a:xfrm>
            <a:off x="2454129" y="3698433"/>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973;p37"/>
          <p:cNvSpPr/>
          <p:nvPr/>
        </p:nvSpPr>
        <p:spPr>
          <a:xfrm>
            <a:off x="2454129" y="3723658"/>
            <a:ext cx="366639" cy="32"/>
          </a:xfrm>
          <a:custGeom>
            <a:avLst/>
            <a:gdLst/>
            <a:ahLst/>
            <a:cxnLst/>
            <a:rect l="l" t="t" r="r" b="b"/>
            <a:pathLst>
              <a:path w="11497"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974;p37"/>
          <p:cNvSpPr/>
          <p:nvPr/>
        </p:nvSpPr>
        <p:spPr>
          <a:xfrm>
            <a:off x="2454129" y="3749935"/>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975;p37"/>
          <p:cNvSpPr/>
          <p:nvPr/>
        </p:nvSpPr>
        <p:spPr>
          <a:xfrm>
            <a:off x="2454129" y="3775160"/>
            <a:ext cx="366639" cy="32"/>
          </a:xfrm>
          <a:custGeom>
            <a:avLst/>
            <a:gdLst/>
            <a:ahLst/>
            <a:cxnLst/>
            <a:rect l="l" t="t" r="r" b="b"/>
            <a:pathLst>
              <a:path w="11497"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976;p37"/>
          <p:cNvSpPr/>
          <p:nvPr/>
        </p:nvSpPr>
        <p:spPr>
          <a:xfrm>
            <a:off x="2454129" y="3800417"/>
            <a:ext cx="366639" cy="32"/>
          </a:xfrm>
          <a:custGeom>
            <a:avLst/>
            <a:gdLst/>
            <a:ahLst/>
            <a:cxnLst/>
            <a:rect l="l" t="t" r="r" b="b"/>
            <a:pathLst>
              <a:path w="11497"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977;p37"/>
          <p:cNvSpPr/>
          <p:nvPr/>
        </p:nvSpPr>
        <p:spPr>
          <a:xfrm>
            <a:off x="2454129" y="3825674"/>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78;p37"/>
          <p:cNvSpPr/>
          <p:nvPr/>
        </p:nvSpPr>
        <p:spPr>
          <a:xfrm>
            <a:off x="2454129" y="3850931"/>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979;p37"/>
          <p:cNvSpPr/>
          <p:nvPr/>
        </p:nvSpPr>
        <p:spPr>
          <a:xfrm>
            <a:off x="2" y="4456873"/>
            <a:ext cx="2817737" cy="277762"/>
          </a:xfrm>
          <a:custGeom>
            <a:avLst/>
            <a:gdLst/>
            <a:ahLst/>
            <a:cxnLst/>
            <a:rect l="l" t="t" r="r" b="b"/>
            <a:pathLst>
              <a:path w="88358" h="8710" extrusionOk="0">
                <a:moveTo>
                  <a:pt x="0" y="0"/>
                </a:moveTo>
                <a:lnTo>
                  <a:pt x="0" y="8709"/>
                </a:lnTo>
                <a:lnTo>
                  <a:pt x="88357" y="8709"/>
                </a:lnTo>
                <a:lnTo>
                  <a:pt x="88357" y="0"/>
                </a:lnTo>
                <a:close/>
              </a:path>
            </a:pathLst>
          </a:custGeom>
          <a:solidFill>
            <a:srgbClr val="D77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980;p37"/>
          <p:cNvSpPr/>
          <p:nvPr/>
        </p:nvSpPr>
        <p:spPr>
          <a:xfrm>
            <a:off x="2" y="4456873"/>
            <a:ext cx="670615" cy="277762"/>
          </a:xfrm>
          <a:custGeom>
            <a:avLst/>
            <a:gdLst/>
            <a:ahLst/>
            <a:cxnLst/>
            <a:rect l="l" t="t" r="r" b="b"/>
            <a:pathLst>
              <a:path w="21029" h="8710" extrusionOk="0">
                <a:moveTo>
                  <a:pt x="0" y="0"/>
                </a:moveTo>
                <a:lnTo>
                  <a:pt x="0" y="8709"/>
                </a:lnTo>
                <a:lnTo>
                  <a:pt x="21029" y="8709"/>
                </a:lnTo>
                <a:lnTo>
                  <a:pt x="2102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981;p37"/>
          <p:cNvSpPr/>
          <p:nvPr/>
        </p:nvSpPr>
        <p:spPr>
          <a:xfrm>
            <a:off x="772601" y="4456873"/>
            <a:ext cx="69712" cy="277762"/>
          </a:xfrm>
          <a:custGeom>
            <a:avLst/>
            <a:gdLst/>
            <a:ahLst/>
            <a:cxnLst/>
            <a:rect l="l" t="t" r="r" b="b"/>
            <a:pathLst>
              <a:path w="2186" h="8710" extrusionOk="0">
                <a:moveTo>
                  <a:pt x="0" y="0"/>
                </a:moveTo>
                <a:lnTo>
                  <a:pt x="0" y="8709"/>
                </a:lnTo>
                <a:lnTo>
                  <a:pt x="2185" y="8709"/>
                </a:lnTo>
                <a:lnTo>
                  <a:pt x="218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982;p37"/>
          <p:cNvSpPr/>
          <p:nvPr/>
        </p:nvSpPr>
        <p:spPr>
          <a:xfrm>
            <a:off x="2555124" y="4456873"/>
            <a:ext cx="69712" cy="277762"/>
          </a:xfrm>
          <a:custGeom>
            <a:avLst/>
            <a:gdLst/>
            <a:ahLst/>
            <a:cxnLst/>
            <a:rect l="l" t="t" r="r" b="b"/>
            <a:pathLst>
              <a:path w="2186" h="8710" extrusionOk="0">
                <a:moveTo>
                  <a:pt x="0" y="0"/>
                </a:moveTo>
                <a:lnTo>
                  <a:pt x="0" y="8709"/>
                </a:lnTo>
                <a:lnTo>
                  <a:pt x="2185" y="8709"/>
                </a:lnTo>
                <a:lnTo>
                  <a:pt x="218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983;p37"/>
          <p:cNvSpPr/>
          <p:nvPr/>
        </p:nvSpPr>
        <p:spPr>
          <a:xfrm>
            <a:off x="2817707" y="4456873"/>
            <a:ext cx="402994" cy="25289"/>
          </a:xfrm>
          <a:custGeom>
            <a:avLst/>
            <a:gdLst/>
            <a:ahLst/>
            <a:cxnLst/>
            <a:rect l="l" t="t" r="r" b="b"/>
            <a:pathLst>
              <a:path w="12637" h="793" extrusionOk="0">
                <a:moveTo>
                  <a:pt x="0" y="0"/>
                </a:moveTo>
                <a:lnTo>
                  <a:pt x="0" y="792"/>
                </a:lnTo>
                <a:lnTo>
                  <a:pt x="12224" y="792"/>
                </a:lnTo>
                <a:cubicBezTo>
                  <a:pt x="12446" y="792"/>
                  <a:pt x="12636" y="602"/>
                  <a:pt x="12636" y="412"/>
                </a:cubicBezTo>
                <a:cubicBezTo>
                  <a:pt x="12636" y="159"/>
                  <a:pt x="12446" y="0"/>
                  <a:pt x="12224" y="0"/>
                </a:cubicBezTo>
                <a:close/>
              </a:path>
            </a:pathLst>
          </a:custGeom>
          <a:solidFill>
            <a:srgbClr val="C96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984;p37"/>
          <p:cNvSpPr/>
          <p:nvPr/>
        </p:nvSpPr>
        <p:spPr>
          <a:xfrm>
            <a:off x="2817707" y="4482130"/>
            <a:ext cx="366607" cy="227248"/>
          </a:xfrm>
          <a:custGeom>
            <a:avLst/>
            <a:gdLst/>
            <a:ahLst/>
            <a:cxnLst/>
            <a:rect l="l" t="t" r="r" b="b"/>
            <a:pathLst>
              <a:path w="11496" h="7126" extrusionOk="0">
                <a:moveTo>
                  <a:pt x="0" y="0"/>
                </a:moveTo>
                <a:lnTo>
                  <a:pt x="0" y="7126"/>
                </a:lnTo>
                <a:lnTo>
                  <a:pt x="11496" y="7126"/>
                </a:lnTo>
                <a:lnTo>
                  <a:pt x="1149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985;p37"/>
          <p:cNvSpPr/>
          <p:nvPr/>
        </p:nvSpPr>
        <p:spPr>
          <a:xfrm>
            <a:off x="2817707" y="4709346"/>
            <a:ext cx="402994" cy="25289"/>
          </a:xfrm>
          <a:custGeom>
            <a:avLst/>
            <a:gdLst/>
            <a:ahLst/>
            <a:cxnLst/>
            <a:rect l="l" t="t" r="r" b="b"/>
            <a:pathLst>
              <a:path w="12637" h="793" extrusionOk="0">
                <a:moveTo>
                  <a:pt x="0" y="1"/>
                </a:moveTo>
                <a:lnTo>
                  <a:pt x="0" y="792"/>
                </a:lnTo>
                <a:lnTo>
                  <a:pt x="12224" y="792"/>
                </a:lnTo>
                <a:cubicBezTo>
                  <a:pt x="12446" y="792"/>
                  <a:pt x="12636" y="634"/>
                  <a:pt x="12636" y="412"/>
                </a:cubicBezTo>
                <a:cubicBezTo>
                  <a:pt x="12636" y="191"/>
                  <a:pt x="12446" y="1"/>
                  <a:pt x="12224" y="1"/>
                </a:cubicBezTo>
                <a:close/>
              </a:path>
            </a:pathLst>
          </a:custGeom>
          <a:solidFill>
            <a:srgbClr val="C96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986;p37"/>
          <p:cNvSpPr/>
          <p:nvPr/>
        </p:nvSpPr>
        <p:spPr>
          <a:xfrm>
            <a:off x="2817707" y="4507355"/>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987;p37"/>
          <p:cNvSpPr/>
          <p:nvPr/>
        </p:nvSpPr>
        <p:spPr>
          <a:xfrm>
            <a:off x="2817707" y="4533632"/>
            <a:ext cx="366607" cy="32"/>
          </a:xfrm>
          <a:custGeom>
            <a:avLst/>
            <a:gdLst/>
            <a:ahLst/>
            <a:cxnLst/>
            <a:rect l="l" t="t" r="r" b="b"/>
            <a:pathLst>
              <a:path w="11496"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988;p37"/>
          <p:cNvSpPr/>
          <p:nvPr/>
        </p:nvSpPr>
        <p:spPr>
          <a:xfrm>
            <a:off x="2817707" y="4558857"/>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989;p37"/>
          <p:cNvSpPr/>
          <p:nvPr/>
        </p:nvSpPr>
        <p:spPr>
          <a:xfrm>
            <a:off x="2817707" y="4584114"/>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990;p37"/>
          <p:cNvSpPr/>
          <p:nvPr/>
        </p:nvSpPr>
        <p:spPr>
          <a:xfrm>
            <a:off x="2817707" y="4609371"/>
            <a:ext cx="366607" cy="32"/>
          </a:xfrm>
          <a:custGeom>
            <a:avLst/>
            <a:gdLst/>
            <a:ahLst/>
            <a:cxnLst/>
            <a:rect l="l" t="t" r="r" b="b"/>
            <a:pathLst>
              <a:path w="11496"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991;p37"/>
          <p:cNvSpPr/>
          <p:nvPr/>
        </p:nvSpPr>
        <p:spPr>
          <a:xfrm>
            <a:off x="2817707" y="4635616"/>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992;p37"/>
          <p:cNvSpPr/>
          <p:nvPr/>
        </p:nvSpPr>
        <p:spPr>
          <a:xfrm>
            <a:off x="2817707" y="4660873"/>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993;p37"/>
          <p:cNvSpPr/>
          <p:nvPr/>
        </p:nvSpPr>
        <p:spPr>
          <a:xfrm>
            <a:off x="2817707" y="4686130"/>
            <a:ext cx="366607" cy="32"/>
          </a:xfrm>
          <a:custGeom>
            <a:avLst/>
            <a:gdLst/>
            <a:ahLst/>
            <a:cxnLst/>
            <a:rect l="l" t="t" r="r" b="b"/>
            <a:pathLst>
              <a:path w="11496"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994;p37"/>
          <p:cNvSpPr/>
          <p:nvPr/>
        </p:nvSpPr>
        <p:spPr>
          <a:xfrm>
            <a:off x="2" y="3900392"/>
            <a:ext cx="2264286" cy="556512"/>
          </a:xfrm>
          <a:custGeom>
            <a:avLst/>
            <a:gdLst/>
            <a:ahLst/>
            <a:cxnLst/>
            <a:rect l="l" t="t" r="r" b="b"/>
            <a:pathLst>
              <a:path w="71003" h="17451" extrusionOk="0">
                <a:moveTo>
                  <a:pt x="0" y="1"/>
                </a:moveTo>
                <a:lnTo>
                  <a:pt x="0" y="17450"/>
                </a:lnTo>
                <a:lnTo>
                  <a:pt x="71002" y="17450"/>
                </a:lnTo>
                <a:lnTo>
                  <a:pt x="71002" y="1"/>
                </a:lnTo>
                <a:close/>
              </a:path>
            </a:pathLst>
          </a:custGeom>
          <a:solidFill>
            <a:srgbClr val="F6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995;p37"/>
          <p:cNvSpPr/>
          <p:nvPr/>
        </p:nvSpPr>
        <p:spPr>
          <a:xfrm>
            <a:off x="1616889" y="3900392"/>
            <a:ext cx="117196" cy="556512"/>
          </a:xfrm>
          <a:custGeom>
            <a:avLst/>
            <a:gdLst/>
            <a:ahLst/>
            <a:cxnLst/>
            <a:rect l="l" t="t" r="r" b="b"/>
            <a:pathLst>
              <a:path w="3675" h="17451" extrusionOk="0">
                <a:moveTo>
                  <a:pt x="1" y="1"/>
                </a:moveTo>
                <a:lnTo>
                  <a:pt x="1" y="17450"/>
                </a:lnTo>
                <a:lnTo>
                  <a:pt x="3674" y="17450"/>
                </a:lnTo>
                <a:lnTo>
                  <a:pt x="3674" y="1"/>
                </a:lnTo>
                <a:close/>
              </a:path>
            </a:pathLst>
          </a:custGeom>
          <a:solidFill>
            <a:srgbClr val="4652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996;p37"/>
          <p:cNvSpPr/>
          <p:nvPr/>
        </p:nvSpPr>
        <p:spPr>
          <a:xfrm>
            <a:off x="301968" y="3899404"/>
            <a:ext cx="117196" cy="557501"/>
          </a:xfrm>
          <a:custGeom>
            <a:avLst/>
            <a:gdLst/>
            <a:ahLst/>
            <a:cxnLst/>
            <a:rect l="l" t="t" r="r" b="b"/>
            <a:pathLst>
              <a:path w="3675" h="17482" extrusionOk="0">
                <a:moveTo>
                  <a:pt x="0" y="0"/>
                </a:moveTo>
                <a:lnTo>
                  <a:pt x="0" y="17481"/>
                </a:lnTo>
                <a:lnTo>
                  <a:pt x="3674" y="17481"/>
                </a:lnTo>
                <a:lnTo>
                  <a:pt x="3674" y="0"/>
                </a:lnTo>
                <a:close/>
              </a:path>
            </a:pathLst>
          </a:custGeom>
          <a:solidFill>
            <a:srgbClr val="645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997;p37"/>
          <p:cNvSpPr/>
          <p:nvPr/>
        </p:nvSpPr>
        <p:spPr>
          <a:xfrm>
            <a:off x="751394" y="4031683"/>
            <a:ext cx="722117" cy="354521"/>
          </a:xfrm>
          <a:custGeom>
            <a:avLst/>
            <a:gdLst/>
            <a:ahLst/>
            <a:cxnLst/>
            <a:rect l="l" t="t" r="r" b="b"/>
            <a:pathLst>
              <a:path w="22644" h="11117" extrusionOk="0">
                <a:moveTo>
                  <a:pt x="11306" y="1"/>
                </a:moveTo>
                <a:cubicBezTo>
                  <a:pt x="5067" y="1"/>
                  <a:pt x="0" y="2503"/>
                  <a:pt x="0" y="5575"/>
                </a:cubicBezTo>
                <a:cubicBezTo>
                  <a:pt x="0" y="8615"/>
                  <a:pt x="5067" y="11117"/>
                  <a:pt x="11306" y="11117"/>
                </a:cubicBezTo>
                <a:cubicBezTo>
                  <a:pt x="17577" y="11117"/>
                  <a:pt x="22644" y="8615"/>
                  <a:pt x="22644" y="5575"/>
                </a:cubicBezTo>
                <a:cubicBezTo>
                  <a:pt x="22644" y="2503"/>
                  <a:pt x="17577" y="1"/>
                  <a:pt x="11306" y="1"/>
                </a:cubicBezTo>
                <a:close/>
              </a:path>
            </a:pathLst>
          </a:custGeom>
          <a:solidFill>
            <a:srgbClr val="645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998;p37"/>
          <p:cNvSpPr/>
          <p:nvPr/>
        </p:nvSpPr>
        <p:spPr>
          <a:xfrm>
            <a:off x="808956" y="4060990"/>
            <a:ext cx="606994" cy="296928"/>
          </a:xfrm>
          <a:custGeom>
            <a:avLst/>
            <a:gdLst/>
            <a:ahLst/>
            <a:cxnLst/>
            <a:rect l="l" t="t" r="r" b="b"/>
            <a:pathLst>
              <a:path w="19034" h="9311" extrusionOk="0">
                <a:moveTo>
                  <a:pt x="9501" y="0"/>
                </a:moveTo>
                <a:cubicBezTo>
                  <a:pt x="4276" y="0"/>
                  <a:pt x="0" y="2059"/>
                  <a:pt x="0" y="4656"/>
                </a:cubicBezTo>
                <a:cubicBezTo>
                  <a:pt x="0" y="7221"/>
                  <a:pt x="4276" y="9311"/>
                  <a:pt x="9501" y="9311"/>
                </a:cubicBezTo>
                <a:cubicBezTo>
                  <a:pt x="14758" y="9311"/>
                  <a:pt x="19033" y="7221"/>
                  <a:pt x="19033" y="4656"/>
                </a:cubicBezTo>
                <a:cubicBezTo>
                  <a:pt x="19033" y="2059"/>
                  <a:pt x="14758" y="0"/>
                  <a:pt x="95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999;p37"/>
          <p:cNvSpPr/>
          <p:nvPr/>
        </p:nvSpPr>
        <p:spPr>
          <a:xfrm>
            <a:off x="2264256" y="3900392"/>
            <a:ext cx="466614" cy="33357"/>
          </a:xfrm>
          <a:custGeom>
            <a:avLst/>
            <a:gdLst/>
            <a:ahLst/>
            <a:cxnLst/>
            <a:rect l="l" t="t" r="r" b="b"/>
            <a:pathLst>
              <a:path w="14632" h="1046" extrusionOk="0">
                <a:moveTo>
                  <a:pt x="0" y="1"/>
                </a:moveTo>
                <a:lnTo>
                  <a:pt x="0" y="1046"/>
                </a:lnTo>
                <a:lnTo>
                  <a:pt x="14093" y="1046"/>
                </a:lnTo>
                <a:cubicBezTo>
                  <a:pt x="14378" y="1046"/>
                  <a:pt x="14632" y="824"/>
                  <a:pt x="14632" y="508"/>
                </a:cubicBezTo>
                <a:cubicBezTo>
                  <a:pt x="14632" y="223"/>
                  <a:pt x="14378" y="1"/>
                  <a:pt x="14093" y="1"/>
                </a:cubicBezTo>
                <a:close/>
              </a:path>
            </a:pathLst>
          </a:custGeom>
          <a:solidFill>
            <a:srgbClr val="E68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00;p37"/>
          <p:cNvSpPr/>
          <p:nvPr/>
        </p:nvSpPr>
        <p:spPr>
          <a:xfrm>
            <a:off x="2264256" y="3933717"/>
            <a:ext cx="418142" cy="488842"/>
          </a:xfrm>
          <a:custGeom>
            <a:avLst/>
            <a:gdLst/>
            <a:ahLst/>
            <a:cxnLst/>
            <a:rect l="l" t="t" r="r" b="b"/>
            <a:pathLst>
              <a:path w="13112" h="15329" extrusionOk="0">
                <a:moveTo>
                  <a:pt x="0" y="1"/>
                </a:moveTo>
                <a:lnTo>
                  <a:pt x="0" y="15329"/>
                </a:lnTo>
                <a:lnTo>
                  <a:pt x="13111" y="15329"/>
                </a:lnTo>
                <a:lnTo>
                  <a:pt x="1311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001;p37"/>
          <p:cNvSpPr/>
          <p:nvPr/>
        </p:nvSpPr>
        <p:spPr>
          <a:xfrm>
            <a:off x="2264256" y="4422527"/>
            <a:ext cx="466614" cy="34377"/>
          </a:xfrm>
          <a:custGeom>
            <a:avLst/>
            <a:gdLst/>
            <a:ahLst/>
            <a:cxnLst/>
            <a:rect l="l" t="t" r="r" b="b"/>
            <a:pathLst>
              <a:path w="14632" h="1078" extrusionOk="0">
                <a:moveTo>
                  <a:pt x="0" y="1"/>
                </a:moveTo>
                <a:lnTo>
                  <a:pt x="0" y="1077"/>
                </a:lnTo>
                <a:lnTo>
                  <a:pt x="14093" y="1077"/>
                </a:lnTo>
                <a:cubicBezTo>
                  <a:pt x="14378" y="1077"/>
                  <a:pt x="14632" y="824"/>
                  <a:pt x="14632" y="539"/>
                </a:cubicBezTo>
                <a:cubicBezTo>
                  <a:pt x="14632" y="254"/>
                  <a:pt x="14378" y="1"/>
                  <a:pt x="14093" y="1"/>
                </a:cubicBezTo>
                <a:close/>
              </a:path>
            </a:pathLst>
          </a:custGeom>
          <a:solidFill>
            <a:srgbClr val="E68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02;p37"/>
          <p:cNvSpPr/>
          <p:nvPr/>
        </p:nvSpPr>
        <p:spPr>
          <a:xfrm>
            <a:off x="2264256" y="3960983"/>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03;p37"/>
          <p:cNvSpPr/>
          <p:nvPr/>
        </p:nvSpPr>
        <p:spPr>
          <a:xfrm>
            <a:off x="2264256" y="3992299"/>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04;p37"/>
          <p:cNvSpPr/>
          <p:nvPr/>
        </p:nvSpPr>
        <p:spPr>
          <a:xfrm>
            <a:off x="2264256" y="4023615"/>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05;p37"/>
          <p:cNvSpPr/>
          <p:nvPr/>
        </p:nvSpPr>
        <p:spPr>
          <a:xfrm>
            <a:off x="2264256" y="4054931"/>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06;p37"/>
          <p:cNvSpPr/>
          <p:nvPr/>
        </p:nvSpPr>
        <p:spPr>
          <a:xfrm>
            <a:off x="2264256" y="4087236"/>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07;p37"/>
          <p:cNvSpPr/>
          <p:nvPr/>
        </p:nvSpPr>
        <p:spPr>
          <a:xfrm>
            <a:off x="2264256" y="4118552"/>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08;p37"/>
          <p:cNvSpPr/>
          <p:nvPr/>
        </p:nvSpPr>
        <p:spPr>
          <a:xfrm>
            <a:off x="2264256" y="4149868"/>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09;p37"/>
          <p:cNvSpPr/>
          <p:nvPr/>
        </p:nvSpPr>
        <p:spPr>
          <a:xfrm>
            <a:off x="2264256" y="4181152"/>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10;p37"/>
          <p:cNvSpPr/>
          <p:nvPr/>
        </p:nvSpPr>
        <p:spPr>
          <a:xfrm>
            <a:off x="2264256" y="4212468"/>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11;p37"/>
          <p:cNvSpPr/>
          <p:nvPr/>
        </p:nvSpPr>
        <p:spPr>
          <a:xfrm>
            <a:off x="2264256" y="4243784"/>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12;p37"/>
          <p:cNvSpPr/>
          <p:nvPr/>
        </p:nvSpPr>
        <p:spPr>
          <a:xfrm>
            <a:off x="2264256" y="4276088"/>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13;p37"/>
          <p:cNvSpPr/>
          <p:nvPr/>
        </p:nvSpPr>
        <p:spPr>
          <a:xfrm>
            <a:off x="2264256" y="4307404"/>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14;p37"/>
          <p:cNvSpPr/>
          <p:nvPr/>
        </p:nvSpPr>
        <p:spPr>
          <a:xfrm>
            <a:off x="2264256" y="4338720"/>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15;p37"/>
          <p:cNvSpPr/>
          <p:nvPr/>
        </p:nvSpPr>
        <p:spPr>
          <a:xfrm>
            <a:off x="2264256" y="4370004"/>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16;p37"/>
          <p:cNvSpPr/>
          <p:nvPr/>
        </p:nvSpPr>
        <p:spPr>
          <a:xfrm>
            <a:off x="2264256" y="4401320"/>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17;p37"/>
          <p:cNvSpPr/>
          <p:nvPr/>
        </p:nvSpPr>
        <p:spPr>
          <a:xfrm>
            <a:off x="469614" y="3153050"/>
            <a:ext cx="329264" cy="421458"/>
          </a:xfrm>
          <a:custGeom>
            <a:avLst/>
            <a:gdLst/>
            <a:ahLst/>
            <a:cxnLst/>
            <a:rect l="l" t="t" r="r" b="b"/>
            <a:pathLst>
              <a:path w="10325" h="13216" extrusionOk="0">
                <a:moveTo>
                  <a:pt x="444" y="1"/>
                </a:moveTo>
                <a:cubicBezTo>
                  <a:pt x="32" y="2439"/>
                  <a:pt x="0" y="4910"/>
                  <a:pt x="317" y="7380"/>
                </a:cubicBezTo>
                <a:cubicBezTo>
                  <a:pt x="539" y="9312"/>
                  <a:pt x="1109" y="11338"/>
                  <a:pt x="2566" y="12573"/>
                </a:cubicBezTo>
                <a:cubicBezTo>
                  <a:pt x="2977" y="12890"/>
                  <a:pt x="3421" y="13175"/>
                  <a:pt x="3927" y="13207"/>
                </a:cubicBezTo>
                <a:cubicBezTo>
                  <a:pt x="3988" y="13213"/>
                  <a:pt x="4048" y="13216"/>
                  <a:pt x="4107" y="13216"/>
                </a:cubicBezTo>
                <a:cubicBezTo>
                  <a:pt x="5311" y="13216"/>
                  <a:pt x="6175" y="12015"/>
                  <a:pt x="6809" y="10958"/>
                </a:cubicBezTo>
                <a:lnTo>
                  <a:pt x="10325" y="4973"/>
                </a:lnTo>
                <a:cubicBezTo>
                  <a:pt x="6588" y="4498"/>
                  <a:pt x="3009" y="2724"/>
                  <a:pt x="444" y="1"/>
                </a:cubicBezTo>
                <a:close/>
              </a:path>
            </a:pathLst>
          </a:custGeom>
          <a:solidFill>
            <a:srgbClr val="DC7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18;p37"/>
          <p:cNvSpPr/>
          <p:nvPr/>
        </p:nvSpPr>
        <p:spPr>
          <a:xfrm>
            <a:off x="933167" y="2600620"/>
            <a:ext cx="301998" cy="120289"/>
          </a:xfrm>
          <a:custGeom>
            <a:avLst/>
            <a:gdLst/>
            <a:ahLst/>
            <a:cxnLst/>
            <a:rect l="l" t="t" r="r" b="b"/>
            <a:pathLst>
              <a:path w="9470" h="3772" extrusionOk="0">
                <a:moveTo>
                  <a:pt x="792" y="1"/>
                </a:moveTo>
                <a:lnTo>
                  <a:pt x="792" y="1"/>
                </a:lnTo>
                <a:cubicBezTo>
                  <a:pt x="919" y="1014"/>
                  <a:pt x="602" y="1996"/>
                  <a:pt x="1" y="2851"/>
                </a:cubicBezTo>
                <a:cubicBezTo>
                  <a:pt x="1391" y="3456"/>
                  <a:pt x="2926" y="3772"/>
                  <a:pt x="4439" y="3772"/>
                </a:cubicBezTo>
                <a:cubicBezTo>
                  <a:pt x="4512" y="3772"/>
                  <a:pt x="4584" y="3771"/>
                  <a:pt x="4656" y="3770"/>
                </a:cubicBezTo>
                <a:cubicBezTo>
                  <a:pt x="6334" y="3738"/>
                  <a:pt x="7981" y="3295"/>
                  <a:pt x="9470" y="2534"/>
                </a:cubicBezTo>
                <a:cubicBezTo>
                  <a:pt x="9153" y="1774"/>
                  <a:pt x="9026" y="919"/>
                  <a:pt x="9153" y="96"/>
                </a:cubicBezTo>
                <a:lnTo>
                  <a:pt x="9153" y="96"/>
                </a:lnTo>
                <a:cubicBezTo>
                  <a:pt x="8456" y="698"/>
                  <a:pt x="7411" y="761"/>
                  <a:pt x="6493" y="761"/>
                </a:cubicBezTo>
                <a:cubicBezTo>
                  <a:pt x="4561" y="761"/>
                  <a:pt x="2692" y="349"/>
                  <a:pt x="792" y="1"/>
                </a:cubicBezTo>
                <a:close/>
              </a:path>
            </a:pathLst>
          </a:custGeom>
          <a:solidFill>
            <a:srgbClr val="C66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19;p37"/>
          <p:cNvSpPr/>
          <p:nvPr/>
        </p:nvSpPr>
        <p:spPr>
          <a:xfrm>
            <a:off x="916010" y="2681429"/>
            <a:ext cx="342403" cy="103164"/>
          </a:xfrm>
          <a:custGeom>
            <a:avLst/>
            <a:gdLst/>
            <a:ahLst/>
            <a:cxnLst/>
            <a:rect l="l" t="t" r="r" b="b"/>
            <a:pathLst>
              <a:path w="10737" h="3235" extrusionOk="0">
                <a:moveTo>
                  <a:pt x="10008" y="0"/>
                </a:moveTo>
                <a:cubicBezTo>
                  <a:pt x="8519" y="761"/>
                  <a:pt x="6872" y="1204"/>
                  <a:pt x="5194" y="1236"/>
                </a:cubicBezTo>
                <a:cubicBezTo>
                  <a:pt x="5122" y="1237"/>
                  <a:pt x="5050" y="1238"/>
                  <a:pt x="4977" y="1238"/>
                </a:cubicBezTo>
                <a:cubicBezTo>
                  <a:pt x="3464" y="1238"/>
                  <a:pt x="1929" y="922"/>
                  <a:pt x="539" y="317"/>
                </a:cubicBezTo>
                <a:cubicBezTo>
                  <a:pt x="380" y="571"/>
                  <a:pt x="190" y="792"/>
                  <a:pt x="0" y="1014"/>
                </a:cubicBezTo>
                <a:cubicBezTo>
                  <a:pt x="1529" y="2390"/>
                  <a:pt x="3529" y="3234"/>
                  <a:pt x="5575" y="3234"/>
                </a:cubicBezTo>
                <a:cubicBezTo>
                  <a:pt x="5648" y="3234"/>
                  <a:pt x="5722" y="3233"/>
                  <a:pt x="5796" y="3231"/>
                </a:cubicBezTo>
                <a:cubicBezTo>
                  <a:pt x="7601" y="3199"/>
                  <a:pt x="9406" y="2439"/>
                  <a:pt x="10736" y="1236"/>
                </a:cubicBezTo>
                <a:cubicBezTo>
                  <a:pt x="10419" y="856"/>
                  <a:pt x="10198" y="444"/>
                  <a:pt x="10008" y="0"/>
                </a:cubicBezTo>
                <a:close/>
              </a:path>
            </a:pathLst>
          </a:custGeom>
          <a:solidFill>
            <a:srgbClr val="DC7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20;p37"/>
          <p:cNvSpPr/>
          <p:nvPr/>
        </p:nvSpPr>
        <p:spPr>
          <a:xfrm>
            <a:off x="482753" y="2713733"/>
            <a:ext cx="1074597" cy="840174"/>
          </a:xfrm>
          <a:custGeom>
            <a:avLst/>
            <a:gdLst/>
            <a:ahLst/>
            <a:cxnLst/>
            <a:rect l="l" t="t" r="r" b="b"/>
            <a:pathLst>
              <a:path w="33697" h="26346" extrusionOk="0">
                <a:moveTo>
                  <a:pt x="13586" y="1"/>
                </a:moveTo>
                <a:cubicBezTo>
                  <a:pt x="13333" y="286"/>
                  <a:pt x="13048" y="539"/>
                  <a:pt x="12731" y="761"/>
                </a:cubicBezTo>
                <a:cubicBezTo>
                  <a:pt x="11369" y="1743"/>
                  <a:pt x="9723" y="2249"/>
                  <a:pt x="8139" y="2756"/>
                </a:cubicBezTo>
                <a:cubicBezTo>
                  <a:pt x="6524" y="3294"/>
                  <a:pt x="4909" y="3865"/>
                  <a:pt x="3674" y="5005"/>
                </a:cubicBezTo>
                <a:cubicBezTo>
                  <a:pt x="2534" y="6081"/>
                  <a:pt x="1805" y="7538"/>
                  <a:pt x="1267" y="8995"/>
                </a:cubicBezTo>
                <a:cubicBezTo>
                  <a:pt x="697" y="10547"/>
                  <a:pt x="285" y="12130"/>
                  <a:pt x="0" y="13777"/>
                </a:cubicBezTo>
                <a:cubicBezTo>
                  <a:pt x="2597" y="16500"/>
                  <a:pt x="6176" y="18274"/>
                  <a:pt x="9913" y="18749"/>
                </a:cubicBezTo>
                <a:lnTo>
                  <a:pt x="12953" y="13555"/>
                </a:lnTo>
                <a:lnTo>
                  <a:pt x="13238" y="15297"/>
                </a:lnTo>
                <a:cubicBezTo>
                  <a:pt x="13745" y="18052"/>
                  <a:pt x="14663" y="20776"/>
                  <a:pt x="16436" y="22929"/>
                </a:cubicBezTo>
                <a:cubicBezTo>
                  <a:pt x="18107" y="24922"/>
                  <a:pt x="20565" y="26346"/>
                  <a:pt x="23131" y="26346"/>
                </a:cubicBezTo>
                <a:cubicBezTo>
                  <a:pt x="23337" y="26346"/>
                  <a:pt x="23545" y="26337"/>
                  <a:pt x="23752" y="26318"/>
                </a:cubicBezTo>
                <a:cubicBezTo>
                  <a:pt x="25272" y="26191"/>
                  <a:pt x="26697" y="25558"/>
                  <a:pt x="28027" y="24798"/>
                </a:cubicBezTo>
                <a:cubicBezTo>
                  <a:pt x="29041" y="24228"/>
                  <a:pt x="29991" y="23563"/>
                  <a:pt x="30814" y="22739"/>
                </a:cubicBezTo>
                <a:cubicBezTo>
                  <a:pt x="32271" y="21187"/>
                  <a:pt x="33063" y="19097"/>
                  <a:pt x="33379" y="17007"/>
                </a:cubicBezTo>
                <a:cubicBezTo>
                  <a:pt x="33696" y="14885"/>
                  <a:pt x="33538" y="12763"/>
                  <a:pt x="33316" y="10642"/>
                </a:cubicBezTo>
                <a:cubicBezTo>
                  <a:pt x="33189" y="9153"/>
                  <a:pt x="32999" y="7633"/>
                  <a:pt x="32588" y="6208"/>
                </a:cubicBezTo>
                <a:cubicBezTo>
                  <a:pt x="32271" y="5100"/>
                  <a:pt x="31764" y="3991"/>
                  <a:pt x="30878" y="3263"/>
                </a:cubicBezTo>
                <a:cubicBezTo>
                  <a:pt x="29326" y="1996"/>
                  <a:pt x="26982" y="2154"/>
                  <a:pt x="25272" y="1078"/>
                </a:cubicBezTo>
                <a:cubicBezTo>
                  <a:pt x="24924" y="856"/>
                  <a:pt x="24575" y="571"/>
                  <a:pt x="24290" y="223"/>
                </a:cubicBezTo>
                <a:cubicBezTo>
                  <a:pt x="22992" y="1458"/>
                  <a:pt x="21187" y="2186"/>
                  <a:pt x="19382" y="2218"/>
                </a:cubicBezTo>
                <a:cubicBezTo>
                  <a:pt x="19308" y="2220"/>
                  <a:pt x="19234" y="2221"/>
                  <a:pt x="19161" y="2221"/>
                </a:cubicBezTo>
                <a:cubicBezTo>
                  <a:pt x="17115" y="2221"/>
                  <a:pt x="15115" y="1377"/>
                  <a:pt x="13586" y="1"/>
                </a:cubicBezTo>
                <a:close/>
              </a:path>
            </a:pathLst>
          </a:custGeom>
          <a:solidFill>
            <a:srgbClr val="F6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21;p37"/>
          <p:cNvSpPr/>
          <p:nvPr/>
        </p:nvSpPr>
        <p:spPr>
          <a:xfrm>
            <a:off x="1617909" y="4249843"/>
            <a:ext cx="444387" cy="162352"/>
          </a:xfrm>
          <a:custGeom>
            <a:avLst/>
            <a:gdLst/>
            <a:ahLst/>
            <a:cxnLst/>
            <a:rect l="l" t="t" r="r" b="b"/>
            <a:pathLst>
              <a:path w="13935" h="5091" extrusionOk="0">
                <a:moveTo>
                  <a:pt x="6682" y="0"/>
                </a:moveTo>
                <a:lnTo>
                  <a:pt x="0" y="127"/>
                </a:lnTo>
                <a:lnTo>
                  <a:pt x="444" y="4561"/>
                </a:lnTo>
                <a:cubicBezTo>
                  <a:pt x="2423" y="4914"/>
                  <a:pt x="4440" y="5091"/>
                  <a:pt x="6461" y="5091"/>
                </a:cubicBezTo>
                <a:cubicBezTo>
                  <a:pt x="8968" y="5091"/>
                  <a:pt x="11480" y="4819"/>
                  <a:pt x="13935" y="4276"/>
                </a:cubicBezTo>
                <a:cubicBezTo>
                  <a:pt x="12351" y="1995"/>
                  <a:pt x="9849" y="444"/>
                  <a:pt x="7031" y="64"/>
                </a:cubicBezTo>
                <a:lnTo>
                  <a:pt x="668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22;p37"/>
          <p:cNvSpPr/>
          <p:nvPr/>
        </p:nvSpPr>
        <p:spPr>
          <a:xfrm>
            <a:off x="1632037" y="4387193"/>
            <a:ext cx="451467" cy="57593"/>
          </a:xfrm>
          <a:custGeom>
            <a:avLst/>
            <a:gdLst/>
            <a:ahLst/>
            <a:cxnLst/>
            <a:rect l="l" t="t" r="r" b="b"/>
            <a:pathLst>
              <a:path w="14157" h="1806" extrusionOk="0">
                <a:moveTo>
                  <a:pt x="13492" y="0"/>
                </a:moveTo>
                <a:cubicBezTo>
                  <a:pt x="11053" y="523"/>
                  <a:pt x="8558" y="787"/>
                  <a:pt x="6067" y="787"/>
                </a:cubicBezTo>
                <a:cubicBezTo>
                  <a:pt x="4030" y="787"/>
                  <a:pt x="1996" y="610"/>
                  <a:pt x="1" y="254"/>
                </a:cubicBezTo>
                <a:lnTo>
                  <a:pt x="1" y="254"/>
                </a:lnTo>
                <a:lnTo>
                  <a:pt x="127" y="1805"/>
                </a:lnTo>
                <a:lnTo>
                  <a:pt x="14157" y="1109"/>
                </a:lnTo>
                <a:cubicBezTo>
                  <a:pt x="13935" y="729"/>
                  <a:pt x="13713" y="349"/>
                  <a:pt x="13492" y="0"/>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23;p37"/>
          <p:cNvSpPr/>
          <p:nvPr/>
        </p:nvSpPr>
        <p:spPr>
          <a:xfrm>
            <a:off x="1947142" y="4285177"/>
            <a:ext cx="58614" cy="76791"/>
          </a:xfrm>
          <a:custGeom>
            <a:avLst/>
            <a:gdLst/>
            <a:ahLst/>
            <a:cxnLst/>
            <a:rect l="l" t="t" r="r" b="b"/>
            <a:pathLst>
              <a:path w="1838" h="2408" extrusionOk="0">
                <a:moveTo>
                  <a:pt x="1837" y="1"/>
                </a:moveTo>
                <a:cubicBezTo>
                  <a:pt x="1267" y="64"/>
                  <a:pt x="792" y="444"/>
                  <a:pt x="475" y="887"/>
                </a:cubicBezTo>
                <a:cubicBezTo>
                  <a:pt x="190" y="1331"/>
                  <a:pt x="0" y="1901"/>
                  <a:pt x="127" y="2408"/>
                </a:cubicBezTo>
                <a:cubicBezTo>
                  <a:pt x="349" y="1932"/>
                  <a:pt x="570" y="1521"/>
                  <a:pt x="855" y="1109"/>
                </a:cubicBezTo>
                <a:cubicBezTo>
                  <a:pt x="1109" y="729"/>
                  <a:pt x="1425" y="381"/>
                  <a:pt x="1837" y="1"/>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24;p37"/>
          <p:cNvSpPr/>
          <p:nvPr/>
        </p:nvSpPr>
        <p:spPr>
          <a:xfrm>
            <a:off x="1917835" y="4274079"/>
            <a:ext cx="52555" cy="78800"/>
          </a:xfrm>
          <a:custGeom>
            <a:avLst/>
            <a:gdLst/>
            <a:ahLst/>
            <a:cxnLst/>
            <a:rect l="l" t="t" r="r" b="b"/>
            <a:pathLst>
              <a:path w="1648" h="2471" extrusionOk="0">
                <a:moveTo>
                  <a:pt x="1648" y="0"/>
                </a:moveTo>
                <a:lnTo>
                  <a:pt x="1648" y="0"/>
                </a:lnTo>
                <a:cubicBezTo>
                  <a:pt x="1109" y="95"/>
                  <a:pt x="666" y="475"/>
                  <a:pt x="413" y="919"/>
                </a:cubicBezTo>
                <a:cubicBezTo>
                  <a:pt x="128" y="1394"/>
                  <a:pt x="1" y="1964"/>
                  <a:pt x="191" y="2471"/>
                </a:cubicBezTo>
                <a:cubicBezTo>
                  <a:pt x="349" y="1964"/>
                  <a:pt x="539" y="1552"/>
                  <a:pt x="793" y="1140"/>
                </a:cubicBezTo>
                <a:cubicBezTo>
                  <a:pt x="1014" y="760"/>
                  <a:pt x="1299" y="380"/>
                  <a:pt x="1648" y="0"/>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25;p37"/>
          <p:cNvSpPr/>
          <p:nvPr/>
        </p:nvSpPr>
        <p:spPr>
          <a:xfrm>
            <a:off x="1891589" y="4253861"/>
            <a:ext cx="59634" cy="90950"/>
          </a:xfrm>
          <a:custGeom>
            <a:avLst/>
            <a:gdLst/>
            <a:ahLst/>
            <a:cxnLst/>
            <a:rect l="l" t="t" r="r" b="b"/>
            <a:pathLst>
              <a:path w="1870" h="2852" extrusionOk="0">
                <a:moveTo>
                  <a:pt x="1869" y="1"/>
                </a:moveTo>
                <a:cubicBezTo>
                  <a:pt x="1267" y="128"/>
                  <a:pt x="761" y="571"/>
                  <a:pt x="476" y="1078"/>
                </a:cubicBezTo>
                <a:cubicBezTo>
                  <a:pt x="159" y="1616"/>
                  <a:pt x="1" y="2249"/>
                  <a:pt x="191" y="2851"/>
                </a:cubicBezTo>
                <a:cubicBezTo>
                  <a:pt x="349" y="2281"/>
                  <a:pt x="539" y="1774"/>
                  <a:pt x="824" y="1299"/>
                </a:cubicBezTo>
                <a:cubicBezTo>
                  <a:pt x="1109" y="856"/>
                  <a:pt x="1457" y="444"/>
                  <a:pt x="1869" y="1"/>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26;p37"/>
          <p:cNvSpPr/>
          <p:nvPr/>
        </p:nvSpPr>
        <p:spPr>
          <a:xfrm>
            <a:off x="586778" y="1567129"/>
            <a:ext cx="939256" cy="1105563"/>
          </a:xfrm>
          <a:custGeom>
            <a:avLst/>
            <a:gdLst/>
            <a:ahLst/>
            <a:cxnLst/>
            <a:rect l="l" t="t" r="r" b="b"/>
            <a:pathLst>
              <a:path w="29453" h="34668" extrusionOk="0">
                <a:moveTo>
                  <a:pt x="12634" y="1"/>
                </a:moveTo>
                <a:cubicBezTo>
                  <a:pt x="11107" y="1"/>
                  <a:pt x="9584" y="278"/>
                  <a:pt x="8171" y="835"/>
                </a:cubicBezTo>
                <a:cubicBezTo>
                  <a:pt x="4845" y="2134"/>
                  <a:pt x="2154" y="4952"/>
                  <a:pt x="1014" y="8309"/>
                </a:cubicBezTo>
                <a:cubicBezTo>
                  <a:pt x="570" y="9639"/>
                  <a:pt x="348" y="11032"/>
                  <a:pt x="253" y="12426"/>
                </a:cubicBezTo>
                <a:cubicBezTo>
                  <a:pt x="0" y="15656"/>
                  <a:pt x="412" y="18950"/>
                  <a:pt x="1267" y="22085"/>
                </a:cubicBezTo>
                <a:cubicBezTo>
                  <a:pt x="2470" y="26455"/>
                  <a:pt x="4719" y="30826"/>
                  <a:pt x="8646" y="33074"/>
                </a:cubicBezTo>
                <a:cubicBezTo>
                  <a:pt x="10483" y="34139"/>
                  <a:pt x="12597" y="34667"/>
                  <a:pt x="14713" y="34667"/>
                </a:cubicBezTo>
                <a:cubicBezTo>
                  <a:pt x="15806" y="34667"/>
                  <a:pt x="16899" y="34526"/>
                  <a:pt x="17956" y="34246"/>
                </a:cubicBezTo>
                <a:cubicBezTo>
                  <a:pt x="21028" y="33422"/>
                  <a:pt x="23784" y="31396"/>
                  <a:pt x="25557" y="28735"/>
                </a:cubicBezTo>
                <a:cubicBezTo>
                  <a:pt x="27141" y="26360"/>
                  <a:pt x="27964" y="23605"/>
                  <a:pt x="28566" y="20818"/>
                </a:cubicBezTo>
                <a:cubicBezTo>
                  <a:pt x="29104" y="18063"/>
                  <a:pt x="29452" y="15244"/>
                  <a:pt x="29009" y="12489"/>
                </a:cubicBezTo>
                <a:cubicBezTo>
                  <a:pt x="28566" y="9734"/>
                  <a:pt x="27236" y="7011"/>
                  <a:pt x="24987" y="5332"/>
                </a:cubicBezTo>
                <a:cubicBezTo>
                  <a:pt x="22929" y="3780"/>
                  <a:pt x="21028" y="1944"/>
                  <a:pt x="18495" y="1468"/>
                </a:cubicBezTo>
                <a:cubicBezTo>
                  <a:pt x="16705" y="492"/>
                  <a:pt x="14667" y="1"/>
                  <a:pt x="12634" y="1"/>
                </a:cubicBezTo>
                <a:close/>
              </a:path>
            </a:pathLst>
          </a:custGeom>
          <a:solidFill>
            <a:srgbClr val="DC7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27;p37"/>
          <p:cNvSpPr/>
          <p:nvPr/>
        </p:nvSpPr>
        <p:spPr>
          <a:xfrm>
            <a:off x="296930" y="1256392"/>
            <a:ext cx="1542169" cy="1093827"/>
          </a:xfrm>
          <a:custGeom>
            <a:avLst/>
            <a:gdLst/>
            <a:ahLst/>
            <a:cxnLst/>
            <a:rect l="l" t="t" r="r" b="b"/>
            <a:pathLst>
              <a:path w="48359" h="34300" extrusionOk="0">
                <a:moveTo>
                  <a:pt x="18505" y="0"/>
                </a:moveTo>
                <a:cubicBezTo>
                  <a:pt x="18460" y="0"/>
                  <a:pt x="18414" y="1"/>
                  <a:pt x="18368" y="2"/>
                </a:cubicBezTo>
                <a:cubicBezTo>
                  <a:pt x="16911" y="33"/>
                  <a:pt x="15423" y="667"/>
                  <a:pt x="14536" y="1838"/>
                </a:cubicBezTo>
                <a:cubicBezTo>
                  <a:pt x="13871" y="2662"/>
                  <a:pt x="13523" y="3675"/>
                  <a:pt x="13206" y="4689"/>
                </a:cubicBezTo>
                <a:cubicBezTo>
                  <a:pt x="12694" y="4301"/>
                  <a:pt x="12073" y="4141"/>
                  <a:pt x="11424" y="4141"/>
                </a:cubicBezTo>
                <a:cubicBezTo>
                  <a:pt x="10427" y="4141"/>
                  <a:pt x="9363" y="4519"/>
                  <a:pt x="8519" y="5037"/>
                </a:cubicBezTo>
                <a:cubicBezTo>
                  <a:pt x="6207" y="6462"/>
                  <a:pt x="4940" y="9439"/>
                  <a:pt x="5542" y="12099"/>
                </a:cubicBezTo>
                <a:cubicBezTo>
                  <a:pt x="3864" y="12416"/>
                  <a:pt x="2217" y="13778"/>
                  <a:pt x="1394" y="15266"/>
                </a:cubicBezTo>
                <a:cubicBezTo>
                  <a:pt x="538" y="16755"/>
                  <a:pt x="380" y="18591"/>
                  <a:pt x="982" y="20206"/>
                </a:cubicBezTo>
                <a:cubicBezTo>
                  <a:pt x="1330" y="21188"/>
                  <a:pt x="1964" y="22043"/>
                  <a:pt x="2565" y="22898"/>
                </a:cubicBezTo>
                <a:cubicBezTo>
                  <a:pt x="1045" y="23722"/>
                  <a:pt x="0" y="25717"/>
                  <a:pt x="190" y="27427"/>
                </a:cubicBezTo>
                <a:cubicBezTo>
                  <a:pt x="348" y="29169"/>
                  <a:pt x="1647" y="30721"/>
                  <a:pt x="3325" y="31196"/>
                </a:cubicBezTo>
                <a:cubicBezTo>
                  <a:pt x="3104" y="32082"/>
                  <a:pt x="3705" y="33032"/>
                  <a:pt x="4434" y="33571"/>
                </a:cubicBezTo>
                <a:cubicBezTo>
                  <a:pt x="5130" y="34109"/>
                  <a:pt x="6081" y="34299"/>
                  <a:pt x="6967" y="34299"/>
                </a:cubicBezTo>
                <a:cubicBezTo>
                  <a:pt x="7284" y="34299"/>
                  <a:pt x="7632" y="34267"/>
                  <a:pt x="7949" y="34204"/>
                </a:cubicBezTo>
                <a:cubicBezTo>
                  <a:pt x="8202" y="34109"/>
                  <a:pt x="8456" y="33982"/>
                  <a:pt x="8677" y="33887"/>
                </a:cubicBezTo>
                <a:cubicBezTo>
                  <a:pt x="9437" y="33507"/>
                  <a:pt x="10356" y="33412"/>
                  <a:pt x="10609" y="32621"/>
                </a:cubicBezTo>
                <a:cubicBezTo>
                  <a:pt x="11401" y="32304"/>
                  <a:pt x="12034" y="31639"/>
                  <a:pt x="12478" y="30911"/>
                </a:cubicBezTo>
                <a:cubicBezTo>
                  <a:pt x="13966" y="28567"/>
                  <a:pt x="14061" y="25527"/>
                  <a:pt x="13301" y="22867"/>
                </a:cubicBezTo>
                <a:lnTo>
                  <a:pt x="13301" y="22867"/>
                </a:lnTo>
                <a:cubicBezTo>
                  <a:pt x="14375" y="23940"/>
                  <a:pt x="15938" y="24600"/>
                  <a:pt x="17467" y="24600"/>
                </a:cubicBezTo>
                <a:cubicBezTo>
                  <a:pt x="17923" y="24600"/>
                  <a:pt x="18376" y="24542"/>
                  <a:pt x="18812" y="24418"/>
                </a:cubicBezTo>
                <a:cubicBezTo>
                  <a:pt x="20712" y="23880"/>
                  <a:pt x="22263" y="22265"/>
                  <a:pt x="22738" y="20333"/>
                </a:cubicBezTo>
                <a:cubicBezTo>
                  <a:pt x="23404" y="21948"/>
                  <a:pt x="24797" y="23025"/>
                  <a:pt x="26539" y="23183"/>
                </a:cubicBezTo>
                <a:cubicBezTo>
                  <a:pt x="26671" y="23196"/>
                  <a:pt x="26803" y="23202"/>
                  <a:pt x="26935" y="23202"/>
                </a:cubicBezTo>
                <a:cubicBezTo>
                  <a:pt x="28518" y="23202"/>
                  <a:pt x="30096" y="22343"/>
                  <a:pt x="30972" y="20998"/>
                </a:cubicBezTo>
                <a:lnTo>
                  <a:pt x="30972" y="20998"/>
                </a:lnTo>
                <a:cubicBezTo>
                  <a:pt x="30814" y="22328"/>
                  <a:pt x="31352" y="23563"/>
                  <a:pt x="32303" y="24482"/>
                </a:cubicBezTo>
                <a:cubicBezTo>
                  <a:pt x="32588" y="24735"/>
                  <a:pt x="32904" y="24957"/>
                  <a:pt x="33253" y="25083"/>
                </a:cubicBezTo>
                <a:cubicBezTo>
                  <a:pt x="33633" y="25242"/>
                  <a:pt x="34044" y="25242"/>
                  <a:pt x="34456" y="25242"/>
                </a:cubicBezTo>
                <a:cubicBezTo>
                  <a:pt x="35248" y="25210"/>
                  <a:pt x="36071" y="25052"/>
                  <a:pt x="36641" y="24482"/>
                </a:cubicBezTo>
                <a:lnTo>
                  <a:pt x="36641" y="24482"/>
                </a:lnTo>
                <a:cubicBezTo>
                  <a:pt x="36071" y="26034"/>
                  <a:pt x="36103" y="28029"/>
                  <a:pt x="36831" y="29517"/>
                </a:cubicBezTo>
                <a:cubicBezTo>
                  <a:pt x="37560" y="30974"/>
                  <a:pt x="39016" y="32114"/>
                  <a:pt x="40663" y="32272"/>
                </a:cubicBezTo>
                <a:cubicBezTo>
                  <a:pt x="40785" y="32284"/>
                  <a:pt x="40906" y="32290"/>
                  <a:pt x="41026" y="32290"/>
                </a:cubicBezTo>
                <a:cubicBezTo>
                  <a:pt x="42775" y="32290"/>
                  <a:pt x="44301" y="31027"/>
                  <a:pt x="45160" y="29485"/>
                </a:cubicBezTo>
                <a:cubicBezTo>
                  <a:pt x="46110" y="27839"/>
                  <a:pt x="46047" y="25622"/>
                  <a:pt x="44875" y="24133"/>
                </a:cubicBezTo>
                <a:cubicBezTo>
                  <a:pt x="46934" y="22993"/>
                  <a:pt x="48359" y="20713"/>
                  <a:pt x="48295" y="18370"/>
                </a:cubicBezTo>
                <a:cubicBezTo>
                  <a:pt x="48200" y="15994"/>
                  <a:pt x="46554" y="13714"/>
                  <a:pt x="44273" y="13049"/>
                </a:cubicBezTo>
                <a:cubicBezTo>
                  <a:pt x="45002" y="10579"/>
                  <a:pt x="43862" y="7729"/>
                  <a:pt x="41677" y="6304"/>
                </a:cubicBezTo>
                <a:cubicBezTo>
                  <a:pt x="40508" y="5548"/>
                  <a:pt x="39117" y="5193"/>
                  <a:pt x="37714" y="5193"/>
                </a:cubicBezTo>
                <a:cubicBezTo>
                  <a:pt x="36530" y="5193"/>
                  <a:pt x="35338" y="5446"/>
                  <a:pt x="34266" y="5924"/>
                </a:cubicBezTo>
                <a:cubicBezTo>
                  <a:pt x="34424" y="5100"/>
                  <a:pt x="33854" y="4435"/>
                  <a:pt x="33284" y="3834"/>
                </a:cubicBezTo>
                <a:cubicBezTo>
                  <a:pt x="32144" y="2567"/>
                  <a:pt x="30687" y="1522"/>
                  <a:pt x="29009" y="1300"/>
                </a:cubicBezTo>
                <a:cubicBezTo>
                  <a:pt x="28817" y="1275"/>
                  <a:pt x="28623" y="1262"/>
                  <a:pt x="28428" y="1262"/>
                </a:cubicBezTo>
                <a:cubicBezTo>
                  <a:pt x="26918" y="1262"/>
                  <a:pt x="25382" y="2012"/>
                  <a:pt x="24765" y="3359"/>
                </a:cubicBezTo>
                <a:cubicBezTo>
                  <a:pt x="24354" y="2409"/>
                  <a:pt x="23372" y="1775"/>
                  <a:pt x="22517" y="1237"/>
                </a:cubicBezTo>
                <a:cubicBezTo>
                  <a:pt x="21290" y="470"/>
                  <a:pt x="19914" y="0"/>
                  <a:pt x="18505"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28;p37"/>
          <p:cNvSpPr/>
          <p:nvPr/>
        </p:nvSpPr>
        <p:spPr>
          <a:xfrm>
            <a:off x="1417927" y="2149472"/>
            <a:ext cx="223230" cy="269662"/>
          </a:xfrm>
          <a:custGeom>
            <a:avLst/>
            <a:gdLst/>
            <a:ahLst/>
            <a:cxnLst/>
            <a:rect l="l" t="t" r="r" b="b"/>
            <a:pathLst>
              <a:path w="7000" h="8456" extrusionOk="0">
                <a:moveTo>
                  <a:pt x="4046" y="1"/>
                </a:moveTo>
                <a:cubicBezTo>
                  <a:pt x="2952" y="1"/>
                  <a:pt x="1808" y="460"/>
                  <a:pt x="1141" y="1322"/>
                </a:cubicBezTo>
                <a:cubicBezTo>
                  <a:pt x="634" y="1987"/>
                  <a:pt x="381" y="2811"/>
                  <a:pt x="222" y="3634"/>
                </a:cubicBezTo>
                <a:cubicBezTo>
                  <a:pt x="64" y="4616"/>
                  <a:pt x="1" y="5661"/>
                  <a:pt x="349" y="6611"/>
                </a:cubicBezTo>
                <a:cubicBezTo>
                  <a:pt x="729" y="7561"/>
                  <a:pt x="1553" y="8353"/>
                  <a:pt x="2566" y="8448"/>
                </a:cubicBezTo>
                <a:cubicBezTo>
                  <a:pt x="2624" y="8453"/>
                  <a:pt x="2681" y="8455"/>
                  <a:pt x="2739" y="8455"/>
                </a:cubicBezTo>
                <a:cubicBezTo>
                  <a:pt x="3409" y="8455"/>
                  <a:pt x="4070" y="8125"/>
                  <a:pt x="4624" y="7688"/>
                </a:cubicBezTo>
                <a:cubicBezTo>
                  <a:pt x="5543" y="6927"/>
                  <a:pt x="6081" y="5819"/>
                  <a:pt x="6493" y="4679"/>
                </a:cubicBezTo>
                <a:cubicBezTo>
                  <a:pt x="6778" y="3951"/>
                  <a:pt x="7000" y="3159"/>
                  <a:pt x="6905" y="2367"/>
                </a:cubicBezTo>
                <a:cubicBezTo>
                  <a:pt x="6762" y="751"/>
                  <a:pt x="5444" y="1"/>
                  <a:pt x="4046" y="1"/>
                </a:cubicBezTo>
                <a:close/>
              </a:path>
            </a:pathLst>
          </a:custGeom>
          <a:solidFill>
            <a:srgbClr val="DC7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29;p37"/>
          <p:cNvSpPr/>
          <p:nvPr/>
        </p:nvSpPr>
        <p:spPr>
          <a:xfrm>
            <a:off x="1477529" y="2200528"/>
            <a:ext cx="127273" cy="178106"/>
          </a:xfrm>
          <a:custGeom>
            <a:avLst/>
            <a:gdLst/>
            <a:ahLst/>
            <a:cxnLst/>
            <a:rect l="l" t="t" r="r" b="b"/>
            <a:pathLst>
              <a:path w="3991" h="5585" extrusionOk="0">
                <a:moveTo>
                  <a:pt x="2342" y="0"/>
                </a:moveTo>
                <a:cubicBezTo>
                  <a:pt x="2301" y="0"/>
                  <a:pt x="2259" y="2"/>
                  <a:pt x="2217" y="6"/>
                </a:cubicBezTo>
                <a:cubicBezTo>
                  <a:pt x="1552" y="69"/>
                  <a:pt x="982" y="544"/>
                  <a:pt x="634" y="1115"/>
                </a:cubicBezTo>
                <a:cubicBezTo>
                  <a:pt x="285" y="1685"/>
                  <a:pt x="127" y="2350"/>
                  <a:pt x="0" y="3015"/>
                </a:cubicBezTo>
                <a:cubicBezTo>
                  <a:pt x="289" y="2798"/>
                  <a:pt x="650" y="2600"/>
                  <a:pt x="1001" y="2600"/>
                </a:cubicBezTo>
                <a:cubicBezTo>
                  <a:pt x="1113" y="2600"/>
                  <a:pt x="1223" y="2620"/>
                  <a:pt x="1330" y="2666"/>
                </a:cubicBezTo>
                <a:cubicBezTo>
                  <a:pt x="1520" y="2761"/>
                  <a:pt x="1647" y="2951"/>
                  <a:pt x="1742" y="3141"/>
                </a:cubicBezTo>
                <a:cubicBezTo>
                  <a:pt x="1964" y="3648"/>
                  <a:pt x="1900" y="4250"/>
                  <a:pt x="1552" y="4661"/>
                </a:cubicBezTo>
                <a:cubicBezTo>
                  <a:pt x="1286" y="4975"/>
                  <a:pt x="873" y="5160"/>
                  <a:pt x="468" y="5160"/>
                </a:cubicBezTo>
                <a:cubicBezTo>
                  <a:pt x="341" y="5160"/>
                  <a:pt x="216" y="5142"/>
                  <a:pt x="95" y="5105"/>
                </a:cubicBezTo>
                <a:lnTo>
                  <a:pt x="95" y="5105"/>
                </a:lnTo>
                <a:cubicBezTo>
                  <a:pt x="95" y="5105"/>
                  <a:pt x="455" y="5584"/>
                  <a:pt x="1123" y="5584"/>
                </a:cubicBezTo>
                <a:cubicBezTo>
                  <a:pt x="1484" y="5584"/>
                  <a:pt x="1936" y="5444"/>
                  <a:pt x="2470" y="5010"/>
                </a:cubicBezTo>
                <a:cubicBezTo>
                  <a:pt x="3991" y="3775"/>
                  <a:pt x="3674" y="1083"/>
                  <a:pt x="3674" y="1083"/>
                </a:cubicBezTo>
                <a:cubicBezTo>
                  <a:pt x="3614" y="458"/>
                  <a:pt x="2995" y="0"/>
                  <a:pt x="2342" y="0"/>
                </a:cubicBezTo>
                <a:close/>
              </a:path>
            </a:pathLst>
          </a:custGeom>
          <a:solidFill>
            <a:srgbClr val="FCAF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30;p37"/>
          <p:cNvSpPr/>
          <p:nvPr/>
        </p:nvSpPr>
        <p:spPr>
          <a:xfrm>
            <a:off x="1460341" y="2194054"/>
            <a:ext cx="135373" cy="172812"/>
          </a:xfrm>
          <a:custGeom>
            <a:avLst/>
            <a:gdLst/>
            <a:ahLst/>
            <a:cxnLst/>
            <a:rect l="l" t="t" r="r" b="b"/>
            <a:pathLst>
              <a:path w="4245" h="5419" extrusionOk="0">
                <a:moveTo>
                  <a:pt x="2760" y="0"/>
                </a:moveTo>
                <a:cubicBezTo>
                  <a:pt x="2652" y="0"/>
                  <a:pt x="2544" y="7"/>
                  <a:pt x="2439" y="19"/>
                </a:cubicBezTo>
                <a:cubicBezTo>
                  <a:pt x="2186" y="82"/>
                  <a:pt x="1901" y="209"/>
                  <a:pt x="1679" y="367"/>
                </a:cubicBezTo>
                <a:cubicBezTo>
                  <a:pt x="1204" y="684"/>
                  <a:pt x="856" y="1159"/>
                  <a:pt x="634" y="1634"/>
                </a:cubicBezTo>
                <a:cubicBezTo>
                  <a:pt x="444" y="2141"/>
                  <a:pt x="286" y="2648"/>
                  <a:pt x="191" y="3123"/>
                </a:cubicBezTo>
                <a:lnTo>
                  <a:pt x="1" y="3978"/>
                </a:lnTo>
                <a:lnTo>
                  <a:pt x="698" y="3503"/>
                </a:lnTo>
                <a:cubicBezTo>
                  <a:pt x="1000" y="3283"/>
                  <a:pt x="1327" y="3110"/>
                  <a:pt x="1552" y="3110"/>
                </a:cubicBezTo>
                <a:cubicBezTo>
                  <a:pt x="1587" y="3110"/>
                  <a:pt x="1618" y="3114"/>
                  <a:pt x="1648" y="3123"/>
                </a:cubicBezTo>
                <a:cubicBezTo>
                  <a:pt x="1901" y="3186"/>
                  <a:pt x="2123" y="3534"/>
                  <a:pt x="2154" y="3883"/>
                </a:cubicBezTo>
                <a:cubicBezTo>
                  <a:pt x="2186" y="4263"/>
                  <a:pt x="2091" y="4643"/>
                  <a:pt x="1774" y="4928"/>
                </a:cubicBezTo>
                <a:cubicBezTo>
                  <a:pt x="1531" y="5171"/>
                  <a:pt x="1196" y="5322"/>
                  <a:pt x="828" y="5322"/>
                </a:cubicBezTo>
                <a:cubicBezTo>
                  <a:pt x="764" y="5322"/>
                  <a:pt x="700" y="5317"/>
                  <a:pt x="634" y="5308"/>
                </a:cubicBezTo>
                <a:lnTo>
                  <a:pt x="634" y="5308"/>
                </a:lnTo>
                <a:cubicBezTo>
                  <a:pt x="797" y="5383"/>
                  <a:pt x="974" y="5418"/>
                  <a:pt x="1154" y="5418"/>
                </a:cubicBezTo>
                <a:cubicBezTo>
                  <a:pt x="1431" y="5418"/>
                  <a:pt x="1715" y="5335"/>
                  <a:pt x="1964" y="5181"/>
                </a:cubicBezTo>
                <a:cubicBezTo>
                  <a:pt x="2408" y="4896"/>
                  <a:pt x="2661" y="4389"/>
                  <a:pt x="2661" y="3883"/>
                </a:cubicBezTo>
                <a:cubicBezTo>
                  <a:pt x="2661" y="3629"/>
                  <a:pt x="2629" y="3344"/>
                  <a:pt x="2503" y="3123"/>
                </a:cubicBezTo>
                <a:cubicBezTo>
                  <a:pt x="2376" y="2869"/>
                  <a:pt x="2154" y="2616"/>
                  <a:pt x="1838" y="2521"/>
                </a:cubicBezTo>
                <a:cubicBezTo>
                  <a:pt x="1727" y="2488"/>
                  <a:pt x="1621" y="2474"/>
                  <a:pt x="1518" y="2474"/>
                </a:cubicBezTo>
                <a:cubicBezTo>
                  <a:pt x="1347" y="2474"/>
                  <a:pt x="1186" y="2513"/>
                  <a:pt x="1036" y="2565"/>
                </a:cubicBezTo>
                <a:lnTo>
                  <a:pt x="1036" y="2565"/>
                </a:lnTo>
                <a:cubicBezTo>
                  <a:pt x="1095" y="2334"/>
                  <a:pt x="1158" y="2107"/>
                  <a:pt x="1236" y="1888"/>
                </a:cubicBezTo>
                <a:cubicBezTo>
                  <a:pt x="1426" y="1476"/>
                  <a:pt x="1648" y="1096"/>
                  <a:pt x="1996" y="811"/>
                </a:cubicBezTo>
                <a:cubicBezTo>
                  <a:pt x="2283" y="576"/>
                  <a:pt x="2634" y="406"/>
                  <a:pt x="2978" y="406"/>
                </a:cubicBezTo>
                <a:cubicBezTo>
                  <a:pt x="3053" y="406"/>
                  <a:pt x="3127" y="414"/>
                  <a:pt x="3199" y="431"/>
                </a:cubicBezTo>
                <a:cubicBezTo>
                  <a:pt x="3643" y="494"/>
                  <a:pt x="4086" y="779"/>
                  <a:pt x="4213" y="1286"/>
                </a:cubicBezTo>
                <a:cubicBezTo>
                  <a:pt x="4245" y="747"/>
                  <a:pt x="3833" y="272"/>
                  <a:pt x="3294" y="82"/>
                </a:cubicBezTo>
                <a:cubicBezTo>
                  <a:pt x="3134" y="22"/>
                  <a:pt x="2948" y="0"/>
                  <a:pt x="2760"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31;p37"/>
          <p:cNvSpPr/>
          <p:nvPr/>
        </p:nvSpPr>
        <p:spPr>
          <a:xfrm>
            <a:off x="491841" y="2149472"/>
            <a:ext cx="223230" cy="269662"/>
          </a:xfrm>
          <a:custGeom>
            <a:avLst/>
            <a:gdLst/>
            <a:ahLst/>
            <a:cxnLst/>
            <a:rect l="l" t="t" r="r" b="b"/>
            <a:pathLst>
              <a:path w="7000" h="8456" extrusionOk="0">
                <a:moveTo>
                  <a:pt x="2941" y="1"/>
                </a:moveTo>
                <a:cubicBezTo>
                  <a:pt x="1534" y="1"/>
                  <a:pt x="206" y="751"/>
                  <a:pt x="64" y="2367"/>
                </a:cubicBezTo>
                <a:cubicBezTo>
                  <a:pt x="0" y="3159"/>
                  <a:pt x="222" y="3951"/>
                  <a:pt x="475" y="4679"/>
                </a:cubicBezTo>
                <a:cubicBezTo>
                  <a:pt x="887" y="5819"/>
                  <a:pt x="1457" y="6927"/>
                  <a:pt x="2375" y="7688"/>
                </a:cubicBezTo>
                <a:cubicBezTo>
                  <a:pt x="2900" y="8125"/>
                  <a:pt x="3586" y="8455"/>
                  <a:pt x="4261" y="8455"/>
                </a:cubicBezTo>
                <a:cubicBezTo>
                  <a:pt x="4318" y="8455"/>
                  <a:pt x="4376" y="8453"/>
                  <a:pt x="4434" y="8448"/>
                </a:cubicBezTo>
                <a:cubicBezTo>
                  <a:pt x="5447" y="8353"/>
                  <a:pt x="6271" y="7561"/>
                  <a:pt x="6619" y="6611"/>
                </a:cubicBezTo>
                <a:cubicBezTo>
                  <a:pt x="6999" y="5661"/>
                  <a:pt x="6936" y="4616"/>
                  <a:pt x="6746" y="3634"/>
                </a:cubicBezTo>
                <a:cubicBezTo>
                  <a:pt x="6587" y="2811"/>
                  <a:pt x="6366" y="1987"/>
                  <a:pt x="5859" y="1322"/>
                </a:cubicBezTo>
                <a:cubicBezTo>
                  <a:pt x="5192" y="460"/>
                  <a:pt x="4042" y="1"/>
                  <a:pt x="2941" y="1"/>
                </a:cubicBezTo>
                <a:close/>
              </a:path>
            </a:pathLst>
          </a:custGeom>
          <a:solidFill>
            <a:srgbClr val="DC7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32;p37"/>
          <p:cNvSpPr/>
          <p:nvPr/>
        </p:nvSpPr>
        <p:spPr>
          <a:xfrm>
            <a:off x="528196" y="2200528"/>
            <a:ext cx="127273" cy="178106"/>
          </a:xfrm>
          <a:custGeom>
            <a:avLst/>
            <a:gdLst/>
            <a:ahLst/>
            <a:cxnLst/>
            <a:rect l="l" t="t" r="r" b="b"/>
            <a:pathLst>
              <a:path w="3991" h="5585" extrusionOk="0">
                <a:moveTo>
                  <a:pt x="1622" y="0"/>
                </a:moveTo>
                <a:cubicBezTo>
                  <a:pt x="992" y="0"/>
                  <a:pt x="345" y="458"/>
                  <a:pt x="285" y="1083"/>
                </a:cubicBezTo>
                <a:cubicBezTo>
                  <a:pt x="285" y="1083"/>
                  <a:pt x="0" y="3775"/>
                  <a:pt x="1520" y="5010"/>
                </a:cubicBezTo>
                <a:cubicBezTo>
                  <a:pt x="2043" y="5444"/>
                  <a:pt x="2492" y="5584"/>
                  <a:pt x="2854" y="5584"/>
                </a:cubicBezTo>
                <a:cubicBezTo>
                  <a:pt x="3522" y="5584"/>
                  <a:pt x="3896" y="5105"/>
                  <a:pt x="3896" y="5105"/>
                </a:cubicBezTo>
                <a:lnTo>
                  <a:pt x="3896" y="5105"/>
                </a:lnTo>
                <a:cubicBezTo>
                  <a:pt x="3768" y="5142"/>
                  <a:pt x="3638" y="5160"/>
                  <a:pt x="3510" y="5160"/>
                </a:cubicBezTo>
                <a:cubicBezTo>
                  <a:pt x="3099" y="5160"/>
                  <a:pt x="2704" y="4975"/>
                  <a:pt x="2439" y="4661"/>
                </a:cubicBezTo>
                <a:cubicBezTo>
                  <a:pt x="2090" y="4250"/>
                  <a:pt x="1995" y="3648"/>
                  <a:pt x="2217" y="3141"/>
                </a:cubicBezTo>
                <a:cubicBezTo>
                  <a:pt x="2312" y="2951"/>
                  <a:pt x="2470" y="2761"/>
                  <a:pt x="2661" y="2666"/>
                </a:cubicBezTo>
                <a:cubicBezTo>
                  <a:pt x="2768" y="2620"/>
                  <a:pt x="2876" y="2600"/>
                  <a:pt x="2986" y="2600"/>
                </a:cubicBezTo>
                <a:cubicBezTo>
                  <a:pt x="3329" y="2600"/>
                  <a:pt x="3678" y="2798"/>
                  <a:pt x="3991" y="3015"/>
                </a:cubicBezTo>
                <a:cubicBezTo>
                  <a:pt x="3832" y="2350"/>
                  <a:pt x="3674" y="1685"/>
                  <a:pt x="3326" y="1115"/>
                </a:cubicBezTo>
                <a:cubicBezTo>
                  <a:pt x="2977" y="544"/>
                  <a:pt x="2407" y="69"/>
                  <a:pt x="1742" y="6"/>
                </a:cubicBezTo>
                <a:cubicBezTo>
                  <a:pt x="1702" y="2"/>
                  <a:pt x="1662" y="0"/>
                  <a:pt x="1622" y="0"/>
                </a:cubicBezTo>
                <a:close/>
              </a:path>
            </a:pathLst>
          </a:custGeom>
          <a:solidFill>
            <a:srgbClr val="FCAF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33;p37"/>
          <p:cNvSpPr/>
          <p:nvPr/>
        </p:nvSpPr>
        <p:spPr>
          <a:xfrm>
            <a:off x="536264" y="2194054"/>
            <a:ext cx="135373" cy="172812"/>
          </a:xfrm>
          <a:custGeom>
            <a:avLst/>
            <a:gdLst/>
            <a:ahLst/>
            <a:cxnLst/>
            <a:rect l="l" t="t" r="r" b="b"/>
            <a:pathLst>
              <a:path w="4245" h="5419" extrusionOk="0">
                <a:moveTo>
                  <a:pt x="1493" y="0"/>
                </a:moveTo>
                <a:cubicBezTo>
                  <a:pt x="1312" y="0"/>
                  <a:pt x="1131" y="22"/>
                  <a:pt x="951" y="82"/>
                </a:cubicBezTo>
                <a:cubicBezTo>
                  <a:pt x="444" y="272"/>
                  <a:pt x="1" y="747"/>
                  <a:pt x="32" y="1286"/>
                </a:cubicBezTo>
                <a:cubicBezTo>
                  <a:pt x="191" y="779"/>
                  <a:pt x="634" y="494"/>
                  <a:pt x="1046" y="431"/>
                </a:cubicBezTo>
                <a:cubicBezTo>
                  <a:pt x="1124" y="414"/>
                  <a:pt x="1203" y="406"/>
                  <a:pt x="1281" y="406"/>
                </a:cubicBezTo>
                <a:cubicBezTo>
                  <a:pt x="1642" y="406"/>
                  <a:pt x="1989" y="576"/>
                  <a:pt x="2249" y="811"/>
                </a:cubicBezTo>
                <a:cubicBezTo>
                  <a:pt x="2598" y="1096"/>
                  <a:pt x="2851" y="1476"/>
                  <a:pt x="3009" y="1888"/>
                </a:cubicBezTo>
                <a:cubicBezTo>
                  <a:pt x="3105" y="2110"/>
                  <a:pt x="3176" y="2340"/>
                  <a:pt x="3239" y="2575"/>
                </a:cubicBezTo>
                <a:lnTo>
                  <a:pt x="3239" y="2575"/>
                </a:lnTo>
                <a:cubicBezTo>
                  <a:pt x="3099" y="2517"/>
                  <a:pt x="2923" y="2474"/>
                  <a:pt x="2735" y="2474"/>
                </a:cubicBezTo>
                <a:cubicBezTo>
                  <a:pt x="2628" y="2474"/>
                  <a:pt x="2518" y="2488"/>
                  <a:pt x="2408" y="2521"/>
                </a:cubicBezTo>
                <a:cubicBezTo>
                  <a:pt x="2122" y="2616"/>
                  <a:pt x="1901" y="2869"/>
                  <a:pt x="1774" y="3123"/>
                </a:cubicBezTo>
                <a:cubicBezTo>
                  <a:pt x="1647" y="3344"/>
                  <a:pt x="1584" y="3629"/>
                  <a:pt x="1584" y="3883"/>
                </a:cubicBezTo>
                <a:cubicBezTo>
                  <a:pt x="1584" y="4389"/>
                  <a:pt x="1869" y="4896"/>
                  <a:pt x="2281" y="5181"/>
                </a:cubicBezTo>
                <a:cubicBezTo>
                  <a:pt x="2530" y="5335"/>
                  <a:pt x="2826" y="5418"/>
                  <a:pt x="3112" y="5418"/>
                </a:cubicBezTo>
                <a:cubicBezTo>
                  <a:pt x="3298" y="5418"/>
                  <a:pt x="3480" y="5383"/>
                  <a:pt x="3643" y="5308"/>
                </a:cubicBezTo>
                <a:lnTo>
                  <a:pt x="3643" y="5308"/>
                </a:lnTo>
                <a:cubicBezTo>
                  <a:pt x="3577" y="5317"/>
                  <a:pt x="3512" y="5322"/>
                  <a:pt x="3447" y="5322"/>
                </a:cubicBezTo>
                <a:cubicBezTo>
                  <a:pt x="3072" y="5322"/>
                  <a:pt x="2714" y="5171"/>
                  <a:pt x="2471" y="4928"/>
                </a:cubicBezTo>
                <a:cubicBezTo>
                  <a:pt x="2186" y="4643"/>
                  <a:pt x="2059" y="4263"/>
                  <a:pt x="2091" y="3883"/>
                </a:cubicBezTo>
                <a:cubicBezTo>
                  <a:pt x="2122" y="3534"/>
                  <a:pt x="2344" y="3186"/>
                  <a:pt x="2598" y="3123"/>
                </a:cubicBezTo>
                <a:cubicBezTo>
                  <a:pt x="2619" y="3120"/>
                  <a:pt x="2641" y="3119"/>
                  <a:pt x="2664" y="3119"/>
                </a:cubicBezTo>
                <a:cubicBezTo>
                  <a:pt x="2910" y="3119"/>
                  <a:pt x="3229" y="3271"/>
                  <a:pt x="3548" y="3503"/>
                </a:cubicBezTo>
                <a:lnTo>
                  <a:pt x="4244" y="3978"/>
                </a:lnTo>
                <a:lnTo>
                  <a:pt x="4244" y="3978"/>
                </a:lnTo>
                <a:lnTo>
                  <a:pt x="4054" y="3123"/>
                </a:lnTo>
                <a:cubicBezTo>
                  <a:pt x="3959" y="2648"/>
                  <a:pt x="3833" y="2141"/>
                  <a:pt x="3611" y="1634"/>
                </a:cubicBezTo>
                <a:cubicBezTo>
                  <a:pt x="3389" y="1159"/>
                  <a:pt x="3041" y="684"/>
                  <a:pt x="2598" y="367"/>
                </a:cubicBezTo>
                <a:cubicBezTo>
                  <a:pt x="2344" y="209"/>
                  <a:pt x="2091" y="82"/>
                  <a:pt x="1806" y="19"/>
                </a:cubicBezTo>
                <a:cubicBezTo>
                  <a:pt x="1701" y="7"/>
                  <a:pt x="1597" y="0"/>
                  <a:pt x="1493"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34;p37"/>
          <p:cNvSpPr/>
          <p:nvPr/>
        </p:nvSpPr>
        <p:spPr>
          <a:xfrm>
            <a:off x="1072526" y="2232003"/>
            <a:ext cx="65693" cy="290901"/>
          </a:xfrm>
          <a:custGeom>
            <a:avLst/>
            <a:gdLst/>
            <a:ahLst/>
            <a:cxnLst/>
            <a:rect l="l" t="t" r="r" b="b"/>
            <a:pathLst>
              <a:path w="2060" h="9122" extrusionOk="0">
                <a:moveTo>
                  <a:pt x="1838" y="1"/>
                </a:moveTo>
                <a:cubicBezTo>
                  <a:pt x="1648" y="698"/>
                  <a:pt x="1521" y="1426"/>
                  <a:pt x="1426" y="2123"/>
                </a:cubicBezTo>
                <a:cubicBezTo>
                  <a:pt x="1331" y="2851"/>
                  <a:pt x="1268" y="3579"/>
                  <a:pt x="1236" y="4308"/>
                </a:cubicBezTo>
                <a:cubicBezTo>
                  <a:pt x="1204" y="5005"/>
                  <a:pt x="1204" y="5733"/>
                  <a:pt x="1204" y="6461"/>
                </a:cubicBezTo>
                <a:cubicBezTo>
                  <a:pt x="1229" y="7017"/>
                  <a:pt x="1271" y="7554"/>
                  <a:pt x="1318" y="8100"/>
                </a:cubicBezTo>
                <a:lnTo>
                  <a:pt x="1318" y="8100"/>
                </a:lnTo>
                <a:cubicBezTo>
                  <a:pt x="1164" y="8008"/>
                  <a:pt x="1010" y="7915"/>
                  <a:pt x="856" y="7823"/>
                </a:cubicBezTo>
                <a:cubicBezTo>
                  <a:pt x="571" y="7601"/>
                  <a:pt x="286" y="7348"/>
                  <a:pt x="1" y="7063"/>
                </a:cubicBezTo>
                <a:lnTo>
                  <a:pt x="1" y="7063"/>
                </a:lnTo>
                <a:cubicBezTo>
                  <a:pt x="159" y="7411"/>
                  <a:pt x="349" y="7760"/>
                  <a:pt x="603" y="8076"/>
                </a:cubicBezTo>
                <a:cubicBezTo>
                  <a:pt x="729" y="8235"/>
                  <a:pt x="888" y="8393"/>
                  <a:pt x="1046" y="8520"/>
                </a:cubicBezTo>
                <a:cubicBezTo>
                  <a:pt x="1204" y="8646"/>
                  <a:pt x="1363" y="8773"/>
                  <a:pt x="1521" y="8868"/>
                </a:cubicBezTo>
                <a:lnTo>
                  <a:pt x="1964" y="9121"/>
                </a:lnTo>
                <a:lnTo>
                  <a:pt x="1996" y="8615"/>
                </a:lnTo>
                <a:cubicBezTo>
                  <a:pt x="2028" y="7886"/>
                  <a:pt x="2028" y="7158"/>
                  <a:pt x="2059" y="6461"/>
                </a:cubicBezTo>
                <a:cubicBezTo>
                  <a:pt x="2059" y="5733"/>
                  <a:pt x="2059" y="5036"/>
                  <a:pt x="2059" y="4308"/>
                </a:cubicBezTo>
                <a:cubicBezTo>
                  <a:pt x="2059" y="3579"/>
                  <a:pt x="2028" y="2883"/>
                  <a:pt x="1996" y="2154"/>
                </a:cubicBezTo>
                <a:cubicBezTo>
                  <a:pt x="1964" y="1426"/>
                  <a:pt x="1933" y="729"/>
                  <a:pt x="1838" y="1"/>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35;p37"/>
          <p:cNvSpPr/>
          <p:nvPr/>
        </p:nvSpPr>
        <p:spPr>
          <a:xfrm>
            <a:off x="996788" y="2499656"/>
            <a:ext cx="215162" cy="93151"/>
          </a:xfrm>
          <a:custGeom>
            <a:avLst/>
            <a:gdLst/>
            <a:ahLst/>
            <a:cxnLst/>
            <a:rect l="l" t="t" r="r" b="b"/>
            <a:pathLst>
              <a:path w="6747" h="2921" extrusionOk="0">
                <a:moveTo>
                  <a:pt x="6746" y="0"/>
                </a:moveTo>
                <a:cubicBezTo>
                  <a:pt x="6176" y="475"/>
                  <a:pt x="5701" y="982"/>
                  <a:pt x="5163" y="1394"/>
                </a:cubicBezTo>
                <a:cubicBezTo>
                  <a:pt x="4624" y="1774"/>
                  <a:pt x="4023" y="2027"/>
                  <a:pt x="3453" y="2059"/>
                </a:cubicBezTo>
                <a:cubicBezTo>
                  <a:pt x="3393" y="2065"/>
                  <a:pt x="3333" y="2068"/>
                  <a:pt x="3273" y="2068"/>
                </a:cubicBezTo>
                <a:cubicBezTo>
                  <a:pt x="2757" y="2068"/>
                  <a:pt x="2218" y="1836"/>
                  <a:pt x="1679" y="1552"/>
                </a:cubicBezTo>
                <a:cubicBezTo>
                  <a:pt x="1078" y="1235"/>
                  <a:pt x="507" y="855"/>
                  <a:pt x="1" y="348"/>
                </a:cubicBezTo>
                <a:lnTo>
                  <a:pt x="1" y="348"/>
                </a:lnTo>
                <a:cubicBezTo>
                  <a:pt x="222" y="1045"/>
                  <a:pt x="729" y="1647"/>
                  <a:pt x="1299" y="2122"/>
                </a:cubicBezTo>
                <a:cubicBezTo>
                  <a:pt x="1830" y="2535"/>
                  <a:pt x="2525" y="2920"/>
                  <a:pt x="3309" y="2920"/>
                </a:cubicBezTo>
                <a:cubicBezTo>
                  <a:pt x="3367" y="2920"/>
                  <a:pt x="3425" y="2918"/>
                  <a:pt x="3484" y="2914"/>
                </a:cubicBezTo>
                <a:cubicBezTo>
                  <a:pt x="4339" y="2882"/>
                  <a:pt x="5068" y="2439"/>
                  <a:pt x="5606" y="1869"/>
                </a:cubicBezTo>
                <a:cubicBezTo>
                  <a:pt x="6145" y="1330"/>
                  <a:pt x="6493" y="697"/>
                  <a:pt x="6746"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36;p37"/>
          <p:cNvSpPr/>
          <p:nvPr/>
        </p:nvSpPr>
        <p:spPr>
          <a:xfrm>
            <a:off x="895792" y="2271515"/>
            <a:ext cx="71752" cy="98094"/>
          </a:xfrm>
          <a:custGeom>
            <a:avLst/>
            <a:gdLst/>
            <a:ahLst/>
            <a:cxnLst/>
            <a:rect l="l" t="t" r="r" b="b"/>
            <a:pathLst>
              <a:path w="2250" h="3076" extrusionOk="0">
                <a:moveTo>
                  <a:pt x="1517" y="1"/>
                </a:moveTo>
                <a:cubicBezTo>
                  <a:pt x="1098" y="1"/>
                  <a:pt x="597" y="506"/>
                  <a:pt x="318" y="1232"/>
                </a:cubicBezTo>
                <a:cubicBezTo>
                  <a:pt x="1" y="2055"/>
                  <a:pt x="128" y="2879"/>
                  <a:pt x="571" y="3037"/>
                </a:cubicBezTo>
                <a:cubicBezTo>
                  <a:pt x="631" y="3063"/>
                  <a:pt x="695" y="3075"/>
                  <a:pt x="761" y="3075"/>
                </a:cubicBezTo>
                <a:cubicBezTo>
                  <a:pt x="1180" y="3075"/>
                  <a:pt x="1691" y="2573"/>
                  <a:pt x="1964" y="1834"/>
                </a:cubicBezTo>
                <a:cubicBezTo>
                  <a:pt x="2249" y="1010"/>
                  <a:pt x="2154" y="219"/>
                  <a:pt x="1679" y="29"/>
                </a:cubicBezTo>
                <a:cubicBezTo>
                  <a:pt x="1627" y="10"/>
                  <a:pt x="1573" y="1"/>
                  <a:pt x="1517" y="1"/>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37;p37"/>
          <p:cNvSpPr/>
          <p:nvPr/>
        </p:nvSpPr>
        <p:spPr>
          <a:xfrm>
            <a:off x="1241193" y="2278563"/>
            <a:ext cx="66682" cy="90759"/>
          </a:xfrm>
          <a:custGeom>
            <a:avLst/>
            <a:gdLst/>
            <a:ahLst/>
            <a:cxnLst/>
            <a:rect l="l" t="t" r="r" b="b"/>
            <a:pathLst>
              <a:path w="2091" h="2846" extrusionOk="0">
                <a:moveTo>
                  <a:pt x="1393" y="0"/>
                </a:moveTo>
                <a:cubicBezTo>
                  <a:pt x="1004" y="0"/>
                  <a:pt x="535" y="472"/>
                  <a:pt x="286" y="1138"/>
                </a:cubicBezTo>
                <a:cubicBezTo>
                  <a:pt x="1" y="1898"/>
                  <a:pt x="127" y="2658"/>
                  <a:pt x="539" y="2816"/>
                </a:cubicBezTo>
                <a:cubicBezTo>
                  <a:pt x="590" y="2836"/>
                  <a:pt x="643" y="2845"/>
                  <a:pt x="698" y="2845"/>
                </a:cubicBezTo>
                <a:cubicBezTo>
                  <a:pt x="1088" y="2845"/>
                  <a:pt x="1556" y="2374"/>
                  <a:pt x="1806" y="1708"/>
                </a:cubicBezTo>
                <a:cubicBezTo>
                  <a:pt x="2091" y="916"/>
                  <a:pt x="1996" y="188"/>
                  <a:pt x="1552" y="29"/>
                </a:cubicBezTo>
                <a:cubicBezTo>
                  <a:pt x="1501" y="10"/>
                  <a:pt x="1448" y="0"/>
                  <a:pt x="1393"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38;p37"/>
          <p:cNvSpPr/>
          <p:nvPr/>
        </p:nvSpPr>
        <p:spPr>
          <a:xfrm>
            <a:off x="818044" y="2100266"/>
            <a:ext cx="178775" cy="143888"/>
          </a:xfrm>
          <a:custGeom>
            <a:avLst/>
            <a:gdLst/>
            <a:ahLst/>
            <a:cxnLst/>
            <a:rect l="l" t="t" r="r" b="b"/>
            <a:pathLst>
              <a:path w="5606" h="4512" extrusionOk="0">
                <a:moveTo>
                  <a:pt x="3871" y="0"/>
                </a:moveTo>
                <a:cubicBezTo>
                  <a:pt x="3763" y="0"/>
                  <a:pt x="3655" y="5"/>
                  <a:pt x="3547" y="15"/>
                </a:cubicBezTo>
                <a:cubicBezTo>
                  <a:pt x="3199" y="47"/>
                  <a:pt x="2882" y="173"/>
                  <a:pt x="2597" y="363"/>
                </a:cubicBezTo>
                <a:cubicBezTo>
                  <a:pt x="2312" y="585"/>
                  <a:pt x="2059" y="838"/>
                  <a:pt x="1805" y="1060"/>
                </a:cubicBezTo>
                <a:cubicBezTo>
                  <a:pt x="1520" y="1282"/>
                  <a:pt x="1299" y="1503"/>
                  <a:pt x="1077" y="1757"/>
                </a:cubicBezTo>
                <a:cubicBezTo>
                  <a:pt x="887" y="2042"/>
                  <a:pt x="697" y="2327"/>
                  <a:pt x="539" y="2612"/>
                </a:cubicBezTo>
                <a:cubicBezTo>
                  <a:pt x="380" y="2897"/>
                  <a:pt x="254" y="3182"/>
                  <a:pt x="159" y="3498"/>
                </a:cubicBezTo>
                <a:cubicBezTo>
                  <a:pt x="64" y="3815"/>
                  <a:pt x="0" y="4132"/>
                  <a:pt x="0" y="4449"/>
                </a:cubicBezTo>
                <a:lnTo>
                  <a:pt x="222" y="4512"/>
                </a:lnTo>
                <a:cubicBezTo>
                  <a:pt x="507" y="4005"/>
                  <a:pt x="919" y="3625"/>
                  <a:pt x="1362" y="3277"/>
                </a:cubicBezTo>
                <a:cubicBezTo>
                  <a:pt x="1584" y="3118"/>
                  <a:pt x="1805" y="2960"/>
                  <a:pt x="2027" y="2833"/>
                </a:cubicBezTo>
                <a:cubicBezTo>
                  <a:pt x="2249" y="2707"/>
                  <a:pt x="2502" y="2580"/>
                  <a:pt x="2724" y="2485"/>
                </a:cubicBezTo>
                <a:cubicBezTo>
                  <a:pt x="2977" y="2390"/>
                  <a:pt x="3231" y="2358"/>
                  <a:pt x="3484" y="2327"/>
                </a:cubicBezTo>
                <a:cubicBezTo>
                  <a:pt x="3737" y="2263"/>
                  <a:pt x="3959" y="2200"/>
                  <a:pt x="4149" y="2073"/>
                </a:cubicBezTo>
                <a:cubicBezTo>
                  <a:pt x="4592" y="1820"/>
                  <a:pt x="5004" y="1503"/>
                  <a:pt x="5606" y="933"/>
                </a:cubicBezTo>
                <a:lnTo>
                  <a:pt x="5606" y="712"/>
                </a:lnTo>
                <a:cubicBezTo>
                  <a:pt x="5093" y="172"/>
                  <a:pt x="4489" y="0"/>
                  <a:pt x="3871"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39;p37"/>
          <p:cNvSpPr/>
          <p:nvPr/>
        </p:nvSpPr>
        <p:spPr>
          <a:xfrm>
            <a:off x="1195749" y="2088179"/>
            <a:ext cx="179796" cy="143856"/>
          </a:xfrm>
          <a:custGeom>
            <a:avLst/>
            <a:gdLst/>
            <a:ahLst/>
            <a:cxnLst/>
            <a:rect l="l" t="t" r="r" b="b"/>
            <a:pathLst>
              <a:path w="5638" h="4511" extrusionOk="0">
                <a:moveTo>
                  <a:pt x="1776" y="1"/>
                </a:moveTo>
                <a:cubicBezTo>
                  <a:pt x="1162" y="1"/>
                  <a:pt x="522" y="189"/>
                  <a:pt x="1" y="711"/>
                </a:cubicBezTo>
                <a:lnTo>
                  <a:pt x="32" y="932"/>
                </a:lnTo>
                <a:cubicBezTo>
                  <a:pt x="602" y="1502"/>
                  <a:pt x="1014" y="1819"/>
                  <a:pt x="1457" y="2072"/>
                </a:cubicBezTo>
                <a:cubicBezTo>
                  <a:pt x="1679" y="2231"/>
                  <a:pt x="1901" y="2294"/>
                  <a:pt x="2154" y="2326"/>
                </a:cubicBezTo>
                <a:cubicBezTo>
                  <a:pt x="2376" y="2357"/>
                  <a:pt x="2661" y="2421"/>
                  <a:pt x="2882" y="2516"/>
                </a:cubicBezTo>
                <a:cubicBezTo>
                  <a:pt x="3136" y="2611"/>
                  <a:pt x="3357" y="2737"/>
                  <a:pt x="3579" y="2864"/>
                </a:cubicBezTo>
                <a:cubicBezTo>
                  <a:pt x="3833" y="2991"/>
                  <a:pt x="4054" y="3149"/>
                  <a:pt x="4244" y="3307"/>
                </a:cubicBezTo>
                <a:cubicBezTo>
                  <a:pt x="4688" y="3624"/>
                  <a:pt x="5131" y="4004"/>
                  <a:pt x="5416" y="4511"/>
                </a:cubicBezTo>
                <a:lnTo>
                  <a:pt x="5606" y="4479"/>
                </a:lnTo>
                <a:cubicBezTo>
                  <a:pt x="5638" y="4162"/>
                  <a:pt x="5574" y="3814"/>
                  <a:pt x="5479" y="3497"/>
                </a:cubicBezTo>
                <a:cubicBezTo>
                  <a:pt x="5384" y="3212"/>
                  <a:pt x="5226" y="2896"/>
                  <a:pt x="5099" y="2611"/>
                </a:cubicBezTo>
                <a:cubicBezTo>
                  <a:pt x="4941" y="2326"/>
                  <a:pt x="4751" y="2041"/>
                  <a:pt x="4529" y="1787"/>
                </a:cubicBezTo>
                <a:cubicBezTo>
                  <a:pt x="4308" y="1534"/>
                  <a:pt x="4086" y="1281"/>
                  <a:pt x="3833" y="1059"/>
                </a:cubicBezTo>
                <a:cubicBezTo>
                  <a:pt x="3579" y="837"/>
                  <a:pt x="3326" y="616"/>
                  <a:pt x="3041" y="394"/>
                </a:cubicBezTo>
                <a:cubicBezTo>
                  <a:pt x="2756" y="172"/>
                  <a:pt x="2407" y="46"/>
                  <a:pt x="2059" y="14"/>
                </a:cubicBezTo>
                <a:cubicBezTo>
                  <a:pt x="1966" y="5"/>
                  <a:pt x="1871" y="1"/>
                  <a:pt x="1776" y="1"/>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40;p37"/>
          <p:cNvSpPr/>
          <p:nvPr/>
        </p:nvSpPr>
        <p:spPr>
          <a:xfrm>
            <a:off x="860458" y="2418847"/>
            <a:ext cx="108107" cy="63652"/>
          </a:xfrm>
          <a:custGeom>
            <a:avLst/>
            <a:gdLst/>
            <a:ahLst/>
            <a:cxnLst/>
            <a:rect l="l" t="t" r="r" b="b"/>
            <a:pathLst>
              <a:path w="3390" h="1996" extrusionOk="0">
                <a:moveTo>
                  <a:pt x="1679" y="1"/>
                </a:moveTo>
                <a:cubicBezTo>
                  <a:pt x="760" y="1"/>
                  <a:pt x="0" y="444"/>
                  <a:pt x="0" y="1014"/>
                </a:cubicBezTo>
                <a:cubicBezTo>
                  <a:pt x="0" y="1552"/>
                  <a:pt x="760" y="1996"/>
                  <a:pt x="1679" y="1996"/>
                </a:cubicBezTo>
                <a:cubicBezTo>
                  <a:pt x="2629" y="1996"/>
                  <a:pt x="3389" y="1552"/>
                  <a:pt x="3389" y="1014"/>
                </a:cubicBezTo>
                <a:cubicBezTo>
                  <a:pt x="3389" y="444"/>
                  <a:pt x="2629" y="1"/>
                  <a:pt x="1679" y="1"/>
                </a:cubicBezTo>
                <a:close/>
              </a:path>
            </a:pathLst>
          </a:custGeom>
          <a:solidFill>
            <a:srgbClr val="FCAF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41;p37"/>
          <p:cNvSpPr/>
          <p:nvPr/>
        </p:nvSpPr>
        <p:spPr>
          <a:xfrm>
            <a:off x="1229074" y="2418847"/>
            <a:ext cx="109096" cy="63652"/>
          </a:xfrm>
          <a:custGeom>
            <a:avLst/>
            <a:gdLst/>
            <a:ahLst/>
            <a:cxnLst/>
            <a:rect l="l" t="t" r="r" b="b"/>
            <a:pathLst>
              <a:path w="3421" h="1996" extrusionOk="0">
                <a:moveTo>
                  <a:pt x="1711" y="1"/>
                </a:moveTo>
                <a:cubicBezTo>
                  <a:pt x="761" y="1"/>
                  <a:pt x="1" y="444"/>
                  <a:pt x="1" y="1014"/>
                </a:cubicBezTo>
                <a:cubicBezTo>
                  <a:pt x="1" y="1552"/>
                  <a:pt x="761" y="1996"/>
                  <a:pt x="1711" y="1996"/>
                </a:cubicBezTo>
                <a:cubicBezTo>
                  <a:pt x="2661" y="1996"/>
                  <a:pt x="3421" y="1552"/>
                  <a:pt x="3421" y="1014"/>
                </a:cubicBezTo>
                <a:cubicBezTo>
                  <a:pt x="3421" y="444"/>
                  <a:pt x="2661" y="1"/>
                  <a:pt x="1711" y="1"/>
                </a:cubicBezTo>
                <a:close/>
              </a:path>
            </a:pathLst>
          </a:custGeom>
          <a:solidFill>
            <a:srgbClr val="FCAF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42;p37"/>
          <p:cNvSpPr/>
          <p:nvPr/>
        </p:nvSpPr>
        <p:spPr>
          <a:xfrm>
            <a:off x="1049625" y="1541393"/>
            <a:ext cx="247466" cy="117004"/>
          </a:xfrm>
          <a:custGeom>
            <a:avLst/>
            <a:gdLst/>
            <a:ahLst/>
            <a:cxnLst/>
            <a:rect l="l" t="t" r="r" b="b"/>
            <a:pathLst>
              <a:path w="7760" h="3669" extrusionOk="0">
                <a:moveTo>
                  <a:pt x="2233" y="1"/>
                </a:moveTo>
                <a:cubicBezTo>
                  <a:pt x="1889" y="1"/>
                  <a:pt x="1545" y="69"/>
                  <a:pt x="1235" y="185"/>
                </a:cubicBezTo>
                <a:cubicBezTo>
                  <a:pt x="729" y="407"/>
                  <a:pt x="254" y="787"/>
                  <a:pt x="0" y="1262"/>
                </a:cubicBezTo>
                <a:cubicBezTo>
                  <a:pt x="510" y="637"/>
                  <a:pt x="1273" y="299"/>
                  <a:pt x="2006" y="299"/>
                </a:cubicBezTo>
                <a:cubicBezTo>
                  <a:pt x="2275" y="299"/>
                  <a:pt x="2540" y="345"/>
                  <a:pt x="2787" y="439"/>
                </a:cubicBezTo>
                <a:cubicBezTo>
                  <a:pt x="3705" y="755"/>
                  <a:pt x="4371" y="1737"/>
                  <a:pt x="4339" y="2719"/>
                </a:cubicBezTo>
                <a:lnTo>
                  <a:pt x="4307" y="3289"/>
                </a:lnTo>
                <a:lnTo>
                  <a:pt x="4687" y="2846"/>
                </a:lnTo>
                <a:cubicBezTo>
                  <a:pt x="5037" y="2414"/>
                  <a:pt x="5594" y="2121"/>
                  <a:pt x="6162" y="2121"/>
                </a:cubicBezTo>
                <a:cubicBezTo>
                  <a:pt x="6261" y="2121"/>
                  <a:pt x="6361" y="2130"/>
                  <a:pt x="6461" y="2149"/>
                </a:cubicBezTo>
                <a:cubicBezTo>
                  <a:pt x="6809" y="2212"/>
                  <a:pt x="7094" y="2402"/>
                  <a:pt x="7316" y="2687"/>
                </a:cubicBezTo>
                <a:cubicBezTo>
                  <a:pt x="7569" y="2941"/>
                  <a:pt x="7696" y="3289"/>
                  <a:pt x="7664" y="3669"/>
                </a:cubicBezTo>
                <a:cubicBezTo>
                  <a:pt x="7759" y="3321"/>
                  <a:pt x="7664" y="2909"/>
                  <a:pt x="7474" y="2592"/>
                </a:cubicBezTo>
                <a:cubicBezTo>
                  <a:pt x="7252" y="2244"/>
                  <a:pt x="6936" y="1990"/>
                  <a:pt x="6556" y="1895"/>
                </a:cubicBezTo>
                <a:cubicBezTo>
                  <a:pt x="6375" y="1840"/>
                  <a:pt x="6195" y="1815"/>
                  <a:pt x="6017" y="1815"/>
                </a:cubicBezTo>
                <a:cubicBezTo>
                  <a:pt x="5789" y="1815"/>
                  <a:pt x="5566" y="1856"/>
                  <a:pt x="5352" y="1927"/>
                </a:cubicBezTo>
                <a:cubicBezTo>
                  <a:pt x="5138" y="2005"/>
                  <a:pt x="4923" y="2119"/>
                  <a:pt x="4731" y="2269"/>
                </a:cubicBezTo>
                <a:lnTo>
                  <a:pt x="4731" y="2269"/>
                </a:lnTo>
                <a:cubicBezTo>
                  <a:pt x="4592" y="1292"/>
                  <a:pt x="3844" y="393"/>
                  <a:pt x="2882" y="90"/>
                </a:cubicBezTo>
                <a:cubicBezTo>
                  <a:pt x="2672" y="29"/>
                  <a:pt x="2453" y="1"/>
                  <a:pt x="2233"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43;p37"/>
          <p:cNvSpPr/>
          <p:nvPr/>
        </p:nvSpPr>
        <p:spPr>
          <a:xfrm>
            <a:off x="1445508" y="1814914"/>
            <a:ext cx="220200" cy="76791"/>
          </a:xfrm>
          <a:custGeom>
            <a:avLst/>
            <a:gdLst/>
            <a:ahLst/>
            <a:cxnLst/>
            <a:rect l="l" t="t" r="r" b="b"/>
            <a:pathLst>
              <a:path w="6905" h="2408" extrusionOk="0">
                <a:moveTo>
                  <a:pt x="2312" y="1"/>
                </a:moveTo>
                <a:cubicBezTo>
                  <a:pt x="1711" y="1"/>
                  <a:pt x="1172" y="222"/>
                  <a:pt x="761" y="602"/>
                </a:cubicBezTo>
                <a:cubicBezTo>
                  <a:pt x="349" y="951"/>
                  <a:pt x="32" y="1457"/>
                  <a:pt x="0" y="1996"/>
                </a:cubicBezTo>
                <a:cubicBezTo>
                  <a:pt x="159" y="1489"/>
                  <a:pt x="507" y="1077"/>
                  <a:pt x="919" y="792"/>
                </a:cubicBezTo>
                <a:cubicBezTo>
                  <a:pt x="1296" y="531"/>
                  <a:pt x="1726" y="377"/>
                  <a:pt x="2160" y="377"/>
                </a:cubicBezTo>
                <a:cubicBezTo>
                  <a:pt x="2200" y="377"/>
                  <a:pt x="2240" y="378"/>
                  <a:pt x="2281" y="381"/>
                </a:cubicBezTo>
                <a:cubicBezTo>
                  <a:pt x="3262" y="444"/>
                  <a:pt x="4149" y="1141"/>
                  <a:pt x="4466" y="2059"/>
                </a:cubicBezTo>
                <a:lnTo>
                  <a:pt x="4592" y="2407"/>
                </a:lnTo>
                <a:lnTo>
                  <a:pt x="4782" y="2122"/>
                </a:lnTo>
                <a:cubicBezTo>
                  <a:pt x="5004" y="1806"/>
                  <a:pt x="5384" y="1584"/>
                  <a:pt x="5796" y="1584"/>
                </a:cubicBezTo>
                <a:cubicBezTo>
                  <a:pt x="6208" y="1584"/>
                  <a:pt x="6651" y="1774"/>
                  <a:pt x="6904" y="2154"/>
                </a:cubicBezTo>
                <a:cubicBezTo>
                  <a:pt x="6714" y="1742"/>
                  <a:pt x="6303" y="1394"/>
                  <a:pt x="5796" y="1362"/>
                </a:cubicBezTo>
                <a:cubicBezTo>
                  <a:pt x="5742" y="1355"/>
                  <a:pt x="5688" y="1352"/>
                  <a:pt x="5634" y="1352"/>
                </a:cubicBezTo>
                <a:cubicBezTo>
                  <a:pt x="5309" y="1352"/>
                  <a:pt x="4981" y="1478"/>
                  <a:pt x="4719" y="1700"/>
                </a:cubicBezTo>
                <a:lnTo>
                  <a:pt x="4719" y="1700"/>
                </a:lnTo>
                <a:cubicBezTo>
                  <a:pt x="4537" y="1270"/>
                  <a:pt x="4233" y="892"/>
                  <a:pt x="3864" y="602"/>
                </a:cubicBezTo>
                <a:cubicBezTo>
                  <a:pt x="3421" y="222"/>
                  <a:pt x="2882" y="1"/>
                  <a:pt x="2312"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44;p37"/>
          <p:cNvSpPr/>
          <p:nvPr/>
        </p:nvSpPr>
        <p:spPr>
          <a:xfrm>
            <a:off x="620386" y="1696761"/>
            <a:ext cx="268673" cy="88909"/>
          </a:xfrm>
          <a:custGeom>
            <a:avLst/>
            <a:gdLst/>
            <a:ahLst/>
            <a:cxnLst/>
            <a:rect l="l" t="t" r="r" b="b"/>
            <a:pathLst>
              <a:path w="8425" h="2788" extrusionOk="0">
                <a:moveTo>
                  <a:pt x="2914" y="0"/>
                </a:moveTo>
                <a:cubicBezTo>
                  <a:pt x="2249" y="0"/>
                  <a:pt x="1584" y="190"/>
                  <a:pt x="1046" y="570"/>
                </a:cubicBezTo>
                <a:cubicBezTo>
                  <a:pt x="761" y="760"/>
                  <a:pt x="508" y="982"/>
                  <a:pt x="318" y="1267"/>
                </a:cubicBezTo>
                <a:cubicBezTo>
                  <a:pt x="128" y="1520"/>
                  <a:pt x="1" y="1837"/>
                  <a:pt x="32" y="2154"/>
                </a:cubicBezTo>
                <a:cubicBezTo>
                  <a:pt x="128" y="1520"/>
                  <a:pt x="666" y="1077"/>
                  <a:pt x="1173" y="792"/>
                </a:cubicBezTo>
                <a:cubicBezTo>
                  <a:pt x="1658" y="507"/>
                  <a:pt x="2194" y="376"/>
                  <a:pt x="2736" y="376"/>
                </a:cubicBezTo>
                <a:cubicBezTo>
                  <a:pt x="2795" y="376"/>
                  <a:pt x="2855" y="377"/>
                  <a:pt x="2914" y="380"/>
                </a:cubicBezTo>
                <a:cubicBezTo>
                  <a:pt x="3484" y="412"/>
                  <a:pt x="4054" y="634"/>
                  <a:pt x="4530" y="1014"/>
                </a:cubicBezTo>
                <a:cubicBezTo>
                  <a:pt x="5005" y="1362"/>
                  <a:pt x="5385" y="1869"/>
                  <a:pt x="5575" y="2439"/>
                </a:cubicBezTo>
                <a:lnTo>
                  <a:pt x="5701" y="2787"/>
                </a:lnTo>
                <a:lnTo>
                  <a:pt x="5891" y="2470"/>
                </a:lnTo>
                <a:cubicBezTo>
                  <a:pt x="6113" y="2059"/>
                  <a:pt x="6588" y="1774"/>
                  <a:pt x="7095" y="1774"/>
                </a:cubicBezTo>
                <a:cubicBezTo>
                  <a:pt x="7348" y="1774"/>
                  <a:pt x="7601" y="1837"/>
                  <a:pt x="7823" y="1964"/>
                </a:cubicBezTo>
                <a:cubicBezTo>
                  <a:pt x="8045" y="2090"/>
                  <a:pt x="8266" y="2280"/>
                  <a:pt x="8425" y="2502"/>
                </a:cubicBezTo>
                <a:cubicBezTo>
                  <a:pt x="8298" y="2249"/>
                  <a:pt x="8108" y="2027"/>
                  <a:pt x="7886" y="1869"/>
                </a:cubicBezTo>
                <a:cubicBezTo>
                  <a:pt x="7665" y="1710"/>
                  <a:pt x="7411" y="1584"/>
                  <a:pt x="7095" y="1552"/>
                </a:cubicBezTo>
                <a:cubicBezTo>
                  <a:pt x="7063" y="1550"/>
                  <a:pt x="7031" y="1549"/>
                  <a:pt x="6999" y="1549"/>
                </a:cubicBezTo>
                <a:cubicBezTo>
                  <a:pt x="6564" y="1549"/>
                  <a:pt x="6119" y="1713"/>
                  <a:pt x="5791" y="2027"/>
                </a:cubicBezTo>
                <a:lnTo>
                  <a:pt x="5791" y="2027"/>
                </a:lnTo>
                <a:cubicBezTo>
                  <a:pt x="5581" y="1508"/>
                  <a:pt x="5239" y="1046"/>
                  <a:pt x="4783" y="697"/>
                </a:cubicBezTo>
                <a:cubicBezTo>
                  <a:pt x="4244" y="285"/>
                  <a:pt x="3579" y="32"/>
                  <a:pt x="2914"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45;p37"/>
          <p:cNvSpPr/>
          <p:nvPr/>
        </p:nvSpPr>
        <p:spPr>
          <a:xfrm>
            <a:off x="461829" y="1977712"/>
            <a:ext cx="174757" cy="81638"/>
          </a:xfrm>
          <a:custGeom>
            <a:avLst/>
            <a:gdLst/>
            <a:ahLst/>
            <a:cxnLst/>
            <a:rect l="l" t="t" r="r" b="b"/>
            <a:pathLst>
              <a:path w="5480" h="2560" extrusionOk="0">
                <a:moveTo>
                  <a:pt x="2266" y="1"/>
                </a:moveTo>
                <a:cubicBezTo>
                  <a:pt x="1923" y="1"/>
                  <a:pt x="1580" y="71"/>
                  <a:pt x="1268" y="216"/>
                </a:cubicBezTo>
                <a:cubicBezTo>
                  <a:pt x="856" y="438"/>
                  <a:pt x="507" y="818"/>
                  <a:pt x="286" y="1229"/>
                </a:cubicBezTo>
                <a:cubicBezTo>
                  <a:pt x="64" y="1641"/>
                  <a:pt x="1" y="2116"/>
                  <a:pt x="64" y="2559"/>
                </a:cubicBezTo>
                <a:cubicBezTo>
                  <a:pt x="96" y="2116"/>
                  <a:pt x="286" y="1704"/>
                  <a:pt x="507" y="1356"/>
                </a:cubicBezTo>
                <a:cubicBezTo>
                  <a:pt x="761" y="1008"/>
                  <a:pt x="1078" y="723"/>
                  <a:pt x="1458" y="564"/>
                </a:cubicBezTo>
                <a:cubicBezTo>
                  <a:pt x="1709" y="455"/>
                  <a:pt x="1983" y="402"/>
                  <a:pt x="2260" y="402"/>
                </a:cubicBezTo>
                <a:cubicBezTo>
                  <a:pt x="2786" y="402"/>
                  <a:pt x="3323" y="592"/>
                  <a:pt x="3738" y="944"/>
                </a:cubicBezTo>
                <a:lnTo>
                  <a:pt x="3896" y="1071"/>
                </a:lnTo>
                <a:lnTo>
                  <a:pt x="3991" y="913"/>
                </a:lnTo>
                <a:cubicBezTo>
                  <a:pt x="4157" y="644"/>
                  <a:pt x="4512" y="469"/>
                  <a:pt x="4888" y="469"/>
                </a:cubicBezTo>
                <a:cubicBezTo>
                  <a:pt x="5088" y="469"/>
                  <a:pt x="5293" y="518"/>
                  <a:pt x="5480" y="628"/>
                </a:cubicBezTo>
                <a:cubicBezTo>
                  <a:pt x="5258" y="374"/>
                  <a:pt x="4941" y="279"/>
                  <a:pt x="4593" y="279"/>
                </a:cubicBezTo>
                <a:cubicBezTo>
                  <a:pt x="4336" y="305"/>
                  <a:pt x="4057" y="393"/>
                  <a:pt x="3843" y="579"/>
                </a:cubicBezTo>
                <a:lnTo>
                  <a:pt x="3843" y="579"/>
                </a:lnTo>
                <a:cubicBezTo>
                  <a:pt x="3419" y="200"/>
                  <a:pt x="2843" y="1"/>
                  <a:pt x="2266"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46;p37"/>
          <p:cNvSpPr/>
          <p:nvPr/>
        </p:nvSpPr>
        <p:spPr>
          <a:xfrm>
            <a:off x="1523669" y="1538810"/>
            <a:ext cx="150521" cy="74144"/>
          </a:xfrm>
          <a:custGeom>
            <a:avLst/>
            <a:gdLst/>
            <a:ahLst/>
            <a:cxnLst/>
            <a:rect l="l" t="t" r="r" b="b"/>
            <a:pathLst>
              <a:path w="4720" h="2325" extrusionOk="0">
                <a:moveTo>
                  <a:pt x="1528" y="1"/>
                </a:moveTo>
                <a:cubicBezTo>
                  <a:pt x="1306" y="1"/>
                  <a:pt x="1088" y="41"/>
                  <a:pt x="887" y="108"/>
                </a:cubicBezTo>
                <a:cubicBezTo>
                  <a:pt x="507" y="266"/>
                  <a:pt x="159" y="551"/>
                  <a:pt x="1" y="900"/>
                </a:cubicBezTo>
                <a:cubicBezTo>
                  <a:pt x="254" y="615"/>
                  <a:pt x="602" y="456"/>
                  <a:pt x="983" y="361"/>
                </a:cubicBezTo>
                <a:cubicBezTo>
                  <a:pt x="1099" y="340"/>
                  <a:pt x="1215" y="330"/>
                  <a:pt x="1330" y="330"/>
                </a:cubicBezTo>
                <a:cubicBezTo>
                  <a:pt x="1560" y="330"/>
                  <a:pt x="1785" y="372"/>
                  <a:pt x="1996" y="456"/>
                </a:cubicBezTo>
                <a:cubicBezTo>
                  <a:pt x="2661" y="710"/>
                  <a:pt x="3136" y="1311"/>
                  <a:pt x="3326" y="2008"/>
                </a:cubicBezTo>
                <a:lnTo>
                  <a:pt x="3421" y="2293"/>
                </a:lnTo>
                <a:lnTo>
                  <a:pt x="3579" y="2103"/>
                </a:lnTo>
                <a:cubicBezTo>
                  <a:pt x="3685" y="1985"/>
                  <a:pt x="3861" y="1921"/>
                  <a:pt x="4047" y="1921"/>
                </a:cubicBezTo>
                <a:cubicBezTo>
                  <a:pt x="4309" y="1921"/>
                  <a:pt x="4590" y="2047"/>
                  <a:pt x="4719" y="2325"/>
                </a:cubicBezTo>
                <a:cubicBezTo>
                  <a:pt x="4719" y="2071"/>
                  <a:pt x="4466" y="1850"/>
                  <a:pt x="4213" y="1723"/>
                </a:cubicBezTo>
                <a:cubicBezTo>
                  <a:pt x="4122" y="1689"/>
                  <a:pt x="4019" y="1671"/>
                  <a:pt x="3912" y="1671"/>
                </a:cubicBezTo>
                <a:cubicBezTo>
                  <a:pt x="3807" y="1671"/>
                  <a:pt x="3699" y="1688"/>
                  <a:pt x="3596" y="1724"/>
                </a:cubicBezTo>
                <a:lnTo>
                  <a:pt x="3596" y="1724"/>
                </a:lnTo>
                <a:cubicBezTo>
                  <a:pt x="3408" y="1010"/>
                  <a:pt x="2869" y="338"/>
                  <a:pt x="2123" y="108"/>
                </a:cubicBezTo>
                <a:cubicBezTo>
                  <a:pt x="1928" y="33"/>
                  <a:pt x="1726" y="1"/>
                  <a:pt x="1528"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47;p37"/>
          <p:cNvSpPr/>
          <p:nvPr/>
        </p:nvSpPr>
        <p:spPr>
          <a:xfrm>
            <a:off x="758150" y="1491741"/>
            <a:ext cx="191914" cy="59602"/>
          </a:xfrm>
          <a:custGeom>
            <a:avLst/>
            <a:gdLst/>
            <a:ahLst/>
            <a:cxnLst/>
            <a:rect l="l" t="t" r="r" b="b"/>
            <a:pathLst>
              <a:path w="6018" h="1869" extrusionOk="0">
                <a:moveTo>
                  <a:pt x="2223" y="1"/>
                </a:moveTo>
                <a:cubicBezTo>
                  <a:pt x="2094" y="1"/>
                  <a:pt x="1965" y="11"/>
                  <a:pt x="1837" y="32"/>
                </a:cubicBezTo>
                <a:cubicBezTo>
                  <a:pt x="1362" y="96"/>
                  <a:pt x="951" y="349"/>
                  <a:pt x="602" y="666"/>
                </a:cubicBezTo>
                <a:cubicBezTo>
                  <a:pt x="286" y="982"/>
                  <a:pt x="64" y="1426"/>
                  <a:pt x="1" y="1869"/>
                </a:cubicBezTo>
                <a:cubicBezTo>
                  <a:pt x="191" y="1457"/>
                  <a:pt x="444" y="1109"/>
                  <a:pt x="792" y="856"/>
                </a:cubicBezTo>
                <a:cubicBezTo>
                  <a:pt x="1109" y="602"/>
                  <a:pt x="1521" y="444"/>
                  <a:pt x="1901" y="381"/>
                </a:cubicBezTo>
                <a:cubicBezTo>
                  <a:pt x="1982" y="371"/>
                  <a:pt x="2063" y="366"/>
                  <a:pt x="2145" y="366"/>
                </a:cubicBezTo>
                <a:cubicBezTo>
                  <a:pt x="2863" y="366"/>
                  <a:pt x="3593" y="733"/>
                  <a:pt x="3991" y="1331"/>
                </a:cubicBezTo>
                <a:lnTo>
                  <a:pt x="4118" y="1552"/>
                </a:lnTo>
                <a:lnTo>
                  <a:pt x="4276" y="1362"/>
                </a:lnTo>
                <a:cubicBezTo>
                  <a:pt x="4466" y="1141"/>
                  <a:pt x="4751" y="982"/>
                  <a:pt x="5068" y="919"/>
                </a:cubicBezTo>
                <a:cubicBezTo>
                  <a:pt x="5119" y="914"/>
                  <a:pt x="5171" y="911"/>
                  <a:pt x="5224" y="911"/>
                </a:cubicBezTo>
                <a:cubicBezTo>
                  <a:pt x="5496" y="911"/>
                  <a:pt x="5779" y="981"/>
                  <a:pt x="6018" y="1141"/>
                </a:cubicBezTo>
                <a:cubicBezTo>
                  <a:pt x="5796" y="887"/>
                  <a:pt x="5416" y="729"/>
                  <a:pt x="5068" y="729"/>
                </a:cubicBezTo>
                <a:cubicBezTo>
                  <a:pt x="5036" y="726"/>
                  <a:pt x="5003" y="725"/>
                  <a:pt x="4971" y="725"/>
                </a:cubicBezTo>
                <a:cubicBezTo>
                  <a:pt x="4687" y="725"/>
                  <a:pt x="4395" y="826"/>
                  <a:pt x="4171" y="1002"/>
                </a:cubicBezTo>
                <a:lnTo>
                  <a:pt x="4171" y="1002"/>
                </a:lnTo>
                <a:cubicBezTo>
                  <a:pt x="3735" y="366"/>
                  <a:pt x="2984" y="1"/>
                  <a:pt x="2223"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48;p37"/>
          <p:cNvSpPr/>
          <p:nvPr/>
        </p:nvSpPr>
        <p:spPr>
          <a:xfrm>
            <a:off x="587767" y="3335844"/>
            <a:ext cx="736276" cy="1067518"/>
          </a:xfrm>
          <a:custGeom>
            <a:avLst/>
            <a:gdLst/>
            <a:ahLst/>
            <a:cxnLst/>
            <a:rect l="l" t="t" r="r" b="b"/>
            <a:pathLst>
              <a:path w="23088" h="33475" extrusionOk="0">
                <a:moveTo>
                  <a:pt x="2883" y="1"/>
                </a:moveTo>
                <a:cubicBezTo>
                  <a:pt x="2883" y="1"/>
                  <a:pt x="1" y="7696"/>
                  <a:pt x="2883" y="10737"/>
                </a:cubicBezTo>
                <a:cubicBezTo>
                  <a:pt x="5765" y="13809"/>
                  <a:pt x="11908" y="14695"/>
                  <a:pt x="11908" y="14695"/>
                </a:cubicBezTo>
                <a:lnTo>
                  <a:pt x="10072" y="31131"/>
                </a:lnTo>
                <a:lnTo>
                  <a:pt x="17640" y="33475"/>
                </a:lnTo>
                <a:cubicBezTo>
                  <a:pt x="17640" y="33475"/>
                  <a:pt x="23088" y="17482"/>
                  <a:pt x="22391" y="13270"/>
                </a:cubicBezTo>
                <a:cubicBezTo>
                  <a:pt x="21726" y="9090"/>
                  <a:pt x="2883" y="1"/>
                  <a:pt x="2883" y="1"/>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49;p37"/>
          <p:cNvSpPr/>
          <p:nvPr/>
        </p:nvSpPr>
        <p:spPr>
          <a:xfrm>
            <a:off x="1195749" y="3448957"/>
            <a:ext cx="612065" cy="879686"/>
          </a:xfrm>
          <a:custGeom>
            <a:avLst/>
            <a:gdLst/>
            <a:ahLst/>
            <a:cxnLst/>
            <a:rect l="l" t="t" r="r" b="b"/>
            <a:pathLst>
              <a:path w="19193" h="27585" extrusionOk="0">
                <a:moveTo>
                  <a:pt x="6841" y="1"/>
                </a:moveTo>
                <a:lnTo>
                  <a:pt x="1" y="7190"/>
                </a:lnTo>
                <a:lnTo>
                  <a:pt x="5448" y="8710"/>
                </a:lnTo>
                <a:lnTo>
                  <a:pt x="11876" y="27584"/>
                </a:lnTo>
                <a:lnTo>
                  <a:pt x="19192" y="25083"/>
                </a:lnTo>
                <a:cubicBezTo>
                  <a:pt x="19192" y="25083"/>
                  <a:pt x="15423" y="6683"/>
                  <a:pt x="13903" y="4846"/>
                </a:cubicBezTo>
                <a:cubicBezTo>
                  <a:pt x="12351" y="3009"/>
                  <a:pt x="6841" y="1"/>
                  <a:pt x="6841" y="1"/>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50;p37"/>
          <p:cNvSpPr/>
          <p:nvPr/>
        </p:nvSpPr>
        <p:spPr>
          <a:xfrm>
            <a:off x="914990" y="4339709"/>
            <a:ext cx="411062" cy="265644"/>
          </a:xfrm>
          <a:custGeom>
            <a:avLst/>
            <a:gdLst/>
            <a:ahLst/>
            <a:cxnLst/>
            <a:rect l="l" t="t" r="r" b="b"/>
            <a:pathLst>
              <a:path w="12890" h="8330" extrusionOk="0">
                <a:moveTo>
                  <a:pt x="982" y="1"/>
                </a:moveTo>
                <a:lnTo>
                  <a:pt x="1" y="4371"/>
                </a:lnTo>
                <a:cubicBezTo>
                  <a:pt x="3991" y="6493"/>
                  <a:pt x="8393" y="7855"/>
                  <a:pt x="12890" y="8330"/>
                </a:cubicBezTo>
                <a:cubicBezTo>
                  <a:pt x="12130" y="5638"/>
                  <a:pt x="10261" y="3389"/>
                  <a:pt x="7696" y="2154"/>
                </a:cubicBezTo>
                <a:lnTo>
                  <a:pt x="7379" y="1996"/>
                </a:lnTo>
                <a:lnTo>
                  <a:pt x="9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51;p37"/>
          <p:cNvSpPr/>
          <p:nvPr/>
        </p:nvSpPr>
        <p:spPr>
          <a:xfrm>
            <a:off x="903892" y="4478080"/>
            <a:ext cx="432269" cy="167678"/>
          </a:xfrm>
          <a:custGeom>
            <a:avLst/>
            <a:gdLst/>
            <a:ahLst/>
            <a:cxnLst/>
            <a:rect l="l" t="t" r="r" b="b"/>
            <a:pathLst>
              <a:path w="13555" h="5258" extrusionOk="0">
                <a:moveTo>
                  <a:pt x="349" y="0"/>
                </a:moveTo>
                <a:lnTo>
                  <a:pt x="0" y="1521"/>
                </a:lnTo>
                <a:lnTo>
                  <a:pt x="13555" y="5257"/>
                </a:lnTo>
                <a:cubicBezTo>
                  <a:pt x="13460" y="4814"/>
                  <a:pt x="13365" y="4402"/>
                  <a:pt x="13270" y="3991"/>
                </a:cubicBezTo>
                <a:cubicBezTo>
                  <a:pt x="8741" y="3516"/>
                  <a:pt x="4339" y="2154"/>
                  <a:pt x="349" y="0"/>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52;p37"/>
          <p:cNvSpPr/>
          <p:nvPr/>
        </p:nvSpPr>
        <p:spPr>
          <a:xfrm>
            <a:off x="1229074" y="4490421"/>
            <a:ext cx="75771" cy="57370"/>
          </a:xfrm>
          <a:custGeom>
            <a:avLst/>
            <a:gdLst/>
            <a:ahLst/>
            <a:cxnLst/>
            <a:rect l="l" t="t" r="r" b="b"/>
            <a:pathLst>
              <a:path w="2376" h="1799" extrusionOk="0">
                <a:moveTo>
                  <a:pt x="2091" y="1"/>
                </a:moveTo>
                <a:cubicBezTo>
                  <a:pt x="1642" y="1"/>
                  <a:pt x="1190" y="176"/>
                  <a:pt x="824" y="437"/>
                </a:cubicBezTo>
                <a:cubicBezTo>
                  <a:pt x="381" y="754"/>
                  <a:pt x="64" y="1260"/>
                  <a:pt x="1" y="1799"/>
                </a:cubicBezTo>
                <a:cubicBezTo>
                  <a:pt x="349" y="1387"/>
                  <a:pt x="697" y="1070"/>
                  <a:pt x="1077" y="785"/>
                </a:cubicBezTo>
                <a:cubicBezTo>
                  <a:pt x="1457" y="500"/>
                  <a:pt x="1869" y="247"/>
                  <a:pt x="2376" y="25"/>
                </a:cubicBezTo>
                <a:cubicBezTo>
                  <a:pt x="2282" y="8"/>
                  <a:pt x="2186" y="1"/>
                  <a:pt x="2091" y="1"/>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53;p37"/>
          <p:cNvSpPr/>
          <p:nvPr/>
        </p:nvSpPr>
        <p:spPr>
          <a:xfrm>
            <a:off x="1205859" y="4468640"/>
            <a:ext cx="69712" cy="60974"/>
          </a:xfrm>
          <a:custGeom>
            <a:avLst/>
            <a:gdLst/>
            <a:ahLst/>
            <a:cxnLst/>
            <a:rect l="l" t="t" r="r" b="b"/>
            <a:pathLst>
              <a:path w="2186" h="1912" extrusionOk="0">
                <a:moveTo>
                  <a:pt x="2000" y="1"/>
                </a:moveTo>
                <a:cubicBezTo>
                  <a:pt x="1525" y="1"/>
                  <a:pt x="1061" y="210"/>
                  <a:pt x="697" y="518"/>
                </a:cubicBezTo>
                <a:cubicBezTo>
                  <a:pt x="285" y="866"/>
                  <a:pt x="0" y="1373"/>
                  <a:pt x="0" y="1912"/>
                </a:cubicBezTo>
                <a:cubicBezTo>
                  <a:pt x="317" y="1500"/>
                  <a:pt x="634" y="1152"/>
                  <a:pt x="982" y="866"/>
                </a:cubicBezTo>
                <a:cubicBezTo>
                  <a:pt x="1330" y="550"/>
                  <a:pt x="1710" y="296"/>
                  <a:pt x="2185" y="11"/>
                </a:cubicBezTo>
                <a:cubicBezTo>
                  <a:pt x="2124" y="4"/>
                  <a:pt x="2062" y="1"/>
                  <a:pt x="2000" y="1"/>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4;p37"/>
          <p:cNvSpPr/>
          <p:nvPr/>
        </p:nvSpPr>
        <p:spPr>
          <a:xfrm>
            <a:off x="1183631" y="4444436"/>
            <a:ext cx="79821" cy="69010"/>
          </a:xfrm>
          <a:custGeom>
            <a:avLst/>
            <a:gdLst/>
            <a:ahLst/>
            <a:cxnLst/>
            <a:rect l="l" t="t" r="r" b="b"/>
            <a:pathLst>
              <a:path w="2503" h="2164" extrusionOk="0">
                <a:moveTo>
                  <a:pt x="2307" y="1"/>
                </a:moveTo>
                <a:cubicBezTo>
                  <a:pt x="1747" y="1"/>
                  <a:pt x="1222" y="240"/>
                  <a:pt x="824" y="580"/>
                </a:cubicBezTo>
                <a:cubicBezTo>
                  <a:pt x="349" y="992"/>
                  <a:pt x="32" y="1562"/>
                  <a:pt x="1" y="2164"/>
                </a:cubicBezTo>
                <a:cubicBezTo>
                  <a:pt x="349" y="1689"/>
                  <a:pt x="697" y="1277"/>
                  <a:pt x="1077" y="929"/>
                </a:cubicBezTo>
                <a:cubicBezTo>
                  <a:pt x="1521" y="549"/>
                  <a:pt x="1964" y="295"/>
                  <a:pt x="2502" y="10"/>
                </a:cubicBezTo>
                <a:cubicBezTo>
                  <a:pt x="2437" y="4"/>
                  <a:pt x="2372" y="1"/>
                  <a:pt x="2307" y="1"/>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55;p37"/>
          <p:cNvSpPr/>
          <p:nvPr/>
        </p:nvSpPr>
        <p:spPr>
          <a:xfrm>
            <a:off x="485782" y="3107607"/>
            <a:ext cx="253526" cy="467157"/>
          </a:xfrm>
          <a:custGeom>
            <a:avLst/>
            <a:gdLst/>
            <a:ahLst/>
            <a:cxnLst/>
            <a:rect l="l" t="t" r="r" b="b"/>
            <a:pathLst>
              <a:path w="7950" h="14649" extrusionOk="0">
                <a:moveTo>
                  <a:pt x="3769" y="1"/>
                </a:moveTo>
                <a:lnTo>
                  <a:pt x="0" y="10135"/>
                </a:lnTo>
                <a:cubicBezTo>
                  <a:pt x="0" y="10135"/>
                  <a:pt x="285" y="14125"/>
                  <a:pt x="3420" y="14632"/>
                </a:cubicBezTo>
                <a:cubicBezTo>
                  <a:pt x="3486" y="14643"/>
                  <a:pt x="3551" y="14649"/>
                  <a:pt x="3616" y="14649"/>
                </a:cubicBezTo>
                <a:cubicBezTo>
                  <a:pt x="6584" y="14649"/>
                  <a:pt x="7949" y="2756"/>
                  <a:pt x="7949" y="2756"/>
                </a:cubicBezTo>
                <a:cubicBezTo>
                  <a:pt x="6872" y="1458"/>
                  <a:pt x="5384" y="476"/>
                  <a:pt x="3769" y="1"/>
                </a:cubicBezTo>
                <a:close/>
              </a:path>
            </a:pathLst>
          </a:custGeom>
          <a:solidFill>
            <a:srgbClr val="C96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56;p37"/>
          <p:cNvSpPr/>
          <p:nvPr/>
        </p:nvSpPr>
        <p:spPr>
          <a:xfrm>
            <a:off x="705951" y="2619754"/>
            <a:ext cx="850379" cy="410775"/>
          </a:xfrm>
          <a:custGeom>
            <a:avLst/>
            <a:gdLst/>
            <a:ahLst/>
            <a:cxnLst/>
            <a:rect l="l" t="t" r="r" b="b"/>
            <a:pathLst>
              <a:path w="26666" h="12881" extrusionOk="0">
                <a:moveTo>
                  <a:pt x="2797" y="0"/>
                </a:moveTo>
                <a:cubicBezTo>
                  <a:pt x="1855" y="0"/>
                  <a:pt x="914" y="123"/>
                  <a:pt x="0" y="383"/>
                </a:cubicBezTo>
                <a:cubicBezTo>
                  <a:pt x="1457" y="3043"/>
                  <a:pt x="3167" y="5766"/>
                  <a:pt x="5352" y="7857"/>
                </a:cubicBezTo>
                <a:cubicBezTo>
                  <a:pt x="7569" y="9915"/>
                  <a:pt x="10198" y="11562"/>
                  <a:pt x="13079" y="12417"/>
                </a:cubicBezTo>
                <a:cubicBezTo>
                  <a:pt x="13987" y="12687"/>
                  <a:pt x="14933" y="12881"/>
                  <a:pt x="15887" y="12881"/>
                </a:cubicBezTo>
                <a:cubicBezTo>
                  <a:pt x="16165" y="12881"/>
                  <a:pt x="16443" y="12864"/>
                  <a:pt x="16721" y="12829"/>
                </a:cubicBezTo>
                <a:cubicBezTo>
                  <a:pt x="18210" y="12639"/>
                  <a:pt x="19572" y="11879"/>
                  <a:pt x="20775" y="10992"/>
                </a:cubicBezTo>
                <a:cubicBezTo>
                  <a:pt x="24005" y="8585"/>
                  <a:pt x="25937" y="4436"/>
                  <a:pt x="26665" y="509"/>
                </a:cubicBezTo>
                <a:lnTo>
                  <a:pt x="26665" y="509"/>
                </a:lnTo>
                <a:cubicBezTo>
                  <a:pt x="21883" y="604"/>
                  <a:pt x="17355" y="3961"/>
                  <a:pt x="15866" y="8490"/>
                </a:cubicBezTo>
                <a:cubicBezTo>
                  <a:pt x="14346" y="5766"/>
                  <a:pt x="11654" y="3328"/>
                  <a:pt x="8962" y="1744"/>
                </a:cubicBezTo>
                <a:cubicBezTo>
                  <a:pt x="7111" y="642"/>
                  <a:pt x="4952" y="0"/>
                  <a:pt x="27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57;p37"/>
          <p:cNvSpPr/>
          <p:nvPr/>
        </p:nvSpPr>
        <p:spPr>
          <a:xfrm>
            <a:off x="1245243" y="2661243"/>
            <a:ext cx="291889" cy="221189"/>
          </a:xfrm>
          <a:custGeom>
            <a:avLst/>
            <a:gdLst/>
            <a:ahLst/>
            <a:cxnLst/>
            <a:rect l="l" t="t" r="r" b="b"/>
            <a:pathLst>
              <a:path w="9153" h="6936" fill="none" extrusionOk="0">
                <a:moveTo>
                  <a:pt x="9153" y="0"/>
                </a:moveTo>
                <a:cubicBezTo>
                  <a:pt x="7126" y="32"/>
                  <a:pt x="5131" y="824"/>
                  <a:pt x="3547" y="2090"/>
                </a:cubicBezTo>
                <a:cubicBezTo>
                  <a:pt x="1964" y="3325"/>
                  <a:pt x="760" y="5067"/>
                  <a:pt x="0" y="6936"/>
                </a:cubicBezTo>
                <a:cubicBezTo>
                  <a:pt x="760" y="5352"/>
                  <a:pt x="2059" y="4054"/>
                  <a:pt x="3579" y="3104"/>
                </a:cubicBezTo>
                <a:cubicBezTo>
                  <a:pt x="5036" y="2154"/>
                  <a:pt x="6714" y="1520"/>
                  <a:pt x="8393" y="950"/>
                </a:cubicBezTo>
                <a:cubicBezTo>
                  <a:pt x="5384" y="1869"/>
                  <a:pt x="2692" y="3800"/>
                  <a:pt x="887" y="6366"/>
                </a:cubicBezTo>
              </a:path>
            </a:pathLst>
          </a:custGeom>
          <a:noFill/>
          <a:ln w="4750" cap="flat" cmpd="sng">
            <a:solidFill>
              <a:srgbClr val="645CA7"/>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58;p37"/>
          <p:cNvSpPr/>
          <p:nvPr/>
        </p:nvSpPr>
        <p:spPr>
          <a:xfrm>
            <a:off x="726137" y="2625877"/>
            <a:ext cx="464605" cy="278782"/>
          </a:xfrm>
          <a:custGeom>
            <a:avLst/>
            <a:gdLst/>
            <a:ahLst/>
            <a:cxnLst/>
            <a:rect l="l" t="t" r="r" b="b"/>
            <a:pathLst>
              <a:path w="14569" h="8742" fill="none" extrusionOk="0">
                <a:moveTo>
                  <a:pt x="0" y="634"/>
                </a:moveTo>
                <a:cubicBezTo>
                  <a:pt x="2914" y="1"/>
                  <a:pt x="6018" y="729"/>
                  <a:pt x="8551" y="2281"/>
                </a:cubicBezTo>
                <a:cubicBezTo>
                  <a:pt x="11085" y="3833"/>
                  <a:pt x="13080" y="6144"/>
                  <a:pt x="14568" y="8741"/>
                </a:cubicBezTo>
                <a:cubicBezTo>
                  <a:pt x="11401" y="4371"/>
                  <a:pt x="6239" y="1552"/>
                  <a:pt x="856" y="1204"/>
                </a:cubicBezTo>
                <a:cubicBezTo>
                  <a:pt x="3294" y="2123"/>
                  <a:pt x="6018" y="2439"/>
                  <a:pt x="8329" y="3674"/>
                </a:cubicBezTo>
                <a:cubicBezTo>
                  <a:pt x="10515" y="4814"/>
                  <a:pt x="12193" y="6683"/>
                  <a:pt x="13586" y="8741"/>
                </a:cubicBezTo>
              </a:path>
            </a:pathLst>
          </a:custGeom>
          <a:noFill/>
          <a:ln w="4750" cap="flat" cmpd="sng">
            <a:solidFill>
              <a:srgbClr val="645CA7"/>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59;p37"/>
          <p:cNvSpPr/>
          <p:nvPr/>
        </p:nvSpPr>
        <p:spPr>
          <a:xfrm>
            <a:off x="1144247" y="2866231"/>
            <a:ext cx="123255" cy="812015"/>
          </a:xfrm>
          <a:custGeom>
            <a:avLst/>
            <a:gdLst/>
            <a:ahLst/>
            <a:cxnLst/>
            <a:rect l="l" t="t" r="r" b="b"/>
            <a:pathLst>
              <a:path w="3865" h="25463" extrusionOk="0">
                <a:moveTo>
                  <a:pt x="0" y="1"/>
                </a:moveTo>
                <a:lnTo>
                  <a:pt x="0" y="25463"/>
                </a:lnTo>
                <a:lnTo>
                  <a:pt x="3864" y="25463"/>
                </a:lnTo>
                <a:lnTo>
                  <a:pt x="3864" y="1"/>
                </a:lnTo>
                <a:close/>
              </a:path>
            </a:pathLst>
          </a:custGeom>
          <a:solidFill>
            <a:srgbClr val="645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60;p37"/>
          <p:cNvSpPr/>
          <p:nvPr/>
        </p:nvSpPr>
        <p:spPr>
          <a:xfrm>
            <a:off x="1267470" y="2612993"/>
            <a:ext cx="340362" cy="1065254"/>
          </a:xfrm>
          <a:custGeom>
            <a:avLst/>
            <a:gdLst/>
            <a:ahLst/>
            <a:cxnLst/>
            <a:rect l="l" t="t" r="r" b="b"/>
            <a:pathLst>
              <a:path w="10673" h="33404" extrusionOk="0">
                <a:moveTo>
                  <a:pt x="9995" y="0"/>
                </a:moveTo>
                <a:cubicBezTo>
                  <a:pt x="9847" y="0"/>
                  <a:pt x="9696" y="48"/>
                  <a:pt x="9564" y="151"/>
                </a:cubicBezTo>
                <a:lnTo>
                  <a:pt x="0" y="7942"/>
                </a:lnTo>
                <a:lnTo>
                  <a:pt x="0" y="33404"/>
                </a:lnTo>
                <a:lnTo>
                  <a:pt x="10419" y="24916"/>
                </a:lnTo>
                <a:cubicBezTo>
                  <a:pt x="10578" y="24790"/>
                  <a:pt x="10673" y="24600"/>
                  <a:pt x="10673" y="24410"/>
                </a:cubicBezTo>
                <a:lnTo>
                  <a:pt x="10673" y="690"/>
                </a:lnTo>
                <a:cubicBezTo>
                  <a:pt x="10673" y="267"/>
                  <a:pt x="10344" y="0"/>
                  <a:pt x="9995"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61;p37"/>
          <p:cNvSpPr/>
          <p:nvPr/>
        </p:nvSpPr>
        <p:spPr>
          <a:xfrm>
            <a:off x="1300795" y="2673361"/>
            <a:ext cx="269662" cy="492860"/>
          </a:xfrm>
          <a:custGeom>
            <a:avLst/>
            <a:gdLst/>
            <a:ahLst/>
            <a:cxnLst/>
            <a:rect l="l" t="t" r="r" b="b"/>
            <a:pathLst>
              <a:path w="8456" h="15455" extrusionOk="0">
                <a:moveTo>
                  <a:pt x="8456" y="0"/>
                </a:moveTo>
                <a:lnTo>
                  <a:pt x="0" y="6904"/>
                </a:lnTo>
                <a:lnTo>
                  <a:pt x="0" y="15455"/>
                </a:lnTo>
                <a:lnTo>
                  <a:pt x="8456" y="8551"/>
                </a:lnTo>
                <a:lnTo>
                  <a:pt x="8456" y="0"/>
                </a:ln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62;p37"/>
          <p:cNvSpPr/>
          <p:nvPr/>
        </p:nvSpPr>
        <p:spPr>
          <a:xfrm>
            <a:off x="1300795" y="2992484"/>
            <a:ext cx="269662" cy="253526"/>
          </a:xfrm>
          <a:custGeom>
            <a:avLst/>
            <a:gdLst/>
            <a:ahLst/>
            <a:cxnLst/>
            <a:rect l="l" t="t" r="r" b="b"/>
            <a:pathLst>
              <a:path w="8456" h="7950" extrusionOk="0">
                <a:moveTo>
                  <a:pt x="8456" y="1"/>
                </a:moveTo>
                <a:lnTo>
                  <a:pt x="0" y="6936"/>
                </a:lnTo>
                <a:lnTo>
                  <a:pt x="0" y="7949"/>
                </a:lnTo>
                <a:lnTo>
                  <a:pt x="8456" y="1046"/>
                </a:lnTo>
                <a:lnTo>
                  <a:pt x="8456" y="1"/>
                </a:ln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63;p37"/>
          <p:cNvSpPr/>
          <p:nvPr/>
        </p:nvSpPr>
        <p:spPr>
          <a:xfrm>
            <a:off x="663505" y="2604861"/>
            <a:ext cx="481794" cy="1073386"/>
          </a:xfrm>
          <a:custGeom>
            <a:avLst/>
            <a:gdLst/>
            <a:ahLst/>
            <a:cxnLst/>
            <a:rect l="l" t="t" r="r" b="b"/>
            <a:pathLst>
              <a:path w="15108" h="33659" extrusionOk="0">
                <a:moveTo>
                  <a:pt x="681" y="0"/>
                </a:moveTo>
                <a:cubicBezTo>
                  <a:pt x="329" y="0"/>
                  <a:pt x="1" y="275"/>
                  <a:pt x="1" y="660"/>
                </a:cubicBezTo>
                <a:lnTo>
                  <a:pt x="1" y="24570"/>
                </a:lnTo>
                <a:cubicBezTo>
                  <a:pt x="1" y="24823"/>
                  <a:pt x="128" y="25045"/>
                  <a:pt x="349" y="25171"/>
                </a:cubicBezTo>
                <a:lnTo>
                  <a:pt x="15107" y="33659"/>
                </a:lnTo>
                <a:lnTo>
                  <a:pt x="15107" y="8197"/>
                </a:lnTo>
                <a:lnTo>
                  <a:pt x="1014" y="90"/>
                </a:lnTo>
                <a:cubicBezTo>
                  <a:pt x="907" y="28"/>
                  <a:pt x="793" y="0"/>
                  <a:pt x="681"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64;p37"/>
          <p:cNvSpPr/>
          <p:nvPr/>
        </p:nvSpPr>
        <p:spPr>
          <a:xfrm>
            <a:off x="593826" y="2908645"/>
            <a:ext cx="187896" cy="289689"/>
          </a:xfrm>
          <a:custGeom>
            <a:avLst/>
            <a:gdLst/>
            <a:ahLst/>
            <a:cxnLst/>
            <a:rect l="l" t="t" r="r" b="b"/>
            <a:pathLst>
              <a:path w="5892" h="9084" extrusionOk="0">
                <a:moveTo>
                  <a:pt x="1961" y="0"/>
                </a:moveTo>
                <a:cubicBezTo>
                  <a:pt x="1731" y="0"/>
                  <a:pt x="1502" y="97"/>
                  <a:pt x="1236" y="349"/>
                </a:cubicBezTo>
                <a:cubicBezTo>
                  <a:pt x="729" y="856"/>
                  <a:pt x="381" y="1553"/>
                  <a:pt x="222" y="2281"/>
                </a:cubicBezTo>
                <a:cubicBezTo>
                  <a:pt x="1" y="3263"/>
                  <a:pt x="96" y="4276"/>
                  <a:pt x="254" y="5290"/>
                </a:cubicBezTo>
                <a:cubicBezTo>
                  <a:pt x="412" y="6113"/>
                  <a:pt x="603" y="6936"/>
                  <a:pt x="1046" y="7665"/>
                </a:cubicBezTo>
                <a:cubicBezTo>
                  <a:pt x="1489" y="8362"/>
                  <a:pt x="2186" y="8963"/>
                  <a:pt x="3041" y="9058"/>
                </a:cubicBezTo>
                <a:cubicBezTo>
                  <a:pt x="3154" y="9075"/>
                  <a:pt x="3268" y="9083"/>
                  <a:pt x="3381" y="9083"/>
                </a:cubicBezTo>
                <a:cubicBezTo>
                  <a:pt x="3900" y="9083"/>
                  <a:pt x="4416" y="8918"/>
                  <a:pt x="4910" y="8710"/>
                </a:cubicBezTo>
                <a:cubicBezTo>
                  <a:pt x="5100" y="8647"/>
                  <a:pt x="5258" y="8552"/>
                  <a:pt x="5416" y="8425"/>
                </a:cubicBezTo>
                <a:cubicBezTo>
                  <a:pt x="5765" y="8140"/>
                  <a:pt x="5891" y="7633"/>
                  <a:pt x="5860" y="7190"/>
                </a:cubicBezTo>
                <a:cubicBezTo>
                  <a:pt x="5796" y="6746"/>
                  <a:pt x="5606" y="6303"/>
                  <a:pt x="5385" y="5923"/>
                </a:cubicBezTo>
                <a:cubicBezTo>
                  <a:pt x="4371" y="4118"/>
                  <a:pt x="2788" y="2439"/>
                  <a:pt x="729" y="2091"/>
                </a:cubicBezTo>
                <a:cubicBezTo>
                  <a:pt x="892" y="2051"/>
                  <a:pt x="1057" y="2032"/>
                  <a:pt x="1223" y="2032"/>
                </a:cubicBezTo>
                <a:cubicBezTo>
                  <a:pt x="1832" y="2032"/>
                  <a:pt x="2448" y="2288"/>
                  <a:pt x="2946" y="2661"/>
                </a:cubicBezTo>
                <a:cubicBezTo>
                  <a:pt x="3579" y="3105"/>
                  <a:pt x="4086" y="3706"/>
                  <a:pt x="4688" y="4181"/>
                </a:cubicBezTo>
                <a:cubicBezTo>
                  <a:pt x="4814" y="4308"/>
                  <a:pt x="4973" y="4403"/>
                  <a:pt x="5131" y="4403"/>
                </a:cubicBezTo>
                <a:cubicBezTo>
                  <a:pt x="5353" y="4403"/>
                  <a:pt x="5543" y="4181"/>
                  <a:pt x="5575" y="3960"/>
                </a:cubicBezTo>
                <a:cubicBezTo>
                  <a:pt x="5606" y="3770"/>
                  <a:pt x="5543" y="3516"/>
                  <a:pt x="5480" y="3326"/>
                </a:cubicBezTo>
                <a:cubicBezTo>
                  <a:pt x="5036" y="2059"/>
                  <a:pt x="4086" y="983"/>
                  <a:pt x="2914" y="349"/>
                </a:cubicBezTo>
                <a:cubicBezTo>
                  <a:pt x="2543" y="155"/>
                  <a:pt x="2251" y="0"/>
                  <a:pt x="1961" y="0"/>
                </a:cubicBezTo>
                <a:close/>
              </a:path>
            </a:pathLst>
          </a:custGeom>
          <a:solidFill>
            <a:srgbClr val="DC7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65;p37"/>
          <p:cNvSpPr/>
          <p:nvPr/>
        </p:nvSpPr>
        <p:spPr>
          <a:xfrm>
            <a:off x="593826" y="3036779"/>
            <a:ext cx="182825" cy="133492"/>
          </a:xfrm>
          <a:custGeom>
            <a:avLst/>
            <a:gdLst/>
            <a:ahLst/>
            <a:cxnLst/>
            <a:rect l="l" t="t" r="r" b="b"/>
            <a:pathLst>
              <a:path w="5733" h="4186" extrusionOk="0">
                <a:moveTo>
                  <a:pt x="194" y="0"/>
                </a:moveTo>
                <a:cubicBezTo>
                  <a:pt x="130" y="0"/>
                  <a:pt x="65" y="2"/>
                  <a:pt x="1" y="5"/>
                </a:cubicBezTo>
                <a:cubicBezTo>
                  <a:pt x="1204" y="290"/>
                  <a:pt x="2249" y="860"/>
                  <a:pt x="3168" y="1588"/>
                </a:cubicBezTo>
                <a:cubicBezTo>
                  <a:pt x="4118" y="2348"/>
                  <a:pt x="4878" y="3267"/>
                  <a:pt x="5733" y="4185"/>
                </a:cubicBezTo>
                <a:cubicBezTo>
                  <a:pt x="5163" y="3077"/>
                  <a:pt x="4434" y="2063"/>
                  <a:pt x="3453" y="1272"/>
                </a:cubicBezTo>
                <a:cubicBezTo>
                  <a:pt x="2946" y="892"/>
                  <a:pt x="2408" y="543"/>
                  <a:pt x="1838" y="322"/>
                </a:cubicBezTo>
                <a:cubicBezTo>
                  <a:pt x="1297" y="123"/>
                  <a:pt x="757" y="0"/>
                  <a:pt x="194"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66;p37"/>
          <p:cNvSpPr/>
          <p:nvPr/>
        </p:nvSpPr>
        <p:spPr>
          <a:xfrm>
            <a:off x="1489648" y="2908645"/>
            <a:ext cx="187864" cy="289689"/>
          </a:xfrm>
          <a:custGeom>
            <a:avLst/>
            <a:gdLst/>
            <a:ahLst/>
            <a:cxnLst/>
            <a:rect l="l" t="t" r="r" b="b"/>
            <a:pathLst>
              <a:path w="5891" h="9084" extrusionOk="0">
                <a:moveTo>
                  <a:pt x="3931" y="0"/>
                </a:moveTo>
                <a:cubicBezTo>
                  <a:pt x="3640" y="0"/>
                  <a:pt x="3348" y="155"/>
                  <a:pt x="2977" y="349"/>
                </a:cubicBezTo>
                <a:cubicBezTo>
                  <a:pt x="1805" y="983"/>
                  <a:pt x="855" y="2059"/>
                  <a:pt x="412" y="3326"/>
                </a:cubicBezTo>
                <a:cubicBezTo>
                  <a:pt x="349" y="3516"/>
                  <a:pt x="285" y="3770"/>
                  <a:pt x="317" y="3960"/>
                </a:cubicBezTo>
                <a:cubicBezTo>
                  <a:pt x="349" y="4181"/>
                  <a:pt x="539" y="4403"/>
                  <a:pt x="760" y="4403"/>
                </a:cubicBezTo>
                <a:cubicBezTo>
                  <a:pt x="919" y="4403"/>
                  <a:pt x="1077" y="4308"/>
                  <a:pt x="1204" y="4181"/>
                </a:cubicBezTo>
                <a:cubicBezTo>
                  <a:pt x="1805" y="3706"/>
                  <a:pt x="2312" y="3105"/>
                  <a:pt x="2945" y="2661"/>
                </a:cubicBezTo>
                <a:cubicBezTo>
                  <a:pt x="3444" y="2288"/>
                  <a:pt x="4059" y="2032"/>
                  <a:pt x="4669" y="2032"/>
                </a:cubicBezTo>
                <a:cubicBezTo>
                  <a:pt x="4835" y="2032"/>
                  <a:pt x="5000" y="2051"/>
                  <a:pt x="5162" y="2091"/>
                </a:cubicBezTo>
                <a:cubicBezTo>
                  <a:pt x="3104" y="2439"/>
                  <a:pt x="1520" y="4118"/>
                  <a:pt x="507" y="5923"/>
                </a:cubicBezTo>
                <a:cubicBezTo>
                  <a:pt x="285" y="6303"/>
                  <a:pt x="95" y="6746"/>
                  <a:pt x="32" y="7190"/>
                </a:cubicBezTo>
                <a:cubicBezTo>
                  <a:pt x="0" y="7633"/>
                  <a:pt x="127" y="8140"/>
                  <a:pt x="475" y="8425"/>
                </a:cubicBezTo>
                <a:cubicBezTo>
                  <a:pt x="602" y="8552"/>
                  <a:pt x="792" y="8647"/>
                  <a:pt x="982" y="8710"/>
                </a:cubicBezTo>
                <a:cubicBezTo>
                  <a:pt x="1476" y="8918"/>
                  <a:pt x="1991" y="9083"/>
                  <a:pt x="2510" y="9083"/>
                </a:cubicBezTo>
                <a:cubicBezTo>
                  <a:pt x="2624" y="9083"/>
                  <a:pt x="2737" y="9075"/>
                  <a:pt x="2850" y="9058"/>
                </a:cubicBezTo>
                <a:cubicBezTo>
                  <a:pt x="3706" y="8963"/>
                  <a:pt x="4402" y="8362"/>
                  <a:pt x="4846" y="7665"/>
                </a:cubicBezTo>
                <a:cubicBezTo>
                  <a:pt x="5289" y="6936"/>
                  <a:pt x="5479" y="6113"/>
                  <a:pt x="5637" y="5290"/>
                </a:cubicBezTo>
                <a:cubicBezTo>
                  <a:pt x="5796" y="4276"/>
                  <a:pt x="5891" y="3263"/>
                  <a:pt x="5669" y="2281"/>
                </a:cubicBezTo>
                <a:cubicBezTo>
                  <a:pt x="5511" y="1553"/>
                  <a:pt x="5162" y="856"/>
                  <a:pt x="4656" y="349"/>
                </a:cubicBezTo>
                <a:cubicBezTo>
                  <a:pt x="4390" y="97"/>
                  <a:pt x="4161" y="0"/>
                  <a:pt x="3931" y="0"/>
                </a:cubicBezTo>
                <a:close/>
              </a:path>
            </a:pathLst>
          </a:custGeom>
          <a:solidFill>
            <a:srgbClr val="DC7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67;p37"/>
          <p:cNvSpPr/>
          <p:nvPr/>
        </p:nvSpPr>
        <p:spPr>
          <a:xfrm>
            <a:off x="1494686" y="3036779"/>
            <a:ext cx="182825" cy="133492"/>
          </a:xfrm>
          <a:custGeom>
            <a:avLst/>
            <a:gdLst/>
            <a:ahLst/>
            <a:cxnLst/>
            <a:rect l="l" t="t" r="r" b="b"/>
            <a:pathLst>
              <a:path w="5733" h="4186" extrusionOk="0">
                <a:moveTo>
                  <a:pt x="5540" y="0"/>
                </a:moveTo>
                <a:cubicBezTo>
                  <a:pt x="4976" y="0"/>
                  <a:pt x="4436" y="123"/>
                  <a:pt x="3896" y="322"/>
                </a:cubicBezTo>
                <a:cubicBezTo>
                  <a:pt x="3326" y="543"/>
                  <a:pt x="2787" y="860"/>
                  <a:pt x="2281" y="1272"/>
                </a:cubicBezTo>
                <a:cubicBezTo>
                  <a:pt x="1299" y="2063"/>
                  <a:pt x="571" y="3077"/>
                  <a:pt x="1" y="4185"/>
                </a:cubicBezTo>
                <a:cubicBezTo>
                  <a:pt x="856" y="3267"/>
                  <a:pt x="1616" y="2348"/>
                  <a:pt x="2566" y="1588"/>
                </a:cubicBezTo>
                <a:cubicBezTo>
                  <a:pt x="3484" y="860"/>
                  <a:pt x="4529" y="290"/>
                  <a:pt x="5733" y="5"/>
                </a:cubicBezTo>
                <a:cubicBezTo>
                  <a:pt x="5668" y="2"/>
                  <a:pt x="5604" y="0"/>
                  <a:pt x="5540"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68;p37"/>
          <p:cNvSpPr/>
          <p:nvPr/>
        </p:nvSpPr>
        <p:spPr>
          <a:xfrm>
            <a:off x="1532061" y="3107607"/>
            <a:ext cx="133332" cy="87889"/>
          </a:xfrm>
          <a:custGeom>
            <a:avLst/>
            <a:gdLst/>
            <a:ahLst/>
            <a:cxnLst/>
            <a:rect l="l" t="t" r="r" b="b"/>
            <a:pathLst>
              <a:path w="4181" h="2756" extrusionOk="0">
                <a:moveTo>
                  <a:pt x="4181" y="1"/>
                </a:moveTo>
                <a:lnTo>
                  <a:pt x="4181" y="1"/>
                </a:lnTo>
                <a:cubicBezTo>
                  <a:pt x="3326" y="64"/>
                  <a:pt x="2502" y="412"/>
                  <a:pt x="1774" y="887"/>
                </a:cubicBezTo>
                <a:cubicBezTo>
                  <a:pt x="1045" y="1363"/>
                  <a:pt x="412" y="1996"/>
                  <a:pt x="0" y="2756"/>
                </a:cubicBezTo>
                <a:cubicBezTo>
                  <a:pt x="665" y="2218"/>
                  <a:pt x="1330" y="1711"/>
                  <a:pt x="1996" y="1236"/>
                </a:cubicBezTo>
                <a:cubicBezTo>
                  <a:pt x="2692" y="792"/>
                  <a:pt x="3421" y="412"/>
                  <a:pt x="4181" y="1"/>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 name="Google Shape;1069;p37"/>
          <p:cNvGrpSpPr/>
          <p:nvPr/>
        </p:nvGrpSpPr>
        <p:grpSpPr>
          <a:xfrm>
            <a:off x="4352189" y="3883235"/>
            <a:ext cx="651417" cy="649408"/>
            <a:chOff x="4352189" y="3883235"/>
            <a:chExt cx="651417" cy="649408"/>
          </a:xfrm>
        </p:grpSpPr>
        <p:sp>
          <p:nvSpPr>
            <p:cNvPr id="121" name="Google Shape;1070;p37"/>
            <p:cNvSpPr/>
            <p:nvPr/>
          </p:nvSpPr>
          <p:spPr>
            <a:xfrm>
              <a:off x="4418839" y="3968063"/>
              <a:ext cx="25289" cy="25289"/>
            </a:xfrm>
            <a:custGeom>
              <a:avLst/>
              <a:gdLst/>
              <a:ahLst/>
              <a:cxnLst/>
              <a:rect l="l" t="t" r="r" b="b"/>
              <a:pathLst>
                <a:path w="793" h="793" extrusionOk="0">
                  <a:moveTo>
                    <a:pt x="412" y="1"/>
                  </a:moveTo>
                  <a:cubicBezTo>
                    <a:pt x="317" y="1"/>
                    <a:pt x="190" y="32"/>
                    <a:pt x="127" y="127"/>
                  </a:cubicBezTo>
                  <a:cubicBezTo>
                    <a:pt x="64" y="191"/>
                    <a:pt x="0" y="286"/>
                    <a:pt x="0" y="381"/>
                  </a:cubicBezTo>
                  <a:cubicBezTo>
                    <a:pt x="0" y="507"/>
                    <a:pt x="64" y="602"/>
                    <a:pt x="127" y="666"/>
                  </a:cubicBezTo>
                  <a:cubicBezTo>
                    <a:pt x="190" y="729"/>
                    <a:pt x="317" y="792"/>
                    <a:pt x="412" y="792"/>
                  </a:cubicBezTo>
                  <a:cubicBezTo>
                    <a:pt x="507" y="792"/>
                    <a:pt x="602" y="729"/>
                    <a:pt x="697" y="666"/>
                  </a:cubicBezTo>
                  <a:cubicBezTo>
                    <a:pt x="760" y="602"/>
                    <a:pt x="792" y="507"/>
                    <a:pt x="792" y="381"/>
                  </a:cubicBezTo>
                  <a:cubicBezTo>
                    <a:pt x="792" y="286"/>
                    <a:pt x="760" y="191"/>
                    <a:pt x="697" y="127"/>
                  </a:cubicBezTo>
                  <a:cubicBezTo>
                    <a:pt x="602" y="32"/>
                    <a:pt x="507" y="1"/>
                    <a:pt x="412" y="1"/>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71;p37"/>
            <p:cNvSpPr/>
            <p:nvPr/>
          </p:nvSpPr>
          <p:spPr>
            <a:xfrm>
              <a:off x="4418839" y="4038763"/>
              <a:ext cx="205053" cy="25289"/>
            </a:xfrm>
            <a:custGeom>
              <a:avLst/>
              <a:gdLst/>
              <a:ahLst/>
              <a:cxnLst/>
              <a:rect l="l" t="t" r="r" b="b"/>
              <a:pathLst>
                <a:path w="6430" h="793" extrusionOk="0">
                  <a:moveTo>
                    <a:pt x="412" y="0"/>
                  </a:moveTo>
                  <a:cubicBezTo>
                    <a:pt x="190" y="0"/>
                    <a:pt x="0" y="190"/>
                    <a:pt x="0" y="412"/>
                  </a:cubicBezTo>
                  <a:cubicBezTo>
                    <a:pt x="0" y="634"/>
                    <a:pt x="190" y="792"/>
                    <a:pt x="412" y="792"/>
                  </a:cubicBezTo>
                  <a:lnTo>
                    <a:pt x="6017" y="792"/>
                  </a:lnTo>
                  <a:cubicBezTo>
                    <a:pt x="6239" y="792"/>
                    <a:pt x="6429" y="634"/>
                    <a:pt x="6429" y="412"/>
                  </a:cubicBezTo>
                  <a:cubicBezTo>
                    <a:pt x="6429" y="190"/>
                    <a:pt x="6239" y="0"/>
                    <a:pt x="6017"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72;p37"/>
            <p:cNvSpPr/>
            <p:nvPr/>
          </p:nvSpPr>
          <p:spPr>
            <a:xfrm>
              <a:off x="4418839" y="4109463"/>
              <a:ext cx="205053" cy="26277"/>
            </a:xfrm>
            <a:custGeom>
              <a:avLst/>
              <a:gdLst/>
              <a:ahLst/>
              <a:cxnLst/>
              <a:rect l="l" t="t" r="r" b="b"/>
              <a:pathLst>
                <a:path w="6430" h="824" extrusionOk="0">
                  <a:moveTo>
                    <a:pt x="412" y="0"/>
                  </a:moveTo>
                  <a:cubicBezTo>
                    <a:pt x="190" y="0"/>
                    <a:pt x="0" y="190"/>
                    <a:pt x="0" y="412"/>
                  </a:cubicBezTo>
                  <a:cubicBezTo>
                    <a:pt x="0" y="634"/>
                    <a:pt x="190" y="824"/>
                    <a:pt x="412" y="824"/>
                  </a:cubicBezTo>
                  <a:lnTo>
                    <a:pt x="6017" y="824"/>
                  </a:lnTo>
                  <a:cubicBezTo>
                    <a:pt x="6239" y="824"/>
                    <a:pt x="6429" y="634"/>
                    <a:pt x="6429" y="412"/>
                  </a:cubicBezTo>
                  <a:cubicBezTo>
                    <a:pt x="6429" y="190"/>
                    <a:pt x="6239" y="0"/>
                    <a:pt x="6017"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73;p37"/>
            <p:cNvSpPr/>
            <p:nvPr/>
          </p:nvSpPr>
          <p:spPr>
            <a:xfrm>
              <a:off x="4418839" y="4181152"/>
              <a:ext cx="205053" cy="25289"/>
            </a:xfrm>
            <a:custGeom>
              <a:avLst/>
              <a:gdLst/>
              <a:ahLst/>
              <a:cxnLst/>
              <a:rect l="l" t="t" r="r" b="b"/>
              <a:pathLst>
                <a:path w="6430" h="793" extrusionOk="0">
                  <a:moveTo>
                    <a:pt x="412" y="1"/>
                  </a:moveTo>
                  <a:cubicBezTo>
                    <a:pt x="190" y="1"/>
                    <a:pt x="0" y="159"/>
                    <a:pt x="0" y="381"/>
                  </a:cubicBezTo>
                  <a:cubicBezTo>
                    <a:pt x="0" y="603"/>
                    <a:pt x="190" y="793"/>
                    <a:pt x="412" y="793"/>
                  </a:cubicBezTo>
                  <a:lnTo>
                    <a:pt x="6017" y="793"/>
                  </a:lnTo>
                  <a:cubicBezTo>
                    <a:pt x="6239" y="793"/>
                    <a:pt x="6429" y="603"/>
                    <a:pt x="6429" y="381"/>
                  </a:cubicBezTo>
                  <a:cubicBezTo>
                    <a:pt x="6429" y="159"/>
                    <a:pt x="6239" y="1"/>
                    <a:pt x="6017" y="1"/>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74;p37"/>
            <p:cNvSpPr/>
            <p:nvPr/>
          </p:nvSpPr>
          <p:spPr>
            <a:xfrm>
              <a:off x="4418839" y="4251852"/>
              <a:ext cx="205053" cy="25289"/>
            </a:xfrm>
            <a:custGeom>
              <a:avLst/>
              <a:gdLst/>
              <a:ahLst/>
              <a:cxnLst/>
              <a:rect l="l" t="t" r="r" b="b"/>
              <a:pathLst>
                <a:path w="6430" h="793" extrusionOk="0">
                  <a:moveTo>
                    <a:pt x="412" y="1"/>
                  </a:moveTo>
                  <a:cubicBezTo>
                    <a:pt x="190" y="1"/>
                    <a:pt x="0" y="191"/>
                    <a:pt x="0" y="412"/>
                  </a:cubicBezTo>
                  <a:cubicBezTo>
                    <a:pt x="0" y="634"/>
                    <a:pt x="190" y="792"/>
                    <a:pt x="412" y="792"/>
                  </a:cubicBezTo>
                  <a:lnTo>
                    <a:pt x="6017" y="792"/>
                  </a:lnTo>
                  <a:cubicBezTo>
                    <a:pt x="6239" y="792"/>
                    <a:pt x="6429" y="634"/>
                    <a:pt x="6429" y="412"/>
                  </a:cubicBezTo>
                  <a:cubicBezTo>
                    <a:pt x="6429" y="191"/>
                    <a:pt x="6239" y="1"/>
                    <a:pt x="6017" y="1"/>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75;p37"/>
            <p:cNvSpPr/>
            <p:nvPr/>
          </p:nvSpPr>
          <p:spPr>
            <a:xfrm>
              <a:off x="4469321" y="3968063"/>
              <a:ext cx="154571" cy="25289"/>
            </a:xfrm>
            <a:custGeom>
              <a:avLst/>
              <a:gdLst/>
              <a:ahLst/>
              <a:cxnLst/>
              <a:rect l="l" t="t" r="r" b="b"/>
              <a:pathLst>
                <a:path w="4847" h="793" extrusionOk="0">
                  <a:moveTo>
                    <a:pt x="381" y="1"/>
                  </a:moveTo>
                  <a:cubicBezTo>
                    <a:pt x="159" y="1"/>
                    <a:pt x="1" y="159"/>
                    <a:pt x="1" y="381"/>
                  </a:cubicBezTo>
                  <a:cubicBezTo>
                    <a:pt x="1" y="602"/>
                    <a:pt x="159" y="792"/>
                    <a:pt x="381" y="792"/>
                  </a:cubicBezTo>
                  <a:lnTo>
                    <a:pt x="4434" y="792"/>
                  </a:lnTo>
                  <a:cubicBezTo>
                    <a:pt x="4656" y="792"/>
                    <a:pt x="4846" y="602"/>
                    <a:pt x="4846" y="381"/>
                  </a:cubicBezTo>
                  <a:cubicBezTo>
                    <a:pt x="4846" y="159"/>
                    <a:pt x="4656" y="1"/>
                    <a:pt x="4434" y="1"/>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76;p37"/>
            <p:cNvSpPr/>
            <p:nvPr/>
          </p:nvSpPr>
          <p:spPr>
            <a:xfrm>
              <a:off x="4352189" y="3883235"/>
              <a:ext cx="651417" cy="649408"/>
            </a:xfrm>
            <a:custGeom>
              <a:avLst/>
              <a:gdLst/>
              <a:ahLst/>
              <a:cxnLst/>
              <a:rect l="l" t="t" r="r" b="b"/>
              <a:pathLst>
                <a:path w="20427" h="20364" extrusionOk="0">
                  <a:moveTo>
                    <a:pt x="7126" y="792"/>
                  </a:moveTo>
                  <a:cubicBezTo>
                    <a:pt x="8171" y="792"/>
                    <a:pt x="9153" y="1267"/>
                    <a:pt x="9786" y="2122"/>
                  </a:cubicBezTo>
                  <a:lnTo>
                    <a:pt x="9786" y="15202"/>
                  </a:lnTo>
                  <a:cubicBezTo>
                    <a:pt x="9058" y="14600"/>
                    <a:pt x="8107" y="14220"/>
                    <a:pt x="7126" y="14220"/>
                  </a:cubicBezTo>
                  <a:lnTo>
                    <a:pt x="792" y="14220"/>
                  </a:lnTo>
                  <a:lnTo>
                    <a:pt x="792" y="792"/>
                  </a:lnTo>
                  <a:close/>
                  <a:moveTo>
                    <a:pt x="19572" y="792"/>
                  </a:moveTo>
                  <a:lnTo>
                    <a:pt x="19572" y="12636"/>
                  </a:lnTo>
                  <a:cubicBezTo>
                    <a:pt x="19477" y="12605"/>
                    <a:pt x="19382" y="12573"/>
                    <a:pt x="19255" y="12573"/>
                  </a:cubicBezTo>
                  <a:cubicBezTo>
                    <a:pt x="19128" y="12573"/>
                    <a:pt x="18970" y="12605"/>
                    <a:pt x="18843" y="12668"/>
                  </a:cubicBezTo>
                  <a:cubicBezTo>
                    <a:pt x="18685" y="12288"/>
                    <a:pt x="18305" y="12003"/>
                    <a:pt x="17830" y="12003"/>
                  </a:cubicBezTo>
                  <a:cubicBezTo>
                    <a:pt x="17577" y="12003"/>
                    <a:pt x="17323" y="12098"/>
                    <a:pt x="17133" y="12288"/>
                  </a:cubicBezTo>
                  <a:cubicBezTo>
                    <a:pt x="16943" y="12098"/>
                    <a:pt x="16690" y="12003"/>
                    <a:pt x="16405" y="12003"/>
                  </a:cubicBezTo>
                  <a:cubicBezTo>
                    <a:pt x="16310" y="12003"/>
                    <a:pt x="16215" y="12035"/>
                    <a:pt x="16088" y="12066"/>
                  </a:cubicBezTo>
                  <a:lnTo>
                    <a:pt x="16088" y="10135"/>
                  </a:lnTo>
                  <a:lnTo>
                    <a:pt x="17893" y="10135"/>
                  </a:lnTo>
                  <a:cubicBezTo>
                    <a:pt x="18115" y="10135"/>
                    <a:pt x="18305" y="9945"/>
                    <a:pt x="18305" y="9723"/>
                  </a:cubicBezTo>
                  <a:cubicBezTo>
                    <a:pt x="18305" y="9501"/>
                    <a:pt x="18115" y="9343"/>
                    <a:pt x="17893" y="9343"/>
                  </a:cubicBezTo>
                  <a:lnTo>
                    <a:pt x="15803" y="9343"/>
                  </a:lnTo>
                  <a:cubicBezTo>
                    <a:pt x="15613" y="9121"/>
                    <a:pt x="15296" y="8994"/>
                    <a:pt x="14980" y="8994"/>
                  </a:cubicBezTo>
                  <a:cubicBezTo>
                    <a:pt x="14663" y="8994"/>
                    <a:pt x="14378" y="9121"/>
                    <a:pt x="14156" y="9343"/>
                  </a:cubicBezTo>
                  <a:lnTo>
                    <a:pt x="12288" y="9343"/>
                  </a:lnTo>
                  <a:cubicBezTo>
                    <a:pt x="12066" y="9343"/>
                    <a:pt x="11876" y="9501"/>
                    <a:pt x="11876" y="9723"/>
                  </a:cubicBezTo>
                  <a:cubicBezTo>
                    <a:pt x="11876" y="9945"/>
                    <a:pt x="12066" y="10135"/>
                    <a:pt x="12288" y="10135"/>
                  </a:cubicBezTo>
                  <a:lnTo>
                    <a:pt x="13871" y="10135"/>
                  </a:lnTo>
                  <a:lnTo>
                    <a:pt x="13871" y="14727"/>
                  </a:lnTo>
                  <a:lnTo>
                    <a:pt x="13745" y="14536"/>
                  </a:lnTo>
                  <a:cubicBezTo>
                    <a:pt x="13537" y="14184"/>
                    <a:pt x="13167" y="13994"/>
                    <a:pt x="12785" y="13994"/>
                  </a:cubicBezTo>
                  <a:cubicBezTo>
                    <a:pt x="12583" y="13994"/>
                    <a:pt x="12379" y="14047"/>
                    <a:pt x="12193" y="14156"/>
                  </a:cubicBezTo>
                  <a:cubicBezTo>
                    <a:pt x="12034" y="14220"/>
                    <a:pt x="11908" y="14346"/>
                    <a:pt x="11813" y="14505"/>
                  </a:cubicBezTo>
                  <a:cubicBezTo>
                    <a:pt x="11496" y="14600"/>
                    <a:pt x="11211" y="14758"/>
                    <a:pt x="10926" y="14948"/>
                  </a:cubicBezTo>
                  <a:cubicBezTo>
                    <a:pt x="10799" y="15043"/>
                    <a:pt x="10704" y="15107"/>
                    <a:pt x="10578" y="15202"/>
                  </a:cubicBezTo>
                  <a:lnTo>
                    <a:pt x="10578" y="2122"/>
                  </a:lnTo>
                  <a:cubicBezTo>
                    <a:pt x="11243" y="1267"/>
                    <a:pt x="12224" y="792"/>
                    <a:pt x="13270" y="792"/>
                  </a:cubicBezTo>
                  <a:close/>
                  <a:moveTo>
                    <a:pt x="11686" y="15423"/>
                  </a:moveTo>
                  <a:cubicBezTo>
                    <a:pt x="11686" y="15487"/>
                    <a:pt x="11718" y="15582"/>
                    <a:pt x="11749" y="15645"/>
                  </a:cubicBezTo>
                  <a:lnTo>
                    <a:pt x="12288" y="16785"/>
                  </a:lnTo>
                  <a:lnTo>
                    <a:pt x="10609" y="16785"/>
                  </a:lnTo>
                  <a:lnTo>
                    <a:pt x="10609" y="16342"/>
                  </a:lnTo>
                  <a:cubicBezTo>
                    <a:pt x="10831" y="16057"/>
                    <a:pt x="11084" y="15803"/>
                    <a:pt x="11369" y="15613"/>
                  </a:cubicBezTo>
                  <a:cubicBezTo>
                    <a:pt x="11464" y="15550"/>
                    <a:pt x="11559" y="15487"/>
                    <a:pt x="11686" y="15423"/>
                  </a:cubicBezTo>
                  <a:close/>
                  <a:moveTo>
                    <a:pt x="412" y="0"/>
                  </a:moveTo>
                  <a:cubicBezTo>
                    <a:pt x="190" y="0"/>
                    <a:pt x="0" y="159"/>
                    <a:pt x="0" y="380"/>
                  </a:cubicBezTo>
                  <a:lnTo>
                    <a:pt x="0" y="17165"/>
                  </a:lnTo>
                  <a:cubicBezTo>
                    <a:pt x="0" y="17387"/>
                    <a:pt x="190" y="17577"/>
                    <a:pt x="412" y="17577"/>
                  </a:cubicBezTo>
                  <a:lnTo>
                    <a:pt x="3515" y="17577"/>
                  </a:lnTo>
                  <a:cubicBezTo>
                    <a:pt x="3737" y="17577"/>
                    <a:pt x="3927" y="17387"/>
                    <a:pt x="3927" y="17165"/>
                  </a:cubicBezTo>
                  <a:cubicBezTo>
                    <a:pt x="3927" y="16943"/>
                    <a:pt x="3737" y="16785"/>
                    <a:pt x="3515" y="16785"/>
                  </a:cubicBezTo>
                  <a:lnTo>
                    <a:pt x="824" y="16785"/>
                  </a:lnTo>
                  <a:lnTo>
                    <a:pt x="824" y="15012"/>
                  </a:lnTo>
                  <a:lnTo>
                    <a:pt x="7126" y="15012"/>
                  </a:lnTo>
                  <a:cubicBezTo>
                    <a:pt x="8171" y="15012"/>
                    <a:pt x="9153" y="15518"/>
                    <a:pt x="9818" y="16342"/>
                  </a:cubicBezTo>
                  <a:lnTo>
                    <a:pt x="9818" y="16785"/>
                  </a:lnTo>
                  <a:lnTo>
                    <a:pt x="6651" y="16785"/>
                  </a:lnTo>
                  <a:cubicBezTo>
                    <a:pt x="6429" y="16785"/>
                    <a:pt x="6239" y="16943"/>
                    <a:pt x="6239" y="17165"/>
                  </a:cubicBezTo>
                  <a:cubicBezTo>
                    <a:pt x="6239" y="17387"/>
                    <a:pt x="6429" y="17577"/>
                    <a:pt x="6651" y="17577"/>
                  </a:cubicBezTo>
                  <a:lnTo>
                    <a:pt x="12699" y="17577"/>
                  </a:lnTo>
                  <a:lnTo>
                    <a:pt x="13935" y="20142"/>
                  </a:lnTo>
                  <a:cubicBezTo>
                    <a:pt x="13998" y="20269"/>
                    <a:pt x="14125" y="20364"/>
                    <a:pt x="14283" y="20364"/>
                  </a:cubicBezTo>
                  <a:cubicBezTo>
                    <a:pt x="14346" y="20364"/>
                    <a:pt x="14410" y="20364"/>
                    <a:pt x="14441" y="20332"/>
                  </a:cubicBezTo>
                  <a:cubicBezTo>
                    <a:pt x="14663" y="20237"/>
                    <a:pt x="14726" y="19984"/>
                    <a:pt x="14631" y="19794"/>
                  </a:cubicBezTo>
                  <a:lnTo>
                    <a:pt x="12478" y="15297"/>
                  </a:lnTo>
                  <a:cubicBezTo>
                    <a:pt x="12383" y="15138"/>
                    <a:pt x="12446" y="14917"/>
                    <a:pt x="12604" y="14853"/>
                  </a:cubicBezTo>
                  <a:cubicBezTo>
                    <a:pt x="12664" y="14818"/>
                    <a:pt x="12732" y="14800"/>
                    <a:pt x="12799" y="14800"/>
                  </a:cubicBezTo>
                  <a:cubicBezTo>
                    <a:pt x="12911" y="14800"/>
                    <a:pt x="13020" y="14849"/>
                    <a:pt x="13080" y="14948"/>
                  </a:cubicBezTo>
                  <a:lnTo>
                    <a:pt x="13935" y="16373"/>
                  </a:lnTo>
                  <a:cubicBezTo>
                    <a:pt x="14014" y="16505"/>
                    <a:pt x="14159" y="16571"/>
                    <a:pt x="14297" y="16571"/>
                  </a:cubicBezTo>
                  <a:cubicBezTo>
                    <a:pt x="14324" y="16571"/>
                    <a:pt x="14352" y="16569"/>
                    <a:pt x="14378" y="16563"/>
                  </a:cubicBezTo>
                  <a:cubicBezTo>
                    <a:pt x="14568" y="16500"/>
                    <a:pt x="14695" y="16342"/>
                    <a:pt x="14695" y="16152"/>
                  </a:cubicBezTo>
                  <a:lnTo>
                    <a:pt x="14695" y="10103"/>
                  </a:lnTo>
                  <a:cubicBezTo>
                    <a:pt x="14695" y="9913"/>
                    <a:pt x="14821" y="9786"/>
                    <a:pt x="15011" y="9786"/>
                  </a:cubicBezTo>
                  <a:cubicBezTo>
                    <a:pt x="15170" y="9786"/>
                    <a:pt x="15328" y="9913"/>
                    <a:pt x="15328" y="10103"/>
                  </a:cubicBezTo>
                  <a:lnTo>
                    <a:pt x="15328" y="14853"/>
                  </a:lnTo>
                  <a:cubicBezTo>
                    <a:pt x="15328" y="15075"/>
                    <a:pt x="15486" y="15265"/>
                    <a:pt x="15708" y="15265"/>
                  </a:cubicBezTo>
                  <a:cubicBezTo>
                    <a:pt x="15930" y="15265"/>
                    <a:pt x="16120" y="15075"/>
                    <a:pt x="16120" y="14853"/>
                  </a:cubicBezTo>
                  <a:lnTo>
                    <a:pt x="16120" y="13111"/>
                  </a:lnTo>
                  <a:cubicBezTo>
                    <a:pt x="16120" y="12953"/>
                    <a:pt x="16246" y="12795"/>
                    <a:pt x="16436" y="12795"/>
                  </a:cubicBezTo>
                  <a:cubicBezTo>
                    <a:pt x="16595" y="12795"/>
                    <a:pt x="16753" y="12953"/>
                    <a:pt x="16753" y="13111"/>
                  </a:cubicBezTo>
                  <a:lnTo>
                    <a:pt x="16753" y="14853"/>
                  </a:lnTo>
                  <a:cubicBezTo>
                    <a:pt x="16753" y="15075"/>
                    <a:pt x="16911" y="15265"/>
                    <a:pt x="17133" y="15265"/>
                  </a:cubicBezTo>
                  <a:cubicBezTo>
                    <a:pt x="17355" y="15265"/>
                    <a:pt x="17545" y="15075"/>
                    <a:pt x="17545" y="14853"/>
                  </a:cubicBezTo>
                  <a:lnTo>
                    <a:pt x="17545" y="13111"/>
                  </a:lnTo>
                  <a:cubicBezTo>
                    <a:pt x="17545" y="12953"/>
                    <a:pt x="17703" y="12795"/>
                    <a:pt x="17862" y="12795"/>
                  </a:cubicBezTo>
                  <a:cubicBezTo>
                    <a:pt x="18052" y="12795"/>
                    <a:pt x="18178" y="12953"/>
                    <a:pt x="18178" y="13111"/>
                  </a:cubicBezTo>
                  <a:lnTo>
                    <a:pt x="18178" y="14853"/>
                  </a:lnTo>
                  <a:cubicBezTo>
                    <a:pt x="18178" y="15075"/>
                    <a:pt x="18368" y="15265"/>
                    <a:pt x="18590" y="15265"/>
                  </a:cubicBezTo>
                  <a:cubicBezTo>
                    <a:pt x="18812" y="15265"/>
                    <a:pt x="18970" y="15075"/>
                    <a:pt x="18970" y="14853"/>
                  </a:cubicBezTo>
                  <a:lnTo>
                    <a:pt x="18970" y="13681"/>
                  </a:lnTo>
                  <a:cubicBezTo>
                    <a:pt x="18970" y="13523"/>
                    <a:pt x="19128" y="13365"/>
                    <a:pt x="19287" y="13365"/>
                  </a:cubicBezTo>
                  <a:cubicBezTo>
                    <a:pt x="19477" y="13365"/>
                    <a:pt x="19603" y="13523"/>
                    <a:pt x="19603" y="13681"/>
                  </a:cubicBezTo>
                  <a:lnTo>
                    <a:pt x="19603" y="19952"/>
                  </a:lnTo>
                  <a:cubicBezTo>
                    <a:pt x="19603" y="20174"/>
                    <a:pt x="19793" y="20364"/>
                    <a:pt x="20015" y="20364"/>
                  </a:cubicBezTo>
                  <a:cubicBezTo>
                    <a:pt x="20237" y="20364"/>
                    <a:pt x="20427" y="20174"/>
                    <a:pt x="20427" y="19952"/>
                  </a:cubicBezTo>
                  <a:lnTo>
                    <a:pt x="20427" y="14631"/>
                  </a:lnTo>
                  <a:cubicBezTo>
                    <a:pt x="20395" y="14631"/>
                    <a:pt x="20395" y="380"/>
                    <a:pt x="20395" y="380"/>
                  </a:cubicBezTo>
                  <a:cubicBezTo>
                    <a:pt x="20395" y="159"/>
                    <a:pt x="20205" y="0"/>
                    <a:pt x="19983" y="0"/>
                  </a:cubicBezTo>
                  <a:lnTo>
                    <a:pt x="13270" y="0"/>
                  </a:lnTo>
                  <a:cubicBezTo>
                    <a:pt x="12098" y="0"/>
                    <a:pt x="10989" y="476"/>
                    <a:pt x="10198" y="1331"/>
                  </a:cubicBezTo>
                  <a:cubicBezTo>
                    <a:pt x="9406" y="476"/>
                    <a:pt x="8297" y="0"/>
                    <a:pt x="7126"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77;p37"/>
            <p:cNvSpPr/>
            <p:nvPr/>
          </p:nvSpPr>
          <p:spPr>
            <a:xfrm>
              <a:off x="4730914" y="3968063"/>
              <a:ext cx="205021" cy="25289"/>
            </a:xfrm>
            <a:custGeom>
              <a:avLst/>
              <a:gdLst/>
              <a:ahLst/>
              <a:cxnLst/>
              <a:rect l="l" t="t" r="r" b="b"/>
              <a:pathLst>
                <a:path w="6429" h="793" extrusionOk="0">
                  <a:moveTo>
                    <a:pt x="412" y="1"/>
                  </a:moveTo>
                  <a:cubicBezTo>
                    <a:pt x="190" y="1"/>
                    <a:pt x="0" y="159"/>
                    <a:pt x="0" y="381"/>
                  </a:cubicBezTo>
                  <a:cubicBezTo>
                    <a:pt x="0" y="602"/>
                    <a:pt x="190" y="792"/>
                    <a:pt x="412" y="792"/>
                  </a:cubicBezTo>
                  <a:lnTo>
                    <a:pt x="6017" y="792"/>
                  </a:lnTo>
                  <a:cubicBezTo>
                    <a:pt x="6239" y="792"/>
                    <a:pt x="6429" y="602"/>
                    <a:pt x="6429" y="381"/>
                  </a:cubicBezTo>
                  <a:cubicBezTo>
                    <a:pt x="6429" y="159"/>
                    <a:pt x="6239" y="1"/>
                    <a:pt x="6017" y="1"/>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78;p37"/>
            <p:cNvSpPr/>
            <p:nvPr/>
          </p:nvSpPr>
          <p:spPr>
            <a:xfrm>
              <a:off x="4730914" y="4038763"/>
              <a:ext cx="205021" cy="25289"/>
            </a:xfrm>
            <a:custGeom>
              <a:avLst/>
              <a:gdLst/>
              <a:ahLst/>
              <a:cxnLst/>
              <a:rect l="l" t="t" r="r" b="b"/>
              <a:pathLst>
                <a:path w="6429" h="793" extrusionOk="0">
                  <a:moveTo>
                    <a:pt x="412" y="0"/>
                  </a:moveTo>
                  <a:cubicBezTo>
                    <a:pt x="190" y="0"/>
                    <a:pt x="0" y="190"/>
                    <a:pt x="0" y="412"/>
                  </a:cubicBezTo>
                  <a:cubicBezTo>
                    <a:pt x="0" y="634"/>
                    <a:pt x="190" y="792"/>
                    <a:pt x="412" y="792"/>
                  </a:cubicBezTo>
                  <a:lnTo>
                    <a:pt x="6017" y="792"/>
                  </a:lnTo>
                  <a:cubicBezTo>
                    <a:pt x="6239" y="792"/>
                    <a:pt x="6429" y="634"/>
                    <a:pt x="6429" y="412"/>
                  </a:cubicBezTo>
                  <a:cubicBezTo>
                    <a:pt x="6429" y="190"/>
                    <a:pt x="6239" y="0"/>
                    <a:pt x="6017"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79;p37"/>
            <p:cNvSpPr/>
            <p:nvPr/>
          </p:nvSpPr>
          <p:spPr>
            <a:xfrm>
              <a:off x="4730914" y="4109463"/>
              <a:ext cx="205021" cy="26277"/>
            </a:xfrm>
            <a:custGeom>
              <a:avLst/>
              <a:gdLst/>
              <a:ahLst/>
              <a:cxnLst/>
              <a:rect l="l" t="t" r="r" b="b"/>
              <a:pathLst>
                <a:path w="6429" h="824" extrusionOk="0">
                  <a:moveTo>
                    <a:pt x="412" y="0"/>
                  </a:moveTo>
                  <a:cubicBezTo>
                    <a:pt x="190" y="0"/>
                    <a:pt x="0" y="190"/>
                    <a:pt x="0" y="412"/>
                  </a:cubicBezTo>
                  <a:cubicBezTo>
                    <a:pt x="0" y="634"/>
                    <a:pt x="190" y="824"/>
                    <a:pt x="412" y="824"/>
                  </a:cubicBezTo>
                  <a:lnTo>
                    <a:pt x="6017" y="824"/>
                  </a:lnTo>
                  <a:cubicBezTo>
                    <a:pt x="6239" y="824"/>
                    <a:pt x="6429" y="634"/>
                    <a:pt x="6429" y="412"/>
                  </a:cubicBezTo>
                  <a:cubicBezTo>
                    <a:pt x="6429" y="190"/>
                    <a:pt x="6239" y="0"/>
                    <a:pt x="6017"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0;p37"/>
            <p:cNvSpPr/>
            <p:nvPr/>
          </p:nvSpPr>
          <p:spPr>
            <a:xfrm>
              <a:off x="4502646" y="4418477"/>
              <a:ext cx="25289" cy="25289"/>
            </a:xfrm>
            <a:custGeom>
              <a:avLst/>
              <a:gdLst/>
              <a:ahLst/>
              <a:cxnLst/>
              <a:rect l="l" t="t" r="r" b="b"/>
              <a:pathLst>
                <a:path w="793" h="793" extrusionOk="0">
                  <a:moveTo>
                    <a:pt x="381" y="1"/>
                  </a:moveTo>
                  <a:cubicBezTo>
                    <a:pt x="286" y="1"/>
                    <a:pt x="191" y="33"/>
                    <a:pt x="96" y="96"/>
                  </a:cubicBezTo>
                  <a:cubicBezTo>
                    <a:pt x="33" y="191"/>
                    <a:pt x="1" y="286"/>
                    <a:pt x="1" y="381"/>
                  </a:cubicBezTo>
                  <a:cubicBezTo>
                    <a:pt x="1" y="508"/>
                    <a:pt x="33" y="603"/>
                    <a:pt x="96" y="666"/>
                  </a:cubicBezTo>
                  <a:cubicBezTo>
                    <a:pt x="191" y="761"/>
                    <a:pt x="286" y="793"/>
                    <a:pt x="381" y="793"/>
                  </a:cubicBezTo>
                  <a:cubicBezTo>
                    <a:pt x="476" y="793"/>
                    <a:pt x="603" y="729"/>
                    <a:pt x="666" y="666"/>
                  </a:cubicBezTo>
                  <a:cubicBezTo>
                    <a:pt x="729" y="603"/>
                    <a:pt x="793" y="508"/>
                    <a:pt x="793" y="381"/>
                  </a:cubicBezTo>
                  <a:cubicBezTo>
                    <a:pt x="793" y="286"/>
                    <a:pt x="729" y="191"/>
                    <a:pt x="666" y="96"/>
                  </a:cubicBezTo>
                  <a:cubicBezTo>
                    <a:pt x="603" y="33"/>
                    <a:pt x="476" y="1"/>
                    <a:pt x="381" y="1"/>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 name="Google Shape;1081;p37"/>
          <p:cNvGrpSpPr/>
          <p:nvPr/>
        </p:nvGrpSpPr>
        <p:grpSpPr>
          <a:xfrm>
            <a:off x="4392561" y="2686468"/>
            <a:ext cx="649440" cy="649408"/>
            <a:chOff x="4392561" y="2686468"/>
            <a:chExt cx="649440" cy="649408"/>
          </a:xfrm>
        </p:grpSpPr>
        <p:sp>
          <p:nvSpPr>
            <p:cNvPr id="133" name="Google Shape;1082;p37"/>
            <p:cNvSpPr/>
            <p:nvPr/>
          </p:nvSpPr>
          <p:spPr>
            <a:xfrm>
              <a:off x="4473371" y="2792534"/>
              <a:ext cx="25289" cy="25257"/>
            </a:xfrm>
            <a:custGeom>
              <a:avLst/>
              <a:gdLst/>
              <a:ahLst/>
              <a:cxnLst/>
              <a:rect l="l" t="t" r="r" b="b"/>
              <a:pathLst>
                <a:path w="793" h="792" extrusionOk="0">
                  <a:moveTo>
                    <a:pt x="412" y="0"/>
                  </a:moveTo>
                  <a:cubicBezTo>
                    <a:pt x="285" y="0"/>
                    <a:pt x="190" y="32"/>
                    <a:pt x="127" y="127"/>
                  </a:cubicBezTo>
                  <a:cubicBezTo>
                    <a:pt x="32" y="190"/>
                    <a:pt x="0" y="285"/>
                    <a:pt x="0" y="412"/>
                  </a:cubicBezTo>
                  <a:cubicBezTo>
                    <a:pt x="0" y="507"/>
                    <a:pt x="64" y="602"/>
                    <a:pt x="127" y="665"/>
                  </a:cubicBezTo>
                  <a:cubicBezTo>
                    <a:pt x="190" y="760"/>
                    <a:pt x="285" y="792"/>
                    <a:pt x="412" y="792"/>
                  </a:cubicBezTo>
                  <a:cubicBezTo>
                    <a:pt x="507" y="792"/>
                    <a:pt x="602" y="760"/>
                    <a:pt x="697" y="665"/>
                  </a:cubicBezTo>
                  <a:cubicBezTo>
                    <a:pt x="761" y="602"/>
                    <a:pt x="792" y="507"/>
                    <a:pt x="792" y="412"/>
                  </a:cubicBezTo>
                  <a:cubicBezTo>
                    <a:pt x="792" y="285"/>
                    <a:pt x="761" y="190"/>
                    <a:pt x="697" y="127"/>
                  </a:cubicBezTo>
                  <a:cubicBezTo>
                    <a:pt x="602" y="32"/>
                    <a:pt x="507" y="0"/>
                    <a:pt x="412"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3;p37"/>
            <p:cNvSpPr/>
            <p:nvPr/>
          </p:nvSpPr>
          <p:spPr>
            <a:xfrm>
              <a:off x="4392561" y="2686468"/>
              <a:ext cx="649440" cy="649408"/>
            </a:xfrm>
            <a:custGeom>
              <a:avLst/>
              <a:gdLst/>
              <a:ahLst/>
              <a:cxnLst/>
              <a:rect l="l" t="t" r="r" b="b"/>
              <a:pathLst>
                <a:path w="20365" h="20364" extrusionOk="0">
                  <a:moveTo>
                    <a:pt x="13460" y="4783"/>
                  </a:moveTo>
                  <a:cubicBezTo>
                    <a:pt x="14980" y="4783"/>
                    <a:pt x="16279" y="5828"/>
                    <a:pt x="16596" y="7316"/>
                  </a:cubicBezTo>
                  <a:cubicBezTo>
                    <a:pt x="16624" y="7515"/>
                    <a:pt x="16806" y="7638"/>
                    <a:pt x="17003" y="7638"/>
                  </a:cubicBezTo>
                  <a:cubicBezTo>
                    <a:pt x="17025" y="7638"/>
                    <a:pt x="17048" y="7636"/>
                    <a:pt x="17071" y="7633"/>
                  </a:cubicBezTo>
                  <a:cubicBezTo>
                    <a:pt x="17197" y="7601"/>
                    <a:pt x="17324" y="7601"/>
                    <a:pt x="17451" y="7601"/>
                  </a:cubicBezTo>
                  <a:cubicBezTo>
                    <a:pt x="18622" y="7601"/>
                    <a:pt x="19572" y="8551"/>
                    <a:pt x="19572" y="9723"/>
                  </a:cubicBezTo>
                  <a:cubicBezTo>
                    <a:pt x="19572" y="10895"/>
                    <a:pt x="18622" y="11845"/>
                    <a:pt x="17451" y="11845"/>
                  </a:cubicBezTo>
                  <a:lnTo>
                    <a:pt x="15107" y="11845"/>
                  </a:lnTo>
                  <a:lnTo>
                    <a:pt x="15107" y="10610"/>
                  </a:lnTo>
                  <a:lnTo>
                    <a:pt x="15360" y="10863"/>
                  </a:lnTo>
                  <a:cubicBezTo>
                    <a:pt x="15440" y="10942"/>
                    <a:pt x="15543" y="10982"/>
                    <a:pt x="15645" y="10982"/>
                  </a:cubicBezTo>
                  <a:cubicBezTo>
                    <a:pt x="15748" y="10982"/>
                    <a:pt x="15851" y="10942"/>
                    <a:pt x="15930" y="10863"/>
                  </a:cubicBezTo>
                  <a:lnTo>
                    <a:pt x="17039" y="9755"/>
                  </a:lnTo>
                  <a:cubicBezTo>
                    <a:pt x="17197" y="9597"/>
                    <a:pt x="17197" y="9343"/>
                    <a:pt x="17039" y="9185"/>
                  </a:cubicBezTo>
                  <a:lnTo>
                    <a:pt x="14189" y="6335"/>
                  </a:lnTo>
                  <a:cubicBezTo>
                    <a:pt x="14125" y="6271"/>
                    <a:pt x="14030" y="6208"/>
                    <a:pt x="13904" y="6208"/>
                  </a:cubicBezTo>
                  <a:cubicBezTo>
                    <a:pt x="13809" y="6208"/>
                    <a:pt x="13714" y="6271"/>
                    <a:pt x="13650" y="6335"/>
                  </a:cubicBezTo>
                  <a:lnTo>
                    <a:pt x="10768" y="9185"/>
                  </a:lnTo>
                  <a:cubicBezTo>
                    <a:pt x="10642" y="9343"/>
                    <a:pt x="10642" y="9597"/>
                    <a:pt x="10768" y="9755"/>
                  </a:cubicBezTo>
                  <a:lnTo>
                    <a:pt x="11909" y="10863"/>
                  </a:lnTo>
                  <a:cubicBezTo>
                    <a:pt x="11988" y="10942"/>
                    <a:pt x="12091" y="10982"/>
                    <a:pt x="12194" y="10982"/>
                  </a:cubicBezTo>
                  <a:cubicBezTo>
                    <a:pt x="12296" y="10982"/>
                    <a:pt x="12399" y="10942"/>
                    <a:pt x="12479" y="10863"/>
                  </a:cubicBezTo>
                  <a:lnTo>
                    <a:pt x="12732" y="10610"/>
                  </a:lnTo>
                  <a:lnTo>
                    <a:pt x="12732" y="11845"/>
                  </a:lnTo>
                  <a:lnTo>
                    <a:pt x="10388" y="11845"/>
                  </a:lnTo>
                  <a:cubicBezTo>
                    <a:pt x="9217" y="11845"/>
                    <a:pt x="8267" y="10895"/>
                    <a:pt x="8267" y="9723"/>
                  </a:cubicBezTo>
                  <a:cubicBezTo>
                    <a:pt x="8267" y="8678"/>
                    <a:pt x="8995" y="7823"/>
                    <a:pt x="10008" y="7633"/>
                  </a:cubicBezTo>
                  <a:cubicBezTo>
                    <a:pt x="10167" y="7601"/>
                    <a:pt x="10293" y="7475"/>
                    <a:pt x="10325" y="7316"/>
                  </a:cubicBezTo>
                  <a:cubicBezTo>
                    <a:pt x="10610" y="5828"/>
                    <a:pt x="11940" y="4783"/>
                    <a:pt x="13460" y="4783"/>
                  </a:cubicBezTo>
                  <a:close/>
                  <a:moveTo>
                    <a:pt x="13935" y="7190"/>
                  </a:moveTo>
                  <a:lnTo>
                    <a:pt x="16216" y="9470"/>
                  </a:lnTo>
                  <a:lnTo>
                    <a:pt x="15645" y="10040"/>
                  </a:lnTo>
                  <a:lnTo>
                    <a:pt x="15012" y="9375"/>
                  </a:lnTo>
                  <a:cubicBezTo>
                    <a:pt x="14921" y="9306"/>
                    <a:pt x="14813" y="9254"/>
                    <a:pt x="14701" y="9254"/>
                  </a:cubicBezTo>
                  <a:cubicBezTo>
                    <a:pt x="14657" y="9254"/>
                    <a:pt x="14613" y="9262"/>
                    <a:pt x="14569" y="9280"/>
                  </a:cubicBezTo>
                  <a:cubicBezTo>
                    <a:pt x="14410" y="9343"/>
                    <a:pt x="14315" y="9502"/>
                    <a:pt x="14315" y="9660"/>
                  </a:cubicBezTo>
                  <a:lnTo>
                    <a:pt x="14315" y="13618"/>
                  </a:lnTo>
                  <a:lnTo>
                    <a:pt x="13524" y="13618"/>
                  </a:lnTo>
                  <a:lnTo>
                    <a:pt x="13524" y="9660"/>
                  </a:lnTo>
                  <a:cubicBezTo>
                    <a:pt x="13524" y="9502"/>
                    <a:pt x="13429" y="9343"/>
                    <a:pt x="13270" y="9280"/>
                  </a:cubicBezTo>
                  <a:cubicBezTo>
                    <a:pt x="13226" y="9262"/>
                    <a:pt x="13182" y="9254"/>
                    <a:pt x="13138" y="9254"/>
                  </a:cubicBezTo>
                  <a:cubicBezTo>
                    <a:pt x="13026" y="9254"/>
                    <a:pt x="12918" y="9306"/>
                    <a:pt x="12827" y="9375"/>
                  </a:cubicBezTo>
                  <a:lnTo>
                    <a:pt x="12194" y="10040"/>
                  </a:lnTo>
                  <a:lnTo>
                    <a:pt x="11623" y="9470"/>
                  </a:lnTo>
                  <a:lnTo>
                    <a:pt x="13935" y="7190"/>
                  </a:lnTo>
                  <a:close/>
                  <a:moveTo>
                    <a:pt x="14854" y="793"/>
                  </a:moveTo>
                  <a:cubicBezTo>
                    <a:pt x="15075" y="793"/>
                    <a:pt x="15265" y="983"/>
                    <a:pt x="15265" y="1204"/>
                  </a:cubicBezTo>
                  <a:lnTo>
                    <a:pt x="15265" y="4403"/>
                  </a:lnTo>
                  <a:cubicBezTo>
                    <a:pt x="14727" y="4149"/>
                    <a:pt x="14094" y="3991"/>
                    <a:pt x="13460" y="3991"/>
                  </a:cubicBezTo>
                  <a:cubicBezTo>
                    <a:pt x="11655" y="3991"/>
                    <a:pt x="10072" y="5195"/>
                    <a:pt x="9597" y="6905"/>
                  </a:cubicBezTo>
                  <a:cubicBezTo>
                    <a:pt x="8362" y="7253"/>
                    <a:pt x="7475" y="8393"/>
                    <a:pt x="7475" y="9723"/>
                  </a:cubicBezTo>
                  <a:cubicBezTo>
                    <a:pt x="7475" y="11338"/>
                    <a:pt x="8773" y="12637"/>
                    <a:pt x="10388" y="12637"/>
                  </a:cubicBezTo>
                  <a:lnTo>
                    <a:pt x="12732" y="12637"/>
                  </a:lnTo>
                  <a:lnTo>
                    <a:pt x="12732" y="14030"/>
                  </a:lnTo>
                  <a:cubicBezTo>
                    <a:pt x="12732" y="14252"/>
                    <a:pt x="12890" y="14442"/>
                    <a:pt x="13112" y="14442"/>
                  </a:cubicBezTo>
                  <a:lnTo>
                    <a:pt x="14695" y="14442"/>
                  </a:lnTo>
                  <a:cubicBezTo>
                    <a:pt x="14949" y="14442"/>
                    <a:pt x="15107" y="14252"/>
                    <a:pt x="15107" y="14030"/>
                  </a:cubicBezTo>
                  <a:lnTo>
                    <a:pt x="15107" y="12637"/>
                  </a:lnTo>
                  <a:lnTo>
                    <a:pt x="15265" y="12637"/>
                  </a:lnTo>
                  <a:lnTo>
                    <a:pt x="15265" y="16310"/>
                  </a:lnTo>
                  <a:cubicBezTo>
                    <a:pt x="15265" y="16532"/>
                    <a:pt x="15107" y="16722"/>
                    <a:pt x="14885" y="16722"/>
                  </a:cubicBezTo>
                  <a:lnTo>
                    <a:pt x="11433" y="16722"/>
                  </a:lnTo>
                  <a:cubicBezTo>
                    <a:pt x="11212" y="16722"/>
                    <a:pt x="11022" y="16880"/>
                    <a:pt x="11022" y="17102"/>
                  </a:cubicBezTo>
                  <a:cubicBezTo>
                    <a:pt x="11022" y="17324"/>
                    <a:pt x="11212" y="17514"/>
                    <a:pt x="11433" y="17514"/>
                  </a:cubicBezTo>
                  <a:lnTo>
                    <a:pt x="14885" y="17514"/>
                  </a:lnTo>
                  <a:cubicBezTo>
                    <a:pt x="15012" y="17514"/>
                    <a:pt x="15139" y="17482"/>
                    <a:pt x="15265" y="17450"/>
                  </a:cubicBezTo>
                  <a:lnTo>
                    <a:pt x="15265" y="19192"/>
                  </a:lnTo>
                  <a:cubicBezTo>
                    <a:pt x="15265" y="19414"/>
                    <a:pt x="15107" y="19572"/>
                    <a:pt x="14885" y="19572"/>
                  </a:cubicBezTo>
                  <a:lnTo>
                    <a:pt x="1806" y="19572"/>
                  </a:lnTo>
                  <a:cubicBezTo>
                    <a:pt x="1236" y="19572"/>
                    <a:pt x="793" y="19129"/>
                    <a:pt x="793" y="18559"/>
                  </a:cubicBezTo>
                  <a:cubicBezTo>
                    <a:pt x="793" y="17989"/>
                    <a:pt x="1236" y="17514"/>
                    <a:pt x="1806" y="17514"/>
                  </a:cubicBezTo>
                  <a:lnTo>
                    <a:pt x="8013" y="17514"/>
                  </a:lnTo>
                  <a:cubicBezTo>
                    <a:pt x="8235" y="17514"/>
                    <a:pt x="8425" y="17324"/>
                    <a:pt x="8425" y="17102"/>
                  </a:cubicBezTo>
                  <a:cubicBezTo>
                    <a:pt x="8425" y="16880"/>
                    <a:pt x="8235" y="16722"/>
                    <a:pt x="8013" y="16722"/>
                  </a:cubicBezTo>
                  <a:lnTo>
                    <a:pt x="3326" y="16722"/>
                  </a:lnTo>
                  <a:lnTo>
                    <a:pt x="3326" y="5321"/>
                  </a:lnTo>
                  <a:cubicBezTo>
                    <a:pt x="3326" y="5100"/>
                    <a:pt x="3168" y="4910"/>
                    <a:pt x="2946" y="4910"/>
                  </a:cubicBezTo>
                  <a:cubicBezTo>
                    <a:pt x="2724" y="4910"/>
                    <a:pt x="2534" y="5100"/>
                    <a:pt x="2534" y="5321"/>
                  </a:cubicBezTo>
                  <a:lnTo>
                    <a:pt x="2534" y="16722"/>
                  </a:lnTo>
                  <a:lnTo>
                    <a:pt x="1806" y="16722"/>
                  </a:lnTo>
                  <a:cubicBezTo>
                    <a:pt x="1426" y="16722"/>
                    <a:pt x="1078" y="16849"/>
                    <a:pt x="793" y="17039"/>
                  </a:cubicBezTo>
                  <a:lnTo>
                    <a:pt x="793" y="1838"/>
                  </a:lnTo>
                  <a:cubicBezTo>
                    <a:pt x="793" y="1268"/>
                    <a:pt x="1236" y="793"/>
                    <a:pt x="1806" y="793"/>
                  </a:cubicBezTo>
                  <a:close/>
                  <a:moveTo>
                    <a:pt x="1838" y="1"/>
                  </a:moveTo>
                  <a:cubicBezTo>
                    <a:pt x="824" y="1"/>
                    <a:pt x="1" y="824"/>
                    <a:pt x="1" y="1838"/>
                  </a:cubicBezTo>
                  <a:lnTo>
                    <a:pt x="1" y="18527"/>
                  </a:lnTo>
                  <a:cubicBezTo>
                    <a:pt x="1" y="19541"/>
                    <a:pt x="824" y="20364"/>
                    <a:pt x="1838" y="20364"/>
                  </a:cubicBezTo>
                  <a:lnTo>
                    <a:pt x="14885" y="20364"/>
                  </a:lnTo>
                  <a:cubicBezTo>
                    <a:pt x="15519" y="20364"/>
                    <a:pt x="16057" y="19826"/>
                    <a:pt x="16057" y="19161"/>
                  </a:cubicBezTo>
                  <a:lnTo>
                    <a:pt x="16057" y="12637"/>
                  </a:lnTo>
                  <a:lnTo>
                    <a:pt x="17451" y="12637"/>
                  </a:lnTo>
                  <a:cubicBezTo>
                    <a:pt x="19066" y="12637"/>
                    <a:pt x="20364" y="11307"/>
                    <a:pt x="20364" y="9723"/>
                  </a:cubicBezTo>
                  <a:cubicBezTo>
                    <a:pt x="20364" y="8108"/>
                    <a:pt x="19066" y="6810"/>
                    <a:pt x="17451" y="6810"/>
                  </a:cubicBezTo>
                  <a:lnTo>
                    <a:pt x="17292" y="6810"/>
                  </a:lnTo>
                  <a:cubicBezTo>
                    <a:pt x="17071" y="6050"/>
                    <a:pt x="16627" y="5416"/>
                    <a:pt x="16057" y="4941"/>
                  </a:cubicBezTo>
                  <a:lnTo>
                    <a:pt x="16057" y="1204"/>
                  </a:lnTo>
                  <a:cubicBezTo>
                    <a:pt x="16057" y="539"/>
                    <a:pt x="15550" y="1"/>
                    <a:pt x="14885" y="1"/>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4;p37"/>
            <p:cNvSpPr/>
            <p:nvPr/>
          </p:nvSpPr>
          <p:spPr>
            <a:xfrm>
              <a:off x="4689489" y="3219732"/>
              <a:ext cx="25289" cy="25257"/>
            </a:xfrm>
            <a:custGeom>
              <a:avLst/>
              <a:gdLst/>
              <a:ahLst/>
              <a:cxnLst/>
              <a:rect l="l" t="t" r="r" b="b"/>
              <a:pathLst>
                <a:path w="793" h="792" extrusionOk="0">
                  <a:moveTo>
                    <a:pt x="381" y="0"/>
                  </a:moveTo>
                  <a:cubicBezTo>
                    <a:pt x="286" y="0"/>
                    <a:pt x="191" y="32"/>
                    <a:pt x="96" y="95"/>
                  </a:cubicBezTo>
                  <a:cubicBezTo>
                    <a:pt x="32" y="158"/>
                    <a:pt x="1" y="285"/>
                    <a:pt x="1" y="380"/>
                  </a:cubicBezTo>
                  <a:cubicBezTo>
                    <a:pt x="1" y="475"/>
                    <a:pt x="32" y="602"/>
                    <a:pt x="96" y="665"/>
                  </a:cubicBezTo>
                  <a:cubicBezTo>
                    <a:pt x="191" y="728"/>
                    <a:pt x="286" y="792"/>
                    <a:pt x="381" y="792"/>
                  </a:cubicBezTo>
                  <a:cubicBezTo>
                    <a:pt x="507" y="792"/>
                    <a:pt x="602" y="728"/>
                    <a:pt x="666" y="665"/>
                  </a:cubicBezTo>
                  <a:cubicBezTo>
                    <a:pt x="761" y="602"/>
                    <a:pt x="792" y="475"/>
                    <a:pt x="792" y="380"/>
                  </a:cubicBezTo>
                  <a:cubicBezTo>
                    <a:pt x="792" y="285"/>
                    <a:pt x="729" y="158"/>
                    <a:pt x="666" y="95"/>
                  </a:cubicBezTo>
                  <a:cubicBezTo>
                    <a:pt x="602" y="32"/>
                    <a:pt x="507" y="0"/>
                    <a:pt x="381"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 name="Google Shape;1085;p37"/>
          <p:cNvGrpSpPr/>
          <p:nvPr/>
        </p:nvGrpSpPr>
        <p:grpSpPr>
          <a:xfrm>
            <a:off x="4420848" y="1489731"/>
            <a:ext cx="513078" cy="649408"/>
            <a:chOff x="4420848" y="1489731"/>
            <a:chExt cx="513078" cy="649408"/>
          </a:xfrm>
        </p:grpSpPr>
        <p:sp>
          <p:nvSpPr>
            <p:cNvPr id="137" name="Google Shape;1086;p37"/>
            <p:cNvSpPr/>
            <p:nvPr/>
          </p:nvSpPr>
          <p:spPr>
            <a:xfrm>
              <a:off x="4420848" y="1890653"/>
              <a:ext cx="25289" cy="25289"/>
            </a:xfrm>
            <a:custGeom>
              <a:avLst/>
              <a:gdLst/>
              <a:ahLst/>
              <a:cxnLst/>
              <a:rect l="l" t="t" r="r" b="b"/>
              <a:pathLst>
                <a:path w="793" h="793" extrusionOk="0">
                  <a:moveTo>
                    <a:pt x="412" y="1"/>
                  </a:moveTo>
                  <a:cubicBezTo>
                    <a:pt x="286" y="1"/>
                    <a:pt x="191" y="32"/>
                    <a:pt x="127" y="96"/>
                  </a:cubicBezTo>
                  <a:cubicBezTo>
                    <a:pt x="32" y="191"/>
                    <a:pt x="1" y="286"/>
                    <a:pt x="1" y="381"/>
                  </a:cubicBezTo>
                  <a:cubicBezTo>
                    <a:pt x="1" y="476"/>
                    <a:pt x="64" y="602"/>
                    <a:pt x="127" y="666"/>
                  </a:cubicBezTo>
                  <a:cubicBezTo>
                    <a:pt x="191" y="729"/>
                    <a:pt x="286" y="792"/>
                    <a:pt x="412" y="792"/>
                  </a:cubicBezTo>
                  <a:cubicBezTo>
                    <a:pt x="507" y="792"/>
                    <a:pt x="602" y="729"/>
                    <a:pt x="697" y="666"/>
                  </a:cubicBezTo>
                  <a:cubicBezTo>
                    <a:pt x="761" y="602"/>
                    <a:pt x="792" y="507"/>
                    <a:pt x="792" y="381"/>
                  </a:cubicBezTo>
                  <a:cubicBezTo>
                    <a:pt x="792" y="286"/>
                    <a:pt x="761" y="191"/>
                    <a:pt x="697" y="96"/>
                  </a:cubicBezTo>
                  <a:cubicBezTo>
                    <a:pt x="602" y="32"/>
                    <a:pt x="507" y="1"/>
                    <a:pt x="412" y="1"/>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7;p37"/>
            <p:cNvSpPr/>
            <p:nvPr/>
          </p:nvSpPr>
          <p:spPr>
            <a:xfrm>
              <a:off x="4420848" y="1489731"/>
              <a:ext cx="513078" cy="649408"/>
            </a:xfrm>
            <a:custGeom>
              <a:avLst/>
              <a:gdLst/>
              <a:ahLst/>
              <a:cxnLst/>
              <a:rect l="l" t="t" r="r" b="b"/>
              <a:pathLst>
                <a:path w="16089" h="20364" extrusionOk="0">
                  <a:moveTo>
                    <a:pt x="15297" y="792"/>
                  </a:moveTo>
                  <a:lnTo>
                    <a:pt x="15297" y="3515"/>
                  </a:lnTo>
                  <a:lnTo>
                    <a:pt x="2154" y="3515"/>
                  </a:lnTo>
                  <a:cubicBezTo>
                    <a:pt x="1426" y="3515"/>
                    <a:pt x="792" y="2914"/>
                    <a:pt x="792" y="2154"/>
                  </a:cubicBezTo>
                  <a:cubicBezTo>
                    <a:pt x="792" y="1394"/>
                    <a:pt x="1394" y="792"/>
                    <a:pt x="2154" y="792"/>
                  </a:cubicBezTo>
                  <a:close/>
                  <a:moveTo>
                    <a:pt x="2154" y="0"/>
                  </a:moveTo>
                  <a:cubicBezTo>
                    <a:pt x="982" y="0"/>
                    <a:pt x="1" y="982"/>
                    <a:pt x="1" y="2154"/>
                  </a:cubicBezTo>
                  <a:lnTo>
                    <a:pt x="1" y="11401"/>
                  </a:lnTo>
                  <a:cubicBezTo>
                    <a:pt x="1" y="11623"/>
                    <a:pt x="191" y="11781"/>
                    <a:pt x="412" y="11781"/>
                  </a:cubicBezTo>
                  <a:cubicBezTo>
                    <a:pt x="634" y="11781"/>
                    <a:pt x="792" y="11623"/>
                    <a:pt x="792" y="11401"/>
                  </a:cubicBezTo>
                  <a:lnTo>
                    <a:pt x="792" y="3832"/>
                  </a:lnTo>
                  <a:cubicBezTo>
                    <a:pt x="1172" y="4117"/>
                    <a:pt x="1647" y="4307"/>
                    <a:pt x="2154" y="4307"/>
                  </a:cubicBezTo>
                  <a:lnTo>
                    <a:pt x="15297" y="4307"/>
                  </a:lnTo>
                  <a:lnTo>
                    <a:pt x="15297" y="19572"/>
                  </a:lnTo>
                  <a:lnTo>
                    <a:pt x="2154" y="19572"/>
                  </a:lnTo>
                  <a:cubicBezTo>
                    <a:pt x="1426" y="19572"/>
                    <a:pt x="792" y="18970"/>
                    <a:pt x="792" y="18210"/>
                  </a:cubicBezTo>
                  <a:lnTo>
                    <a:pt x="792" y="14695"/>
                  </a:lnTo>
                  <a:cubicBezTo>
                    <a:pt x="792" y="14473"/>
                    <a:pt x="634" y="14315"/>
                    <a:pt x="412" y="14315"/>
                  </a:cubicBezTo>
                  <a:cubicBezTo>
                    <a:pt x="191" y="14315"/>
                    <a:pt x="1" y="14473"/>
                    <a:pt x="1" y="14695"/>
                  </a:cubicBezTo>
                  <a:lnTo>
                    <a:pt x="1" y="18210"/>
                  </a:lnTo>
                  <a:cubicBezTo>
                    <a:pt x="1" y="19350"/>
                    <a:pt x="887" y="20268"/>
                    <a:pt x="1996" y="20363"/>
                  </a:cubicBezTo>
                  <a:lnTo>
                    <a:pt x="15677" y="20363"/>
                  </a:lnTo>
                  <a:cubicBezTo>
                    <a:pt x="15899" y="20363"/>
                    <a:pt x="16089" y="20205"/>
                    <a:pt x="16089" y="19983"/>
                  </a:cubicBezTo>
                  <a:lnTo>
                    <a:pt x="16089" y="412"/>
                  </a:lnTo>
                  <a:cubicBezTo>
                    <a:pt x="16089" y="190"/>
                    <a:pt x="15899" y="0"/>
                    <a:pt x="15677"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8;p37"/>
            <p:cNvSpPr/>
            <p:nvPr/>
          </p:nvSpPr>
          <p:spPr>
            <a:xfrm>
              <a:off x="4525894" y="1692711"/>
              <a:ext cx="304007" cy="187896"/>
            </a:xfrm>
            <a:custGeom>
              <a:avLst/>
              <a:gdLst/>
              <a:ahLst/>
              <a:cxnLst/>
              <a:rect l="l" t="t" r="r" b="b"/>
              <a:pathLst>
                <a:path w="9533" h="5892" extrusionOk="0">
                  <a:moveTo>
                    <a:pt x="8741" y="792"/>
                  </a:moveTo>
                  <a:lnTo>
                    <a:pt x="8741" y="5099"/>
                  </a:lnTo>
                  <a:lnTo>
                    <a:pt x="792" y="5099"/>
                  </a:lnTo>
                  <a:lnTo>
                    <a:pt x="792" y="792"/>
                  </a:lnTo>
                  <a:close/>
                  <a:moveTo>
                    <a:pt x="380" y="1"/>
                  </a:moveTo>
                  <a:cubicBezTo>
                    <a:pt x="159" y="1"/>
                    <a:pt x="0" y="191"/>
                    <a:pt x="0" y="412"/>
                  </a:cubicBezTo>
                  <a:lnTo>
                    <a:pt x="0" y="5511"/>
                  </a:lnTo>
                  <a:cubicBezTo>
                    <a:pt x="0" y="5733"/>
                    <a:pt x="190" y="5891"/>
                    <a:pt x="380" y="5891"/>
                  </a:cubicBezTo>
                  <a:lnTo>
                    <a:pt x="9153" y="5891"/>
                  </a:lnTo>
                  <a:cubicBezTo>
                    <a:pt x="9374" y="5891"/>
                    <a:pt x="9533" y="5733"/>
                    <a:pt x="9533" y="5511"/>
                  </a:cubicBezTo>
                  <a:lnTo>
                    <a:pt x="9533" y="412"/>
                  </a:lnTo>
                  <a:cubicBezTo>
                    <a:pt x="9533" y="191"/>
                    <a:pt x="9374" y="1"/>
                    <a:pt x="9153" y="1"/>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9;p37"/>
            <p:cNvSpPr/>
            <p:nvPr/>
          </p:nvSpPr>
          <p:spPr>
            <a:xfrm>
              <a:off x="4525894" y="1923978"/>
              <a:ext cx="304007" cy="25289"/>
            </a:xfrm>
            <a:custGeom>
              <a:avLst/>
              <a:gdLst/>
              <a:ahLst/>
              <a:cxnLst/>
              <a:rect l="l" t="t" r="r" b="b"/>
              <a:pathLst>
                <a:path w="9533" h="793" extrusionOk="0">
                  <a:moveTo>
                    <a:pt x="380" y="1"/>
                  </a:moveTo>
                  <a:cubicBezTo>
                    <a:pt x="159" y="1"/>
                    <a:pt x="0" y="159"/>
                    <a:pt x="0" y="381"/>
                  </a:cubicBezTo>
                  <a:cubicBezTo>
                    <a:pt x="0" y="603"/>
                    <a:pt x="190" y="793"/>
                    <a:pt x="380" y="793"/>
                  </a:cubicBezTo>
                  <a:lnTo>
                    <a:pt x="9153" y="793"/>
                  </a:lnTo>
                  <a:cubicBezTo>
                    <a:pt x="9374" y="793"/>
                    <a:pt x="9533" y="603"/>
                    <a:pt x="9533" y="381"/>
                  </a:cubicBezTo>
                  <a:cubicBezTo>
                    <a:pt x="9533" y="159"/>
                    <a:pt x="9374" y="1"/>
                    <a:pt x="9153" y="1"/>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90;p37"/>
            <p:cNvSpPr/>
            <p:nvPr/>
          </p:nvSpPr>
          <p:spPr>
            <a:xfrm>
              <a:off x="4765228" y="1992669"/>
              <a:ext cx="25289" cy="25289"/>
            </a:xfrm>
            <a:custGeom>
              <a:avLst/>
              <a:gdLst/>
              <a:ahLst/>
              <a:cxnLst/>
              <a:rect l="l" t="t" r="r" b="b"/>
              <a:pathLst>
                <a:path w="793" h="793" extrusionOk="0">
                  <a:moveTo>
                    <a:pt x="381" y="0"/>
                  </a:moveTo>
                  <a:cubicBezTo>
                    <a:pt x="286" y="0"/>
                    <a:pt x="191" y="32"/>
                    <a:pt x="96" y="95"/>
                  </a:cubicBezTo>
                  <a:cubicBezTo>
                    <a:pt x="33" y="190"/>
                    <a:pt x="1" y="285"/>
                    <a:pt x="1" y="380"/>
                  </a:cubicBezTo>
                  <a:cubicBezTo>
                    <a:pt x="1" y="507"/>
                    <a:pt x="33" y="602"/>
                    <a:pt x="96" y="665"/>
                  </a:cubicBezTo>
                  <a:cubicBezTo>
                    <a:pt x="191" y="760"/>
                    <a:pt x="286" y="792"/>
                    <a:pt x="381" y="792"/>
                  </a:cubicBezTo>
                  <a:cubicBezTo>
                    <a:pt x="476" y="792"/>
                    <a:pt x="603" y="729"/>
                    <a:pt x="666" y="665"/>
                  </a:cubicBezTo>
                  <a:cubicBezTo>
                    <a:pt x="729" y="602"/>
                    <a:pt x="793" y="507"/>
                    <a:pt x="793" y="380"/>
                  </a:cubicBezTo>
                  <a:cubicBezTo>
                    <a:pt x="793" y="285"/>
                    <a:pt x="729" y="190"/>
                    <a:pt x="666" y="95"/>
                  </a:cubicBezTo>
                  <a:cubicBezTo>
                    <a:pt x="603" y="32"/>
                    <a:pt x="476" y="0"/>
                    <a:pt x="381"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091;p37"/>
            <p:cNvSpPr/>
            <p:nvPr/>
          </p:nvSpPr>
          <p:spPr>
            <a:xfrm>
              <a:off x="4566298" y="1992669"/>
              <a:ext cx="173737" cy="25289"/>
            </a:xfrm>
            <a:custGeom>
              <a:avLst/>
              <a:gdLst/>
              <a:ahLst/>
              <a:cxnLst/>
              <a:rect l="l" t="t" r="r" b="b"/>
              <a:pathLst>
                <a:path w="5448" h="793" extrusionOk="0">
                  <a:moveTo>
                    <a:pt x="380" y="0"/>
                  </a:moveTo>
                  <a:cubicBezTo>
                    <a:pt x="158" y="0"/>
                    <a:pt x="0" y="159"/>
                    <a:pt x="0" y="380"/>
                  </a:cubicBezTo>
                  <a:cubicBezTo>
                    <a:pt x="0" y="602"/>
                    <a:pt x="158" y="792"/>
                    <a:pt x="380" y="792"/>
                  </a:cubicBezTo>
                  <a:lnTo>
                    <a:pt x="5035" y="792"/>
                  </a:lnTo>
                  <a:cubicBezTo>
                    <a:pt x="5257" y="792"/>
                    <a:pt x="5447" y="602"/>
                    <a:pt x="5447" y="380"/>
                  </a:cubicBezTo>
                  <a:cubicBezTo>
                    <a:pt x="5447" y="159"/>
                    <a:pt x="5257" y="0"/>
                    <a:pt x="5035"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 name="Google Shape;1092;p37"/>
          <p:cNvSpPr/>
          <p:nvPr/>
        </p:nvSpPr>
        <p:spPr>
          <a:xfrm>
            <a:off x="1492174" y="2967167"/>
            <a:ext cx="182825" cy="133492"/>
          </a:xfrm>
          <a:custGeom>
            <a:avLst/>
            <a:gdLst/>
            <a:ahLst/>
            <a:cxnLst/>
            <a:rect l="l" t="t" r="r" b="b"/>
            <a:pathLst>
              <a:path w="5733" h="4186" extrusionOk="0">
                <a:moveTo>
                  <a:pt x="5540" y="0"/>
                </a:moveTo>
                <a:cubicBezTo>
                  <a:pt x="4976" y="0"/>
                  <a:pt x="4436" y="123"/>
                  <a:pt x="3896" y="322"/>
                </a:cubicBezTo>
                <a:cubicBezTo>
                  <a:pt x="3326" y="543"/>
                  <a:pt x="2787" y="860"/>
                  <a:pt x="2281" y="1272"/>
                </a:cubicBezTo>
                <a:cubicBezTo>
                  <a:pt x="1299" y="2063"/>
                  <a:pt x="571" y="3077"/>
                  <a:pt x="1" y="4185"/>
                </a:cubicBezTo>
                <a:cubicBezTo>
                  <a:pt x="856" y="3267"/>
                  <a:pt x="1616" y="2348"/>
                  <a:pt x="2566" y="1588"/>
                </a:cubicBezTo>
                <a:cubicBezTo>
                  <a:pt x="3484" y="860"/>
                  <a:pt x="4529" y="290"/>
                  <a:pt x="5733" y="5"/>
                </a:cubicBezTo>
                <a:cubicBezTo>
                  <a:pt x="5668" y="2"/>
                  <a:pt x="5604" y="0"/>
                  <a:pt x="5540"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093;p37"/>
          <p:cNvSpPr/>
          <p:nvPr/>
        </p:nvSpPr>
        <p:spPr>
          <a:xfrm>
            <a:off x="611303" y="2972390"/>
            <a:ext cx="182825" cy="133492"/>
          </a:xfrm>
          <a:custGeom>
            <a:avLst/>
            <a:gdLst/>
            <a:ahLst/>
            <a:cxnLst/>
            <a:rect l="l" t="t" r="r" b="b"/>
            <a:pathLst>
              <a:path w="5733" h="4186" extrusionOk="0">
                <a:moveTo>
                  <a:pt x="194" y="0"/>
                </a:moveTo>
                <a:cubicBezTo>
                  <a:pt x="130" y="0"/>
                  <a:pt x="65" y="2"/>
                  <a:pt x="1" y="5"/>
                </a:cubicBezTo>
                <a:cubicBezTo>
                  <a:pt x="1204" y="290"/>
                  <a:pt x="2249" y="860"/>
                  <a:pt x="3168" y="1588"/>
                </a:cubicBezTo>
                <a:cubicBezTo>
                  <a:pt x="4118" y="2348"/>
                  <a:pt x="4878" y="3267"/>
                  <a:pt x="5733" y="4185"/>
                </a:cubicBezTo>
                <a:cubicBezTo>
                  <a:pt x="5163" y="3077"/>
                  <a:pt x="4434" y="2063"/>
                  <a:pt x="3453" y="1272"/>
                </a:cubicBezTo>
                <a:cubicBezTo>
                  <a:pt x="2946" y="892"/>
                  <a:pt x="2408" y="543"/>
                  <a:pt x="1838" y="322"/>
                </a:cubicBezTo>
                <a:cubicBezTo>
                  <a:pt x="1297" y="123"/>
                  <a:pt x="757" y="0"/>
                  <a:pt x="194"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095;p37"/>
          <p:cNvSpPr txBox="1"/>
          <p:nvPr/>
        </p:nvSpPr>
        <p:spPr>
          <a:xfrm>
            <a:off x="5590309" y="1406913"/>
            <a:ext cx="2621951" cy="68247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dirty="0" smtClean="0">
                <a:solidFill>
                  <a:schemeClr val="tx1"/>
                </a:solidFill>
                <a:latin typeface="Zilla Slab"/>
                <a:ea typeface="Zilla Slab"/>
                <a:cs typeface="Zilla Slab"/>
                <a:sym typeface="Zilla Slab"/>
              </a:rPr>
              <a:t>I. GIỚI THIỆU</a:t>
            </a:r>
            <a:endParaRPr sz="2000" b="1" dirty="0">
              <a:solidFill>
                <a:schemeClr val="tx1"/>
              </a:solidFill>
              <a:latin typeface="Zilla Slab"/>
              <a:ea typeface="Zilla Slab"/>
              <a:cs typeface="Zilla Slab"/>
              <a:sym typeface="Zilla Slab"/>
            </a:endParaRPr>
          </a:p>
        </p:txBody>
      </p:sp>
      <p:sp>
        <p:nvSpPr>
          <p:cNvPr id="146" name="Google Shape;1097;p37"/>
          <p:cNvSpPr txBox="1"/>
          <p:nvPr/>
        </p:nvSpPr>
        <p:spPr>
          <a:xfrm>
            <a:off x="5538339" y="2589776"/>
            <a:ext cx="3039779" cy="65789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dirty="0" smtClean="0">
                <a:solidFill>
                  <a:schemeClr val="tx1"/>
                </a:solidFill>
                <a:latin typeface="Zilla Slab"/>
                <a:ea typeface="Zilla Slab"/>
                <a:cs typeface="Zilla Slab"/>
                <a:sym typeface="Zilla Slab"/>
              </a:rPr>
              <a:t>II. XÁC ĐỊNH MỤC TIÊU</a:t>
            </a:r>
            <a:endParaRPr sz="2000" b="1" dirty="0">
              <a:solidFill>
                <a:schemeClr val="tx1"/>
              </a:solidFill>
              <a:latin typeface="Zilla Slab"/>
              <a:ea typeface="Zilla Slab"/>
              <a:cs typeface="Zilla Slab"/>
              <a:sym typeface="Zilla Slab"/>
            </a:endParaRPr>
          </a:p>
        </p:txBody>
      </p:sp>
      <p:sp>
        <p:nvSpPr>
          <p:cNvPr id="147" name="Google Shape;1098;p37"/>
          <p:cNvSpPr txBox="1"/>
          <p:nvPr/>
        </p:nvSpPr>
        <p:spPr>
          <a:xfrm>
            <a:off x="5773618" y="4006597"/>
            <a:ext cx="2797331" cy="260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500" dirty="0">
              <a:solidFill>
                <a:srgbClr val="645CA7"/>
              </a:solidFill>
              <a:latin typeface="Englebert"/>
              <a:ea typeface="Englebert"/>
              <a:cs typeface="Englebert"/>
              <a:sym typeface="Englebert"/>
            </a:endParaRPr>
          </a:p>
        </p:txBody>
      </p:sp>
      <p:sp>
        <p:nvSpPr>
          <p:cNvPr id="148" name="Google Shape;1099;p37"/>
          <p:cNvSpPr txBox="1"/>
          <p:nvPr/>
        </p:nvSpPr>
        <p:spPr>
          <a:xfrm>
            <a:off x="5538339" y="3800417"/>
            <a:ext cx="3039778" cy="63867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dirty="0" smtClean="0">
                <a:solidFill>
                  <a:schemeClr val="tx1"/>
                </a:solidFill>
                <a:latin typeface="Zilla Slab"/>
                <a:ea typeface="Zilla Slab"/>
                <a:cs typeface="Zilla Slab"/>
                <a:sym typeface="Zilla Slab"/>
              </a:rPr>
              <a:t>III. MỘT SỐ GIẢI PHÁP</a:t>
            </a:r>
            <a:endParaRPr sz="2000" b="1" dirty="0">
              <a:solidFill>
                <a:schemeClr val="tx1"/>
              </a:solidFill>
              <a:latin typeface="Zilla Slab"/>
              <a:ea typeface="Zilla Slab"/>
              <a:cs typeface="Zilla Slab"/>
              <a:sym typeface="Zilla Slab"/>
            </a:endParaRPr>
          </a:p>
        </p:txBody>
      </p:sp>
    </p:spTree>
    <p:extLst>
      <p:ext uri="{BB962C8B-B14F-4D97-AF65-F5344CB8AC3E}">
        <p14:creationId xmlns:p14="http://schemas.microsoft.com/office/powerpoint/2010/main" val="401057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36"/>
                                        </p:tgtEl>
                                        <p:attrNameLst>
                                          <p:attrName>style.visibility</p:attrName>
                                        </p:attrNameLst>
                                      </p:cBhvr>
                                      <p:to>
                                        <p:strVal val="visible"/>
                                      </p:to>
                                    </p:set>
                                    <p:animEffect transition="in" filter="barn(inVertical)">
                                      <p:cBhvr>
                                        <p:cTn id="14" dur="500"/>
                                        <p:tgtEl>
                                          <p:spTgt spid="136"/>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45"/>
                                        </p:tgtEl>
                                        <p:attrNameLst>
                                          <p:attrName>style.visibility</p:attrName>
                                        </p:attrNameLst>
                                      </p:cBhvr>
                                      <p:to>
                                        <p:strVal val="visible"/>
                                      </p:to>
                                    </p:set>
                                    <p:animEffect transition="in" filter="barn(inVertical)">
                                      <p:cBhvr>
                                        <p:cTn id="17" dur="500"/>
                                        <p:tgtEl>
                                          <p:spTgt spid="14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2"/>
                                        </p:tgtEl>
                                        <p:attrNameLst>
                                          <p:attrName>style.visibility</p:attrName>
                                        </p:attrNameLst>
                                      </p:cBhvr>
                                      <p:to>
                                        <p:strVal val="visible"/>
                                      </p:to>
                                    </p:set>
                                    <p:animEffect transition="in" filter="barn(inVertical)">
                                      <p:cBhvr>
                                        <p:cTn id="22" dur="500"/>
                                        <p:tgtEl>
                                          <p:spTgt spid="132"/>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46"/>
                                        </p:tgtEl>
                                        <p:attrNameLst>
                                          <p:attrName>style.visibility</p:attrName>
                                        </p:attrNameLst>
                                      </p:cBhvr>
                                      <p:to>
                                        <p:strVal val="visible"/>
                                      </p:to>
                                    </p:set>
                                    <p:animEffect transition="in" filter="barn(inVertical)">
                                      <p:cBhvr>
                                        <p:cTn id="25" dur="500"/>
                                        <p:tgtEl>
                                          <p:spTgt spid="14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20"/>
                                        </p:tgtEl>
                                        <p:attrNameLst>
                                          <p:attrName>style.visibility</p:attrName>
                                        </p:attrNameLst>
                                      </p:cBhvr>
                                      <p:to>
                                        <p:strVal val="visible"/>
                                      </p:to>
                                    </p:set>
                                    <p:animEffect transition="in" filter="barn(inVertical)">
                                      <p:cBhvr>
                                        <p:cTn id="30" dur="500"/>
                                        <p:tgtEl>
                                          <p:spTgt spid="120"/>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48"/>
                                        </p:tgtEl>
                                        <p:attrNameLst>
                                          <p:attrName>style.visibility</p:attrName>
                                        </p:attrNameLst>
                                      </p:cBhvr>
                                      <p:to>
                                        <p:strVal val="visible"/>
                                      </p:to>
                                    </p:set>
                                    <p:animEffect transition="in" filter="barn(inVertical)">
                                      <p:cBhvr>
                                        <p:cTn id="33"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5" grpId="0"/>
      <p:bldP spid="146" grpId="0"/>
      <p:bldP spid="14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grpSp>
        <p:nvGrpSpPr>
          <p:cNvPr id="288" name="Google Shape;288;p35"/>
          <p:cNvGrpSpPr/>
          <p:nvPr/>
        </p:nvGrpSpPr>
        <p:grpSpPr>
          <a:xfrm>
            <a:off x="6993082" y="3210791"/>
            <a:ext cx="1787362" cy="1500887"/>
            <a:chOff x="5970825" y="1928038"/>
            <a:chExt cx="1569800" cy="1667650"/>
          </a:xfrm>
        </p:grpSpPr>
        <p:sp>
          <p:nvSpPr>
            <p:cNvPr id="289" name="Google Shape;289;p35"/>
            <p:cNvSpPr/>
            <p:nvPr/>
          </p:nvSpPr>
          <p:spPr>
            <a:xfrm>
              <a:off x="6216675" y="1948963"/>
              <a:ext cx="1179075" cy="853200"/>
            </a:xfrm>
            <a:custGeom>
              <a:avLst/>
              <a:gdLst/>
              <a:ahLst/>
              <a:cxnLst/>
              <a:rect l="l" t="t" r="r" b="b"/>
              <a:pathLst>
                <a:path w="47163" h="34128" extrusionOk="0">
                  <a:moveTo>
                    <a:pt x="46785" y="22201"/>
                  </a:moveTo>
                  <a:cubicBezTo>
                    <a:pt x="46221" y="21217"/>
                    <a:pt x="45844" y="20150"/>
                    <a:pt x="45216" y="19209"/>
                  </a:cubicBezTo>
                  <a:cubicBezTo>
                    <a:pt x="44881" y="18685"/>
                    <a:pt x="44861" y="18079"/>
                    <a:pt x="45321" y="17556"/>
                  </a:cubicBezTo>
                  <a:cubicBezTo>
                    <a:pt x="45865" y="16928"/>
                    <a:pt x="46179" y="16216"/>
                    <a:pt x="46074" y="15379"/>
                  </a:cubicBezTo>
                  <a:cubicBezTo>
                    <a:pt x="46053" y="15191"/>
                    <a:pt x="46074" y="14982"/>
                    <a:pt x="46074" y="14773"/>
                  </a:cubicBezTo>
                  <a:cubicBezTo>
                    <a:pt x="46116" y="14438"/>
                    <a:pt x="45969" y="14187"/>
                    <a:pt x="45760" y="13915"/>
                  </a:cubicBezTo>
                  <a:cubicBezTo>
                    <a:pt x="45384" y="13475"/>
                    <a:pt x="45007" y="12994"/>
                    <a:pt x="44651" y="12534"/>
                  </a:cubicBezTo>
                  <a:cubicBezTo>
                    <a:pt x="44442" y="12262"/>
                    <a:pt x="44191" y="12011"/>
                    <a:pt x="43940" y="11802"/>
                  </a:cubicBezTo>
                  <a:cubicBezTo>
                    <a:pt x="43187" y="11216"/>
                    <a:pt x="42475" y="10546"/>
                    <a:pt x="41555" y="10170"/>
                  </a:cubicBezTo>
                  <a:cubicBezTo>
                    <a:pt x="41366" y="10107"/>
                    <a:pt x="41220" y="9960"/>
                    <a:pt x="41032" y="9856"/>
                  </a:cubicBezTo>
                  <a:cubicBezTo>
                    <a:pt x="40676" y="9709"/>
                    <a:pt x="40529" y="9416"/>
                    <a:pt x="40571" y="9061"/>
                  </a:cubicBezTo>
                  <a:cubicBezTo>
                    <a:pt x="40592" y="8454"/>
                    <a:pt x="40592" y="7847"/>
                    <a:pt x="40613" y="7282"/>
                  </a:cubicBezTo>
                  <a:cubicBezTo>
                    <a:pt x="40676" y="6068"/>
                    <a:pt x="39943" y="5357"/>
                    <a:pt x="39044" y="4729"/>
                  </a:cubicBezTo>
                  <a:cubicBezTo>
                    <a:pt x="38270" y="4499"/>
                    <a:pt x="37495" y="4164"/>
                    <a:pt x="36658" y="4164"/>
                  </a:cubicBezTo>
                  <a:cubicBezTo>
                    <a:pt x="35257" y="4164"/>
                    <a:pt x="33813" y="4102"/>
                    <a:pt x="32411" y="4081"/>
                  </a:cubicBezTo>
                  <a:cubicBezTo>
                    <a:pt x="31951" y="4081"/>
                    <a:pt x="31490" y="3997"/>
                    <a:pt x="31072" y="4248"/>
                  </a:cubicBezTo>
                  <a:cubicBezTo>
                    <a:pt x="30967" y="4290"/>
                    <a:pt x="30779" y="4269"/>
                    <a:pt x="30653" y="4290"/>
                  </a:cubicBezTo>
                  <a:cubicBezTo>
                    <a:pt x="29900" y="4290"/>
                    <a:pt x="29754" y="4164"/>
                    <a:pt x="29733" y="3432"/>
                  </a:cubicBezTo>
                  <a:cubicBezTo>
                    <a:pt x="29733" y="3160"/>
                    <a:pt x="29733" y="2909"/>
                    <a:pt x="29649" y="2679"/>
                  </a:cubicBezTo>
                  <a:cubicBezTo>
                    <a:pt x="29398" y="2093"/>
                    <a:pt x="29021" y="1591"/>
                    <a:pt x="28477" y="1256"/>
                  </a:cubicBezTo>
                  <a:cubicBezTo>
                    <a:pt x="28017" y="963"/>
                    <a:pt x="27515" y="649"/>
                    <a:pt x="27034" y="377"/>
                  </a:cubicBezTo>
                  <a:cubicBezTo>
                    <a:pt x="26783" y="210"/>
                    <a:pt x="26490" y="126"/>
                    <a:pt x="26155" y="105"/>
                  </a:cubicBezTo>
                  <a:cubicBezTo>
                    <a:pt x="23623" y="1"/>
                    <a:pt x="23623" y="1"/>
                    <a:pt x="21154" y="796"/>
                  </a:cubicBezTo>
                  <a:cubicBezTo>
                    <a:pt x="21133" y="796"/>
                    <a:pt x="21112" y="817"/>
                    <a:pt x="21070" y="817"/>
                  </a:cubicBezTo>
                  <a:cubicBezTo>
                    <a:pt x="20757" y="859"/>
                    <a:pt x="20526" y="1047"/>
                    <a:pt x="20275" y="1235"/>
                  </a:cubicBezTo>
                  <a:cubicBezTo>
                    <a:pt x="19752" y="1633"/>
                    <a:pt x="19229" y="1988"/>
                    <a:pt x="18727" y="2428"/>
                  </a:cubicBezTo>
                  <a:cubicBezTo>
                    <a:pt x="18434" y="2700"/>
                    <a:pt x="18099" y="2783"/>
                    <a:pt x="17702" y="2616"/>
                  </a:cubicBezTo>
                  <a:cubicBezTo>
                    <a:pt x="17513" y="2532"/>
                    <a:pt x="17304" y="2491"/>
                    <a:pt x="17137" y="2511"/>
                  </a:cubicBezTo>
                  <a:cubicBezTo>
                    <a:pt x="16321" y="2616"/>
                    <a:pt x="15484" y="2700"/>
                    <a:pt x="14689" y="2909"/>
                  </a:cubicBezTo>
                  <a:cubicBezTo>
                    <a:pt x="14124" y="3035"/>
                    <a:pt x="13580" y="3307"/>
                    <a:pt x="13057" y="3579"/>
                  </a:cubicBezTo>
                  <a:cubicBezTo>
                    <a:pt x="12178" y="4060"/>
                    <a:pt x="11487" y="4708"/>
                    <a:pt x="10818" y="5420"/>
                  </a:cubicBezTo>
                  <a:cubicBezTo>
                    <a:pt x="10462" y="5817"/>
                    <a:pt x="10085" y="6257"/>
                    <a:pt x="10044" y="6801"/>
                  </a:cubicBezTo>
                  <a:cubicBezTo>
                    <a:pt x="9960" y="7429"/>
                    <a:pt x="9646" y="7973"/>
                    <a:pt x="9709" y="8642"/>
                  </a:cubicBezTo>
                  <a:cubicBezTo>
                    <a:pt x="9730" y="8977"/>
                    <a:pt x="9541" y="9207"/>
                    <a:pt x="9186" y="9333"/>
                  </a:cubicBezTo>
                  <a:cubicBezTo>
                    <a:pt x="8391" y="9605"/>
                    <a:pt x="7658" y="9939"/>
                    <a:pt x="6926" y="10337"/>
                  </a:cubicBezTo>
                  <a:cubicBezTo>
                    <a:pt x="6382" y="10651"/>
                    <a:pt x="5859" y="10965"/>
                    <a:pt x="5420" y="11425"/>
                  </a:cubicBezTo>
                  <a:cubicBezTo>
                    <a:pt x="5148" y="11718"/>
                    <a:pt x="4834" y="11990"/>
                    <a:pt x="4541" y="12262"/>
                  </a:cubicBezTo>
                  <a:cubicBezTo>
                    <a:pt x="4290" y="12534"/>
                    <a:pt x="4080" y="12827"/>
                    <a:pt x="3850" y="13099"/>
                  </a:cubicBezTo>
                  <a:cubicBezTo>
                    <a:pt x="3578" y="13413"/>
                    <a:pt x="3453" y="13789"/>
                    <a:pt x="3474" y="14208"/>
                  </a:cubicBezTo>
                  <a:cubicBezTo>
                    <a:pt x="3495" y="14668"/>
                    <a:pt x="3369" y="15170"/>
                    <a:pt x="3767" y="15568"/>
                  </a:cubicBezTo>
                  <a:cubicBezTo>
                    <a:pt x="4018" y="15861"/>
                    <a:pt x="3976" y="16279"/>
                    <a:pt x="3913" y="16635"/>
                  </a:cubicBezTo>
                  <a:cubicBezTo>
                    <a:pt x="3892" y="16928"/>
                    <a:pt x="3683" y="17074"/>
                    <a:pt x="3453" y="17221"/>
                  </a:cubicBezTo>
                  <a:cubicBezTo>
                    <a:pt x="3327" y="17284"/>
                    <a:pt x="3223" y="17388"/>
                    <a:pt x="3139" y="17493"/>
                  </a:cubicBezTo>
                  <a:cubicBezTo>
                    <a:pt x="2825" y="17869"/>
                    <a:pt x="2490" y="18204"/>
                    <a:pt x="2197" y="18602"/>
                  </a:cubicBezTo>
                  <a:cubicBezTo>
                    <a:pt x="2072" y="18790"/>
                    <a:pt x="1925" y="18957"/>
                    <a:pt x="1821" y="19146"/>
                  </a:cubicBezTo>
                  <a:cubicBezTo>
                    <a:pt x="1590" y="19522"/>
                    <a:pt x="1381" y="19878"/>
                    <a:pt x="1151" y="20213"/>
                  </a:cubicBezTo>
                  <a:cubicBezTo>
                    <a:pt x="879" y="20527"/>
                    <a:pt x="733" y="20882"/>
                    <a:pt x="649" y="21301"/>
                  </a:cubicBezTo>
                  <a:cubicBezTo>
                    <a:pt x="461" y="22180"/>
                    <a:pt x="230" y="23079"/>
                    <a:pt x="84" y="23958"/>
                  </a:cubicBezTo>
                  <a:cubicBezTo>
                    <a:pt x="0" y="24377"/>
                    <a:pt x="42" y="24795"/>
                    <a:pt x="84" y="25214"/>
                  </a:cubicBezTo>
                  <a:cubicBezTo>
                    <a:pt x="105" y="25548"/>
                    <a:pt x="230" y="25862"/>
                    <a:pt x="293" y="26218"/>
                  </a:cubicBezTo>
                  <a:cubicBezTo>
                    <a:pt x="398" y="27055"/>
                    <a:pt x="733" y="27787"/>
                    <a:pt x="1172" y="28478"/>
                  </a:cubicBezTo>
                  <a:cubicBezTo>
                    <a:pt x="1298" y="28666"/>
                    <a:pt x="1402" y="28875"/>
                    <a:pt x="1486" y="29084"/>
                  </a:cubicBezTo>
                  <a:cubicBezTo>
                    <a:pt x="1611" y="29587"/>
                    <a:pt x="1883" y="30005"/>
                    <a:pt x="2135" y="30444"/>
                  </a:cubicBezTo>
                  <a:cubicBezTo>
                    <a:pt x="2532" y="31072"/>
                    <a:pt x="2867" y="31721"/>
                    <a:pt x="3495" y="32139"/>
                  </a:cubicBezTo>
                  <a:cubicBezTo>
                    <a:pt x="3704" y="32286"/>
                    <a:pt x="3746" y="32516"/>
                    <a:pt x="3641" y="32662"/>
                  </a:cubicBezTo>
                  <a:cubicBezTo>
                    <a:pt x="3536" y="32851"/>
                    <a:pt x="3348" y="32934"/>
                    <a:pt x="3139" y="32913"/>
                  </a:cubicBezTo>
                  <a:cubicBezTo>
                    <a:pt x="2971" y="32872"/>
                    <a:pt x="2825" y="32830"/>
                    <a:pt x="2637" y="32767"/>
                  </a:cubicBezTo>
                  <a:cubicBezTo>
                    <a:pt x="2553" y="33018"/>
                    <a:pt x="2490" y="33185"/>
                    <a:pt x="2448" y="33374"/>
                  </a:cubicBezTo>
                  <a:cubicBezTo>
                    <a:pt x="2407" y="33583"/>
                    <a:pt x="2386" y="33792"/>
                    <a:pt x="2344" y="34022"/>
                  </a:cubicBezTo>
                  <a:cubicBezTo>
                    <a:pt x="3536" y="33918"/>
                    <a:pt x="4687" y="33813"/>
                    <a:pt x="5796" y="33771"/>
                  </a:cubicBezTo>
                  <a:cubicBezTo>
                    <a:pt x="6926" y="33688"/>
                    <a:pt x="8056" y="33771"/>
                    <a:pt x="9290" y="33604"/>
                  </a:cubicBezTo>
                  <a:cubicBezTo>
                    <a:pt x="8809" y="33039"/>
                    <a:pt x="8286" y="32641"/>
                    <a:pt x="7993" y="32035"/>
                  </a:cubicBezTo>
                  <a:cubicBezTo>
                    <a:pt x="7721" y="31470"/>
                    <a:pt x="7470" y="30863"/>
                    <a:pt x="7114" y="30319"/>
                  </a:cubicBezTo>
                  <a:cubicBezTo>
                    <a:pt x="6466" y="30507"/>
                    <a:pt x="5859" y="30528"/>
                    <a:pt x="5252" y="30235"/>
                  </a:cubicBezTo>
                  <a:cubicBezTo>
                    <a:pt x="5106" y="30152"/>
                    <a:pt x="4917" y="30193"/>
                    <a:pt x="4750" y="30131"/>
                  </a:cubicBezTo>
                  <a:cubicBezTo>
                    <a:pt x="4018" y="29921"/>
                    <a:pt x="3474" y="29419"/>
                    <a:pt x="2951" y="28896"/>
                  </a:cubicBezTo>
                  <a:cubicBezTo>
                    <a:pt x="2909" y="28854"/>
                    <a:pt x="2867" y="28750"/>
                    <a:pt x="2846" y="28666"/>
                  </a:cubicBezTo>
                  <a:cubicBezTo>
                    <a:pt x="2532" y="27934"/>
                    <a:pt x="2281" y="27180"/>
                    <a:pt x="2407" y="26364"/>
                  </a:cubicBezTo>
                  <a:cubicBezTo>
                    <a:pt x="2427" y="26218"/>
                    <a:pt x="2427" y="26030"/>
                    <a:pt x="2407" y="25841"/>
                  </a:cubicBezTo>
                  <a:cubicBezTo>
                    <a:pt x="2386" y="25402"/>
                    <a:pt x="2595" y="25004"/>
                    <a:pt x="2867" y="24691"/>
                  </a:cubicBezTo>
                  <a:cubicBezTo>
                    <a:pt x="3139" y="24398"/>
                    <a:pt x="3453" y="24146"/>
                    <a:pt x="3746" y="23854"/>
                  </a:cubicBezTo>
                  <a:cubicBezTo>
                    <a:pt x="3913" y="23707"/>
                    <a:pt x="4101" y="23623"/>
                    <a:pt x="4373" y="23623"/>
                  </a:cubicBezTo>
                  <a:cubicBezTo>
                    <a:pt x="5440" y="23644"/>
                    <a:pt x="6487" y="23414"/>
                    <a:pt x="7554" y="23226"/>
                  </a:cubicBezTo>
                  <a:cubicBezTo>
                    <a:pt x="8056" y="23142"/>
                    <a:pt x="8474" y="22933"/>
                    <a:pt x="8830" y="22598"/>
                  </a:cubicBezTo>
                  <a:cubicBezTo>
                    <a:pt x="9395" y="22096"/>
                    <a:pt x="9918" y="21573"/>
                    <a:pt x="10441" y="21050"/>
                  </a:cubicBezTo>
                  <a:cubicBezTo>
                    <a:pt x="10692" y="20820"/>
                    <a:pt x="10818" y="20506"/>
                    <a:pt x="10881" y="20171"/>
                  </a:cubicBezTo>
                  <a:cubicBezTo>
                    <a:pt x="10985" y="19439"/>
                    <a:pt x="11278" y="18748"/>
                    <a:pt x="11194" y="17995"/>
                  </a:cubicBezTo>
                  <a:cubicBezTo>
                    <a:pt x="11194" y="17953"/>
                    <a:pt x="11194" y="17890"/>
                    <a:pt x="11215" y="17848"/>
                  </a:cubicBezTo>
                  <a:cubicBezTo>
                    <a:pt x="11320" y="17367"/>
                    <a:pt x="11759" y="17158"/>
                    <a:pt x="12220" y="17388"/>
                  </a:cubicBezTo>
                  <a:cubicBezTo>
                    <a:pt x="12387" y="17493"/>
                    <a:pt x="12534" y="17639"/>
                    <a:pt x="12680" y="17765"/>
                  </a:cubicBezTo>
                  <a:cubicBezTo>
                    <a:pt x="12889" y="17974"/>
                    <a:pt x="13161" y="18079"/>
                    <a:pt x="13433" y="18100"/>
                  </a:cubicBezTo>
                  <a:cubicBezTo>
                    <a:pt x="14835" y="18225"/>
                    <a:pt x="15065" y="18183"/>
                    <a:pt x="16300" y="17535"/>
                  </a:cubicBezTo>
                  <a:cubicBezTo>
                    <a:pt x="16446" y="17451"/>
                    <a:pt x="16572" y="17367"/>
                    <a:pt x="16739" y="17284"/>
                  </a:cubicBezTo>
                  <a:cubicBezTo>
                    <a:pt x="17262" y="17032"/>
                    <a:pt x="17681" y="16698"/>
                    <a:pt x="18016" y="16196"/>
                  </a:cubicBezTo>
                  <a:cubicBezTo>
                    <a:pt x="18183" y="15965"/>
                    <a:pt x="18392" y="15756"/>
                    <a:pt x="18601" y="15568"/>
                  </a:cubicBezTo>
                  <a:cubicBezTo>
                    <a:pt x="18936" y="15254"/>
                    <a:pt x="19229" y="14919"/>
                    <a:pt x="19396" y="14501"/>
                  </a:cubicBezTo>
                  <a:cubicBezTo>
                    <a:pt x="19543" y="14229"/>
                    <a:pt x="19668" y="13999"/>
                    <a:pt x="19815" y="13768"/>
                  </a:cubicBezTo>
                  <a:cubicBezTo>
                    <a:pt x="20171" y="13203"/>
                    <a:pt x="20317" y="12639"/>
                    <a:pt x="20338" y="11990"/>
                  </a:cubicBezTo>
                  <a:cubicBezTo>
                    <a:pt x="20338" y="11676"/>
                    <a:pt x="20401" y="11362"/>
                    <a:pt x="20443" y="11048"/>
                  </a:cubicBezTo>
                  <a:cubicBezTo>
                    <a:pt x="20485" y="10797"/>
                    <a:pt x="20526" y="10567"/>
                    <a:pt x="20798" y="10525"/>
                  </a:cubicBezTo>
                  <a:cubicBezTo>
                    <a:pt x="20966" y="10462"/>
                    <a:pt x="21133" y="10672"/>
                    <a:pt x="21175" y="11090"/>
                  </a:cubicBezTo>
                  <a:cubicBezTo>
                    <a:pt x="21238" y="11613"/>
                    <a:pt x="21217" y="12157"/>
                    <a:pt x="21259" y="12722"/>
                  </a:cubicBezTo>
                  <a:cubicBezTo>
                    <a:pt x="21280" y="12973"/>
                    <a:pt x="21280" y="13245"/>
                    <a:pt x="21384" y="13455"/>
                  </a:cubicBezTo>
                  <a:cubicBezTo>
                    <a:pt x="21761" y="14250"/>
                    <a:pt x="22368" y="14919"/>
                    <a:pt x="23016" y="15505"/>
                  </a:cubicBezTo>
                  <a:cubicBezTo>
                    <a:pt x="23456" y="15903"/>
                    <a:pt x="23979" y="16133"/>
                    <a:pt x="24586" y="16007"/>
                  </a:cubicBezTo>
                  <a:cubicBezTo>
                    <a:pt x="25130" y="15882"/>
                    <a:pt x="25715" y="15861"/>
                    <a:pt x="26029" y="15254"/>
                  </a:cubicBezTo>
                  <a:cubicBezTo>
                    <a:pt x="26071" y="15128"/>
                    <a:pt x="26197" y="15045"/>
                    <a:pt x="26301" y="14961"/>
                  </a:cubicBezTo>
                  <a:cubicBezTo>
                    <a:pt x="26762" y="14647"/>
                    <a:pt x="27243" y="14835"/>
                    <a:pt x="27347" y="15379"/>
                  </a:cubicBezTo>
                  <a:cubicBezTo>
                    <a:pt x="27452" y="15882"/>
                    <a:pt x="27536" y="16384"/>
                    <a:pt x="27640" y="16865"/>
                  </a:cubicBezTo>
                  <a:cubicBezTo>
                    <a:pt x="27703" y="17116"/>
                    <a:pt x="27808" y="17367"/>
                    <a:pt x="27912" y="17576"/>
                  </a:cubicBezTo>
                  <a:cubicBezTo>
                    <a:pt x="28226" y="18204"/>
                    <a:pt x="28582" y="18832"/>
                    <a:pt x="28896" y="19460"/>
                  </a:cubicBezTo>
                  <a:cubicBezTo>
                    <a:pt x="29272" y="20171"/>
                    <a:pt x="29942" y="20359"/>
                    <a:pt x="30653" y="20485"/>
                  </a:cubicBezTo>
                  <a:cubicBezTo>
                    <a:pt x="30800" y="20506"/>
                    <a:pt x="30988" y="20464"/>
                    <a:pt x="31156" y="20401"/>
                  </a:cubicBezTo>
                  <a:cubicBezTo>
                    <a:pt x="31386" y="20317"/>
                    <a:pt x="31637" y="20213"/>
                    <a:pt x="31825" y="20066"/>
                  </a:cubicBezTo>
                  <a:cubicBezTo>
                    <a:pt x="32244" y="19732"/>
                    <a:pt x="32767" y="19543"/>
                    <a:pt x="33039" y="19020"/>
                  </a:cubicBezTo>
                  <a:cubicBezTo>
                    <a:pt x="33060" y="18957"/>
                    <a:pt x="33101" y="18937"/>
                    <a:pt x="33164" y="18895"/>
                  </a:cubicBezTo>
                  <a:cubicBezTo>
                    <a:pt x="33373" y="18748"/>
                    <a:pt x="33583" y="18706"/>
                    <a:pt x="33813" y="18811"/>
                  </a:cubicBezTo>
                  <a:cubicBezTo>
                    <a:pt x="34043" y="18916"/>
                    <a:pt x="34189" y="19062"/>
                    <a:pt x="34189" y="19334"/>
                  </a:cubicBezTo>
                  <a:cubicBezTo>
                    <a:pt x="34189" y="19983"/>
                    <a:pt x="34210" y="20631"/>
                    <a:pt x="34148" y="21301"/>
                  </a:cubicBezTo>
                  <a:cubicBezTo>
                    <a:pt x="34127" y="21929"/>
                    <a:pt x="34357" y="22452"/>
                    <a:pt x="34733" y="22933"/>
                  </a:cubicBezTo>
                  <a:cubicBezTo>
                    <a:pt x="34922" y="23184"/>
                    <a:pt x="35089" y="23456"/>
                    <a:pt x="35278" y="23707"/>
                  </a:cubicBezTo>
                  <a:cubicBezTo>
                    <a:pt x="35717" y="24251"/>
                    <a:pt x="36073" y="24858"/>
                    <a:pt x="36805" y="25109"/>
                  </a:cubicBezTo>
                  <a:cubicBezTo>
                    <a:pt x="37161" y="25235"/>
                    <a:pt x="37454" y="25276"/>
                    <a:pt x="37746" y="24983"/>
                  </a:cubicBezTo>
                  <a:cubicBezTo>
                    <a:pt x="38165" y="24586"/>
                    <a:pt x="38625" y="24377"/>
                    <a:pt x="39211" y="24607"/>
                  </a:cubicBezTo>
                  <a:lnTo>
                    <a:pt x="39274" y="24607"/>
                  </a:lnTo>
                  <a:cubicBezTo>
                    <a:pt x="39671" y="24586"/>
                    <a:pt x="39985" y="24711"/>
                    <a:pt x="40278" y="25004"/>
                  </a:cubicBezTo>
                  <a:cubicBezTo>
                    <a:pt x="40404" y="25109"/>
                    <a:pt x="40529" y="25214"/>
                    <a:pt x="40697" y="25297"/>
                  </a:cubicBezTo>
                  <a:cubicBezTo>
                    <a:pt x="40948" y="25444"/>
                    <a:pt x="41052" y="25695"/>
                    <a:pt x="41115" y="26009"/>
                  </a:cubicBezTo>
                  <a:cubicBezTo>
                    <a:pt x="41199" y="26741"/>
                    <a:pt x="41032" y="27411"/>
                    <a:pt x="40885" y="28101"/>
                  </a:cubicBezTo>
                  <a:cubicBezTo>
                    <a:pt x="40843" y="28227"/>
                    <a:pt x="40739" y="28352"/>
                    <a:pt x="40676" y="28457"/>
                  </a:cubicBezTo>
                  <a:cubicBezTo>
                    <a:pt x="39902" y="29273"/>
                    <a:pt x="39148" y="30089"/>
                    <a:pt x="38081" y="30507"/>
                  </a:cubicBezTo>
                  <a:cubicBezTo>
                    <a:pt x="37600" y="30675"/>
                    <a:pt x="37161" y="30821"/>
                    <a:pt x="36658" y="30737"/>
                  </a:cubicBezTo>
                  <a:cubicBezTo>
                    <a:pt x="36345" y="30675"/>
                    <a:pt x="36073" y="30612"/>
                    <a:pt x="35717" y="30549"/>
                  </a:cubicBezTo>
                  <a:cubicBezTo>
                    <a:pt x="35361" y="30989"/>
                    <a:pt x="34922" y="31386"/>
                    <a:pt x="34859" y="32035"/>
                  </a:cubicBezTo>
                  <a:cubicBezTo>
                    <a:pt x="34838" y="32244"/>
                    <a:pt x="34671" y="32432"/>
                    <a:pt x="34566" y="32641"/>
                  </a:cubicBezTo>
                  <a:cubicBezTo>
                    <a:pt x="34503" y="32809"/>
                    <a:pt x="34441" y="32955"/>
                    <a:pt x="34336" y="33227"/>
                  </a:cubicBezTo>
                  <a:cubicBezTo>
                    <a:pt x="34671" y="33269"/>
                    <a:pt x="34943" y="33332"/>
                    <a:pt x="35173" y="33353"/>
                  </a:cubicBezTo>
                  <a:cubicBezTo>
                    <a:pt x="37119" y="33583"/>
                    <a:pt x="39065" y="33792"/>
                    <a:pt x="41011" y="34022"/>
                  </a:cubicBezTo>
                  <a:cubicBezTo>
                    <a:pt x="41848" y="34127"/>
                    <a:pt x="42622" y="34002"/>
                    <a:pt x="43312" y="33457"/>
                  </a:cubicBezTo>
                  <a:cubicBezTo>
                    <a:pt x="43459" y="33332"/>
                    <a:pt x="43731" y="33269"/>
                    <a:pt x="43940" y="33248"/>
                  </a:cubicBezTo>
                  <a:cubicBezTo>
                    <a:pt x="44128" y="33185"/>
                    <a:pt x="44337" y="33248"/>
                    <a:pt x="44547" y="33185"/>
                  </a:cubicBezTo>
                  <a:cubicBezTo>
                    <a:pt x="44798" y="33123"/>
                    <a:pt x="45070" y="33018"/>
                    <a:pt x="45321" y="32913"/>
                  </a:cubicBezTo>
                  <a:cubicBezTo>
                    <a:pt x="45446" y="32851"/>
                    <a:pt x="46179" y="31763"/>
                    <a:pt x="46262" y="31595"/>
                  </a:cubicBezTo>
                  <a:cubicBezTo>
                    <a:pt x="46576" y="31030"/>
                    <a:pt x="46576" y="30403"/>
                    <a:pt x="46576" y="29775"/>
                  </a:cubicBezTo>
                  <a:cubicBezTo>
                    <a:pt x="46576" y="29419"/>
                    <a:pt x="46555" y="29084"/>
                    <a:pt x="46346" y="28792"/>
                  </a:cubicBezTo>
                  <a:cubicBezTo>
                    <a:pt x="46221" y="28624"/>
                    <a:pt x="46137" y="28373"/>
                    <a:pt x="46116" y="28164"/>
                  </a:cubicBezTo>
                  <a:cubicBezTo>
                    <a:pt x="46074" y="27787"/>
                    <a:pt x="45928" y="27473"/>
                    <a:pt x="45760" y="27118"/>
                  </a:cubicBezTo>
                  <a:cubicBezTo>
                    <a:pt x="45635" y="26867"/>
                    <a:pt x="45509" y="26636"/>
                    <a:pt x="45425" y="26343"/>
                  </a:cubicBezTo>
                  <a:cubicBezTo>
                    <a:pt x="45237" y="25716"/>
                    <a:pt x="45237" y="25109"/>
                    <a:pt x="45823" y="24649"/>
                  </a:cubicBezTo>
                  <a:cubicBezTo>
                    <a:pt x="46137" y="24377"/>
                    <a:pt x="46451" y="24063"/>
                    <a:pt x="46785" y="23812"/>
                  </a:cubicBezTo>
                  <a:cubicBezTo>
                    <a:pt x="46995" y="23644"/>
                    <a:pt x="47099" y="23456"/>
                    <a:pt x="47162" y="23247"/>
                  </a:cubicBezTo>
                  <a:cubicBezTo>
                    <a:pt x="46995" y="22828"/>
                    <a:pt x="46974" y="22514"/>
                    <a:pt x="46785" y="2220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35"/>
            <p:cNvSpPr/>
            <p:nvPr/>
          </p:nvSpPr>
          <p:spPr>
            <a:xfrm>
              <a:off x="6387725" y="2303613"/>
              <a:ext cx="747000" cy="575950"/>
            </a:xfrm>
            <a:custGeom>
              <a:avLst/>
              <a:gdLst/>
              <a:ahLst/>
              <a:cxnLst/>
              <a:rect l="l" t="t" r="r" b="b"/>
              <a:pathLst>
                <a:path w="29880" h="23038" extrusionOk="0">
                  <a:moveTo>
                    <a:pt x="29879" y="12032"/>
                  </a:moveTo>
                  <a:cubicBezTo>
                    <a:pt x="29544" y="12722"/>
                    <a:pt x="29189" y="13413"/>
                    <a:pt x="28833" y="14062"/>
                  </a:cubicBezTo>
                  <a:cubicBezTo>
                    <a:pt x="28498" y="14689"/>
                    <a:pt x="28080" y="15254"/>
                    <a:pt x="27703" y="15861"/>
                  </a:cubicBezTo>
                  <a:cubicBezTo>
                    <a:pt x="27243" y="16677"/>
                    <a:pt x="26615" y="17388"/>
                    <a:pt x="26134" y="18183"/>
                  </a:cubicBezTo>
                  <a:cubicBezTo>
                    <a:pt x="25695" y="18958"/>
                    <a:pt x="25004" y="19523"/>
                    <a:pt x="24627" y="20318"/>
                  </a:cubicBezTo>
                  <a:cubicBezTo>
                    <a:pt x="24230" y="20569"/>
                    <a:pt x="23832" y="20862"/>
                    <a:pt x="23414" y="21092"/>
                  </a:cubicBezTo>
                  <a:cubicBezTo>
                    <a:pt x="22472" y="21636"/>
                    <a:pt x="21447" y="21929"/>
                    <a:pt x="20443" y="22243"/>
                  </a:cubicBezTo>
                  <a:cubicBezTo>
                    <a:pt x="19564" y="22515"/>
                    <a:pt x="18706" y="22745"/>
                    <a:pt x="17848" y="22954"/>
                  </a:cubicBezTo>
                  <a:cubicBezTo>
                    <a:pt x="17723" y="22975"/>
                    <a:pt x="17555" y="22975"/>
                    <a:pt x="17430" y="22975"/>
                  </a:cubicBezTo>
                  <a:cubicBezTo>
                    <a:pt x="16049" y="22975"/>
                    <a:pt x="14647" y="23017"/>
                    <a:pt x="13245" y="23017"/>
                  </a:cubicBezTo>
                  <a:cubicBezTo>
                    <a:pt x="13036" y="23017"/>
                    <a:pt x="12826" y="23038"/>
                    <a:pt x="12638" y="22975"/>
                  </a:cubicBezTo>
                  <a:cubicBezTo>
                    <a:pt x="12010" y="22829"/>
                    <a:pt x="11383" y="22745"/>
                    <a:pt x="10734" y="22661"/>
                  </a:cubicBezTo>
                  <a:cubicBezTo>
                    <a:pt x="10023" y="22577"/>
                    <a:pt x="9353" y="22347"/>
                    <a:pt x="8663" y="22201"/>
                  </a:cubicBezTo>
                  <a:cubicBezTo>
                    <a:pt x="8433" y="22138"/>
                    <a:pt x="8161" y="22138"/>
                    <a:pt x="7909" y="22096"/>
                  </a:cubicBezTo>
                  <a:cubicBezTo>
                    <a:pt x="7219" y="21908"/>
                    <a:pt x="6549" y="21761"/>
                    <a:pt x="5943" y="21343"/>
                  </a:cubicBezTo>
                  <a:cubicBezTo>
                    <a:pt x="5482" y="21008"/>
                    <a:pt x="4959" y="20820"/>
                    <a:pt x="4457" y="20527"/>
                  </a:cubicBezTo>
                  <a:cubicBezTo>
                    <a:pt x="3934" y="20213"/>
                    <a:pt x="3557" y="19732"/>
                    <a:pt x="3285" y="19209"/>
                  </a:cubicBezTo>
                  <a:cubicBezTo>
                    <a:pt x="3034" y="18790"/>
                    <a:pt x="2804" y="18393"/>
                    <a:pt x="2386" y="18121"/>
                  </a:cubicBezTo>
                  <a:cubicBezTo>
                    <a:pt x="2135" y="17932"/>
                    <a:pt x="1946" y="17619"/>
                    <a:pt x="1758" y="17326"/>
                  </a:cubicBezTo>
                  <a:cubicBezTo>
                    <a:pt x="1549" y="16970"/>
                    <a:pt x="1360" y="16572"/>
                    <a:pt x="1214" y="16175"/>
                  </a:cubicBezTo>
                  <a:cubicBezTo>
                    <a:pt x="482" y="14375"/>
                    <a:pt x="0" y="12513"/>
                    <a:pt x="189" y="10525"/>
                  </a:cubicBezTo>
                  <a:cubicBezTo>
                    <a:pt x="189" y="10421"/>
                    <a:pt x="251" y="10316"/>
                    <a:pt x="272" y="10191"/>
                  </a:cubicBezTo>
                  <a:cubicBezTo>
                    <a:pt x="461" y="10128"/>
                    <a:pt x="607" y="10065"/>
                    <a:pt x="774" y="10065"/>
                  </a:cubicBezTo>
                  <a:cubicBezTo>
                    <a:pt x="1549" y="9981"/>
                    <a:pt x="2155" y="9563"/>
                    <a:pt x="2679" y="9040"/>
                  </a:cubicBezTo>
                  <a:cubicBezTo>
                    <a:pt x="3181" y="8580"/>
                    <a:pt x="3641" y="8077"/>
                    <a:pt x="4143" y="7638"/>
                  </a:cubicBezTo>
                  <a:cubicBezTo>
                    <a:pt x="4562" y="7261"/>
                    <a:pt x="4750" y="6822"/>
                    <a:pt x="4876" y="6320"/>
                  </a:cubicBezTo>
                  <a:cubicBezTo>
                    <a:pt x="5001" y="5797"/>
                    <a:pt x="5106" y="5295"/>
                    <a:pt x="5273" y="4730"/>
                  </a:cubicBezTo>
                  <a:cubicBezTo>
                    <a:pt x="6215" y="5085"/>
                    <a:pt x="7156" y="4939"/>
                    <a:pt x="8098" y="4960"/>
                  </a:cubicBezTo>
                  <a:cubicBezTo>
                    <a:pt x="8328" y="4960"/>
                    <a:pt x="8579" y="4855"/>
                    <a:pt x="8788" y="4751"/>
                  </a:cubicBezTo>
                  <a:cubicBezTo>
                    <a:pt x="9249" y="4541"/>
                    <a:pt x="9625" y="4290"/>
                    <a:pt x="10044" y="4039"/>
                  </a:cubicBezTo>
                  <a:cubicBezTo>
                    <a:pt x="10734" y="3683"/>
                    <a:pt x="11362" y="3223"/>
                    <a:pt x="11780" y="2554"/>
                  </a:cubicBezTo>
                  <a:cubicBezTo>
                    <a:pt x="11801" y="2533"/>
                    <a:pt x="11801" y="2491"/>
                    <a:pt x="11822" y="2470"/>
                  </a:cubicBezTo>
                  <a:cubicBezTo>
                    <a:pt x="12534" y="1800"/>
                    <a:pt x="13078" y="1005"/>
                    <a:pt x="13475" y="126"/>
                  </a:cubicBezTo>
                  <a:cubicBezTo>
                    <a:pt x="13496" y="64"/>
                    <a:pt x="13559" y="43"/>
                    <a:pt x="13601" y="1"/>
                  </a:cubicBezTo>
                  <a:cubicBezTo>
                    <a:pt x="13663" y="43"/>
                    <a:pt x="13747" y="85"/>
                    <a:pt x="13789" y="168"/>
                  </a:cubicBezTo>
                  <a:cubicBezTo>
                    <a:pt x="14333" y="1214"/>
                    <a:pt x="15170" y="1947"/>
                    <a:pt x="16153" y="2574"/>
                  </a:cubicBezTo>
                  <a:cubicBezTo>
                    <a:pt x="16300" y="2679"/>
                    <a:pt x="16509" y="2742"/>
                    <a:pt x="16697" y="2742"/>
                  </a:cubicBezTo>
                  <a:cubicBezTo>
                    <a:pt x="17555" y="2846"/>
                    <a:pt x="18392" y="2679"/>
                    <a:pt x="19145" y="2219"/>
                  </a:cubicBezTo>
                  <a:cubicBezTo>
                    <a:pt x="19229" y="2156"/>
                    <a:pt x="19313" y="2156"/>
                    <a:pt x="19417" y="2114"/>
                  </a:cubicBezTo>
                  <a:cubicBezTo>
                    <a:pt x="19459" y="2240"/>
                    <a:pt x="19543" y="2365"/>
                    <a:pt x="19564" y="2512"/>
                  </a:cubicBezTo>
                  <a:cubicBezTo>
                    <a:pt x="19627" y="3077"/>
                    <a:pt x="19857" y="3600"/>
                    <a:pt x="20150" y="4102"/>
                  </a:cubicBezTo>
                  <a:cubicBezTo>
                    <a:pt x="20401" y="4562"/>
                    <a:pt x="20652" y="5064"/>
                    <a:pt x="20903" y="5504"/>
                  </a:cubicBezTo>
                  <a:cubicBezTo>
                    <a:pt x="21070" y="5776"/>
                    <a:pt x="21217" y="6027"/>
                    <a:pt x="21426" y="6278"/>
                  </a:cubicBezTo>
                  <a:cubicBezTo>
                    <a:pt x="22054" y="6968"/>
                    <a:pt x="23100" y="7345"/>
                    <a:pt x="24021" y="7178"/>
                  </a:cubicBezTo>
                  <a:cubicBezTo>
                    <a:pt x="24565" y="7115"/>
                    <a:pt x="25046" y="6822"/>
                    <a:pt x="25485" y="6508"/>
                  </a:cubicBezTo>
                  <a:lnTo>
                    <a:pt x="26029" y="6131"/>
                  </a:lnTo>
                  <a:cubicBezTo>
                    <a:pt x="26092" y="6320"/>
                    <a:pt x="26134" y="6445"/>
                    <a:pt x="26134" y="6592"/>
                  </a:cubicBezTo>
                  <a:cubicBezTo>
                    <a:pt x="26134" y="6801"/>
                    <a:pt x="26155" y="6968"/>
                    <a:pt x="26134" y="7178"/>
                  </a:cubicBezTo>
                  <a:cubicBezTo>
                    <a:pt x="26029" y="7973"/>
                    <a:pt x="26406" y="8621"/>
                    <a:pt x="26824" y="9228"/>
                  </a:cubicBezTo>
                  <a:cubicBezTo>
                    <a:pt x="27243" y="9793"/>
                    <a:pt x="27661" y="10358"/>
                    <a:pt x="28080" y="10923"/>
                  </a:cubicBezTo>
                  <a:cubicBezTo>
                    <a:pt x="28226" y="11132"/>
                    <a:pt x="28415" y="11321"/>
                    <a:pt x="28645" y="11425"/>
                  </a:cubicBezTo>
                  <a:cubicBezTo>
                    <a:pt x="29063" y="11634"/>
                    <a:pt x="29461" y="11823"/>
                    <a:pt x="29879" y="12032"/>
                  </a:cubicBezTo>
                  <a:close/>
                  <a:moveTo>
                    <a:pt x="7637" y="14815"/>
                  </a:moveTo>
                  <a:cubicBezTo>
                    <a:pt x="7512" y="15714"/>
                    <a:pt x="7721" y="16531"/>
                    <a:pt x="8056" y="17305"/>
                  </a:cubicBezTo>
                  <a:cubicBezTo>
                    <a:pt x="8119" y="17409"/>
                    <a:pt x="8140" y="17514"/>
                    <a:pt x="8140" y="17619"/>
                  </a:cubicBezTo>
                  <a:cubicBezTo>
                    <a:pt x="8223" y="18100"/>
                    <a:pt x="8412" y="18539"/>
                    <a:pt x="8725" y="18937"/>
                  </a:cubicBezTo>
                  <a:cubicBezTo>
                    <a:pt x="8893" y="19167"/>
                    <a:pt x="9060" y="19481"/>
                    <a:pt x="9311" y="19627"/>
                  </a:cubicBezTo>
                  <a:cubicBezTo>
                    <a:pt x="9667" y="19816"/>
                    <a:pt x="9667" y="20213"/>
                    <a:pt x="9918" y="20401"/>
                  </a:cubicBezTo>
                  <a:cubicBezTo>
                    <a:pt x="10462" y="20778"/>
                    <a:pt x="11069" y="21134"/>
                    <a:pt x="11780" y="21155"/>
                  </a:cubicBezTo>
                  <a:cubicBezTo>
                    <a:pt x="13287" y="21238"/>
                    <a:pt x="14814" y="21406"/>
                    <a:pt x="16321" y="21050"/>
                  </a:cubicBezTo>
                  <a:cubicBezTo>
                    <a:pt x="17053" y="20862"/>
                    <a:pt x="17681" y="20548"/>
                    <a:pt x="18267" y="20088"/>
                  </a:cubicBezTo>
                  <a:cubicBezTo>
                    <a:pt x="18476" y="19523"/>
                    <a:pt x="18915" y="19167"/>
                    <a:pt x="19229" y="18686"/>
                  </a:cubicBezTo>
                  <a:cubicBezTo>
                    <a:pt x="19689" y="18016"/>
                    <a:pt x="20150" y="17326"/>
                    <a:pt x="20673" y="16698"/>
                  </a:cubicBezTo>
                  <a:cubicBezTo>
                    <a:pt x="20924" y="16363"/>
                    <a:pt x="21070" y="16049"/>
                    <a:pt x="21070" y="15631"/>
                  </a:cubicBezTo>
                  <a:cubicBezTo>
                    <a:pt x="21091" y="15024"/>
                    <a:pt x="20987" y="14564"/>
                    <a:pt x="20380" y="14229"/>
                  </a:cubicBezTo>
                  <a:cubicBezTo>
                    <a:pt x="20045" y="14041"/>
                    <a:pt x="19752" y="13873"/>
                    <a:pt x="19355" y="13873"/>
                  </a:cubicBezTo>
                  <a:cubicBezTo>
                    <a:pt x="19083" y="13873"/>
                    <a:pt x="18790" y="13873"/>
                    <a:pt x="18518" y="13810"/>
                  </a:cubicBezTo>
                  <a:cubicBezTo>
                    <a:pt x="18120" y="13643"/>
                    <a:pt x="17744" y="13643"/>
                    <a:pt x="17346" y="13643"/>
                  </a:cubicBezTo>
                  <a:cubicBezTo>
                    <a:pt x="15484" y="13622"/>
                    <a:pt x="13663" y="13622"/>
                    <a:pt x="11801" y="13601"/>
                  </a:cubicBezTo>
                  <a:cubicBezTo>
                    <a:pt x="10692" y="13601"/>
                    <a:pt x="9583" y="13538"/>
                    <a:pt x="8495" y="13831"/>
                  </a:cubicBezTo>
                  <a:cubicBezTo>
                    <a:pt x="8391" y="13852"/>
                    <a:pt x="8265" y="13852"/>
                    <a:pt x="8161" y="13852"/>
                  </a:cubicBezTo>
                  <a:cubicBezTo>
                    <a:pt x="7721" y="13831"/>
                    <a:pt x="7428" y="14062"/>
                    <a:pt x="7177" y="14292"/>
                  </a:cubicBezTo>
                  <a:cubicBezTo>
                    <a:pt x="7177" y="14375"/>
                    <a:pt x="7135" y="14438"/>
                    <a:pt x="7177" y="14438"/>
                  </a:cubicBezTo>
                  <a:cubicBezTo>
                    <a:pt x="7324" y="14543"/>
                    <a:pt x="7470" y="14668"/>
                    <a:pt x="7637" y="14815"/>
                  </a:cubicBezTo>
                  <a:close/>
                  <a:moveTo>
                    <a:pt x="20087" y="9458"/>
                  </a:moveTo>
                  <a:cubicBezTo>
                    <a:pt x="19417" y="9458"/>
                    <a:pt x="19145" y="9688"/>
                    <a:pt x="19166" y="10358"/>
                  </a:cubicBezTo>
                  <a:cubicBezTo>
                    <a:pt x="19208" y="10818"/>
                    <a:pt x="19564" y="11237"/>
                    <a:pt x="20024" y="11258"/>
                  </a:cubicBezTo>
                  <a:cubicBezTo>
                    <a:pt x="20401" y="11300"/>
                    <a:pt x="20882" y="10902"/>
                    <a:pt x="20987" y="10463"/>
                  </a:cubicBezTo>
                  <a:cubicBezTo>
                    <a:pt x="21112" y="9835"/>
                    <a:pt x="20819" y="9479"/>
                    <a:pt x="20192" y="9437"/>
                  </a:cubicBezTo>
                  <a:cubicBezTo>
                    <a:pt x="20150" y="9458"/>
                    <a:pt x="20129" y="9458"/>
                    <a:pt x="20087" y="9458"/>
                  </a:cubicBezTo>
                  <a:close/>
                  <a:moveTo>
                    <a:pt x="5106" y="10316"/>
                  </a:moveTo>
                  <a:lnTo>
                    <a:pt x="5106" y="10546"/>
                  </a:lnTo>
                  <a:cubicBezTo>
                    <a:pt x="5127" y="11049"/>
                    <a:pt x="5336" y="11258"/>
                    <a:pt x="5838" y="11279"/>
                  </a:cubicBezTo>
                  <a:cubicBezTo>
                    <a:pt x="6382" y="11321"/>
                    <a:pt x="6612" y="11111"/>
                    <a:pt x="6675" y="10588"/>
                  </a:cubicBezTo>
                  <a:cubicBezTo>
                    <a:pt x="6696" y="10400"/>
                    <a:pt x="6675" y="10191"/>
                    <a:pt x="6654" y="10002"/>
                  </a:cubicBezTo>
                  <a:cubicBezTo>
                    <a:pt x="6591" y="9709"/>
                    <a:pt x="6424" y="9563"/>
                    <a:pt x="6131" y="9542"/>
                  </a:cubicBezTo>
                  <a:cubicBezTo>
                    <a:pt x="5964" y="9500"/>
                    <a:pt x="5796" y="9542"/>
                    <a:pt x="5629" y="9542"/>
                  </a:cubicBezTo>
                  <a:cubicBezTo>
                    <a:pt x="5420" y="9563"/>
                    <a:pt x="5273" y="9688"/>
                    <a:pt x="5210" y="9898"/>
                  </a:cubicBezTo>
                  <a:cubicBezTo>
                    <a:pt x="5127" y="10065"/>
                    <a:pt x="5106" y="10212"/>
                    <a:pt x="5106" y="1031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1" name="Google Shape;291;p35"/>
            <p:cNvSpPr/>
            <p:nvPr/>
          </p:nvSpPr>
          <p:spPr>
            <a:xfrm>
              <a:off x="6296700" y="2560988"/>
              <a:ext cx="90000" cy="127125"/>
            </a:xfrm>
            <a:custGeom>
              <a:avLst/>
              <a:gdLst/>
              <a:ahLst/>
              <a:cxnLst/>
              <a:rect l="l" t="t" r="r" b="b"/>
              <a:pathLst>
                <a:path w="3600" h="5085" extrusionOk="0">
                  <a:moveTo>
                    <a:pt x="2114" y="21"/>
                  </a:moveTo>
                  <a:cubicBezTo>
                    <a:pt x="2177" y="105"/>
                    <a:pt x="2219" y="126"/>
                    <a:pt x="2219" y="168"/>
                  </a:cubicBezTo>
                  <a:cubicBezTo>
                    <a:pt x="2700" y="607"/>
                    <a:pt x="2909" y="1130"/>
                    <a:pt x="2930" y="1800"/>
                  </a:cubicBezTo>
                  <a:cubicBezTo>
                    <a:pt x="2993" y="2720"/>
                    <a:pt x="3118" y="3599"/>
                    <a:pt x="3453" y="4478"/>
                  </a:cubicBezTo>
                  <a:cubicBezTo>
                    <a:pt x="3516" y="4624"/>
                    <a:pt x="3537" y="4792"/>
                    <a:pt x="3599" y="5022"/>
                  </a:cubicBezTo>
                  <a:cubicBezTo>
                    <a:pt x="3411" y="5043"/>
                    <a:pt x="3286" y="5085"/>
                    <a:pt x="3181" y="5043"/>
                  </a:cubicBezTo>
                  <a:cubicBezTo>
                    <a:pt x="2658" y="4938"/>
                    <a:pt x="2093" y="4896"/>
                    <a:pt x="1633" y="4687"/>
                  </a:cubicBezTo>
                  <a:cubicBezTo>
                    <a:pt x="1047" y="4415"/>
                    <a:pt x="524" y="4059"/>
                    <a:pt x="273" y="3369"/>
                  </a:cubicBezTo>
                  <a:cubicBezTo>
                    <a:pt x="42" y="2720"/>
                    <a:pt x="1" y="2093"/>
                    <a:pt x="63" y="1465"/>
                  </a:cubicBezTo>
                  <a:cubicBezTo>
                    <a:pt x="84" y="1235"/>
                    <a:pt x="231" y="1005"/>
                    <a:pt x="356" y="795"/>
                  </a:cubicBezTo>
                  <a:cubicBezTo>
                    <a:pt x="419" y="649"/>
                    <a:pt x="586" y="544"/>
                    <a:pt x="691" y="419"/>
                  </a:cubicBezTo>
                  <a:cubicBezTo>
                    <a:pt x="942" y="105"/>
                    <a:pt x="1277" y="0"/>
                    <a:pt x="1654" y="63"/>
                  </a:cubicBezTo>
                  <a:cubicBezTo>
                    <a:pt x="1800" y="21"/>
                    <a:pt x="1926" y="21"/>
                    <a:pt x="2114" y="2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2" name="Google Shape;292;p35"/>
            <p:cNvSpPr/>
            <p:nvPr/>
          </p:nvSpPr>
          <p:spPr>
            <a:xfrm>
              <a:off x="7121100" y="2575638"/>
              <a:ext cx="102025" cy="117200"/>
            </a:xfrm>
            <a:custGeom>
              <a:avLst/>
              <a:gdLst/>
              <a:ahLst/>
              <a:cxnLst/>
              <a:rect l="l" t="t" r="r" b="b"/>
              <a:pathLst>
                <a:path w="4081" h="4688" extrusionOk="0">
                  <a:moveTo>
                    <a:pt x="2365" y="188"/>
                  </a:moveTo>
                  <a:cubicBezTo>
                    <a:pt x="3097" y="0"/>
                    <a:pt x="3515" y="377"/>
                    <a:pt x="3934" y="774"/>
                  </a:cubicBezTo>
                  <a:cubicBezTo>
                    <a:pt x="4080" y="1360"/>
                    <a:pt x="3892" y="1904"/>
                    <a:pt x="3766" y="2427"/>
                  </a:cubicBezTo>
                  <a:cubicBezTo>
                    <a:pt x="3725" y="2553"/>
                    <a:pt x="3662" y="2678"/>
                    <a:pt x="3557" y="2783"/>
                  </a:cubicBezTo>
                  <a:cubicBezTo>
                    <a:pt x="2846" y="3515"/>
                    <a:pt x="2114" y="4227"/>
                    <a:pt x="1109" y="4561"/>
                  </a:cubicBezTo>
                  <a:cubicBezTo>
                    <a:pt x="837" y="4666"/>
                    <a:pt x="565" y="4687"/>
                    <a:pt x="272" y="4645"/>
                  </a:cubicBezTo>
                  <a:cubicBezTo>
                    <a:pt x="168" y="4624"/>
                    <a:pt x="105" y="4541"/>
                    <a:pt x="0" y="4436"/>
                  </a:cubicBezTo>
                  <a:cubicBezTo>
                    <a:pt x="147" y="4122"/>
                    <a:pt x="335" y="3808"/>
                    <a:pt x="461" y="3515"/>
                  </a:cubicBezTo>
                  <a:cubicBezTo>
                    <a:pt x="733" y="2909"/>
                    <a:pt x="1005" y="2344"/>
                    <a:pt x="1256" y="1737"/>
                  </a:cubicBezTo>
                  <a:cubicBezTo>
                    <a:pt x="1402" y="1318"/>
                    <a:pt x="1590" y="900"/>
                    <a:pt x="1967" y="649"/>
                  </a:cubicBezTo>
                  <a:cubicBezTo>
                    <a:pt x="2114" y="523"/>
                    <a:pt x="2239" y="335"/>
                    <a:pt x="2365" y="18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3" name="Google Shape;293;p35"/>
            <p:cNvSpPr/>
            <p:nvPr/>
          </p:nvSpPr>
          <p:spPr>
            <a:xfrm>
              <a:off x="6118325" y="2812588"/>
              <a:ext cx="1236625" cy="755375"/>
            </a:xfrm>
            <a:custGeom>
              <a:avLst/>
              <a:gdLst/>
              <a:ahLst/>
              <a:cxnLst/>
              <a:rect l="l" t="t" r="r" b="b"/>
              <a:pathLst>
                <a:path w="49465" h="30215" extrusionOk="0">
                  <a:moveTo>
                    <a:pt x="1926" y="524"/>
                  </a:moveTo>
                  <a:cubicBezTo>
                    <a:pt x="2344" y="231"/>
                    <a:pt x="2783" y="189"/>
                    <a:pt x="3244" y="210"/>
                  </a:cubicBezTo>
                  <a:cubicBezTo>
                    <a:pt x="4060" y="231"/>
                    <a:pt x="4897" y="273"/>
                    <a:pt x="5713" y="273"/>
                  </a:cubicBezTo>
                  <a:cubicBezTo>
                    <a:pt x="6152" y="273"/>
                    <a:pt x="6633" y="273"/>
                    <a:pt x="7073" y="231"/>
                  </a:cubicBezTo>
                  <a:cubicBezTo>
                    <a:pt x="9249" y="63"/>
                    <a:pt x="11446" y="42"/>
                    <a:pt x="13601" y="1"/>
                  </a:cubicBezTo>
                  <a:lnTo>
                    <a:pt x="13978" y="1"/>
                  </a:lnTo>
                  <a:cubicBezTo>
                    <a:pt x="14396" y="482"/>
                    <a:pt x="15024" y="733"/>
                    <a:pt x="15359" y="1340"/>
                  </a:cubicBezTo>
                  <a:cubicBezTo>
                    <a:pt x="15254" y="1402"/>
                    <a:pt x="15170" y="1444"/>
                    <a:pt x="15108" y="1423"/>
                  </a:cubicBezTo>
                  <a:cubicBezTo>
                    <a:pt x="14333" y="1277"/>
                    <a:pt x="13664" y="1653"/>
                    <a:pt x="12931" y="1737"/>
                  </a:cubicBezTo>
                  <a:cubicBezTo>
                    <a:pt x="12848" y="1737"/>
                    <a:pt x="12764" y="1779"/>
                    <a:pt x="12701" y="1842"/>
                  </a:cubicBezTo>
                  <a:cubicBezTo>
                    <a:pt x="12178" y="2177"/>
                    <a:pt x="11571" y="2177"/>
                    <a:pt x="10965" y="2177"/>
                  </a:cubicBezTo>
                  <a:cubicBezTo>
                    <a:pt x="9374" y="2156"/>
                    <a:pt x="7784" y="2114"/>
                    <a:pt x="6215" y="2093"/>
                  </a:cubicBezTo>
                  <a:cubicBezTo>
                    <a:pt x="5734" y="2093"/>
                    <a:pt x="4583" y="2386"/>
                    <a:pt x="4248" y="2574"/>
                  </a:cubicBezTo>
                  <a:cubicBezTo>
                    <a:pt x="3955" y="2700"/>
                    <a:pt x="3809" y="2909"/>
                    <a:pt x="3809" y="3223"/>
                  </a:cubicBezTo>
                  <a:cubicBezTo>
                    <a:pt x="3809" y="3369"/>
                    <a:pt x="3767" y="3558"/>
                    <a:pt x="3767" y="3746"/>
                  </a:cubicBezTo>
                  <a:cubicBezTo>
                    <a:pt x="3704" y="7094"/>
                    <a:pt x="3600" y="10441"/>
                    <a:pt x="3516" y="13789"/>
                  </a:cubicBezTo>
                  <a:cubicBezTo>
                    <a:pt x="3516" y="14229"/>
                    <a:pt x="3495" y="14668"/>
                    <a:pt x="3328" y="15128"/>
                  </a:cubicBezTo>
                  <a:cubicBezTo>
                    <a:pt x="3244" y="15358"/>
                    <a:pt x="3244" y="15610"/>
                    <a:pt x="3223" y="15882"/>
                  </a:cubicBezTo>
                  <a:cubicBezTo>
                    <a:pt x="3181" y="18288"/>
                    <a:pt x="3139" y="20694"/>
                    <a:pt x="3097" y="23121"/>
                  </a:cubicBezTo>
                  <a:cubicBezTo>
                    <a:pt x="3097" y="23268"/>
                    <a:pt x="3035" y="23435"/>
                    <a:pt x="3097" y="23540"/>
                  </a:cubicBezTo>
                  <a:cubicBezTo>
                    <a:pt x="3432" y="24272"/>
                    <a:pt x="3202" y="25067"/>
                    <a:pt x="3348" y="25820"/>
                  </a:cubicBezTo>
                  <a:cubicBezTo>
                    <a:pt x="3390" y="25946"/>
                    <a:pt x="3307" y="26092"/>
                    <a:pt x="3286" y="26218"/>
                  </a:cubicBezTo>
                  <a:cubicBezTo>
                    <a:pt x="3202" y="26657"/>
                    <a:pt x="3076" y="27097"/>
                    <a:pt x="3014" y="27557"/>
                  </a:cubicBezTo>
                  <a:cubicBezTo>
                    <a:pt x="2993" y="27892"/>
                    <a:pt x="3181" y="28101"/>
                    <a:pt x="3516" y="28122"/>
                  </a:cubicBezTo>
                  <a:cubicBezTo>
                    <a:pt x="3704" y="28143"/>
                    <a:pt x="3913" y="28143"/>
                    <a:pt x="4123" y="28143"/>
                  </a:cubicBezTo>
                  <a:cubicBezTo>
                    <a:pt x="4918" y="28185"/>
                    <a:pt x="5755" y="28185"/>
                    <a:pt x="6571" y="28206"/>
                  </a:cubicBezTo>
                  <a:cubicBezTo>
                    <a:pt x="6989" y="28206"/>
                    <a:pt x="7408" y="28206"/>
                    <a:pt x="7826" y="28394"/>
                  </a:cubicBezTo>
                  <a:cubicBezTo>
                    <a:pt x="8035" y="28457"/>
                    <a:pt x="8265" y="28457"/>
                    <a:pt x="8517" y="28457"/>
                  </a:cubicBezTo>
                  <a:cubicBezTo>
                    <a:pt x="9312" y="28498"/>
                    <a:pt x="10149" y="28519"/>
                    <a:pt x="10965" y="28519"/>
                  </a:cubicBezTo>
                  <a:cubicBezTo>
                    <a:pt x="11341" y="28519"/>
                    <a:pt x="11697" y="28498"/>
                    <a:pt x="12074" y="28436"/>
                  </a:cubicBezTo>
                  <a:cubicBezTo>
                    <a:pt x="13434" y="28206"/>
                    <a:pt x="14794" y="28394"/>
                    <a:pt x="16154" y="28352"/>
                  </a:cubicBezTo>
                  <a:cubicBezTo>
                    <a:pt x="16196" y="28352"/>
                    <a:pt x="16279" y="28352"/>
                    <a:pt x="16300" y="28394"/>
                  </a:cubicBezTo>
                  <a:cubicBezTo>
                    <a:pt x="17032" y="28729"/>
                    <a:pt x="17786" y="28624"/>
                    <a:pt x="18560" y="28645"/>
                  </a:cubicBezTo>
                  <a:cubicBezTo>
                    <a:pt x="23854" y="28729"/>
                    <a:pt x="29168" y="28833"/>
                    <a:pt x="34483" y="28917"/>
                  </a:cubicBezTo>
                  <a:cubicBezTo>
                    <a:pt x="35236" y="28917"/>
                    <a:pt x="35989" y="28959"/>
                    <a:pt x="36763" y="28729"/>
                  </a:cubicBezTo>
                  <a:cubicBezTo>
                    <a:pt x="36973" y="28666"/>
                    <a:pt x="37224" y="28708"/>
                    <a:pt x="37412" y="28770"/>
                  </a:cubicBezTo>
                  <a:cubicBezTo>
                    <a:pt x="37768" y="28938"/>
                    <a:pt x="38123" y="28938"/>
                    <a:pt x="38479" y="28938"/>
                  </a:cubicBezTo>
                  <a:cubicBezTo>
                    <a:pt x="38898" y="28938"/>
                    <a:pt x="39337" y="28959"/>
                    <a:pt x="39756" y="28959"/>
                  </a:cubicBezTo>
                  <a:cubicBezTo>
                    <a:pt x="39923" y="28959"/>
                    <a:pt x="40132" y="28980"/>
                    <a:pt x="40258" y="28917"/>
                  </a:cubicBezTo>
                  <a:cubicBezTo>
                    <a:pt x="40676" y="28666"/>
                    <a:pt x="41157" y="28729"/>
                    <a:pt x="41597" y="28750"/>
                  </a:cubicBezTo>
                  <a:cubicBezTo>
                    <a:pt x="42455" y="28750"/>
                    <a:pt x="43292" y="28770"/>
                    <a:pt x="44149" y="28770"/>
                  </a:cubicBezTo>
                  <a:cubicBezTo>
                    <a:pt x="44359" y="28770"/>
                    <a:pt x="44568" y="28833"/>
                    <a:pt x="44735" y="28750"/>
                  </a:cubicBezTo>
                  <a:cubicBezTo>
                    <a:pt x="45258" y="28457"/>
                    <a:pt x="45865" y="28603"/>
                    <a:pt x="46409" y="28498"/>
                  </a:cubicBezTo>
                  <a:cubicBezTo>
                    <a:pt x="46535" y="28457"/>
                    <a:pt x="46660" y="28519"/>
                    <a:pt x="46807" y="28540"/>
                  </a:cubicBezTo>
                  <a:cubicBezTo>
                    <a:pt x="47351" y="28666"/>
                    <a:pt x="47748" y="28394"/>
                    <a:pt x="47811" y="27808"/>
                  </a:cubicBezTo>
                  <a:cubicBezTo>
                    <a:pt x="47853" y="27578"/>
                    <a:pt x="47853" y="27369"/>
                    <a:pt x="47853" y="27138"/>
                  </a:cubicBezTo>
                  <a:cubicBezTo>
                    <a:pt x="47853" y="26657"/>
                    <a:pt x="47811" y="26155"/>
                    <a:pt x="48062" y="25716"/>
                  </a:cubicBezTo>
                  <a:cubicBezTo>
                    <a:pt x="48167" y="25527"/>
                    <a:pt x="48125" y="25276"/>
                    <a:pt x="48125" y="25046"/>
                  </a:cubicBezTo>
                  <a:cubicBezTo>
                    <a:pt x="48167" y="24565"/>
                    <a:pt x="48125" y="24063"/>
                    <a:pt x="48167" y="23602"/>
                  </a:cubicBezTo>
                  <a:cubicBezTo>
                    <a:pt x="48167" y="23435"/>
                    <a:pt x="48230" y="23268"/>
                    <a:pt x="48292" y="23121"/>
                  </a:cubicBezTo>
                  <a:cubicBezTo>
                    <a:pt x="48376" y="22954"/>
                    <a:pt x="48585" y="23017"/>
                    <a:pt x="48732" y="22975"/>
                  </a:cubicBezTo>
                  <a:cubicBezTo>
                    <a:pt x="48962" y="22891"/>
                    <a:pt x="49171" y="22786"/>
                    <a:pt x="49443" y="22661"/>
                  </a:cubicBezTo>
                  <a:cubicBezTo>
                    <a:pt x="49464" y="22807"/>
                    <a:pt x="49464" y="22912"/>
                    <a:pt x="49464" y="23017"/>
                  </a:cubicBezTo>
                  <a:cubicBezTo>
                    <a:pt x="49443" y="24314"/>
                    <a:pt x="49422" y="25590"/>
                    <a:pt x="49380" y="26846"/>
                  </a:cubicBezTo>
                  <a:cubicBezTo>
                    <a:pt x="49380" y="26992"/>
                    <a:pt x="49422" y="27201"/>
                    <a:pt x="49339" y="27348"/>
                  </a:cubicBezTo>
                  <a:cubicBezTo>
                    <a:pt x="49025" y="27996"/>
                    <a:pt x="49129" y="28666"/>
                    <a:pt x="49067" y="29356"/>
                  </a:cubicBezTo>
                  <a:cubicBezTo>
                    <a:pt x="49067" y="29566"/>
                    <a:pt x="49067" y="29754"/>
                    <a:pt x="49025" y="29963"/>
                  </a:cubicBezTo>
                  <a:cubicBezTo>
                    <a:pt x="49004" y="30068"/>
                    <a:pt x="48815" y="30214"/>
                    <a:pt x="48732" y="30193"/>
                  </a:cubicBezTo>
                  <a:cubicBezTo>
                    <a:pt x="48083" y="30089"/>
                    <a:pt x="47434" y="30214"/>
                    <a:pt x="46807" y="29963"/>
                  </a:cubicBezTo>
                  <a:cubicBezTo>
                    <a:pt x="46556" y="29859"/>
                    <a:pt x="46305" y="29879"/>
                    <a:pt x="46033" y="29859"/>
                  </a:cubicBezTo>
                  <a:cubicBezTo>
                    <a:pt x="42015" y="29775"/>
                    <a:pt x="37977" y="29691"/>
                    <a:pt x="33960" y="29649"/>
                  </a:cubicBezTo>
                  <a:cubicBezTo>
                    <a:pt x="33269" y="29649"/>
                    <a:pt x="32600" y="29754"/>
                    <a:pt x="31909" y="29775"/>
                  </a:cubicBezTo>
                  <a:cubicBezTo>
                    <a:pt x="30445" y="29796"/>
                    <a:pt x="28959" y="29775"/>
                    <a:pt x="27494" y="29796"/>
                  </a:cubicBezTo>
                  <a:cubicBezTo>
                    <a:pt x="26887" y="29796"/>
                    <a:pt x="26302" y="29817"/>
                    <a:pt x="25716" y="29900"/>
                  </a:cubicBezTo>
                  <a:cubicBezTo>
                    <a:pt x="25172" y="29984"/>
                    <a:pt x="24649" y="30005"/>
                    <a:pt x="24105" y="30005"/>
                  </a:cubicBezTo>
                  <a:cubicBezTo>
                    <a:pt x="17723" y="29900"/>
                    <a:pt x="11341" y="29796"/>
                    <a:pt x="4918" y="29691"/>
                  </a:cubicBezTo>
                  <a:cubicBezTo>
                    <a:pt x="4395" y="29691"/>
                    <a:pt x="3913" y="29649"/>
                    <a:pt x="3411" y="29859"/>
                  </a:cubicBezTo>
                  <a:cubicBezTo>
                    <a:pt x="3286" y="29900"/>
                    <a:pt x="3118" y="29921"/>
                    <a:pt x="2993" y="29921"/>
                  </a:cubicBezTo>
                  <a:cubicBezTo>
                    <a:pt x="2260" y="29921"/>
                    <a:pt x="1528" y="29900"/>
                    <a:pt x="775" y="29900"/>
                  </a:cubicBezTo>
                  <a:cubicBezTo>
                    <a:pt x="587" y="29649"/>
                    <a:pt x="419" y="29398"/>
                    <a:pt x="273" y="29168"/>
                  </a:cubicBezTo>
                  <a:cubicBezTo>
                    <a:pt x="63" y="28854"/>
                    <a:pt x="1" y="28498"/>
                    <a:pt x="1" y="28122"/>
                  </a:cubicBezTo>
                  <a:cubicBezTo>
                    <a:pt x="43" y="27348"/>
                    <a:pt x="43" y="26532"/>
                    <a:pt x="43" y="25737"/>
                  </a:cubicBezTo>
                  <a:lnTo>
                    <a:pt x="43" y="25674"/>
                  </a:lnTo>
                  <a:cubicBezTo>
                    <a:pt x="294" y="24523"/>
                    <a:pt x="315" y="23372"/>
                    <a:pt x="461" y="22221"/>
                  </a:cubicBezTo>
                  <a:cubicBezTo>
                    <a:pt x="461" y="22117"/>
                    <a:pt x="503" y="22012"/>
                    <a:pt x="566" y="21866"/>
                  </a:cubicBezTo>
                  <a:cubicBezTo>
                    <a:pt x="796" y="21803"/>
                    <a:pt x="1047" y="21719"/>
                    <a:pt x="1256" y="21615"/>
                  </a:cubicBezTo>
                  <a:cubicBezTo>
                    <a:pt x="1465" y="21510"/>
                    <a:pt x="1507" y="21175"/>
                    <a:pt x="1298" y="21029"/>
                  </a:cubicBezTo>
                  <a:cubicBezTo>
                    <a:pt x="1089" y="20882"/>
                    <a:pt x="879" y="20778"/>
                    <a:pt x="628" y="20652"/>
                  </a:cubicBezTo>
                  <a:cubicBezTo>
                    <a:pt x="628" y="20234"/>
                    <a:pt x="670" y="19836"/>
                    <a:pt x="670" y="19459"/>
                  </a:cubicBezTo>
                  <a:cubicBezTo>
                    <a:pt x="879" y="19397"/>
                    <a:pt x="942" y="19543"/>
                    <a:pt x="1047" y="19627"/>
                  </a:cubicBezTo>
                  <a:cubicBezTo>
                    <a:pt x="1319" y="19857"/>
                    <a:pt x="1612" y="20129"/>
                    <a:pt x="1863" y="20380"/>
                  </a:cubicBezTo>
                  <a:cubicBezTo>
                    <a:pt x="2051" y="20548"/>
                    <a:pt x="2281" y="20568"/>
                    <a:pt x="2511" y="20485"/>
                  </a:cubicBezTo>
                  <a:cubicBezTo>
                    <a:pt x="2783" y="20401"/>
                    <a:pt x="2909" y="20087"/>
                    <a:pt x="2721" y="19857"/>
                  </a:cubicBezTo>
                  <a:cubicBezTo>
                    <a:pt x="2595" y="19669"/>
                    <a:pt x="2449" y="19501"/>
                    <a:pt x="2260" y="19397"/>
                  </a:cubicBezTo>
                  <a:cubicBezTo>
                    <a:pt x="1842" y="19125"/>
                    <a:pt x="1549" y="18727"/>
                    <a:pt x="1151" y="18351"/>
                  </a:cubicBezTo>
                  <a:cubicBezTo>
                    <a:pt x="1549" y="18204"/>
                    <a:pt x="1884" y="18079"/>
                    <a:pt x="2239" y="17953"/>
                  </a:cubicBezTo>
                  <a:cubicBezTo>
                    <a:pt x="2449" y="17869"/>
                    <a:pt x="2574" y="17723"/>
                    <a:pt x="2574" y="17514"/>
                  </a:cubicBezTo>
                  <a:cubicBezTo>
                    <a:pt x="2574" y="17263"/>
                    <a:pt x="2386" y="17095"/>
                    <a:pt x="2135" y="17095"/>
                  </a:cubicBezTo>
                  <a:cubicBezTo>
                    <a:pt x="1884" y="17095"/>
                    <a:pt x="1633" y="17137"/>
                    <a:pt x="1403" y="17200"/>
                  </a:cubicBezTo>
                  <a:cubicBezTo>
                    <a:pt x="1235" y="17221"/>
                    <a:pt x="1089" y="17242"/>
                    <a:pt x="838" y="17263"/>
                  </a:cubicBezTo>
                  <a:cubicBezTo>
                    <a:pt x="838" y="17032"/>
                    <a:pt x="817" y="16823"/>
                    <a:pt x="838" y="16635"/>
                  </a:cubicBezTo>
                  <a:cubicBezTo>
                    <a:pt x="1005" y="15651"/>
                    <a:pt x="1005" y="14647"/>
                    <a:pt x="1005" y="13664"/>
                  </a:cubicBezTo>
                  <a:cubicBezTo>
                    <a:pt x="1026" y="11446"/>
                    <a:pt x="1047" y="9249"/>
                    <a:pt x="1110" y="7010"/>
                  </a:cubicBezTo>
                  <a:cubicBezTo>
                    <a:pt x="1110" y="6633"/>
                    <a:pt x="1131" y="6215"/>
                    <a:pt x="1214" y="5838"/>
                  </a:cubicBezTo>
                  <a:cubicBezTo>
                    <a:pt x="1361" y="5190"/>
                    <a:pt x="1403" y="4562"/>
                    <a:pt x="1403" y="3913"/>
                  </a:cubicBezTo>
                  <a:cubicBezTo>
                    <a:pt x="1403" y="3327"/>
                    <a:pt x="1423" y="2783"/>
                    <a:pt x="1423" y="2198"/>
                  </a:cubicBezTo>
                  <a:cubicBezTo>
                    <a:pt x="1612" y="1633"/>
                    <a:pt x="1654" y="1089"/>
                    <a:pt x="1926" y="524"/>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4" name="Google Shape;294;p35"/>
            <p:cNvSpPr/>
            <p:nvPr/>
          </p:nvSpPr>
          <p:spPr>
            <a:xfrm>
              <a:off x="6988750" y="2802638"/>
              <a:ext cx="413800" cy="484950"/>
            </a:xfrm>
            <a:custGeom>
              <a:avLst/>
              <a:gdLst/>
              <a:ahLst/>
              <a:cxnLst/>
              <a:rect l="l" t="t" r="r" b="b"/>
              <a:pathLst>
                <a:path w="16552" h="19398" extrusionOk="0">
                  <a:moveTo>
                    <a:pt x="15547" y="19272"/>
                  </a:moveTo>
                  <a:cubicBezTo>
                    <a:pt x="14940" y="19272"/>
                    <a:pt x="14354" y="19397"/>
                    <a:pt x="13789" y="19021"/>
                  </a:cubicBezTo>
                  <a:cubicBezTo>
                    <a:pt x="13810" y="18853"/>
                    <a:pt x="13789" y="18644"/>
                    <a:pt x="13831" y="18456"/>
                  </a:cubicBezTo>
                  <a:cubicBezTo>
                    <a:pt x="14019" y="17849"/>
                    <a:pt x="14082" y="17221"/>
                    <a:pt x="14082" y="16593"/>
                  </a:cubicBezTo>
                  <a:cubicBezTo>
                    <a:pt x="14103" y="14208"/>
                    <a:pt x="14124" y="11823"/>
                    <a:pt x="14124" y="9458"/>
                  </a:cubicBezTo>
                  <a:cubicBezTo>
                    <a:pt x="14124" y="8726"/>
                    <a:pt x="14082" y="7994"/>
                    <a:pt x="14229" y="7261"/>
                  </a:cubicBezTo>
                  <a:cubicBezTo>
                    <a:pt x="14312" y="6948"/>
                    <a:pt x="14333" y="6655"/>
                    <a:pt x="14417" y="6341"/>
                  </a:cubicBezTo>
                  <a:cubicBezTo>
                    <a:pt x="14563" y="5692"/>
                    <a:pt x="14542" y="5044"/>
                    <a:pt x="14522" y="4416"/>
                  </a:cubicBezTo>
                  <a:cubicBezTo>
                    <a:pt x="14522" y="4060"/>
                    <a:pt x="14333" y="3914"/>
                    <a:pt x="13978" y="3893"/>
                  </a:cubicBezTo>
                  <a:cubicBezTo>
                    <a:pt x="13266" y="3809"/>
                    <a:pt x="12597" y="3579"/>
                    <a:pt x="11927" y="3391"/>
                  </a:cubicBezTo>
                  <a:cubicBezTo>
                    <a:pt x="11111" y="3181"/>
                    <a:pt x="10274" y="3014"/>
                    <a:pt x="9500" y="2742"/>
                  </a:cubicBezTo>
                  <a:cubicBezTo>
                    <a:pt x="8579" y="2386"/>
                    <a:pt x="7659" y="2470"/>
                    <a:pt x="6717" y="2449"/>
                  </a:cubicBezTo>
                  <a:cubicBezTo>
                    <a:pt x="6027" y="2428"/>
                    <a:pt x="5315" y="2428"/>
                    <a:pt x="4604" y="2428"/>
                  </a:cubicBezTo>
                  <a:cubicBezTo>
                    <a:pt x="3955" y="2428"/>
                    <a:pt x="3327" y="2386"/>
                    <a:pt x="2679" y="2240"/>
                  </a:cubicBezTo>
                  <a:cubicBezTo>
                    <a:pt x="2177" y="2093"/>
                    <a:pt x="1654" y="2156"/>
                    <a:pt x="1151" y="2135"/>
                  </a:cubicBezTo>
                  <a:cubicBezTo>
                    <a:pt x="817" y="2093"/>
                    <a:pt x="503" y="2093"/>
                    <a:pt x="1" y="2072"/>
                  </a:cubicBezTo>
                  <a:cubicBezTo>
                    <a:pt x="524" y="1654"/>
                    <a:pt x="963" y="1445"/>
                    <a:pt x="1361" y="1152"/>
                  </a:cubicBezTo>
                  <a:cubicBezTo>
                    <a:pt x="1758" y="838"/>
                    <a:pt x="2093" y="461"/>
                    <a:pt x="2490" y="85"/>
                  </a:cubicBezTo>
                  <a:cubicBezTo>
                    <a:pt x="3348" y="1"/>
                    <a:pt x="4206" y="168"/>
                    <a:pt x="5085" y="273"/>
                  </a:cubicBezTo>
                  <a:cubicBezTo>
                    <a:pt x="6550" y="440"/>
                    <a:pt x="8014" y="608"/>
                    <a:pt x="9479" y="796"/>
                  </a:cubicBezTo>
                  <a:cubicBezTo>
                    <a:pt x="11278" y="1026"/>
                    <a:pt x="13057" y="1319"/>
                    <a:pt x="14835" y="1717"/>
                  </a:cubicBezTo>
                  <a:cubicBezTo>
                    <a:pt x="15484" y="1842"/>
                    <a:pt x="16070" y="2093"/>
                    <a:pt x="16551" y="2721"/>
                  </a:cubicBezTo>
                  <a:lnTo>
                    <a:pt x="16551" y="3140"/>
                  </a:lnTo>
                  <a:cubicBezTo>
                    <a:pt x="16488" y="5901"/>
                    <a:pt x="16384" y="8642"/>
                    <a:pt x="16300" y="11383"/>
                  </a:cubicBezTo>
                  <a:cubicBezTo>
                    <a:pt x="16279" y="12430"/>
                    <a:pt x="16279" y="13476"/>
                    <a:pt x="16237" y="14522"/>
                  </a:cubicBezTo>
                  <a:cubicBezTo>
                    <a:pt x="16237" y="15003"/>
                    <a:pt x="16279" y="15505"/>
                    <a:pt x="16028" y="15945"/>
                  </a:cubicBezTo>
                  <a:cubicBezTo>
                    <a:pt x="16007" y="15987"/>
                    <a:pt x="15986" y="16049"/>
                    <a:pt x="16007" y="16091"/>
                  </a:cubicBezTo>
                  <a:cubicBezTo>
                    <a:pt x="16091" y="17075"/>
                    <a:pt x="15651" y="17974"/>
                    <a:pt x="15672" y="18958"/>
                  </a:cubicBezTo>
                  <a:cubicBezTo>
                    <a:pt x="15610" y="19021"/>
                    <a:pt x="15568" y="19104"/>
                    <a:pt x="15547" y="19272"/>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5" name="Google Shape;295;p35"/>
            <p:cNvSpPr/>
            <p:nvPr/>
          </p:nvSpPr>
          <p:spPr>
            <a:xfrm>
              <a:off x="7331375" y="3344563"/>
              <a:ext cx="30875" cy="21475"/>
            </a:xfrm>
            <a:custGeom>
              <a:avLst/>
              <a:gdLst/>
              <a:ahLst/>
              <a:cxnLst/>
              <a:rect l="l" t="t" r="r" b="b"/>
              <a:pathLst>
                <a:path w="1235" h="859" extrusionOk="0">
                  <a:moveTo>
                    <a:pt x="1" y="754"/>
                  </a:moveTo>
                  <a:cubicBezTo>
                    <a:pt x="21" y="524"/>
                    <a:pt x="21" y="273"/>
                    <a:pt x="63" y="1"/>
                  </a:cubicBezTo>
                  <a:cubicBezTo>
                    <a:pt x="440" y="1"/>
                    <a:pt x="817" y="1"/>
                    <a:pt x="1235" y="22"/>
                  </a:cubicBezTo>
                  <a:cubicBezTo>
                    <a:pt x="1151" y="126"/>
                    <a:pt x="1109" y="252"/>
                    <a:pt x="1026" y="252"/>
                  </a:cubicBezTo>
                  <a:cubicBezTo>
                    <a:pt x="649" y="336"/>
                    <a:pt x="335" y="482"/>
                    <a:pt x="168" y="859"/>
                  </a:cubicBezTo>
                  <a:cubicBezTo>
                    <a:pt x="105" y="838"/>
                    <a:pt x="63" y="796"/>
                    <a:pt x="1" y="754"/>
                  </a:cubicBezTo>
                  <a:close/>
                </a:path>
              </a:pathLst>
            </a:custGeom>
            <a:solidFill>
              <a:srgbClr val="ACCF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6" name="Google Shape;296;p35"/>
            <p:cNvSpPr/>
            <p:nvPr/>
          </p:nvSpPr>
          <p:spPr>
            <a:xfrm>
              <a:off x="7331375" y="3303763"/>
              <a:ext cx="28275" cy="11025"/>
            </a:xfrm>
            <a:custGeom>
              <a:avLst/>
              <a:gdLst/>
              <a:ahLst/>
              <a:cxnLst/>
              <a:rect l="l" t="t" r="r" b="b"/>
              <a:pathLst>
                <a:path w="1131" h="441" extrusionOk="0">
                  <a:moveTo>
                    <a:pt x="105" y="1"/>
                  </a:moveTo>
                  <a:cubicBezTo>
                    <a:pt x="440" y="64"/>
                    <a:pt x="733" y="84"/>
                    <a:pt x="1130" y="126"/>
                  </a:cubicBezTo>
                  <a:cubicBezTo>
                    <a:pt x="817" y="231"/>
                    <a:pt x="586" y="377"/>
                    <a:pt x="335" y="398"/>
                  </a:cubicBezTo>
                  <a:cubicBezTo>
                    <a:pt x="105" y="440"/>
                    <a:pt x="1" y="315"/>
                    <a:pt x="105" y="1"/>
                  </a:cubicBezTo>
                  <a:close/>
                </a:path>
              </a:pathLst>
            </a:custGeom>
            <a:solidFill>
              <a:srgbClr val="ACCF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7" name="Google Shape;297;p35"/>
            <p:cNvSpPr/>
            <p:nvPr/>
          </p:nvSpPr>
          <p:spPr>
            <a:xfrm>
              <a:off x="6217725" y="2867213"/>
              <a:ext cx="1112625" cy="650900"/>
            </a:xfrm>
            <a:custGeom>
              <a:avLst/>
              <a:gdLst/>
              <a:ahLst/>
              <a:cxnLst/>
              <a:rect l="l" t="t" r="r" b="b"/>
              <a:pathLst>
                <a:path w="44505" h="26036" extrusionOk="0">
                  <a:moveTo>
                    <a:pt x="12186" y="0"/>
                  </a:moveTo>
                  <a:cubicBezTo>
                    <a:pt x="12086" y="0"/>
                    <a:pt x="11986" y="4"/>
                    <a:pt x="11885" y="13"/>
                  </a:cubicBezTo>
                  <a:cubicBezTo>
                    <a:pt x="11773" y="19"/>
                    <a:pt x="11659" y="22"/>
                    <a:pt x="11545" y="22"/>
                  </a:cubicBezTo>
                  <a:cubicBezTo>
                    <a:pt x="11315" y="22"/>
                    <a:pt x="11083" y="13"/>
                    <a:pt x="10859" y="13"/>
                  </a:cubicBezTo>
                  <a:cubicBezTo>
                    <a:pt x="10148" y="13"/>
                    <a:pt x="9458" y="180"/>
                    <a:pt x="8830" y="473"/>
                  </a:cubicBezTo>
                  <a:cubicBezTo>
                    <a:pt x="8411" y="640"/>
                    <a:pt x="7993" y="724"/>
                    <a:pt x="7512" y="724"/>
                  </a:cubicBezTo>
                  <a:cubicBezTo>
                    <a:pt x="5901" y="661"/>
                    <a:pt x="4269" y="661"/>
                    <a:pt x="2678" y="619"/>
                  </a:cubicBezTo>
                  <a:cubicBezTo>
                    <a:pt x="2651" y="618"/>
                    <a:pt x="2624" y="618"/>
                    <a:pt x="2597" y="618"/>
                  </a:cubicBezTo>
                  <a:cubicBezTo>
                    <a:pt x="1938" y="618"/>
                    <a:pt x="1334" y="855"/>
                    <a:pt x="691" y="996"/>
                  </a:cubicBezTo>
                  <a:cubicBezTo>
                    <a:pt x="628" y="996"/>
                    <a:pt x="607" y="1059"/>
                    <a:pt x="586" y="1080"/>
                  </a:cubicBezTo>
                  <a:cubicBezTo>
                    <a:pt x="586" y="1582"/>
                    <a:pt x="565" y="2063"/>
                    <a:pt x="565" y="2523"/>
                  </a:cubicBezTo>
                  <a:lnTo>
                    <a:pt x="481" y="11562"/>
                  </a:lnTo>
                  <a:cubicBezTo>
                    <a:pt x="481" y="12106"/>
                    <a:pt x="460" y="12629"/>
                    <a:pt x="251" y="13153"/>
                  </a:cubicBezTo>
                  <a:cubicBezTo>
                    <a:pt x="168" y="13362"/>
                    <a:pt x="168" y="13592"/>
                    <a:pt x="168" y="13822"/>
                  </a:cubicBezTo>
                  <a:cubicBezTo>
                    <a:pt x="105" y="16124"/>
                    <a:pt x="84" y="18425"/>
                    <a:pt x="63" y="20727"/>
                  </a:cubicBezTo>
                  <a:cubicBezTo>
                    <a:pt x="63" y="20936"/>
                    <a:pt x="0" y="21145"/>
                    <a:pt x="84" y="21334"/>
                  </a:cubicBezTo>
                  <a:cubicBezTo>
                    <a:pt x="460" y="22129"/>
                    <a:pt x="168" y="22966"/>
                    <a:pt x="398" y="23740"/>
                  </a:cubicBezTo>
                  <a:cubicBezTo>
                    <a:pt x="314" y="24075"/>
                    <a:pt x="398" y="24430"/>
                    <a:pt x="565" y="24744"/>
                  </a:cubicBezTo>
                  <a:cubicBezTo>
                    <a:pt x="607" y="24807"/>
                    <a:pt x="565" y="24933"/>
                    <a:pt x="565" y="25079"/>
                  </a:cubicBezTo>
                  <a:cubicBezTo>
                    <a:pt x="984" y="25079"/>
                    <a:pt x="1339" y="25079"/>
                    <a:pt x="1716" y="25100"/>
                  </a:cubicBezTo>
                  <a:cubicBezTo>
                    <a:pt x="1866" y="25111"/>
                    <a:pt x="2016" y="25114"/>
                    <a:pt x="2166" y="25114"/>
                  </a:cubicBezTo>
                  <a:cubicBezTo>
                    <a:pt x="2396" y="25114"/>
                    <a:pt x="2627" y="25106"/>
                    <a:pt x="2857" y="25106"/>
                  </a:cubicBezTo>
                  <a:cubicBezTo>
                    <a:pt x="3341" y="25106"/>
                    <a:pt x="3822" y="25140"/>
                    <a:pt x="4289" y="25351"/>
                  </a:cubicBezTo>
                  <a:cubicBezTo>
                    <a:pt x="4352" y="25393"/>
                    <a:pt x="4394" y="25393"/>
                    <a:pt x="4457" y="25393"/>
                  </a:cubicBezTo>
                  <a:cubicBezTo>
                    <a:pt x="4591" y="25388"/>
                    <a:pt x="4725" y="25387"/>
                    <a:pt x="4859" y="25387"/>
                  </a:cubicBezTo>
                  <a:cubicBezTo>
                    <a:pt x="5480" y="25387"/>
                    <a:pt x="6096" y="25426"/>
                    <a:pt x="6713" y="25426"/>
                  </a:cubicBezTo>
                  <a:cubicBezTo>
                    <a:pt x="7208" y="25426"/>
                    <a:pt x="7703" y="25401"/>
                    <a:pt x="8202" y="25309"/>
                  </a:cubicBezTo>
                  <a:cubicBezTo>
                    <a:pt x="8537" y="25267"/>
                    <a:pt x="8872" y="25225"/>
                    <a:pt x="9207" y="25225"/>
                  </a:cubicBezTo>
                  <a:cubicBezTo>
                    <a:pt x="10190" y="25225"/>
                    <a:pt x="11152" y="25267"/>
                    <a:pt x="12115" y="25288"/>
                  </a:cubicBezTo>
                  <a:cubicBezTo>
                    <a:pt x="12345" y="25288"/>
                    <a:pt x="12596" y="25288"/>
                    <a:pt x="12764" y="25393"/>
                  </a:cubicBezTo>
                  <a:cubicBezTo>
                    <a:pt x="13161" y="25581"/>
                    <a:pt x="13538" y="25581"/>
                    <a:pt x="13956" y="25581"/>
                  </a:cubicBezTo>
                  <a:cubicBezTo>
                    <a:pt x="16739" y="25623"/>
                    <a:pt x="19564" y="25686"/>
                    <a:pt x="22367" y="25728"/>
                  </a:cubicBezTo>
                  <a:cubicBezTo>
                    <a:pt x="23832" y="25749"/>
                    <a:pt x="25318" y="25790"/>
                    <a:pt x="26782" y="25811"/>
                  </a:cubicBezTo>
                  <a:cubicBezTo>
                    <a:pt x="27089" y="25811"/>
                    <a:pt x="27396" y="25802"/>
                    <a:pt x="27697" y="25802"/>
                  </a:cubicBezTo>
                  <a:cubicBezTo>
                    <a:pt x="27847" y="25802"/>
                    <a:pt x="27996" y="25804"/>
                    <a:pt x="28142" y="25811"/>
                  </a:cubicBezTo>
                  <a:cubicBezTo>
                    <a:pt x="29712" y="25832"/>
                    <a:pt x="31260" y="25895"/>
                    <a:pt x="32829" y="25937"/>
                  </a:cubicBezTo>
                  <a:cubicBezTo>
                    <a:pt x="33373" y="25958"/>
                    <a:pt x="33896" y="26000"/>
                    <a:pt x="34461" y="26000"/>
                  </a:cubicBezTo>
                  <a:cubicBezTo>
                    <a:pt x="34781" y="26000"/>
                    <a:pt x="35101" y="26036"/>
                    <a:pt x="35413" y="26036"/>
                  </a:cubicBezTo>
                  <a:cubicBezTo>
                    <a:pt x="35631" y="26036"/>
                    <a:pt x="35845" y="26018"/>
                    <a:pt x="36052" y="25958"/>
                  </a:cubicBezTo>
                  <a:cubicBezTo>
                    <a:pt x="36462" y="25859"/>
                    <a:pt x="36834" y="25825"/>
                    <a:pt x="37228" y="25825"/>
                  </a:cubicBezTo>
                  <a:cubicBezTo>
                    <a:pt x="37336" y="25825"/>
                    <a:pt x="37445" y="25828"/>
                    <a:pt x="37558" y="25832"/>
                  </a:cubicBezTo>
                  <a:cubicBezTo>
                    <a:pt x="38437" y="25832"/>
                    <a:pt x="39274" y="25895"/>
                    <a:pt x="40132" y="25895"/>
                  </a:cubicBezTo>
                  <a:cubicBezTo>
                    <a:pt x="40362" y="25895"/>
                    <a:pt x="40592" y="25895"/>
                    <a:pt x="40780" y="25811"/>
                  </a:cubicBezTo>
                  <a:cubicBezTo>
                    <a:pt x="41115" y="25686"/>
                    <a:pt x="41429" y="25686"/>
                    <a:pt x="41785" y="25686"/>
                  </a:cubicBezTo>
                  <a:cubicBezTo>
                    <a:pt x="42119" y="25707"/>
                    <a:pt x="42433" y="25728"/>
                    <a:pt x="42789" y="25749"/>
                  </a:cubicBezTo>
                  <a:cubicBezTo>
                    <a:pt x="42977" y="25477"/>
                    <a:pt x="42935" y="25163"/>
                    <a:pt x="42956" y="24849"/>
                  </a:cubicBezTo>
                  <a:cubicBezTo>
                    <a:pt x="42977" y="24472"/>
                    <a:pt x="42894" y="24075"/>
                    <a:pt x="43040" y="23740"/>
                  </a:cubicBezTo>
                  <a:cubicBezTo>
                    <a:pt x="43249" y="23196"/>
                    <a:pt x="43249" y="22652"/>
                    <a:pt x="43270" y="22066"/>
                  </a:cubicBezTo>
                  <a:cubicBezTo>
                    <a:pt x="43291" y="21501"/>
                    <a:pt x="43207" y="20936"/>
                    <a:pt x="43521" y="20413"/>
                  </a:cubicBezTo>
                  <a:cubicBezTo>
                    <a:pt x="43584" y="20308"/>
                    <a:pt x="43584" y="20141"/>
                    <a:pt x="43584" y="19995"/>
                  </a:cubicBezTo>
                  <a:cubicBezTo>
                    <a:pt x="43626" y="19116"/>
                    <a:pt x="43626" y="19116"/>
                    <a:pt x="43186" y="18467"/>
                  </a:cubicBezTo>
                  <a:lnTo>
                    <a:pt x="43186" y="18383"/>
                  </a:lnTo>
                  <a:cubicBezTo>
                    <a:pt x="43270" y="18300"/>
                    <a:pt x="43312" y="18195"/>
                    <a:pt x="43396" y="18111"/>
                  </a:cubicBezTo>
                  <a:cubicBezTo>
                    <a:pt x="43793" y="17672"/>
                    <a:pt x="43710" y="17316"/>
                    <a:pt x="43207" y="17044"/>
                  </a:cubicBezTo>
                  <a:cubicBezTo>
                    <a:pt x="43019" y="16940"/>
                    <a:pt x="42768" y="16919"/>
                    <a:pt x="42726" y="16626"/>
                  </a:cubicBezTo>
                  <a:cubicBezTo>
                    <a:pt x="42873" y="16186"/>
                    <a:pt x="43375" y="16396"/>
                    <a:pt x="43605" y="16207"/>
                  </a:cubicBezTo>
                  <a:cubicBezTo>
                    <a:pt x="43898" y="15454"/>
                    <a:pt x="43940" y="14743"/>
                    <a:pt x="43940" y="13989"/>
                  </a:cubicBezTo>
                  <a:cubicBezTo>
                    <a:pt x="43940" y="13236"/>
                    <a:pt x="43940" y="12441"/>
                    <a:pt x="44003" y="11688"/>
                  </a:cubicBezTo>
                  <a:cubicBezTo>
                    <a:pt x="44044" y="10767"/>
                    <a:pt x="44065" y="9847"/>
                    <a:pt x="44212" y="8968"/>
                  </a:cubicBezTo>
                  <a:cubicBezTo>
                    <a:pt x="44505" y="7231"/>
                    <a:pt x="44505" y="5620"/>
                    <a:pt x="44442" y="3967"/>
                  </a:cubicBezTo>
                  <a:cubicBezTo>
                    <a:pt x="44421" y="3423"/>
                    <a:pt x="44358" y="2837"/>
                    <a:pt x="44316" y="2314"/>
                  </a:cubicBezTo>
                  <a:cubicBezTo>
                    <a:pt x="43898" y="2189"/>
                    <a:pt x="43563" y="2042"/>
                    <a:pt x="43207" y="2000"/>
                  </a:cubicBezTo>
                  <a:cubicBezTo>
                    <a:pt x="42496" y="1937"/>
                    <a:pt x="41847" y="1665"/>
                    <a:pt x="41178" y="1477"/>
                  </a:cubicBezTo>
                  <a:cubicBezTo>
                    <a:pt x="39525" y="1017"/>
                    <a:pt x="39399" y="849"/>
                    <a:pt x="37537" y="849"/>
                  </a:cubicBezTo>
                  <a:cubicBezTo>
                    <a:pt x="36763" y="849"/>
                    <a:pt x="35947" y="829"/>
                    <a:pt x="35152" y="829"/>
                  </a:cubicBezTo>
                  <a:cubicBezTo>
                    <a:pt x="34566" y="829"/>
                    <a:pt x="33980" y="766"/>
                    <a:pt x="33394" y="598"/>
                  </a:cubicBezTo>
                  <a:cubicBezTo>
                    <a:pt x="33206" y="536"/>
                    <a:pt x="32955" y="494"/>
                    <a:pt x="32725" y="494"/>
                  </a:cubicBezTo>
                  <a:lnTo>
                    <a:pt x="28728" y="410"/>
                  </a:lnTo>
                  <a:cubicBezTo>
                    <a:pt x="28498" y="410"/>
                    <a:pt x="28247" y="410"/>
                    <a:pt x="28038" y="494"/>
                  </a:cubicBezTo>
                  <a:cubicBezTo>
                    <a:pt x="27117" y="787"/>
                    <a:pt x="26259" y="1163"/>
                    <a:pt x="25276" y="1226"/>
                  </a:cubicBezTo>
                  <a:cubicBezTo>
                    <a:pt x="24996" y="1366"/>
                    <a:pt x="24709" y="1405"/>
                    <a:pt x="24418" y="1405"/>
                  </a:cubicBezTo>
                  <a:cubicBezTo>
                    <a:pt x="24231" y="1405"/>
                    <a:pt x="24042" y="1389"/>
                    <a:pt x="23853" y="1373"/>
                  </a:cubicBezTo>
                  <a:cubicBezTo>
                    <a:pt x="23288" y="1373"/>
                    <a:pt x="22744" y="1331"/>
                    <a:pt x="22158" y="1331"/>
                  </a:cubicBezTo>
                  <a:cubicBezTo>
                    <a:pt x="22012" y="1331"/>
                    <a:pt x="21865" y="1320"/>
                    <a:pt x="21724" y="1320"/>
                  </a:cubicBezTo>
                  <a:cubicBezTo>
                    <a:pt x="21583" y="1320"/>
                    <a:pt x="21447" y="1331"/>
                    <a:pt x="21321" y="1373"/>
                  </a:cubicBezTo>
                  <a:cubicBezTo>
                    <a:pt x="20987" y="1477"/>
                    <a:pt x="20673" y="1477"/>
                    <a:pt x="20317" y="1477"/>
                  </a:cubicBezTo>
                  <a:cubicBezTo>
                    <a:pt x="19773" y="1477"/>
                    <a:pt x="19250" y="1456"/>
                    <a:pt x="18706" y="1435"/>
                  </a:cubicBezTo>
                  <a:cubicBezTo>
                    <a:pt x="18266" y="1393"/>
                    <a:pt x="17785" y="1456"/>
                    <a:pt x="17388" y="1163"/>
                  </a:cubicBezTo>
                  <a:cubicBezTo>
                    <a:pt x="17325" y="1121"/>
                    <a:pt x="17178" y="1121"/>
                    <a:pt x="17053" y="1080"/>
                  </a:cubicBezTo>
                  <a:cubicBezTo>
                    <a:pt x="16457" y="1060"/>
                    <a:pt x="15914" y="758"/>
                    <a:pt x="15310" y="758"/>
                  </a:cubicBezTo>
                  <a:cubicBezTo>
                    <a:pt x="15257" y="758"/>
                    <a:pt x="15203" y="761"/>
                    <a:pt x="15149" y="766"/>
                  </a:cubicBezTo>
                  <a:cubicBezTo>
                    <a:pt x="15023" y="766"/>
                    <a:pt x="14898" y="661"/>
                    <a:pt x="14751" y="619"/>
                  </a:cubicBezTo>
                  <a:cubicBezTo>
                    <a:pt x="13942" y="318"/>
                    <a:pt x="13082" y="0"/>
                    <a:pt x="1218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8" name="Google Shape;298;p35"/>
            <p:cNvSpPr/>
            <p:nvPr/>
          </p:nvSpPr>
          <p:spPr>
            <a:xfrm>
              <a:off x="6600625" y="2659313"/>
              <a:ext cx="298175" cy="158525"/>
            </a:xfrm>
            <a:custGeom>
              <a:avLst/>
              <a:gdLst/>
              <a:ahLst/>
              <a:cxnLst/>
              <a:rect l="l" t="t" r="r" b="b"/>
              <a:pathLst>
                <a:path w="11927" h="6341" extrusionOk="0">
                  <a:moveTo>
                    <a:pt x="105" y="231"/>
                  </a:moveTo>
                  <a:cubicBezTo>
                    <a:pt x="942" y="22"/>
                    <a:pt x="1695" y="1"/>
                    <a:pt x="2469" y="43"/>
                  </a:cubicBezTo>
                  <a:cubicBezTo>
                    <a:pt x="4603" y="126"/>
                    <a:pt x="6717" y="168"/>
                    <a:pt x="8851" y="252"/>
                  </a:cubicBezTo>
                  <a:cubicBezTo>
                    <a:pt x="9081" y="252"/>
                    <a:pt x="9332" y="231"/>
                    <a:pt x="9541" y="336"/>
                  </a:cubicBezTo>
                  <a:cubicBezTo>
                    <a:pt x="9981" y="503"/>
                    <a:pt x="10420" y="503"/>
                    <a:pt x="10881" y="545"/>
                  </a:cubicBezTo>
                  <a:cubicBezTo>
                    <a:pt x="11550" y="587"/>
                    <a:pt x="11927" y="1235"/>
                    <a:pt x="11550" y="1821"/>
                  </a:cubicBezTo>
                  <a:cubicBezTo>
                    <a:pt x="11194" y="2386"/>
                    <a:pt x="10776" y="2909"/>
                    <a:pt x="10378" y="3474"/>
                  </a:cubicBezTo>
                  <a:cubicBezTo>
                    <a:pt x="10044" y="3914"/>
                    <a:pt x="9667" y="4353"/>
                    <a:pt x="9332" y="4792"/>
                  </a:cubicBezTo>
                  <a:cubicBezTo>
                    <a:pt x="9165" y="5002"/>
                    <a:pt x="9018" y="5190"/>
                    <a:pt x="8746" y="5274"/>
                  </a:cubicBezTo>
                  <a:cubicBezTo>
                    <a:pt x="8725" y="5274"/>
                    <a:pt x="8704" y="5295"/>
                    <a:pt x="8684" y="5295"/>
                  </a:cubicBezTo>
                  <a:cubicBezTo>
                    <a:pt x="6717" y="6257"/>
                    <a:pt x="6445" y="6341"/>
                    <a:pt x="4290" y="6194"/>
                  </a:cubicBezTo>
                  <a:cubicBezTo>
                    <a:pt x="3411" y="6132"/>
                    <a:pt x="2553" y="5839"/>
                    <a:pt x="2009" y="5064"/>
                  </a:cubicBezTo>
                  <a:cubicBezTo>
                    <a:pt x="1946" y="4981"/>
                    <a:pt x="1842" y="4876"/>
                    <a:pt x="1779" y="4834"/>
                  </a:cubicBezTo>
                  <a:cubicBezTo>
                    <a:pt x="1151" y="4458"/>
                    <a:pt x="858" y="3851"/>
                    <a:pt x="670" y="3202"/>
                  </a:cubicBezTo>
                  <a:cubicBezTo>
                    <a:pt x="565" y="2784"/>
                    <a:pt x="461" y="2365"/>
                    <a:pt x="272" y="2010"/>
                  </a:cubicBezTo>
                  <a:cubicBezTo>
                    <a:pt x="0" y="1424"/>
                    <a:pt x="63" y="838"/>
                    <a:pt x="105" y="23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9" name="Google Shape;299;p35"/>
            <p:cNvSpPr/>
            <p:nvPr/>
          </p:nvSpPr>
          <p:spPr>
            <a:xfrm>
              <a:off x="6389825" y="2591838"/>
              <a:ext cx="192500" cy="152250"/>
            </a:xfrm>
            <a:custGeom>
              <a:avLst/>
              <a:gdLst/>
              <a:ahLst/>
              <a:cxnLst/>
              <a:rect l="l" t="t" r="r" b="b"/>
              <a:pathLst>
                <a:path w="7700" h="6090" extrusionOk="0">
                  <a:moveTo>
                    <a:pt x="7135" y="2198"/>
                  </a:moveTo>
                  <a:cubicBezTo>
                    <a:pt x="7240" y="1214"/>
                    <a:pt x="6863" y="336"/>
                    <a:pt x="5608" y="105"/>
                  </a:cubicBezTo>
                  <a:cubicBezTo>
                    <a:pt x="5043" y="1"/>
                    <a:pt x="4499" y="43"/>
                    <a:pt x="3975" y="231"/>
                  </a:cubicBezTo>
                  <a:cubicBezTo>
                    <a:pt x="3306" y="64"/>
                    <a:pt x="2574" y="126"/>
                    <a:pt x="1967" y="440"/>
                  </a:cubicBezTo>
                  <a:cubicBezTo>
                    <a:pt x="1214" y="838"/>
                    <a:pt x="816" y="1486"/>
                    <a:pt x="649" y="2240"/>
                  </a:cubicBezTo>
                  <a:cubicBezTo>
                    <a:pt x="607" y="2344"/>
                    <a:pt x="544" y="2470"/>
                    <a:pt x="502" y="2616"/>
                  </a:cubicBezTo>
                  <a:cubicBezTo>
                    <a:pt x="0" y="3934"/>
                    <a:pt x="858" y="5169"/>
                    <a:pt x="2030" y="5692"/>
                  </a:cubicBezTo>
                  <a:lnTo>
                    <a:pt x="2197" y="5776"/>
                  </a:lnTo>
                  <a:lnTo>
                    <a:pt x="2218" y="5776"/>
                  </a:lnTo>
                  <a:lnTo>
                    <a:pt x="2448" y="5859"/>
                  </a:lnTo>
                  <a:cubicBezTo>
                    <a:pt x="2825" y="5964"/>
                    <a:pt x="3243" y="6006"/>
                    <a:pt x="3599" y="5985"/>
                  </a:cubicBezTo>
                  <a:cubicBezTo>
                    <a:pt x="4080" y="6090"/>
                    <a:pt x="4603" y="6069"/>
                    <a:pt x="5147" y="5880"/>
                  </a:cubicBezTo>
                  <a:cubicBezTo>
                    <a:pt x="6716" y="5294"/>
                    <a:pt x="7700" y="3662"/>
                    <a:pt x="7135" y="2198"/>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0" name="Google Shape;300;p35"/>
            <p:cNvSpPr/>
            <p:nvPr/>
          </p:nvSpPr>
          <p:spPr>
            <a:xfrm>
              <a:off x="6912900" y="2581388"/>
              <a:ext cx="176300" cy="194600"/>
            </a:xfrm>
            <a:custGeom>
              <a:avLst/>
              <a:gdLst/>
              <a:ahLst/>
              <a:cxnLst/>
              <a:rect l="l" t="t" r="r" b="b"/>
              <a:pathLst>
                <a:path w="7052" h="7784" extrusionOk="0">
                  <a:moveTo>
                    <a:pt x="6989" y="3055"/>
                  </a:moveTo>
                  <a:cubicBezTo>
                    <a:pt x="7052" y="879"/>
                    <a:pt x="4688" y="0"/>
                    <a:pt x="2930" y="314"/>
                  </a:cubicBezTo>
                  <a:cubicBezTo>
                    <a:pt x="817" y="712"/>
                    <a:pt x="1" y="2658"/>
                    <a:pt x="649" y="4583"/>
                  </a:cubicBezTo>
                  <a:cubicBezTo>
                    <a:pt x="1277" y="6466"/>
                    <a:pt x="3495" y="7784"/>
                    <a:pt x="5336" y="6675"/>
                  </a:cubicBezTo>
                  <a:cubicBezTo>
                    <a:pt x="6257" y="6089"/>
                    <a:pt x="6822" y="4959"/>
                    <a:pt x="6843" y="3892"/>
                  </a:cubicBezTo>
                  <a:cubicBezTo>
                    <a:pt x="6926" y="3599"/>
                    <a:pt x="6989" y="3327"/>
                    <a:pt x="6989" y="3055"/>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1" name="Google Shape;301;p35"/>
            <p:cNvSpPr/>
            <p:nvPr/>
          </p:nvSpPr>
          <p:spPr>
            <a:xfrm>
              <a:off x="5970825" y="1928038"/>
              <a:ext cx="1569800" cy="1667650"/>
            </a:xfrm>
            <a:custGeom>
              <a:avLst/>
              <a:gdLst/>
              <a:ahLst/>
              <a:cxnLst/>
              <a:rect l="l" t="t" r="r" b="b"/>
              <a:pathLst>
                <a:path w="62792" h="66706" extrusionOk="0">
                  <a:moveTo>
                    <a:pt x="55908" y="19271"/>
                  </a:moveTo>
                  <a:cubicBezTo>
                    <a:pt x="56515" y="20422"/>
                    <a:pt x="57101" y="21552"/>
                    <a:pt x="57687" y="22682"/>
                  </a:cubicBezTo>
                  <a:cubicBezTo>
                    <a:pt x="57980" y="23247"/>
                    <a:pt x="57875" y="23833"/>
                    <a:pt x="57770" y="24439"/>
                  </a:cubicBezTo>
                  <a:cubicBezTo>
                    <a:pt x="57666" y="24879"/>
                    <a:pt x="57477" y="25276"/>
                    <a:pt x="57017" y="25507"/>
                  </a:cubicBezTo>
                  <a:cubicBezTo>
                    <a:pt x="56787" y="25611"/>
                    <a:pt x="56557" y="25862"/>
                    <a:pt x="56368" y="26030"/>
                  </a:cubicBezTo>
                  <a:cubicBezTo>
                    <a:pt x="56013" y="26323"/>
                    <a:pt x="55992" y="26657"/>
                    <a:pt x="56180" y="27013"/>
                  </a:cubicBezTo>
                  <a:cubicBezTo>
                    <a:pt x="56285" y="27264"/>
                    <a:pt x="56410" y="27473"/>
                    <a:pt x="56494" y="27724"/>
                  </a:cubicBezTo>
                  <a:cubicBezTo>
                    <a:pt x="56599" y="28017"/>
                    <a:pt x="56682" y="28331"/>
                    <a:pt x="56787" y="28624"/>
                  </a:cubicBezTo>
                  <a:cubicBezTo>
                    <a:pt x="56829" y="28792"/>
                    <a:pt x="56850" y="29001"/>
                    <a:pt x="56975" y="29168"/>
                  </a:cubicBezTo>
                  <a:cubicBezTo>
                    <a:pt x="57247" y="29482"/>
                    <a:pt x="57268" y="29817"/>
                    <a:pt x="57268" y="30214"/>
                  </a:cubicBezTo>
                  <a:cubicBezTo>
                    <a:pt x="57247" y="30570"/>
                    <a:pt x="57226" y="30947"/>
                    <a:pt x="57247" y="31302"/>
                  </a:cubicBezTo>
                  <a:cubicBezTo>
                    <a:pt x="57310" y="31909"/>
                    <a:pt x="57059" y="32411"/>
                    <a:pt x="56892" y="32955"/>
                  </a:cubicBezTo>
                  <a:cubicBezTo>
                    <a:pt x="56829" y="33081"/>
                    <a:pt x="56724" y="33186"/>
                    <a:pt x="56640" y="33290"/>
                  </a:cubicBezTo>
                  <a:cubicBezTo>
                    <a:pt x="56494" y="33541"/>
                    <a:pt x="56306" y="33750"/>
                    <a:pt x="56159" y="33981"/>
                  </a:cubicBezTo>
                  <a:cubicBezTo>
                    <a:pt x="55657" y="34713"/>
                    <a:pt x="54946" y="35069"/>
                    <a:pt x="54067" y="35048"/>
                  </a:cubicBezTo>
                  <a:cubicBezTo>
                    <a:pt x="53753" y="35048"/>
                    <a:pt x="53439" y="35048"/>
                    <a:pt x="53125" y="35027"/>
                  </a:cubicBezTo>
                  <a:cubicBezTo>
                    <a:pt x="53251" y="35278"/>
                    <a:pt x="53481" y="35257"/>
                    <a:pt x="53690" y="35320"/>
                  </a:cubicBezTo>
                  <a:cubicBezTo>
                    <a:pt x="54381" y="35466"/>
                    <a:pt x="55071" y="35634"/>
                    <a:pt x="55783" y="35696"/>
                  </a:cubicBezTo>
                  <a:cubicBezTo>
                    <a:pt x="56682" y="35843"/>
                    <a:pt x="57352" y="36282"/>
                    <a:pt x="58000" y="36847"/>
                  </a:cubicBezTo>
                  <a:cubicBezTo>
                    <a:pt x="58105" y="36931"/>
                    <a:pt x="58189" y="37098"/>
                    <a:pt x="58189" y="37224"/>
                  </a:cubicBezTo>
                  <a:cubicBezTo>
                    <a:pt x="58210" y="37475"/>
                    <a:pt x="58210" y="37747"/>
                    <a:pt x="58168" y="37977"/>
                  </a:cubicBezTo>
                  <a:cubicBezTo>
                    <a:pt x="57896" y="39337"/>
                    <a:pt x="58042" y="40697"/>
                    <a:pt x="58063" y="42078"/>
                  </a:cubicBezTo>
                  <a:cubicBezTo>
                    <a:pt x="58252" y="42141"/>
                    <a:pt x="58398" y="42162"/>
                    <a:pt x="58524" y="42245"/>
                  </a:cubicBezTo>
                  <a:cubicBezTo>
                    <a:pt x="58796" y="42371"/>
                    <a:pt x="59047" y="42476"/>
                    <a:pt x="59256" y="42664"/>
                  </a:cubicBezTo>
                  <a:cubicBezTo>
                    <a:pt x="60177" y="43543"/>
                    <a:pt x="61097" y="44442"/>
                    <a:pt x="61725" y="45572"/>
                  </a:cubicBezTo>
                  <a:cubicBezTo>
                    <a:pt x="62018" y="46095"/>
                    <a:pt x="62248" y="46639"/>
                    <a:pt x="62248" y="47246"/>
                  </a:cubicBezTo>
                  <a:cubicBezTo>
                    <a:pt x="62248" y="47414"/>
                    <a:pt x="62269" y="47623"/>
                    <a:pt x="62311" y="47811"/>
                  </a:cubicBezTo>
                  <a:cubicBezTo>
                    <a:pt x="62792" y="49485"/>
                    <a:pt x="62353" y="51012"/>
                    <a:pt x="61432" y="52414"/>
                  </a:cubicBezTo>
                  <a:cubicBezTo>
                    <a:pt x="61118" y="52917"/>
                    <a:pt x="60679" y="53335"/>
                    <a:pt x="60281" y="53774"/>
                  </a:cubicBezTo>
                  <a:cubicBezTo>
                    <a:pt x="59946" y="54151"/>
                    <a:pt x="59549" y="54486"/>
                    <a:pt x="59172" y="54841"/>
                  </a:cubicBezTo>
                  <a:cubicBezTo>
                    <a:pt x="58712" y="55323"/>
                    <a:pt x="58231" y="55762"/>
                    <a:pt x="57603" y="55992"/>
                  </a:cubicBezTo>
                  <a:cubicBezTo>
                    <a:pt x="57352" y="56097"/>
                    <a:pt x="57184" y="56264"/>
                    <a:pt x="57122" y="56557"/>
                  </a:cubicBezTo>
                  <a:cubicBezTo>
                    <a:pt x="57017" y="56892"/>
                    <a:pt x="56850" y="57227"/>
                    <a:pt x="56703" y="57562"/>
                  </a:cubicBezTo>
                  <a:cubicBezTo>
                    <a:pt x="56452" y="58168"/>
                    <a:pt x="56410" y="58775"/>
                    <a:pt x="56410" y="59403"/>
                  </a:cubicBezTo>
                  <a:cubicBezTo>
                    <a:pt x="56410" y="60365"/>
                    <a:pt x="56389" y="61328"/>
                    <a:pt x="56347" y="62311"/>
                  </a:cubicBezTo>
                  <a:cubicBezTo>
                    <a:pt x="56347" y="62730"/>
                    <a:pt x="56327" y="63148"/>
                    <a:pt x="56180" y="63567"/>
                  </a:cubicBezTo>
                  <a:cubicBezTo>
                    <a:pt x="56034" y="63922"/>
                    <a:pt x="56096" y="64341"/>
                    <a:pt x="56096" y="64738"/>
                  </a:cubicBezTo>
                  <a:cubicBezTo>
                    <a:pt x="56075" y="65031"/>
                    <a:pt x="56138" y="65303"/>
                    <a:pt x="55887" y="65513"/>
                  </a:cubicBezTo>
                  <a:cubicBezTo>
                    <a:pt x="55511" y="65805"/>
                    <a:pt x="55301" y="66308"/>
                    <a:pt x="54736" y="66308"/>
                  </a:cubicBezTo>
                  <a:cubicBezTo>
                    <a:pt x="54506" y="66308"/>
                    <a:pt x="54234" y="66412"/>
                    <a:pt x="54004" y="66517"/>
                  </a:cubicBezTo>
                  <a:cubicBezTo>
                    <a:pt x="53669" y="66663"/>
                    <a:pt x="53355" y="66705"/>
                    <a:pt x="53021" y="66559"/>
                  </a:cubicBezTo>
                  <a:cubicBezTo>
                    <a:pt x="52518" y="66391"/>
                    <a:pt x="52016" y="66349"/>
                    <a:pt x="51493" y="66349"/>
                  </a:cubicBezTo>
                  <a:cubicBezTo>
                    <a:pt x="47832" y="66308"/>
                    <a:pt x="44170" y="66224"/>
                    <a:pt x="40508" y="66182"/>
                  </a:cubicBezTo>
                  <a:cubicBezTo>
                    <a:pt x="39776" y="66182"/>
                    <a:pt x="39023" y="66182"/>
                    <a:pt x="38290" y="66245"/>
                  </a:cubicBezTo>
                  <a:cubicBezTo>
                    <a:pt x="37244" y="66349"/>
                    <a:pt x="36198" y="66349"/>
                    <a:pt x="35152" y="66329"/>
                  </a:cubicBezTo>
                  <a:cubicBezTo>
                    <a:pt x="34545" y="66329"/>
                    <a:pt x="33938" y="66308"/>
                    <a:pt x="33373" y="66308"/>
                  </a:cubicBezTo>
                  <a:cubicBezTo>
                    <a:pt x="32871" y="66308"/>
                    <a:pt x="32348" y="66391"/>
                    <a:pt x="31846" y="66412"/>
                  </a:cubicBezTo>
                  <a:cubicBezTo>
                    <a:pt x="31281" y="66433"/>
                    <a:pt x="30737" y="66496"/>
                    <a:pt x="30151" y="66496"/>
                  </a:cubicBezTo>
                  <a:cubicBezTo>
                    <a:pt x="23832" y="66391"/>
                    <a:pt x="17492" y="66287"/>
                    <a:pt x="11173" y="66140"/>
                  </a:cubicBezTo>
                  <a:cubicBezTo>
                    <a:pt x="10650" y="66140"/>
                    <a:pt x="10148" y="66140"/>
                    <a:pt x="9646" y="66308"/>
                  </a:cubicBezTo>
                  <a:cubicBezTo>
                    <a:pt x="9458" y="66349"/>
                    <a:pt x="9248" y="66391"/>
                    <a:pt x="9081" y="66391"/>
                  </a:cubicBezTo>
                  <a:cubicBezTo>
                    <a:pt x="8349" y="66391"/>
                    <a:pt x="7616" y="66349"/>
                    <a:pt x="6842" y="66349"/>
                  </a:cubicBezTo>
                  <a:cubicBezTo>
                    <a:pt x="6487" y="66349"/>
                    <a:pt x="6173" y="66245"/>
                    <a:pt x="5963" y="65931"/>
                  </a:cubicBezTo>
                  <a:cubicBezTo>
                    <a:pt x="5691" y="65575"/>
                    <a:pt x="5440" y="65178"/>
                    <a:pt x="5252" y="64780"/>
                  </a:cubicBezTo>
                  <a:cubicBezTo>
                    <a:pt x="5064" y="64425"/>
                    <a:pt x="5022" y="64027"/>
                    <a:pt x="5022" y="63629"/>
                  </a:cubicBezTo>
                  <a:cubicBezTo>
                    <a:pt x="5043" y="62751"/>
                    <a:pt x="5043" y="61893"/>
                    <a:pt x="5064" y="60993"/>
                  </a:cubicBezTo>
                  <a:cubicBezTo>
                    <a:pt x="5064" y="60888"/>
                    <a:pt x="5064" y="60763"/>
                    <a:pt x="5106" y="60658"/>
                  </a:cubicBezTo>
                  <a:cubicBezTo>
                    <a:pt x="5440" y="59445"/>
                    <a:pt x="5273" y="58168"/>
                    <a:pt x="5587" y="56934"/>
                  </a:cubicBezTo>
                  <a:cubicBezTo>
                    <a:pt x="5629" y="56829"/>
                    <a:pt x="5670" y="56704"/>
                    <a:pt x="5629" y="56599"/>
                  </a:cubicBezTo>
                  <a:cubicBezTo>
                    <a:pt x="5336" y="55930"/>
                    <a:pt x="5524" y="55197"/>
                    <a:pt x="5482" y="54507"/>
                  </a:cubicBezTo>
                  <a:cubicBezTo>
                    <a:pt x="5482" y="54360"/>
                    <a:pt x="5461" y="54172"/>
                    <a:pt x="5461" y="53984"/>
                  </a:cubicBezTo>
                  <a:cubicBezTo>
                    <a:pt x="5315" y="53942"/>
                    <a:pt x="5147" y="53879"/>
                    <a:pt x="5001" y="53795"/>
                  </a:cubicBezTo>
                  <a:cubicBezTo>
                    <a:pt x="4813" y="53733"/>
                    <a:pt x="4624" y="53649"/>
                    <a:pt x="4499" y="53523"/>
                  </a:cubicBezTo>
                  <a:cubicBezTo>
                    <a:pt x="4185" y="53209"/>
                    <a:pt x="3808" y="53021"/>
                    <a:pt x="3390" y="52854"/>
                  </a:cubicBezTo>
                  <a:cubicBezTo>
                    <a:pt x="2511" y="52519"/>
                    <a:pt x="1716" y="51996"/>
                    <a:pt x="1088" y="51284"/>
                  </a:cubicBezTo>
                  <a:cubicBezTo>
                    <a:pt x="251" y="50385"/>
                    <a:pt x="0" y="49255"/>
                    <a:pt x="314" y="48041"/>
                  </a:cubicBezTo>
                  <a:cubicBezTo>
                    <a:pt x="419" y="47665"/>
                    <a:pt x="565" y="47288"/>
                    <a:pt x="712" y="46932"/>
                  </a:cubicBezTo>
                  <a:cubicBezTo>
                    <a:pt x="753" y="46828"/>
                    <a:pt x="774" y="46681"/>
                    <a:pt x="858" y="46619"/>
                  </a:cubicBezTo>
                  <a:cubicBezTo>
                    <a:pt x="1590" y="45886"/>
                    <a:pt x="2093" y="44903"/>
                    <a:pt x="3055" y="44380"/>
                  </a:cubicBezTo>
                  <a:cubicBezTo>
                    <a:pt x="3390" y="44212"/>
                    <a:pt x="3683" y="43898"/>
                    <a:pt x="3997" y="43647"/>
                  </a:cubicBezTo>
                  <a:cubicBezTo>
                    <a:pt x="4645" y="43187"/>
                    <a:pt x="5336" y="42810"/>
                    <a:pt x="6110" y="42580"/>
                  </a:cubicBezTo>
                  <a:cubicBezTo>
                    <a:pt x="6152" y="42350"/>
                    <a:pt x="6173" y="42162"/>
                    <a:pt x="6194" y="41973"/>
                  </a:cubicBezTo>
                  <a:lnTo>
                    <a:pt x="6361" y="40718"/>
                  </a:lnTo>
                  <a:cubicBezTo>
                    <a:pt x="6403" y="40383"/>
                    <a:pt x="6466" y="40048"/>
                    <a:pt x="6466" y="39714"/>
                  </a:cubicBezTo>
                  <a:cubicBezTo>
                    <a:pt x="6487" y="38898"/>
                    <a:pt x="6528" y="38061"/>
                    <a:pt x="6507" y="37245"/>
                  </a:cubicBezTo>
                  <a:cubicBezTo>
                    <a:pt x="6507" y="36575"/>
                    <a:pt x="6842" y="35989"/>
                    <a:pt x="6926" y="35341"/>
                  </a:cubicBezTo>
                  <a:cubicBezTo>
                    <a:pt x="6947" y="35215"/>
                    <a:pt x="7156" y="35048"/>
                    <a:pt x="7303" y="35048"/>
                  </a:cubicBezTo>
                  <a:cubicBezTo>
                    <a:pt x="7888" y="34964"/>
                    <a:pt x="8495" y="34797"/>
                    <a:pt x="9144" y="34839"/>
                  </a:cubicBezTo>
                  <a:cubicBezTo>
                    <a:pt x="9834" y="34901"/>
                    <a:pt x="10504" y="34839"/>
                    <a:pt x="11236" y="34859"/>
                  </a:cubicBezTo>
                  <a:cubicBezTo>
                    <a:pt x="11236" y="34211"/>
                    <a:pt x="11487" y="33688"/>
                    <a:pt x="11759" y="33186"/>
                  </a:cubicBezTo>
                  <a:cubicBezTo>
                    <a:pt x="11550" y="32830"/>
                    <a:pt x="11404" y="32495"/>
                    <a:pt x="11173" y="32139"/>
                  </a:cubicBezTo>
                  <a:cubicBezTo>
                    <a:pt x="10713" y="31491"/>
                    <a:pt x="10295" y="30842"/>
                    <a:pt x="10127" y="30047"/>
                  </a:cubicBezTo>
                  <a:cubicBezTo>
                    <a:pt x="10023" y="29629"/>
                    <a:pt x="9667" y="29273"/>
                    <a:pt x="9500" y="28854"/>
                  </a:cubicBezTo>
                  <a:cubicBezTo>
                    <a:pt x="9332" y="28478"/>
                    <a:pt x="9186" y="28122"/>
                    <a:pt x="9102" y="27724"/>
                  </a:cubicBezTo>
                  <a:cubicBezTo>
                    <a:pt x="8914" y="26867"/>
                    <a:pt x="8621" y="26030"/>
                    <a:pt x="8704" y="25130"/>
                  </a:cubicBezTo>
                  <a:cubicBezTo>
                    <a:pt x="8725" y="24921"/>
                    <a:pt x="8704" y="24753"/>
                    <a:pt x="8767" y="24544"/>
                  </a:cubicBezTo>
                  <a:cubicBezTo>
                    <a:pt x="8976" y="23561"/>
                    <a:pt x="9207" y="22598"/>
                    <a:pt x="9416" y="21636"/>
                  </a:cubicBezTo>
                  <a:cubicBezTo>
                    <a:pt x="9520" y="21217"/>
                    <a:pt x="9709" y="20841"/>
                    <a:pt x="9960" y="20506"/>
                  </a:cubicBezTo>
                  <a:cubicBezTo>
                    <a:pt x="10232" y="20150"/>
                    <a:pt x="10462" y="19753"/>
                    <a:pt x="10692" y="19376"/>
                  </a:cubicBezTo>
                  <a:cubicBezTo>
                    <a:pt x="10797" y="19229"/>
                    <a:pt x="10880" y="19020"/>
                    <a:pt x="11006" y="18895"/>
                  </a:cubicBezTo>
                  <a:cubicBezTo>
                    <a:pt x="11508" y="18309"/>
                    <a:pt x="12031" y="17765"/>
                    <a:pt x="12533" y="17179"/>
                  </a:cubicBezTo>
                  <a:cubicBezTo>
                    <a:pt x="12533" y="17116"/>
                    <a:pt x="12554" y="17033"/>
                    <a:pt x="12554" y="17012"/>
                  </a:cubicBezTo>
                  <a:cubicBezTo>
                    <a:pt x="12031" y="16196"/>
                    <a:pt x="12178" y="15296"/>
                    <a:pt x="12241" y="14438"/>
                  </a:cubicBezTo>
                  <a:cubicBezTo>
                    <a:pt x="12241" y="14250"/>
                    <a:pt x="12324" y="14040"/>
                    <a:pt x="12429" y="13894"/>
                  </a:cubicBezTo>
                  <a:cubicBezTo>
                    <a:pt x="12701" y="13455"/>
                    <a:pt x="13015" y="12994"/>
                    <a:pt x="13370" y="12576"/>
                  </a:cubicBezTo>
                  <a:cubicBezTo>
                    <a:pt x="13496" y="12408"/>
                    <a:pt x="13705" y="12262"/>
                    <a:pt x="13831" y="12115"/>
                  </a:cubicBezTo>
                  <a:cubicBezTo>
                    <a:pt x="14730" y="11069"/>
                    <a:pt x="15881" y="10421"/>
                    <a:pt x="17053" y="9793"/>
                  </a:cubicBezTo>
                  <a:cubicBezTo>
                    <a:pt x="17262" y="9688"/>
                    <a:pt x="17471" y="9626"/>
                    <a:pt x="17681" y="9521"/>
                  </a:cubicBezTo>
                  <a:cubicBezTo>
                    <a:pt x="17827" y="9479"/>
                    <a:pt x="17995" y="9416"/>
                    <a:pt x="18141" y="9333"/>
                  </a:cubicBezTo>
                  <a:cubicBezTo>
                    <a:pt x="18225" y="9312"/>
                    <a:pt x="18287" y="9228"/>
                    <a:pt x="18350" y="9186"/>
                  </a:cubicBezTo>
                  <a:cubicBezTo>
                    <a:pt x="18497" y="8579"/>
                    <a:pt x="18622" y="7973"/>
                    <a:pt x="18769" y="7387"/>
                  </a:cubicBezTo>
                  <a:cubicBezTo>
                    <a:pt x="18957" y="6696"/>
                    <a:pt x="19334" y="6152"/>
                    <a:pt x="19794" y="5629"/>
                  </a:cubicBezTo>
                  <a:cubicBezTo>
                    <a:pt x="20526" y="4834"/>
                    <a:pt x="21384" y="4185"/>
                    <a:pt x="22326" y="3662"/>
                  </a:cubicBezTo>
                  <a:cubicBezTo>
                    <a:pt x="23037" y="3265"/>
                    <a:pt x="23832" y="3118"/>
                    <a:pt x="24606" y="3014"/>
                  </a:cubicBezTo>
                  <a:cubicBezTo>
                    <a:pt x="25401" y="2888"/>
                    <a:pt x="26176" y="2784"/>
                    <a:pt x="26992" y="2993"/>
                  </a:cubicBezTo>
                  <a:cubicBezTo>
                    <a:pt x="27306" y="3056"/>
                    <a:pt x="27557" y="2930"/>
                    <a:pt x="27745" y="2721"/>
                  </a:cubicBezTo>
                  <a:cubicBezTo>
                    <a:pt x="28289" y="2051"/>
                    <a:pt x="29105" y="1696"/>
                    <a:pt x="29733" y="1131"/>
                  </a:cubicBezTo>
                  <a:cubicBezTo>
                    <a:pt x="29900" y="1005"/>
                    <a:pt x="30130" y="921"/>
                    <a:pt x="30360" y="859"/>
                  </a:cubicBezTo>
                  <a:cubicBezTo>
                    <a:pt x="31072" y="628"/>
                    <a:pt x="31783" y="419"/>
                    <a:pt x="32474" y="189"/>
                  </a:cubicBezTo>
                  <a:cubicBezTo>
                    <a:pt x="32850" y="63"/>
                    <a:pt x="33185" y="1"/>
                    <a:pt x="33583" y="22"/>
                  </a:cubicBezTo>
                  <a:cubicBezTo>
                    <a:pt x="34399" y="63"/>
                    <a:pt x="35236" y="84"/>
                    <a:pt x="36031" y="63"/>
                  </a:cubicBezTo>
                  <a:cubicBezTo>
                    <a:pt x="36491" y="63"/>
                    <a:pt x="36868" y="189"/>
                    <a:pt x="37244" y="398"/>
                  </a:cubicBezTo>
                  <a:cubicBezTo>
                    <a:pt x="37767" y="712"/>
                    <a:pt x="38311" y="1026"/>
                    <a:pt x="38855" y="1361"/>
                  </a:cubicBezTo>
                  <a:cubicBezTo>
                    <a:pt x="39588" y="1800"/>
                    <a:pt x="40048" y="2512"/>
                    <a:pt x="40404" y="3244"/>
                  </a:cubicBezTo>
                  <a:cubicBezTo>
                    <a:pt x="40508" y="3453"/>
                    <a:pt x="40487" y="3746"/>
                    <a:pt x="40508" y="3997"/>
                  </a:cubicBezTo>
                  <a:cubicBezTo>
                    <a:pt x="41617" y="3892"/>
                    <a:pt x="42663" y="3976"/>
                    <a:pt x="43731" y="3976"/>
                  </a:cubicBezTo>
                  <a:cubicBezTo>
                    <a:pt x="44777" y="3976"/>
                    <a:pt x="45823" y="3997"/>
                    <a:pt x="46869" y="4039"/>
                  </a:cubicBezTo>
                  <a:cubicBezTo>
                    <a:pt x="47057" y="4039"/>
                    <a:pt x="47267" y="4060"/>
                    <a:pt x="47434" y="4102"/>
                  </a:cubicBezTo>
                  <a:cubicBezTo>
                    <a:pt x="47915" y="4248"/>
                    <a:pt x="48355" y="4395"/>
                    <a:pt x="48836" y="4520"/>
                  </a:cubicBezTo>
                  <a:cubicBezTo>
                    <a:pt x="49296" y="4667"/>
                    <a:pt x="49715" y="4897"/>
                    <a:pt x="50049" y="5253"/>
                  </a:cubicBezTo>
                  <a:cubicBezTo>
                    <a:pt x="50301" y="5525"/>
                    <a:pt x="50614" y="5776"/>
                    <a:pt x="50782" y="6069"/>
                  </a:cubicBezTo>
                  <a:cubicBezTo>
                    <a:pt x="51179" y="6675"/>
                    <a:pt x="51493" y="7303"/>
                    <a:pt x="51410" y="8056"/>
                  </a:cubicBezTo>
                  <a:cubicBezTo>
                    <a:pt x="51368" y="8496"/>
                    <a:pt x="51410" y="8977"/>
                    <a:pt x="51389" y="9416"/>
                  </a:cubicBezTo>
                  <a:cubicBezTo>
                    <a:pt x="51389" y="9688"/>
                    <a:pt x="51493" y="9856"/>
                    <a:pt x="51702" y="10002"/>
                  </a:cubicBezTo>
                  <a:cubicBezTo>
                    <a:pt x="51995" y="10170"/>
                    <a:pt x="52309" y="10337"/>
                    <a:pt x="52602" y="10483"/>
                  </a:cubicBezTo>
                  <a:cubicBezTo>
                    <a:pt x="52958" y="10672"/>
                    <a:pt x="53293" y="10860"/>
                    <a:pt x="53565" y="11174"/>
                  </a:cubicBezTo>
                  <a:cubicBezTo>
                    <a:pt x="53648" y="11258"/>
                    <a:pt x="53711" y="11362"/>
                    <a:pt x="53816" y="11404"/>
                  </a:cubicBezTo>
                  <a:cubicBezTo>
                    <a:pt x="54632" y="11885"/>
                    <a:pt x="55176" y="12618"/>
                    <a:pt x="55741" y="13308"/>
                  </a:cubicBezTo>
                  <a:cubicBezTo>
                    <a:pt x="55908" y="13559"/>
                    <a:pt x="56117" y="13810"/>
                    <a:pt x="56327" y="14020"/>
                  </a:cubicBezTo>
                  <a:cubicBezTo>
                    <a:pt x="56724" y="14459"/>
                    <a:pt x="56954" y="14961"/>
                    <a:pt x="56933" y="15568"/>
                  </a:cubicBezTo>
                  <a:cubicBezTo>
                    <a:pt x="56912" y="16028"/>
                    <a:pt x="56912" y="16530"/>
                    <a:pt x="56912" y="17012"/>
                  </a:cubicBezTo>
                  <a:cubicBezTo>
                    <a:pt x="56912" y="17430"/>
                    <a:pt x="56808" y="17786"/>
                    <a:pt x="56599" y="18121"/>
                  </a:cubicBezTo>
                  <a:cubicBezTo>
                    <a:pt x="56410" y="18518"/>
                    <a:pt x="56180" y="18853"/>
                    <a:pt x="55908" y="19271"/>
                  </a:cubicBezTo>
                  <a:close/>
                  <a:moveTo>
                    <a:pt x="10441" y="62646"/>
                  </a:moveTo>
                  <a:cubicBezTo>
                    <a:pt x="10860" y="62646"/>
                    <a:pt x="11215" y="62646"/>
                    <a:pt x="11592" y="62667"/>
                  </a:cubicBezTo>
                  <a:cubicBezTo>
                    <a:pt x="12450" y="62730"/>
                    <a:pt x="13329" y="62541"/>
                    <a:pt x="14165" y="62939"/>
                  </a:cubicBezTo>
                  <a:cubicBezTo>
                    <a:pt x="14228" y="62960"/>
                    <a:pt x="14270" y="62960"/>
                    <a:pt x="14333" y="62960"/>
                  </a:cubicBezTo>
                  <a:cubicBezTo>
                    <a:pt x="15588" y="62939"/>
                    <a:pt x="16823" y="63106"/>
                    <a:pt x="18057" y="62876"/>
                  </a:cubicBezTo>
                  <a:cubicBezTo>
                    <a:pt x="18413" y="62834"/>
                    <a:pt x="18748" y="62792"/>
                    <a:pt x="19083" y="62792"/>
                  </a:cubicBezTo>
                  <a:cubicBezTo>
                    <a:pt x="20066" y="62792"/>
                    <a:pt x="21028" y="62834"/>
                    <a:pt x="21991" y="62855"/>
                  </a:cubicBezTo>
                  <a:cubicBezTo>
                    <a:pt x="22221" y="62855"/>
                    <a:pt x="22451" y="62855"/>
                    <a:pt x="22640" y="62960"/>
                  </a:cubicBezTo>
                  <a:cubicBezTo>
                    <a:pt x="23037" y="63148"/>
                    <a:pt x="23393" y="63148"/>
                    <a:pt x="23811" y="63148"/>
                  </a:cubicBezTo>
                  <a:cubicBezTo>
                    <a:pt x="26615" y="63190"/>
                    <a:pt x="29440" y="63253"/>
                    <a:pt x="32243" y="63295"/>
                  </a:cubicBezTo>
                  <a:cubicBezTo>
                    <a:pt x="33708" y="63316"/>
                    <a:pt x="35194" y="63357"/>
                    <a:pt x="36658" y="63378"/>
                  </a:cubicBezTo>
                  <a:cubicBezTo>
                    <a:pt x="37119" y="63378"/>
                    <a:pt x="37579" y="63357"/>
                    <a:pt x="38018" y="63378"/>
                  </a:cubicBezTo>
                  <a:cubicBezTo>
                    <a:pt x="39588" y="63399"/>
                    <a:pt x="41136" y="63462"/>
                    <a:pt x="42705" y="63504"/>
                  </a:cubicBezTo>
                  <a:cubicBezTo>
                    <a:pt x="43249" y="63525"/>
                    <a:pt x="43772" y="63567"/>
                    <a:pt x="44337" y="63567"/>
                  </a:cubicBezTo>
                  <a:cubicBezTo>
                    <a:pt x="44881" y="63567"/>
                    <a:pt x="45425" y="63671"/>
                    <a:pt x="45928" y="63525"/>
                  </a:cubicBezTo>
                  <a:cubicBezTo>
                    <a:pt x="46451" y="63399"/>
                    <a:pt x="46911" y="63378"/>
                    <a:pt x="47434" y="63399"/>
                  </a:cubicBezTo>
                  <a:cubicBezTo>
                    <a:pt x="48313" y="63399"/>
                    <a:pt x="49150" y="63462"/>
                    <a:pt x="50008" y="63462"/>
                  </a:cubicBezTo>
                  <a:cubicBezTo>
                    <a:pt x="50238" y="63462"/>
                    <a:pt x="50468" y="63462"/>
                    <a:pt x="50656" y="63378"/>
                  </a:cubicBezTo>
                  <a:cubicBezTo>
                    <a:pt x="50991" y="63253"/>
                    <a:pt x="51305" y="63253"/>
                    <a:pt x="51661" y="63253"/>
                  </a:cubicBezTo>
                  <a:cubicBezTo>
                    <a:pt x="51995" y="63274"/>
                    <a:pt x="52309" y="63295"/>
                    <a:pt x="52665" y="63316"/>
                  </a:cubicBezTo>
                  <a:cubicBezTo>
                    <a:pt x="52853" y="63044"/>
                    <a:pt x="52790" y="62730"/>
                    <a:pt x="52832" y="62416"/>
                  </a:cubicBezTo>
                  <a:cubicBezTo>
                    <a:pt x="52853" y="62039"/>
                    <a:pt x="52770" y="61642"/>
                    <a:pt x="52895" y="61307"/>
                  </a:cubicBezTo>
                  <a:cubicBezTo>
                    <a:pt x="53104" y="60763"/>
                    <a:pt x="53104" y="60219"/>
                    <a:pt x="53146" y="59633"/>
                  </a:cubicBezTo>
                  <a:cubicBezTo>
                    <a:pt x="53167" y="59068"/>
                    <a:pt x="53083" y="58503"/>
                    <a:pt x="53397" y="57980"/>
                  </a:cubicBezTo>
                  <a:cubicBezTo>
                    <a:pt x="53460" y="57875"/>
                    <a:pt x="53460" y="57708"/>
                    <a:pt x="53460" y="57562"/>
                  </a:cubicBezTo>
                  <a:cubicBezTo>
                    <a:pt x="53502" y="56683"/>
                    <a:pt x="53502" y="56683"/>
                    <a:pt x="53062" y="56034"/>
                  </a:cubicBezTo>
                  <a:lnTo>
                    <a:pt x="53062" y="55950"/>
                  </a:lnTo>
                  <a:cubicBezTo>
                    <a:pt x="53146" y="55867"/>
                    <a:pt x="53188" y="55762"/>
                    <a:pt x="53272" y="55678"/>
                  </a:cubicBezTo>
                  <a:cubicBezTo>
                    <a:pt x="53669" y="55239"/>
                    <a:pt x="53586" y="54883"/>
                    <a:pt x="53083" y="54611"/>
                  </a:cubicBezTo>
                  <a:cubicBezTo>
                    <a:pt x="52895" y="54507"/>
                    <a:pt x="52644" y="54486"/>
                    <a:pt x="52581" y="54193"/>
                  </a:cubicBezTo>
                  <a:cubicBezTo>
                    <a:pt x="52749" y="53753"/>
                    <a:pt x="53251" y="53963"/>
                    <a:pt x="53481" y="53774"/>
                  </a:cubicBezTo>
                  <a:cubicBezTo>
                    <a:pt x="53774" y="53021"/>
                    <a:pt x="53816" y="52310"/>
                    <a:pt x="53816" y="51556"/>
                  </a:cubicBezTo>
                  <a:cubicBezTo>
                    <a:pt x="53816" y="50803"/>
                    <a:pt x="53816" y="50008"/>
                    <a:pt x="53879" y="49255"/>
                  </a:cubicBezTo>
                  <a:cubicBezTo>
                    <a:pt x="53920" y="48334"/>
                    <a:pt x="53941" y="47414"/>
                    <a:pt x="54088" y="46535"/>
                  </a:cubicBezTo>
                  <a:cubicBezTo>
                    <a:pt x="54339" y="44882"/>
                    <a:pt x="54339" y="43271"/>
                    <a:pt x="54297" y="41618"/>
                  </a:cubicBezTo>
                  <a:cubicBezTo>
                    <a:pt x="54255" y="41074"/>
                    <a:pt x="54213" y="40488"/>
                    <a:pt x="54151" y="39965"/>
                  </a:cubicBezTo>
                  <a:cubicBezTo>
                    <a:pt x="53732" y="39839"/>
                    <a:pt x="53397" y="39672"/>
                    <a:pt x="53062" y="39651"/>
                  </a:cubicBezTo>
                  <a:cubicBezTo>
                    <a:pt x="52351" y="39567"/>
                    <a:pt x="51702" y="39316"/>
                    <a:pt x="51012" y="39128"/>
                  </a:cubicBezTo>
                  <a:cubicBezTo>
                    <a:pt x="49380" y="38668"/>
                    <a:pt x="49233" y="38500"/>
                    <a:pt x="47392" y="38500"/>
                  </a:cubicBezTo>
                  <a:cubicBezTo>
                    <a:pt x="46597" y="38500"/>
                    <a:pt x="45781" y="38479"/>
                    <a:pt x="45007" y="38479"/>
                  </a:cubicBezTo>
                  <a:cubicBezTo>
                    <a:pt x="44400" y="38479"/>
                    <a:pt x="43835" y="38416"/>
                    <a:pt x="43249" y="38249"/>
                  </a:cubicBezTo>
                  <a:cubicBezTo>
                    <a:pt x="43040" y="38186"/>
                    <a:pt x="42810" y="38144"/>
                    <a:pt x="42580" y="38144"/>
                  </a:cubicBezTo>
                  <a:lnTo>
                    <a:pt x="38562" y="38061"/>
                  </a:lnTo>
                  <a:cubicBezTo>
                    <a:pt x="38332" y="38061"/>
                    <a:pt x="38102" y="38061"/>
                    <a:pt x="37893" y="38144"/>
                  </a:cubicBezTo>
                  <a:cubicBezTo>
                    <a:pt x="36972" y="38416"/>
                    <a:pt x="36114" y="38814"/>
                    <a:pt x="35110" y="38877"/>
                  </a:cubicBezTo>
                  <a:cubicBezTo>
                    <a:pt x="34671" y="39107"/>
                    <a:pt x="34168" y="39044"/>
                    <a:pt x="33708" y="39023"/>
                  </a:cubicBezTo>
                  <a:cubicBezTo>
                    <a:pt x="33122" y="39023"/>
                    <a:pt x="32578" y="38981"/>
                    <a:pt x="32013" y="38981"/>
                  </a:cubicBezTo>
                  <a:cubicBezTo>
                    <a:pt x="31720" y="38981"/>
                    <a:pt x="31427" y="38940"/>
                    <a:pt x="31176" y="39023"/>
                  </a:cubicBezTo>
                  <a:cubicBezTo>
                    <a:pt x="30821" y="39128"/>
                    <a:pt x="30507" y="39128"/>
                    <a:pt x="30172" y="39128"/>
                  </a:cubicBezTo>
                  <a:cubicBezTo>
                    <a:pt x="29628" y="39128"/>
                    <a:pt x="29105" y="39107"/>
                    <a:pt x="28561" y="39086"/>
                  </a:cubicBezTo>
                  <a:cubicBezTo>
                    <a:pt x="28101" y="39044"/>
                    <a:pt x="27640" y="39107"/>
                    <a:pt x="27243" y="38814"/>
                  </a:cubicBezTo>
                  <a:cubicBezTo>
                    <a:pt x="27159" y="38772"/>
                    <a:pt x="27034" y="38772"/>
                    <a:pt x="26908" y="38730"/>
                  </a:cubicBezTo>
                  <a:cubicBezTo>
                    <a:pt x="26259" y="38709"/>
                    <a:pt x="25673" y="38354"/>
                    <a:pt x="25004" y="38416"/>
                  </a:cubicBezTo>
                  <a:cubicBezTo>
                    <a:pt x="24857" y="38416"/>
                    <a:pt x="24732" y="38312"/>
                    <a:pt x="24606" y="38270"/>
                  </a:cubicBezTo>
                  <a:cubicBezTo>
                    <a:pt x="23686" y="37935"/>
                    <a:pt x="22744" y="37580"/>
                    <a:pt x="21719" y="37663"/>
                  </a:cubicBezTo>
                  <a:cubicBezTo>
                    <a:pt x="21384" y="37684"/>
                    <a:pt x="21049" y="37663"/>
                    <a:pt x="20715" y="37663"/>
                  </a:cubicBezTo>
                  <a:cubicBezTo>
                    <a:pt x="20003" y="37663"/>
                    <a:pt x="19292" y="37831"/>
                    <a:pt x="18664" y="38103"/>
                  </a:cubicBezTo>
                  <a:cubicBezTo>
                    <a:pt x="18246" y="38291"/>
                    <a:pt x="17827" y="38375"/>
                    <a:pt x="17367" y="38375"/>
                  </a:cubicBezTo>
                  <a:cubicBezTo>
                    <a:pt x="15735" y="38312"/>
                    <a:pt x="14124" y="38312"/>
                    <a:pt x="12513" y="38270"/>
                  </a:cubicBezTo>
                  <a:cubicBezTo>
                    <a:pt x="11843" y="38249"/>
                    <a:pt x="11215" y="38500"/>
                    <a:pt x="10525" y="38626"/>
                  </a:cubicBezTo>
                  <a:cubicBezTo>
                    <a:pt x="10483" y="38626"/>
                    <a:pt x="10462" y="38709"/>
                    <a:pt x="10420" y="38730"/>
                  </a:cubicBezTo>
                  <a:cubicBezTo>
                    <a:pt x="10420" y="39232"/>
                    <a:pt x="10399" y="39714"/>
                    <a:pt x="10399" y="40174"/>
                  </a:cubicBezTo>
                  <a:lnTo>
                    <a:pt x="10316" y="49192"/>
                  </a:lnTo>
                  <a:cubicBezTo>
                    <a:pt x="10316" y="49757"/>
                    <a:pt x="10295" y="50280"/>
                    <a:pt x="10085" y="50803"/>
                  </a:cubicBezTo>
                  <a:cubicBezTo>
                    <a:pt x="10002" y="51012"/>
                    <a:pt x="10002" y="51243"/>
                    <a:pt x="10002" y="51473"/>
                  </a:cubicBezTo>
                  <a:cubicBezTo>
                    <a:pt x="9960" y="53774"/>
                    <a:pt x="9939" y="56076"/>
                    <a:pt x="9897" y="58378"/>
                  </a:cubicBezTo>
                  <a:cubicBezTo>
                    <a:pt x="9897" y="58587"/>
                    <a:pt x="9855" y="58796"/>
                    <a:pt x="9939" y="58984"/>
                  </a:cubicBezTo>
                  <a:cubicBezTo>
                    <a:pt x="10295" y="59759"/>
                    <a:pt x="10002" y="60595"/>
                    <a:pt x="10253" y="61391"/>
                  </a:cubicBezTo>
                  <a:cubicBezTo>
                    <a:pt x="10169" y="61725"/>
                    <a:pt x="10253" y="62060"/>
                    <a:pt x="10399" y="62374"/>
                  </a:cubicBezTo>
                  <a:cubicBezTo>
                    <a:pt x="10483" y="62374"/>
                    <a:pt x="10441" y="62520"/>
                    <a:pt x="10441" y="62646"/>
                  </a:cubicBezTo>
                  <a:close/>
                  <a:moveTo>
                    <a:pt x="43961" y="33981"/>
                  </a:moveTo>
                  <a:cubicBezTo>
                    <a:pt x="44295" y="34022"/>
                    <a:pt x="44567" y="34085"/>
                    <a:pt x="44798" y="34106"/>
                  </a:cubicBezTo>
                  <a:cubicBezTo>
                    <a:pt x="46744" y="34336"/>
                    <a:pt x="48689" y="34546"/>
                    <a:pt x="50635" y="34797"/>
                  </a:cubicBezTo>
                  <a:cubicBezTo>
                    <a:pt x="51472" y="34901"/>
                    <a:pt x="52246" y="34755"/>
                    <a:pt x="52937" y="34211"/>
                  </a:cubicBezTo>
                  <a:cubicBezTo>
                    <a:pt x="53083" y="34085"/>
                    <a:pt x="53355" y="34022"/>
                    <a:pt x="53565" y="34002"/>
                  </a:cubicBezTo>
                  <a:cubicBezTo>
                    <a:pt x="53753" y="33939"/>
                    <a:pt x="53941" y="34002"/>
                    <a:pt x="54151" y="33939"/>
                  </a:cubicBezTo>
                  <a:cubicBezTo>
                    <a:pt x="54423" y="33876"/>
                    <a:pt x="54674" y="33771"/>
                    <a:pt x="54946" y="33667"/>
                  </a:cubicBezTo>
                  <a:cubicBezTo>
                    <a:pt x="55071" y="33604"/>
                    <a:pt x="55803" y="32516"/>
                    <a:pt x="55887" y="32349"/>
                  </a:cubicBezTo>
                  <a:cubicBezTo>
                    <a:pt x="56201" y="31784"/>
                    <a:pt x="56201" y="31156"/>
                    <a:pt x="56201" y="30528"/>
                  </a:cubicBezTo>
                  <a:cubicBezTo>
                    <a:pt x="56201" y="30193"/>
                    <a:pt x="56180" y="29838"/>
                    <a:pt x="55971" y="29545"/>
                  </a:cubicBezTo>
                  <a:cubicBezTo>
                    <a:pt x="55845" y="29377"/>
                    <a:pt x="55762" y="29126"/>
                    <a:pt x="55741" y="28917"/>
                  </a:cubicBezTo>
                  <a:cubicBezTo>
                    <a:pt x="55699" y="28541"/>
                    <a:pt x="55552" y="28227"/>
                    <a:pt x="55385" y="27871"/>
                  </a:cubicBezTo>
                  <a:cubicBezTo>
                    <a:pt x="55259" y="27620"/>
                    <a:pt x="55134" y="27390"/>
                    <a:pt x="55050" y="27097"/>
                  </a:cubicBezTo>
                  <a:cubicBezTo>
                    <a:pt x="54862" y="26469"/>
                    <a:pt x="54862" y="25862"/>
                    <a:pt x="55448" y="25402"/>
                  </a:cubicBezTo>
                  <a:cubicBezTo>
                    <a:pt x="55762" y="25130"/>
                    <a:pt x="56075" y="24816"/>
                    <a:pt x="56410" y="24565"/>
                  </a:cubicBezTo>
                  <a:cubicBezTo>
                    <a:pt x="56619" y="24398"/>
                    <a:pt x="56724" y="24209"/>
                    <a:pt x="56787" y="24000"/>
                  </a:cubicBezTo>
                  <a:cubicBezTo>
                    <a:pt x="56850" y="23665"/>
                    <a:pt x="56829" y="23351"/>
                    <a:pt x="56640" y="23017"/>
                  </a:cubicBezTo>
                  <a:cubicBezTo>
                    <a:pt x="56075" y="22012"/>
                    <a:pt x="55699" y="20945"/>
                    <a:pt x="55071" y="20004"/>
                  </a:cubicBezTo>
                  <a:cubicBezTo>
                    <a:pt x="54736" y="19481"/>
                    <a:pt x="54715" y="18874"/>
                    <a:pt x="55176" y="18351"/>
                  </a:cubicBezTo>
                  <a:cubicBezTo>
                    <a:pt x="55741" y="17723"/>
                    <a:pt x="56055" y="17033"/>
                    <a:pt x="55950" y="16196"/>
                  </a:cubicBezTo>
                  <a:cubicBezTo>
                    <a:pt x="55908" y="16007"/>
                    <a:pt x="55950" y="15798"/>
                    <a:pt x="55950" y="15589"/>
                  </a:cubicBezTo>
                  <a:cubicBezTo>
                    <a:pt x="55971" y="15254"/>
                    <a:pt x="55845" y="14982"/>
                    <a:pt x="55636" y="14731"/>
                  </a:cubicBezTo>
                  <a:cubicBezTo>
                    <a:pt x="55239" y="14292"/>
                    <a:pt x="54862" y="13810"/>
                    <a:pt x="54506" y="13350"/>
                  </a:cubicBezTo>
                  <a:cubicBezTo>
                    <a:pt x="54297" y="13078"/>
                    <a:pt x="54067" y="12827"/>
                    <a:pt x="53795" y="12618"/>
                  </a:cubicBezTo>
                  <a:cubicBezTo>
                    <a:pt x="53042" y="12032"/>
                    <a:pt x="52330" y="11362"/>
                    <a:pt x="51410" y="10986"/>
                  </a:cubicBezTo>
                  <a:cubicBezTo>
                    <a:pt x="51221" y="10902"/>
                    <a:pt x="51075" y="10776"/>
                    <a:pt x="50886" y="10672"/>
                  </a:cubicBezTo>
                  <a:cubicBezTo>
                    <a:pt x="50531" y="10525"/>
                    <a:pt x="50405" y="10232"/>
                    <a:pt x="50426" y="9856"/>
                  </a:cubicBezTo>
                  <a:cubicBezTo>
                    <a:pt x="50447" y="9270"/>
                    <a:pt x="50447" y="8663"/>
                    <a:pt x="50468" y="8077"/>
                  </a:cubicBezTo>
                  <a:cubicBezTo>
                    <a:pt x="50531" y="6885"/>
                    <a:pt x="49798" y="6173"/>
                    <a:pt x="48899" y="5545"/>
                  </a:cubicBezTo>
                  <a:cubicBezTo>
                    <a:pt x="48125" y="5315"/>
                    <a:pt x="47371" y="4981"/>
                    <a:pt x="46534" y="4981"/>
                  </a:cubicBezTo>
                  <a:cubicBezTo>
                    <a:pt x="45112" y="4981"/>
                    <a:pt x="43668" y="4918"/>
                    <a:pt x="42266" y="4897"/>
                  </a:cubicBezTo>
                  <a:cubicBezTo>
                    <a:pt x="41827" y="4897"/>
                    <a:pt x="41345" y="4813"/>
                    <a:pt x="40927" y="5043"/>
                  </a:cubicBezTo>
                  <a:cubicBezTo>
                    <a:pt x="40822" y="5106"/>
                    <a:pt x="40634" y="5085"/>
                    <a:pt x="40508" y="5106"/>
                  </a:cubicBezTo>
                  <a:cubicBezTo>
                    <a:pt x="39755" y="5106"/>
                    <a:pt x="39630" y="4981"/>
                    <a:pt x="39588" y="4248"/>
                  </a:cubicBezTo>
                  <a:cubicBezTo>
                    <a:pt x="39588" y="3976"/>
                    <a:pt x="39588" y="3725"/>
                    <a:pt x="39525" y="3474"/>
                  </a:cubicBezTo>
                  <a:cubicBezTo>
                    <a:pt x="39253" y="2909"/>
                    <a:pt x="38897" y="2407"/>
                    <a:pt x="38332" y="2072"/>
                  </a:cubicBezTo>
                  <a:cubicBezTo>
                    <a:pt x="37872" y="1779"/>
                    <a:pt x="37370" y="1465"/>
                    <a:pt x="36909" y="1172"/>
                  </a:cubicBezTo>
                  <a:cubicBezTo>
                    <a:pt x="36637" y="1026"/>
                    <a:pt x="36345" y="942"/>
                    <a:pt x="36010" y="921"/>
                  </a:cubicBezTo>
                  <a:cubicBezTo>
                    <a:pt x="33478" y="817"/>
                    <a:pt x="33478" y="817"/>
                    <a:pt x="31009" y="1591"/>
                  </a:cubicBezTo>
                  <a:cubicBezTo>
                    <a:pt x="30988" y="1591"/>
                    <a:pt x="30967" y="1633"/>
                    <a:pt x="30946" y="1633"/>
                  </a:cubicBezTo>
                  <a:cubicBezTo>
                    <a:pt x="30632" y="1675"/>
                    <a:pt x="30381" y="1863"/>
                    <a:pt x="30130" y="2051"/>
                  </a:cubicBezTo>
                  <a:cubicBezTo>
                    <a:pt x="29607" y="2428"/>
                    <a:pt x="29084" y="2804"/>
                    <a:pt x="28582" y="3244"/>
                  </a:cubicBezTo>
                  <a:cubicBezTo>
                    <a:pt x="28289" y="3516"/>
                    <a:pt x="27954" y="3579"/>
                    <a:pt x="27557" y="3432"/>
                  </a:cubicBezTo>
                  <a:cubicBezTo>
                    <a:pt x="27389" y="3348"/>
                    <a:pt x="27180" y="3307"/>
                    <a:pt x="26992" y="3328"/>
                  </a:cubicBezTo>
                  <a:cubicBezTo>
                    <a:pt x="26176" y="3432"/>
                    <a:pt x="25339" y="3516"/>
                    <a:pt x="24565" y="3725"/>
                  </a:cubicBezTo>
                  <a:cubicBezTo>
                    <a:pt x="23979" y="3851"/>
                    <a:pt x="23435" y="4102"/>
                    <a:pt x="22912" y="4395"/>
                  </a:cubicBezTo>
                  <a:cubicBezTo>
                    <a:pt x="22054" y="4876"/>
                    <a:pt x="21342" y="5525"/>
                    <a:pt x="20694" y="6236"/>
                  </a:cubicBezTo>
                  <a:cubicBezTo>
                    <a:pt x="20317" y="6613"/>
                    <a:pt x="19961" y="7073"/>
                    <a:pt x="19899" y="7617"/>
                  </a:cubicBezTo>
                  <a:cubicBezTo>
                    <a:pt x="19815" y="8245"/>
                    <a:pt x="19501" y="8789"/>
                    <a:pt x="19564" y="9437"/>
                  </a:cubicBezTo>
                  <a:cubicBezTo>
                    <a:pt x="19585" y="9793"/>
                    <a:pt x="19396" y="10023"/>
                    <a:pt x="19041" y="10149"/>
                  </a:cubicBezTo>
                  <a:cubicBezTo>
                    <a:pt x="18246" y="10421"/>
                    <a:pt x="17513" y="10755"/>
                    <a:pt x="16781" y="11153"/>
                  </a:cubicBezTo>
                  <a:cubicBezTo>
                    <a:pt x="16237" y="11467"/>
                    <a:pt x="15714" y="11781"/>
                    <a:pt x="15274" y="12241"/>
                  </a:cubicBezTo>
                  <a:cubicBezTo>
                    <a:pt x="15002" y="12534"/>
                    <a:pt x="14689" y="12785"/>
                    <a:pt x="14417" y="13078"/>
                  </a:cubicBezTo>
                  <a:cubicBezTo>
                    <a:pt x="14145" y="13350"/>
                    <a:pt x="13935" y="13622"/>
                    <a:pt x="13705" y="13915"/>
                  </a:cubicBezTo>
                  <a:cubicBezTo>
                    <a:pt x="13433" y="14229"/>
                    <a:pt x="13308" y="14605"/>
                    <a:pt x="13329" y="15024"/>
                  </a:cubicBezTo>
                  <a:cubicBezTo>
                    <a:pt x="13370" y="15484"/>
                    <a:pt x="13224" y="15986"/>
                    <a:pt x="13621" y="16384"/>
                  </a:cubicBezTo>
                  <a:cubicBezTo>
                    <a:pt x="13893" y="16656"/>
                    <a:pt x="13831" y="17074"/>
                    <a:pt x="13789" y="17451"/>
                  </a:cubicBezTo>
                  <a:cubicBezTo>
                    <a:pt x="13747" y="17744"/>
                    <a:pt x="13538" y="17890"/>
                    <a:pt x="13308" y="18016"/>
                  </a:cubicBezTo>
                  <a:cubicBezTo>
                    <a:pt x="13182" y="18100"/>
                    <a:pt x="13077" y="18204"/>
                    <a:pt x="12994" y="18309"/>
                  </a:cubicBezTo>
                  <a:cubicBezTo>
                    <a:pt x="12680" y="18685"/>
                    <a:pt x="12345" y="19020"/>
                    <a:pt x="12052" y="19418"/>
                  </a:cubicBezTo>
                  <a:cubicBezTo>
                    <a:pt x="11927" y="19585"/>
                    <a:pt x="11801" y="19774"/>
                    <a:pt x="11696" y="19962"/>
                  </a:cubicBezTo>
                  <a:cubicBezTo>
                    <a:pt x="11445" y="20318"/>
                    <a:pt x="11236" y="20694"/>
                    <a:pt x="11006" y="21029"/>
                  </a:cubicBezTo>
                  <a:cubicBezTo>
                    <a:pt x="10755" y="21343"/>
                    <a:pt x="10588" y="21678"/>
                    <a:pt x="10504" y="22096"/>
                  </a:cubicBezTo>
                  <a:cubicBezTo>
                    <a:pt x="10336" y="22996"/>
                    <a:pt x="10085" y="23875"/>
                    <a:pt x="9939" y="24774"/>
                  </a:cubicBezTo>
                  <a:cubicBezTo>
                    <a:pt x="9855" y="25193"/>
                    <a:pt x="9918" y="25611"/>
                    <a:pt x="9939" y="26030"/>
                  </a:cubicBezTo>
                  <a:cubicBezTo>
                    <a:pt x="9960" y="26364"/>
                    <a:pt x="10085" y="26678"/>
                    <a:pt x="10148" y="27013"/>
                  </a:cubicBezTo>
                  <a:cubicBezTo>
                    <a:pt x="10253" y="27850"/>
                    <a:pt x="10588" y="28582"/>
                    <a:pt x="11027" y="29294"/>
                  </a:cubicBezTo>
                  <a:cubicBezTo>
                    <a:pt x="11173" y="29482"/>
                    <a:pt x="11278" y="29691"/>
                    <a:pt x="11341" y="29901"/>
                  </a:cubicBezTo>
                  <a:cubicBezTo>
                    <a:pt x="11487" y="30403"/>
                    <a:pt x="11738" y="30821"/>
                    <a:pt x="12010" y="31261"/>
                  </a:cubicBezTo>
                  <a:cubicBezTo>
                    <a:pt x="12387" y="31888"/>
                    <a:pt x="12743" y="32537"/>
                    <a:pt x="13370" y="32955"/>
                  </a:cubicBezTo>
                  <a:cubicBezTo>
                    <a:pt x="13580" y="33081"/>
                    <a:pt x="13601" y="33332"/>
                    <a:pt x="13496" y="33478"/>
                  </a:cubicBezTo>
                  <a:cubicBezTo>
                    <a:pt x="13391" y="33667"/>
                    <a:pt x="13203" y="33750"/>
                    <a:pt x="12994" y="33709"/>
                  </a:cubicBezTo>
                  <a:cubicBezTo>
                    <a:pt x="12847" y="33688"/>
                    <a:pt x="12680" y="33646"/>
                    <a:pt x="12492" y="33583"/>
                  </a:cubicBezTo>
                  <a:cubicBezTo>
                    <a:pt x="12429" y="33813"/>
                    <a:pt x="12345" y="34002"/>
                    <a:pt x="12324" y="34190"/>
                  </a:cubicBezTo>
                  <a:cubicBezTo>
                    <a:pt x="12261" y="34399"/>
                    <a:pt x="12241" y="34608"/>
                    <a:pt x="12220" y="34839"/>
                  </a:cubicBezTo>
                  <a:cubicBezTo>
                    <a:pt x="13391" y="34734"/>
                    <a:pt x="14542" y="34629"/>
                    <a:pt x="15672" y="34587"/>
                  </a:cubicBezTo>
                  <a:cubicBezTo>
                    <a:pt x="16781" y="34504"/>
                    <a:pt x="17911" y="34587"/>
                    <a:pt x="19145" y="34420"/>
                  </a:cubicBezTo>
                  <a:cubicBezTo>
                    <a:pt x="18664" y="33855"/>
                    <a:pt x="18141" y="33458"/>
                    <a:pt x="17869" y="32851"/>
                  </a:cubicBezTo>
                  <a:cubicBezTo>
                    <a:pt x="17576" y="32286"/>
                    <a:pt x="17346" y="31679"/>
                    <a:pt x="16969" y="31135"/>
                  </a:cubicBezTo>
                  <a:cubicBezTo>
                    <a:pt x="16321" y="31302"/>
                    <a:pt x="15714" y="31344"/>
                    <a:pt x="15107" y="31051"/>
                  </a:cubicBezTo>
                  <a:cubicBezTo>
                    <a:pt x="14961" y="30968"/>
                    <a:pt x="14772" y="30989"/>
                    <a:pt x="14626" y="30947"/>
                  </a:cubicBezTo>
                  <a:cubicBezTo>
                    <a:pt x="13893" y="30737"/>
                    <a:pt x="13329" y="30235"/>
                    <a:pt x="12805" y="29712"/>
                  </a:cubicBezTo>
                  <a:cubicBezTo>
                    <a:pt x="12764" y="29670"/>
                    <a:pt x="12743" y="29566"/>
                    <a:pt x="12701" y="29482"/>
                  </a:cubicBezTo>
                  <a:cubicBezTo>
                    <a:pt x="12387" y="28750"/>
                    <a:pt x="12136" y="27996"/>
                    <a:pt x="12261" y="27180"/>
                  </a:cubicBezTo>
                  <a:cubicBezTo>
                    <a:pt x="12282" y="27013"/>
                    <a:pt x="12282" y="26846"/>
                    <a:pt x="12261" y="26657"/>
                  </a:cubicBezTo>
                  <a:cubicBezTo>
                    <a:pt x="12241" y="26218"/>
                    <a:pt x="12450" y="25820"/>
                    <a:pt x="12743" y="25507"/>
                  </a:cubicBezTo>
                  <a:cubicBezTo>
                    <a:pt x="12994" y="25214"/>
                    <a:pt x="13308" y="24963"/>
                    <a:pt x="13601" y="24670"/>
                  </a:cubicBezTo>
                  <a:cubicBezTo>
                    <a:pt x="13789" y="24502"/>
                    <a:pt x="13956" y="24439"/>
                    <a:pt x="14228" y="24439"/>
                  </a:cubicBezTo>
                  <a:cubicBezTo>
                    <a:pt x="15295" y="24460"/>
                    <a:pt x="16342" y="24230"/>
                    <a:pt x="17409" y="24042"/>
                  </a:cubicBezTo>
                  <a:cubicBezTo>
                    <a:pt x="17911" y="23958"/>
                    <a:pt x="18329" y="23749"/>
                    <a:pt x="18706" y="23414"/>
                  </a:cubicBezTo>
                  <a:cubicBezTo>
                    <a:pt x="19250" y="22912"/>
                    <a:pt x="19773" y="22389"/>
                    <a:pt x="20296" y="21866"/>
                  </a:cubicBezTo>
                  <a:cubicBezTo>
                    <a:pt x="20547" y="21636"/>
                    <a:pt x="20694" y="21322"/>
                    <a:pt x="20735" y="20987"/>
                  </a:cubicBezTo>
                  <a:cubicBezTo>
                    <a:pt x="20840" y="20255"/>
                    <a:pt x="21133" y="19564"/>
                    <a:pt x="21049" y="18811"/>
                  </a:cubicBezTo>
                  <a:cubicBezTo>
                    <a:pt x="21049" y="18748"/>
                    <a:pt x="21049" y="18706"/>
                    <a:pt x="21070" y="18644"/>
                  </a:cubicBezTo>
                  <a:cubicBezTo>
                    <a:pt x="21175" y="18183"/>
                    <a:pt x="21635" y="17974"/>
                    <a:pt x="22075" y="18204"/>
                  </a:cubicBezTo>
                  <a:cubicBezTo>
                    <a:pt x="22263" y="18309"/>
                    <a:pt x="22388" y="18434"/>
                    <a:pt x="22535" y="18581"/>
                  </a:cubicBezTo>
                  <a:cubicBezTo>
                    <a:pt x="22744" y="18790"/>
                    <a:pt x="23016" y="18895"/>
                    <a:pt x="23309" y="18916"/>
                  </a:cubicBezTo>
                  <a:cubicBezTo>
                    <a:pt x="24690" y="19041"/>
                    <a:pt x="24920" y="18999"/>
                    <a:pt x="26155" y="18330"/>
                  </a:cubicBezTo>
                  <a:cubicBezTo>
                    <a:pt x="26301" y="18267"/>
                    <a:pt x="26448" y="18183"/>
                    <a:pt x="26594" y="18100"/>
                  </a:cubicBezTo>
                  <a:cubicBezTo>
                    <a:pt x="27117" y="17849"/>
                    <a:pt x="27536" y="17493"/>
                    <a:pt x="27870" y="17012"/>
                  </a:cubicBezTo>
                  <a:cubicBezTo>
                    <a:pt x="28038" y="16761"/>
                    <a:pt x="28247" y="16551"/>
                    <a:pt x="28456" y="16384"/>
                  </a:cubicBezTo>
                  <a:cubicBezTo>
                    <a:pt x="28791" y="16070"/>
                    <a:pt x="29084" y="15714"/>
                    <a:pt x="29272" y="15296"/>
                  </a:cubicBezTo>
                  <a:cubicBezTo>
                    <a:pt x="29398" y="15045"/>
                    <a:pt x="29523" y="14815"/>
                    <a:pt x="29691" y="14564"/>
                  </a:cubicBezTo>
                  <a:cubicBezTo>
                    <a:pt x="30026" y="14020"/>
                    <a:pt x="30172" y="13455"/>
                    <a:pt x="30214" y="12785"/>
                  </a:cubicBezTo>
                  <a:cubicBezTo>
                    <a:pt x="30214" y="12471"/>
                    <a:pt x="30256" y="12157"/>
                    <a:pt x="30319" y="11843"/>
                  </a:cubicBezTo>
                  <a:cubicBezTo>
                    <a:pt x="30339" y="11613"/>
                    <a:pt x="30381" y="11383"/>
                    <a:pt x="30653" y="11320"/>
                  </a:cubicBezTo>
                  <a:cubicBezTo>
                    <a:pt x="30842" y="11279"/>
                    <a:pt x="30988" y="11488"/>
                    <a:pt x="31051" y="11906"/>
                  </a:cubicBezTo>
                  <a:cubicBezTo>
                    <a:pt x="31093" y="12429"/>
                    <a:pt x="31072" y="12973"/>
                    <a:pt x="31114" y="13517"/>
                  </a:cubicBezTo>
                  <a:cubicBezTo>
                    <a:pt x="31155" y="13789"/>
                    <a:pt x="31155" y="14040"/>
                    <a:pt x="31260" y="14250"/>
                  </a:cubicBezTo>
                  <a:cubicBezTo>
                    <a:pt x="31616" y="15066"/>
                    <a:pt x="32223" y="15714"/>
                    <a:pt x="32871" y="16321"/>
                  </a:cubicBezTo>
                  <a:cubicBezTo>
                    <a:pt x="33311" y="16719"/>
                    <a:pt x="33834" y="16949"/>
                    <a:pt x="34440" y="16823"/>
                  </a:cubicBezTo>
                  <a:cubicBezTo>
                    <a:pt x="34984" y="16698"/>
                    <a:pt x="35570" y="16656"/>
                    <a:pt x="35884" y="16070"/>
                  </a:cubicBezTo>
                  <a:cubicBezTo>
                    <a:pt x="35926" y="15924"/>
                    <a:pt x="36073" y="15861"/>
                    <a:pt x="36177" y="15777"/>
                  </a:cubicBezTo>
                  <a:cubicBezTo>
                    <a:pt x="36617" y="15463"/>
                    <a:pt x="37119" y="15652"/>
                    <a:pt x="37223" y="16196"/>
                  </a:cubicBezTo>
                  <a:cubicBezTo>
                    <a:pt x="37328" y="16698"/>
                    <a:pt x="37391" y="17179"/>
                    <a:pt x="37495" y="17681"/>
                  </a:cubicBezTo>
                  <a:cubicBezTo>
                    <a:pt x="37558" y="17911"/>
                    <a:pt x="37663" y="18183"/>
                    <a:pt x="37767" y="18393"/>
                  </a:cubicBezTo>
                  <a:cubicBezTo>
                    <a:pt x="38081" y="19020"/>
                    <a:pt x="38437" y="19648"/>
                    <a:pt x="38751" y="20276"/>
                  </a:cubicBezTo>
                  <a:cubicBezTo>
                    <a:pt x="39127" y="20987"/>
                    <a:pt x="39797" y="21154"/>
                    <a:pt x="40508" y="21301"/>
                  </a:cubicBezTo>
                  <a:cubicBezTo>
                    <a:pt x="40676" y="21322"/>
                    <a:pt x="40843" y="21259"/>
                    <a:pt x="41010" y="21217"/>
                  </a:cubicBezTo>
                  <a:cubicBezTo>
                    <a:pt x="41241" y="21134"/>
                    <a:pt x="41513" y="21029"/>
                    <a:pt x="41680" y="20882"/>
                  </a:cubicBezTo>
                  <a:cubicBezTo>
                    <a:pt x="42099" y="20527"/>
                    <a:pt x="42622" y="20359"/>
                    <a:pt x="42894" y="19836"/>
                  </a:cubicBezTo>
                  <a:cubicBezTo>
                    <a:pt x="42915" y="19774"/>
                    <a:pt x="42977" y="19753"/>
                    <a:pt x="43019" y="19690"/>
                  </a:cubicBezTo>
                  <a:cubicBezTo>
                    <a:pt x="43228" y="19564"/>
                    <a:pt x="43438" y="19522"/>
                    <a:pt x="43668" y="19627"/>
                  </a:cubicBezTo>
                  <a:cubicBezTo>
                    <a:pt x="43919" y="19732"/>
                    <a:pt x="44044" y="19878"/>
                    <a:pt x="44044" y="20150"/>
                  </a:cubicBezTo>
                  <a:cubicBezTo>
                    <a:pt x="44044" y="20799"/>
                    <a:pt x="44065" y="21447"/>
                    <a:pt x="44023" y="22096"/>
                  </a:cubicBezTo>
                  <a:cubicBezTo>
                    <a:pt x="43982" y="22724"/>
                    <a:pt x="44233" y="23247"/>
                    <a:pt x="44588" y="23749"/>
                  </a:cubicBezTo>
                  <a:cubicBezTo>
                    <a:pt x="44777" y="23979"/>
                    <a:pt x="44965" y="24272"/>
                    <a:pt x="45132" y="24502"/>
                  </a:cubicBezTo>
                  <a:cubicBezTo>
                    <a:pt x="45593" y="25067"/>
                    <a:pt x="45928" y="25653"/>
                    <a:pt x="46660" y="25925"/>
                  </a:cubicBezTo>
                  <a:cubicBezTo>
                    <a:pt x="47016" y="26051"/>
                    <a:pt x="47308" y="26072"/>
                    <a:pt x="47601" y="25800"/>
                  </a:cubicBezTo>
                  <a:cubicBezTo>
                    <a:pt x="48020" y="25402"/>
                    <a:pt x="48480" y="25193"/>
                    <a:pt x="49066" y="25423"/>
                  </a:cubicBezTo>
                  <a:lnTo>
                    <a:pt x="49150" y="25423"/>
                  </a:lnTo>
                  <a:cubicBezTo>
                    <a:pt x="49526" y="25402"/>
                    <a:pt x="49840" y="25528"/>
                    <a:pt x="50133" y="25820"/>
                  </a:cubicBezTo>
                  <a:cubicBezTo>
                    <a:pt x="50259" y="25925"/>
                    <a:pt x="50405" y="26030"/>
                    <a:pt x="50552" y="26113"/>
                  </a:cubicBezTo>
                  <a:cubicBezTo>
                    <a:pt x="50824" y="26260"/>
                    <a:pt x="50928" y="26490"/>
                    <a:pt x="50970" y="26804"/>
                  </a:cubicBezTo>
                  <a:cubicBezTo>
                    <a:pt x="51054" y="27536"/>
                    <a:pt x="50886" y="28227"/>
                    <a:pt x="50740" y="28896"/>
                  </a:cubicBezTo>
                  <a:cubicBezTo>
                    <a:pt x="50719" y="29043"/>
                    <a:pt x="50614" y="29168"/>
                    <a:pt x="50531" y="29273"/>
                  </a:cubicBezTo>
                  <a:cubicBezTo>
                    <a:pt x="49777" y="30089"/>
                    <a:pt x="49003" y="30884"/>
                    <a:pt x="47936" y="31302"/>
                  </a:cubicBezTo>
                  <a:cubicBezTo>
                    <a:pt x="47476" y="31491"/>
                    <a:pt x="47016" y="31616"/>
                    <a:pt x="46534" y="31554"/>
                  </a:cubicBezTo>
                  <a:cubicBezTo>
                    <a:pt x="46220" y="31491"/>
                    <a:pt x="45928" y="31407"/>
                    <a:pt x="45593" y="31365"/>
                  </a:cubicBezTo>
                  <a:cubicBezTo>
                    <a:pt x="45216" y="31805"/>
                    <a:pt x="44777" y="32202"/>
                    <a:pt x="44714" y="32851"/>
                  </a:cubicBezTo>
                  <a:cubicBezTo>
                    <a:pt x="44693" y="33060"/>
                    <a:pt x="44547" y="33248"/>
                    <a:pt x="44442" y="33458"/>
                  </a:cubicBezTo>
                  <a:cubicBezTo>
                    <a:pt x="44149" y="33562"/>
                    <a:pt x="44065" y="33709"/>
                    <a:pt x="43961" y="33981"/>
                  </a:cubicBezTo>
                  <a:close/>
                  <a:moveTo>
                    <a:pt x="46555" y="27055"/>
                  </a:moveTo>
                  <a:cubicBezTo>
                    <a:pt x="46137" y="26846"/>
                    <a:pt x="45739" y="26657"/>
                    <a:pt x="45321" y="26469"/>
                  </a:cubicBezTo>
                  <a:cubicBezTo>
                    <a:pt x="45091" y="26364"/>
                    <a:pt x="44902" y="26197"/>
                    <a:pt x="44735" y="25967"/>
                  </a:cubicBezTo>
                  <a:cubicBezTo>
                    <a:pt x="44358" y="25402"/>
                    <a:pt x="43898" y="24858"/>
                    <a:pt x="43500" y="24272"/>
                  </a:cubicBezTo>
                  <a:cubicBezTo>
                    <a:pt x="43082" y="23665"/>
                    <a:pt x="42705" y="23017"/>
                    <a:pt x="42810" y="22242"/>
                  </a:cubicBezTo>
                  <a:cubicBezTo>
                    <a:pt x="42831" y="22033"/>
                    <a:pt x="42831" y="21845"/>
                    <a:pt x="42810" y="21636"/>
                  </a:cubicBezTo>
                  <a:cubicBezTo>
                    <a:pt x="42810" y="21510"/>
                    <a:pt x="42747" y="21364"/>
                    <a:pt x="42705" y="21196"/>
                  </a:cubicBezTo>
                  <a:cubicBezTo>
                    <a:pt x="42496" y="21343"/>
                    <a:pt x="42308" y="21447"/>
                    <a:pt x="42161" y="21552"/>
                  </a:cubicBezTo>
                  <a:cubicBezTo>
                    <a:pt x="41701" y="21866"/>
                    <a:pt x="41241" y="22138"/>
                    <a:pt x="40697" y="22242"/>
                  </a:cubicBezTo>
                  <a:cubicBezTo>
                    <a:pt x="39776" y="22389"/>
                    <a:pt x="38730" y="22033"/>
                    <a:pt x="38102" y="21322"/>
                  </a:cubicBezTo>
                  <a:cubicBezTo>
                    <a:pt x="37893" y="21092"/>
                    <a:pt x="37746" y="20820"/>
                    <a:pt x="37579" y="20569"/>
                  </a:cubicBezTo>
                  <a:cubicBezTo>
                    <a:pt x="37328" y="20087"/>
                    <a:pt x="37077" y="19627"/>
                    <a:pt x="36826" y="19146"/>
                  </a:cubicBezTo>
                  <a:cubicBezTo>
                    <a:pt x="36533" y="18644"/>
                    <a:pt x="36303" y="18121"/>
                    <a:pt x="36240" y="17556"/>
                  </a:cubicBezTo>
                  <a:cubicBezTo>
                    <a:pt x="36219" y="17430"/>
                    <a:pt x="36135" y="17284"/>
                    <a:pt x="36093" y="17158"/>
                  </a:cubicBezTo>
                  <a:cubicBezTo>
                    <a:pt x="35989" y="17221"/>
                    <a:pt x="35884" y="17221"/>
                    <a:pt x="35821" y="17263"/>
                  </a:cubicBezTo>
                  <a:cubicBezTo>
                    <a:pt x="35068" y="17702"/>
                    <a:pt x="34252" y="17869"/>
                    <a:pt x="33373" y="17786"/>
                  </a:cubicBezTo>
                  <a:cubicBezTo>
                    <a:pt x="33185" y="17765"/>
                    <a:pt x="32976" y="17723"/>
                    <a:pt x="32808" y="17639"/>
                  </a:cubicBezTo>
                  <a:cubicBezTo>
                    <a:pt x="31846" y="17012"/>
                    <a:pt x="31009" y="16258"/>
                    <a:pt x="30465" y="15212"/>
                  </a:cubicBezTo>
                  <a:cubicBezTo>
                    <a:pt x="30444" y="15149"/>
                    <a:pt x="30360" y="15108"/>
                    <a:pt x="30277" y="15045"/>
                  </a:cubicBezTo>
                  <a:cubicBezTo>
                    <a:pt x="30235" y="15087"/>
                    <a:pt x="30172" y="15108"/>
                    <a:pt x="30151" y="15170"/>
                  </a:cubicBezTo>
                  <a:cubicBezTo>
                    <a:pt x="29754" y="16049"/>
                    <a:pt x="29210" y="16844"/>
                    <a:pt x="28498" y="17514"/>
                  </a:cubicBezTo>
                  <a:cubicBezTo>
                    <a:pt x="28477" y="17556"/>
                    <a:pt x="28477" y="17577"/>
                    <a:pt x="28456" y="17597"/>
                  </a:cubicBezTo>
                  <a:cubicBezTo>
                    <a:pt x="28038" y="18288"/>
                    <a:pt x="27410" y="18706"/>
                    <a:pt x="26720" y="19083"/>
                  </a:cubicBezTo>
                  <a:cubicBezTo>
                    <a:pt x="26301" y="19334"/>
                    <a:pt x="25883" y="19585"/>
                    <a:pt x="25464" y="19794"/>
                  </a:cubicBezTo>
                  <a:cubicBezTo>
                    <a:pt x="25234" y="19899"/>
                    <a:pt x="25004" y="20025"/>
                    <a:pt x="24753" y="20004"/>
                  </a:cubicBezTo>
                  <a:cubicBezTo>
                    <a:pt x="23853" y="19983"/>
                    <a:pt x="22912" y="20129"/>
                    <a:pt x="21928" y="19774"/>
                  </a:cubicBezTo>
                  <a:cubicBezTo>
                    <a:pt x="21803" y="20318"/>
                    <a:pt x="21677" y="20841"/>
                    <a:pt x="21552" y="21364"/>
                  </a:cubicBezTo>
                  <a:cubicBezTo>
                    <a:pt x="21405" y="21866"/>
                    <a:pt x="21238" y="22347"/>
                    <a:pt x="20819" y="22682"/>
                  </a:cubicBezTo>
                  <a:cubicBezTo>
                    <a:pt x="20317" y="23121"/>
                    <a:pt x="19836" y="23623"/>
                    <a:pt x="19355" y="24084"/>
                  </a:cubicBezTo>
                  <a:cubicBezTo>
                    <a:pt x="18790" y="24607"/>
                    <a:pt x="18204" y="25025"/>
                    <a:pt x="17450" y="25109"/>
                  </a:cubicBezTo>
                  <a:cubicBezTo>
                    <a:pt x="17283" y="25130"/>
                    <a:pt x="17116" y="25193"/>
                    <a:pt x="16948" y="25235"/>
                  </a:cubicBezTo>
                  <a:cubicBezTo>
                    <a:pt x="16927" y="25360"/>
                    <a:pt x="16886" y="25465"/>
                    <a:pt x="16865" y="25569"/>
                  </a:cubicBezTo>
                  <a:cubicBezTo>
                    <a:pt x="16655" y="27557"/>
                    <a:pt x="17158" y="29398"/>
                    <a:pt x="17890" y="31219"/>
                  </a:cubicBezTo>
                  <a:cubicBezTo>
                    <a:pt x="18036" y="31616"/>
                    <a:pt x="18225" y="32014"/>
                    <a:pt x="18434" y="32370"/>
                  </a:cubicBezTo>
                  <a:cubicBezTo>
                    <a:pt x="18601" y="32662"/>
                    <a:pt x="18769" y="32997"/>
                    <a:pt x="19062" y="33165"/>
                  </a:cubicBezTo>
                  <a:cubicBezTo>
                    <a:pt x="19480" y="33458"/>
                    <a:pt x="19710" y="33834"/>
                    <a:pt x="19961" y="34253"/>
                  </a:cubicBezTo>
                  <a:cubicBezTo>
                    <a:pt x="20233" y="34776"/>
                    <a:pt x="20610" y="35257"/>
                    <a:pt x="21133" y="35571"/>
                  </a:cubicBezTo>
                  <a:cubicBezTo>
                    <a:pt x="21635" y="35864"/>
                    <a:pt x="22158" y="36073"/>
                    <a:pt x="22619" y="36387"/>
                  </a:cubicBezTo>
                  <a:cubicBezTo>
                    <a:pt x="23225" y="36805"/>
                    <a:pt x="23895" y="36973"/>
                    <a:pt x="24585" y="37140"/>
                  </a:cubicBezTo>
                  <a:cubicBezTo>
                    <a:pt x="24816" y="37182"/>
                    <a:pt x="25088" y="37182"/>
                    <a:pt x="25339" y="37245"/>
                  </a:cubicBezTo>
                  <a:cubicBezTo>
                    <a:pt x="26029" y="37391"/>
                    <a:pt x="26699" y="37642"/>
                    <a:pt x="27410" y="37705"/>
                  </a:cubicBezTo>
                  <a:cubicBezTo>
                    <a:pt x="28059" y="37789"/>
                    <a:pt x="28686" y="37872"/>
                    <a:pt x="29314" y="38019"/>
                  </a:cubicBezTo>
                  <a:cubicBezTo>
                    <a:pt x="29502" y="38082"/>
                    <a:pt x="29712" y="38061"/>
                    <a:pt x="29921" y="38061"/>
                  </a:cubicBezTo>
                  <a:cubicBezTo>
                    <a:pt x="31302" y="38061"/>
                    <a:pt x="32683" y="38019"/>
                    <a:pt x="34106" y="38019"/>
                  </a:cubicBezTo>
                  <a:cubicBezTo>
                    <a:pt x="34231" y="38019"/>
                    <a:pt x="34378" y="38019"/>
                    <a:pt x="34524" y="37998"/>
                  </a:cubicBezTo>
                  <a:cubicBezTo>
                    <a:pt x="35382" y="37768"/>
                    <a:pt x="36282" y="37559"/>
                    <a:pt x="37098" y="37287"/>
                  </a:cubicBezTo>
                  <a:cubicBezTo>
                    <a:pt x="38123" y="36973"/>
                    <a:pt x="39169" y="36701"/>
                    <a:pt x="40090" y="36136"/>
                  </a:cubicBezTo>
                  <a:cubicBezTo>
                    <a:pt x="40508" y="35906"/>
                    <a:pt x="40864" y="35613"/>
                    <a:pt x="41282" y="35362"/>
                  </a:cubicBezTo>
                  <a:cubicBezTo>
                    <a:pt x="41680" y="34567"/>
                    <a:pt x="42371" y="34002"/>
                    <a:pt x="42810" y="33248"/>
                  </a:cubicBezTo>
                  <a:cubicBezTo>
                    <a:pt x="43249" y="32432"/>
                    <a:pt x="43898" y="31721"/>
                    <a:pt x="44379" y="30905"/>
                  </a:cubicBezTo>
                  <a:cubicBezTo>
                    <a:pt x="44735" y="30319"/>
                    <a:pt x="45132" y="29712"/>
                    <a:pt x="45509" y="29105"/>
                  </a:cubicBezTo>
                  <a:cubicBezTo>
                    <a:pt x="45865" y="28436"/>
                    <a:pt x="46220" y="27745"/>
                    <a:pt x="46555" y="27055"/>
                  </a:cubicBezTo>
                  <a:close/>
                  <a:moveTo>
                    <a:pt x="7826" y="35906"/>
                  </a:moveTo>
                  <a:cubicBezTo>
                    <a:pt x="7575" y="36471"/>
                    <a:pt x="7512" y="36994"/>
                    <a:pt x="7533" y="37538"/>
                  </a:cubicBezTo>
                  <a:cubicBezTo>
                    <a:pt x="7533" y="38103"/>
                    <a:pt x="7512" y="38647"/>
                    <a:pt x="7512" y="39232"/>
                  </a:cubicBezTo>
                  <a:cubicBezTo>
                    <a:pt x="7512" y="39881"/>
                    <a:pt x="7470" y="40551"/>
                    <a:pt x="7323" y="41178"/>
                  </a:cubicBezTo>
                  <a:cubicBezTo>
                    <a:pt x="7240" y="41555"/>
                    <a:pt x="7219" y="41953"/>
                    <a:pt x="7219" y="42350"/>
                  </a:cubicBezTo>
                  <a:cubicBezTo>
                    <a:pt x="7156" y="44568"/>
                    <a:pt x="7135" y="46765"/>
                    <a:pt x="7114" y="48983"/>
                  </a:cubicBezTo>
                  <a:cubicBezTo>
                    <a:pt x="7093" y="49987"/>
                    <a:pt x="7114" y="50971"/>
                    <a:pt x="6947" y="51975"/>
                  </a:cubicBezTo>
                  <a:cubicBezTo>
                    <a:pt x="6926" y="52163"/>
                    <a:pt x="6947" y="52331"/>
                    <a:pt x="6947" y="52603"/>
                  </a:cubicBezTo>
                  <a:cubicBezTo>
                    <a:pt x="7156" y="52561"/>
                    <a:pt x="7323" y="52540"/>
                    <a:pt x="7512" y="52519"/>
                  </a:cubicBezTo>
                  <a:cubicBezTo>
                    <a:pt x="7742" y="52498"/>
                    <a:pt x="7993" y="52414"/>
                    <a:pt x="8244" y="52414"/>
                  </a:cubicBezTo>
                  <a:cubicBezTo>
                    <a:pt x="8495" y="52414"/>
                    <a:pt x="8683" y="52624"/>
                    <a:pt x="8683" y="52833"/>
                  </a:cubicBezTo>
                  <a:cubicBezTo>
                    <a:pt x="8683" y="53042"/>
                    <a:pt x="8579" y="53209"/>
                    <a:pt x="8349" y="53272"/>
                  </a:cubicBezTo>
                  <a:cubicBezTo>
                    <a:pt x="7993" y="53419"/>
                    <a:pt x="7658" y="53523"/>
                    <a:pt x="7261" y="53670"/>
                  </a:cubicBezTo>
                  <a:cubicBezTo>
                    <a:pt x="7658" y="54067"/>
                    <a:pt x="7951" y="54465"/>
                    <a:pt x="8370" y="54716"/>
                  </a:cubicBezTo>
                  <a:cubicBezTo>
                    <a:pt x="8558" y="54841"/>
                    <a:pt x="8704" y="55009"/>
                    <a:pt x="8830" y="55197"/>
                  </a:cubicBezTo>
                  <a:cubicBezTo>
                    <a:pt x="8997" y="55406"/>
                    <a:pt x="8893" y="55720"/>
                    <a:pt x="8621" y="55825"/>
                  </a:cubicBezTo>
                  <a:cubicBezTo>
                    <a:pt x="8391" y="55888"/>
                    <a:pt x="8181" y="55888"/>
                    <a:pt x="7972" y="55720"/>
                  </a:cubicBezTo>
                  <a:cubicBezTo>
                    <a:pt x="7679" y="55469"/>
                    <a:pt x="7428" y="55218"/>
                    <a:pt x="7156" y="54946"/>
                  </a:cubicBezTo>
                  <a:cubicBezTo>
                    <a:pt x="7051" y="54883"/>
                    <a:pt x="6989" y="54716"/>
                    <a:pt x="6779" y="54800"/>
                  </a:cubicBezTo>
                  <a:cubicBezTo>
                    <a:pt x="6779" y="55155"/>
                    <a:pt x="6779" y="55553"/>
                    <a:pt x="6738" y="55971"/>
                  </a:cubicBezTo>
                  <a:cubicBezTo>
                    <a:pt x="6947" y="56097"/>
                    <a:pt x="7177" y="56243"/>
                    <a:pt x="7386" y="56369"/>
                  </a:cubicBezTo>
                  <a:cubicBezTo>
                    <a:pt x="7575" y="56494"/>
                    <a:pt x="7554" y="56829"/>
                    <a:pt x="7365" y="56934"/>
                  </a:cubicBezTo>
                  <a:cubicBezTo>
                    <a:pt x="7135" y="57038"/>
                    <a:pt x="6905" y="57122"/>
                    <a:pt x="6654" y="57206"/>
                  </a:cubicBezTo>
                  <a:cubicBezTo>
                    <a:pt x="6633" y="57331"/>
                    <a:pt x="6591" y="57436"/>
                    <a:pt x="6549" y="57541"/>
                  </a:cubicBezTo>
                  <a:cubicBezTo>
                    <a:pt x="6424" y="58691"/>
                    <a:pt x="6403" y="59863"/>
                    <a:pt x="6131" y="60993"/>
                  </a:cubicBezTo>
                  <a:lnTo>
                    <a:pt x="6131" y="61077"/>
                  </a:lnTo>
                  <a:cubicBezTo>
                    <a:pt x="6131" y="61851"/>
                    <a:pt x="6110" y="62667"/>
                    <a:pt x="6110" y="63462"/>
                  </a:cubicBezTo>
                  <a:cubicBezTo>
                    <a:pt x="6110" y="63818"/>
                    <a:pt x="6173" y="64194"/>
                    <a:pt x="6382" y="64508"/>
                  </a:cubicBezTo>
                  <a:cubicBezTo>
                    <a:pt x="6528" y="64738"/>
                    <a:pt x="6696" y="64969"/>
                    <a:pt x="6863" y="65241"/>
                  </a:cubicBezTo>
                  <a:cubicBezTo>
                    <a:pt x="7595" y="65241"/>
                    <a:pt x="8328" y="65261"/>
                    <a:pt x="9102" y="65261"/>
                  </a:cubicBezTo>
                  <a:cubicBezTo>
                    <a:pt x="9228" y="65261"/>
                    <a:pt x="9374" y="65241"/>
                    <a:pt x="9520" y="65178"/>
                  </a:cubicBezTo>
                  <a:cubicBezTo>
                    <a:pt x="10002" y="64989"/>
                    <a:pt x="10504" y="65031"/>
                    <a:pt x="11027" y="65031"/>
                  </a:cubicBezTo>
                  <a:cubicBezTo>
                    <a:pt x="17409" y="65136"/>
                    <a:pt x="23790" y="65241"/>
                    <a:pt x="30193" y="65345"/>
                  </a:cubicBezTo>
                  <a:cubicBezTo>
                    <a:pt x="30758" y="65345"/>
                    <a:pt x="31281" y="65303"/>
                    <a:pt x="31825" y="65241"/>
                  </a:cubicBezTo>
                  <a:cubicBezTo>
                    <a:pt x="32411" y="65157"/>
                    <a:pt x="32997" y="65136"/>
                    <a:pt x="33604" y="65136"/>
                  </a:cubicBezTo>
                  <a:cubicBezTo>
                    <a:pt x="35068" y="65094"/>
                    <a:pt x="36554" y="65136"/>
                    <a:pt x="38018" y="65094"/>
                  </a:cubicBezTo>
                  <a:cubicBezTo>
                    <a:pt x="38709" y="65094"/>
                    <a:pt x="39378" y="64969"/>
                    <a:pt x="40069" y="64969"/>
                  </a:cubicBezTo>
                  <a:cubicBezTo>
                    <a:pt x="44086" y="65031"/>
                    <a:pt x="48125" y="65094"/>
                    <a:pt x="52142" y="65178"/>
                  </a:cubicBezTo>
                  <a:cubicBezTo>
                    <a:pt x="52414" y="65178"/>
                    <a:pt x="52665" y="65178"/>
                    <a:pt x="52895" y="65282"/>
                  </a:cubicBezTo>
                  <a:cubicBezTo>
                    <a:pt x="53523" y="65554"/>
                    <a:pt x="54213" y="65408"/>
                    <a:pt x="54841" y="65513"/>
                  </a:cubicBezTo>
                  <a:cubicBezTo>
                    <a:pt x="54925" y="65554"/>
                    <a:pt x="55092" y="65387"/>
                    <a:pt x="55134" y="65282"/>
                  </a:cubicBezTo>
                  <a:cubicBezTo>
                    <a:pt x="55176" y="65094"/>
                    <a:pt x="55176" y="64885"/>
                    <a:pt x="55176" y="64676"/>
                  </a:cubicBezTo>
                  <a:cubicBezTo>
                    <a:pt x="55218" y="64006"/>
                    <a:pt x="55113" y="63316"/>
                    <a:pt x="55448" y="62667"/>
                  </a:cubicBezTo>
                  <a:cubicBezTo>
                    <a:pt x="55511" y="62541"/>
                    <a:pt x="55469" y="62332"/>
                    <a:pt x="55490" y="62165"/>
                  </a:cubicBezTo>
                  <a:cubicBezTo>
                    <a:pt x="55531" y="60888"/>
                    <a:pt x="55552" y="59612"/>
                    <a:pt x="55573" y="58357"/>
                  </a:cubicBezTo>
                  <a:cubicBezTo>
                    <a:pt x="55573" y="58252"/>
                    <a:pt x="55552" y="58147"/>
                    <a:pt x="55552" y="57980"/>
                  </a:cubicBezTo>
                  <a:cubicBezTo>
                    <a:pt x="55280" y="58126"/>
                    <a:pt x="55071" y="58231"/>
                    <a:pt x="54841" y="58294"/>
                  </a:cubicBezTo>
                  <a:cubicBezTo>
                    <a:pt x="54674" y="58357"/>
                    <a:pt x="54464" y="58273"/>
                    <a:pt x="54402" y="58461"/>
                  </a:cubicBezTo>
                  <a:cubicBezTo>
                    <a:pt x="54318" y="58608"/>
                    <a:pt x="54255" y="58775"/>
                    <a:pt x="54255" y="58922"/>
                  </a:cubicBezTo>
                  <a:cubicBezTo>
                    <a:pt x="54234" y="59403"/>
                    <a:pt x="54234" y="59905"/>
                    <a:pt x="54234" y="60365"/>
                  </a:cubicBezTo>
                  <a:cubicBezTo>
                    <a:pt x="54234" y="60595"/>
                    <a:pt x="54255" y="60867"/>
                    <a:pt x="54151" y="61056"/>
                  </a:cubicBezTo>
                  <a:cubicBezTo>
                    <a:pt x="53899" y="61495"/>
                    <a:pt x="53941" y="61997"/>
                    <a:pt x="53941" y="62458"/>
                  </a:cubicBezTo>
                  <a:cubicBezTo>
                    <a:pt x="53941" y="62688"/>
                    <a:pt x="53941" y="62897"/>
                    <a:pt x="53920" y="63148"/>
                  </a:cubicBezTo>
                  <a:cubicBezTo>
                    <a:pt x="53879" y="63713"/>
                    <a:pt x="53481" y="63985"/>
                    <a:pt x="52895" y="63880"/>
                  </a:cubicBezTo>
                  <a:cubicBezTo>
                    <a:pt x="52770" y="63839"/>
                    <a:pt x="52644" y="63797"/>
                    <a:pt x="52518" y="63818"/>
                  </a:cubicBezTo>
                  <a:cubicBezTo>
                    <a:pt x="51954" y="63922"/>
                    <a:pt x="51389" y="63797"/>
                    <a:pt x="50845" y="64090"/>
                  </a:cubicBezTo>
                  <a:cubicBezTo>
                    <a:pt x="50677" y="64152"/>
                    <a:pt x="50447" y="64111"/>
                    <a:pt x="50259" y="64111"/>
                  </a:cubicBezTo>
                  <a:cubicBezTo>
                    <a:pt x="49401" y="64111"/>
                    <a:pt x="48564" y="64090"/>
                    <a:pt x="47706" y="64090"/>
                  </a:cubicBezTo>
                  <a:cubicBezTo>
                    <a:pt x="47246" y="64090"/>
                    <a:pt x="46785" y="64027"/>
                    <a:pt x="46367" y="64236"/>
                  </a:cubicBezTo>
                  <a:cubicBezTo>
                    <a:pt x="46241" y="64320"/>
                    <a:pt x="46032" y="64299"/>
                    <a:pt x="45865" y="64299"/>
                  </a:cubicBezTo>
                  <a:cubicBezTo>
                    <a:pt x="45446" y="64299"/>
                    <a:pt x="45007" y="64299"/>
                    <a:pt x="44588" y="64257"/>
                  </a:cubicBezTo>
                  <a:cubicBezTo>
                    <a:pt x="44212" y="64257"/>
                    <a:pt x="43856" y="64257"/>
                    <a:pt x="43521" y="64111"/>
                  </a:cubicBezTo>
                  <a:cubicBezTo>
                    <a:pt x="43333" y="64027"/>
                    <a:pt x="43040" y="64006"/>
                    <a:pt x="42852" y="64048"/>
                  </a:cubicBezTo>
                  <a:cubicBezTo>
                    <a:pt x="42099" y="64299"/>
                    <a:pt x="41345" y="64236"/>
                    <a:pt x="40592" y="64236"/>
                  </a:cubicBezTo>
                  <a:cubicBezTo>
                    <a:pt x="35277" y="64152"/>
                    <a:pt x="29963" y="64090"/>
                    <a:pt x="24648" y="63985"/>
                  </a:cubicBezTo>
                  <a:cubicBezTo>
                    <a:pt x="23895" y="63985"/>
                    <a:pt x="23121" y="64048"/>
                    <a:pt x="22409" y="63713"/>
                  </a:cubicBezTo>
                  <a:cubicBezTo>
                    <a:pt x="22347" y="63692"/>
                    <a:pt x="22305" y="63692"/>
                    <a:pt x="22242" y="63692"/>
                  </a:cubicBezTo>
                  <a:cubicBezTo>
                    <a:pt x="20882" y="63713"/>
                    <a:pt x="19522" y="63504"/>
                    <a:pt x="18162" y="63776"/>
                  </a:cubicBezTo>
                  <a:cubicBezTo>
                    <a:pt x="17806" y="63818"/>
                    <a:pt x="17430" y="63839"/>
                    <a:pt x="17074" y="63839"/>
                  </a:cubicBezTo>
                  <a:cubicBezTo>
                    <a:pt x="16258" y="63839"/>
                    <a:pt x="15421" y="63818"/>
                    <a:pt x="14605" y="63797"/>
                  </a:cubicBezTo>
                  <a:cubicBezTo>
                    <a:pt x="14375" y="63797"/>
                    <a:pt x="14145" y="63797"/>
                    <a:pt x="13935" y="63713"/>
                  </a:cubicBezTo>
                  <a:cubicBezTo>
                    <a:pt x="13517" y="63525"/>
                    <a:pt x="13098" y="63525"/>
                    <a:pt x="12680" y="63525"/>
                  </a:cubicBezTo>
                  <a:cubicBezTo>
                    <a:pt x="11864" y="63504"/>
                    <a:pt x="11027" y="63504"/>
                    <a:pt x="10211" y="63483"/>
                  </a:cubicBezTo>
                  <a:cubicBezTo>
                    <a:pt x="10002" y="63483"/>
                    <a:pt x="9834" y="63483"/>
                    <a:pt x="9625" y="63441"/>
                  </a:cubicBezTo>
                  <a:cubicBezTo>
                    <a:pt x="9311" y="63399"/>
                    <a:pt x="9102" y="63190"/>
                    <a:pt x="9123" y="62876"/>
                  </a:cubicBezTo>
                  <a:cubicBezTo>
                    <a:pt x="9165" y="62437"/>
                    <a:pt x="9269" y="61976"/>
                    <a:pt x="9374" y="61537"/>
                  </a:cubicBezTo>
                  <a:cubicBezTo>
                    <a:pt x="9416" y="61412"/>
                    <a:pt x="9479" y="61286"/>
                    <a:pt x="9458" y="61139"/>
                  </a:cubicBezTo>
                  <a:cubicBezTo>
                    <a:pt x="9311" y="60386"/>
                    <a:pt x="9541" y="59612"/>
                    <a:pt x="9207" y="58880"/>
                  </a:cubicBezTo>
                  <a:cubicBezTo>
                    <a:pt x="9144" y="58733"/>
                    <a:pt x="9207" y="58587"/>
                    <a:pt x="9207" y="58461"/>
                  </a:cubicBezTo>
                  <a:cubicBezTo>
                    <a:pt x="9248" y="56055"/>
                    <a:pt x="9269" y="53649"/>
                    <a:pt x="9332" y="51201"/>
                  </a:cubicBezTo>
                  <a:cubicBezTo>
                    <a:pt x="9332" y="50950"/>
                    <a:pt x="9332" y="50678"/>
                    <a:pt x="9437" y="50448"/>
                  </a:cubicBezTo>
                  <a:cubicBezTo>
                    <a:pt x="9583" y="50008"/>
                    <a:pt x="9625" y="49569"/>
                    <a:pt x="9625" y="49108"/>
                  </a:cubicBezTo>
                  <a:cubicBezTo>
                    <a:pt x="9688" y="45761"/>
                    <a:pt x="9792" y="42413"/>
                    <a:pt x="9876" y="39065"/>
                  </a:cubicBezTo>
                  <a:cubicBezTo>
                    <a:pt x="9876" y="38898"/>
                    <a:pt x="9897" y="38730"/>
                    <a:pt x="9897" y="38542"/>
                  </a:cubicBezTo>
                  <a:cubicBezTo>
                    <a:pt x="9939" y="38228"/>
                    <a:pt x="10064" y="38019"/>
                    <a:pt x="10357" y="37893"/>
                  </a:cubicBezTo>
                  <a:cubicBezTo>
                    <a:pt x="10692" y="37747"/>
                    <a:pt x="11843" y="37433"/>
                    <a:pt x="12303" y="37433"/>
                  </a:cubicBezTo>
                  <a:cubicBezTo>
                    <a:pt x="13914" y="37454"/>
                    <a:pt x="15505" y="37454"/>
                    <a:pt x="17074" y="37496"/>
                  </a:cubicBezTo>
                  <a:cubicBezTo>
                    <a:pt x="17681" y="37538"/>
                    <a:pt x="18267" y="37496"/>
                    <a:pt x="18790" y="37161"/>
                  </a:cubicBezTo>
                  <a:cubicBezTo>
                    <a:pt x="18873" y="37119"/>
                    <a:pt x="18957" y="37077"/>
                    <a:pt x="19041" y="37056"/>
                  </a:cubicBezTo>
                  <a:cubicBezTo>
                    <a:pt x="19773" y="36973"/>
                    <a:pt x="20443" y="36617"/>
                    <a:pt x="21196" y="36743"/>
                  </a:cubicBezTo>
                  <a:cubicBezTo>
                    <a:pt x="21259" y="36743"/>
                    <a:pt x="21342" y="36701"/>
                    <a:pt x="21468" y="36659"/>
                  </a:cubicBezTo>
                  <a:cubicBezTo>
                    <a:pt x="21091" y="36073"/>
                    <a:pt x="20463" y="35780"/>
                    <a:pt x="20087" y="35341"/>
                  </a:cubicBezTo>
                  <a:lnTo>
                    <a:pt x="19710" y="35341"/>
                  </a:lnTo>
                  <a:cubicBezTo>
                    <a:pt x="17513" y="35383"/>
                    <a:pt x="15337" y="35383"/>
                    <a:pt x="13182" y="35571"/>
                  </a:cubicBezTo>
                  <a:cubicBezTo>
                    <a:pt x="12722" y="35592"/>
                    <a:pt x="12261" y="35592"/>
                    <a:pt x="11822" y="35592"/>
                  </a:cubicBezTo>
                  <a:cubicBezTo>
                    <a:pt x="11006" y="35592"/>
                    <a:pt x="10169" y="35571"/>
                    <a:pt x="9353" y="35550"/>
                  </a:cubicBezTo>
                  <a:cubicBezTo>
                    <a:pt x="8683" y="35592"/>
                    <a:pt x="8244" y="35634"/>
                    <a:pt x="7826" y="35906"/>
                  </a:cubicBezTo>
                  <a:close/>
                  <a:moveTo>
                    <a:pt x="56264" y="54256"/>
                  </a:moveTo>
                  <a:cubicBezTo>
                    <a:pt x="56306" y="54088"/>
                    <a:pt x="56327" y="54005"/>
                    <a:pt x="56327" y="53942"/>
                  </a:cubicBezTo>
                  <a:cubicBezTo>
                    <a:pt x="56327" y="52958"/>
                    <a:pt x="56745" y="52038"/>
                    <a:pt x="56661" y="51075"/>
                  </a:cubicBezTo>
                  <a:cubicBezTo>
                    <a:pt x="56661" y="51033"/>
                    <a:pt x="56661" y="50971"/>
                    <a:pt x="56703" y="50929"/>
                  </a:cubicBezTo>
                  <a:cubicBezTo>
                    <a:pt x="56933" y="50468"/>
                    <a:pt x="56912" y="49987"/>
                    <a:pt x="56912" y="49506"/>
                  </a:cubicBezTo>
                  <a:cubicBezTo>
                    <a:pt x="56933" y="48460"/>
                    <a:pt x="56933" y="47414"/>
                    <a:pt x="56954" y="46367"/>
                  </a:cubicBezTo>
                  <a:cubicBezTo>
                    <a:pt x="57038" y="43626"/>
                    <a:pt x="57122" y="40885"/>
                    <a:pt x="57226" y="38124"/>
                  </a:cubicBezTo>
                  <a:lnTo>
                    <a:pt x="57226" y="37705"/>
                  </a:lnTo>
                  <a:cubicBezTo>
                    <a:pt x="56745" y="37077"/>
                    <a:pt x="56180" y="36847"/>
                    <a:pt x="55490" y="36701"/>
                  </a:cubicBezTo>
                  <a:cubicBezTo>
                    <a:pt x="53711" y="36303"/>
                    <a:pt x="51933" y="36010"/>
                    <a:pt x="50133" y="35780"/>
                  </a:cubicBezTo>
                  <a:cubicBezTo>
                    <a:pt x="48669" y="35592"/>
                    <a:pt x="47204" y="35383"/>
                    <a:pt x="45739" y="35257"/>
                  </a:cubicBezTo>
                  <a:cubicBezTo>
                    <a:pt x="44881" y="35173"/>
                    <a:pt x="43982" y="34985"/>
                    <a:pt x="43145" y="35069"/>
                  </a:cubicBezTo>
                  <a:cubicBezTo>
                    <a:pt x="42747" y="35445"/>
                    <a:pt x="42433" y="35822"/>
                    <a:pt x="42036" y="36136"/>
                  </a:cubicBezTo>
                  <a:cubicBezTo>
                    <a:pt x="41638" y="36429"/>
                    <a:pt x="41178" y="36659"/>
                    <a:pt x="40655" y="37056"/>
                  </a:cubicBezTo>
                  <a:cubicBezTo>
                    <a:pt x="41157" y="37077"/>
                    <a:pt x="41471" y="37077"/>
                    <a:pt x="41806" y="37119"/>
                  </a:cubicBezTo>
                  <a:cubicBezTo>
                    <a:pt x="42308" y="37140"/>
                    <a:pt x="42852" y="37077"/>
                    <a:pt x="43333" y="37224"/>
                  </a:cubicBezTo>
                  <a:cubicBezTo>
                    <a:pt x="43982" y="37370"/>
                    <a:pt x="44609" y="37412"/>
                    <a:pt x="45258" y="37412"/>
                  </a:cubicBezTo>
                  <a:cubicBezTo>
                    <a:pt x="45969" y="37433"/>
                    <a:pt x="46681" y="37433"/>
                    <a:pt x="47392" y="37433"/>
                  </a:cubicBezTo>
                  <a:cubicBezTo>
                    <a:pt x="48292" y="37454"/>
                    <a:pt x="49233" y="37412"/>
                    <a:pt x="50154" y="37726"/>
                  </a:cubicBezTo>
                  <a:cubicBezTo>
                    <a:pt x="50949" y="37998"/>
                    <a:pt x="51786" y="38144"/>
                    <a:pt x="52581" y="38375"/>
                  </a:cubicBezTo>
                  <a:cubicBezTo>
                    <a:pt x="53272" y="38563"/>
                    <a:pt x="53920" y="38793"/>
                    <a:pt x="54632" y="38877"/>
                  </a:cubicBezTo>
                  <a:cubicBezTo>
                    <a:pt x="54987" y="38898"/>
                    <a:pt x="55176" y="39044"/>
                    <a:pt x="55176" y="39400"/>
                  </a:cubicBezTo>
                  <a:cubicBezTo>
                    <a:pt x="55197" y="40048"/>
                    <a:pt x="55239" y="40697"/>
                    <a:pt x="55071" y="41325"/>
                  </a:cubicBezTo>
                  <a:cubicBezTo>
                    <a:pt x="54987" y="41639"/>
                    <a:pt x="54967" y="41932"/>
                    <a:pt x="54883" y="42245"/>
                  </a:cubicBezTo>
                  <a:cubicBezTo>
                    <a:pt x="54736" y="42978"/>
                    <a:pt x="54778" y="43710"/>
                    <a:pt x="54778" y="44442"/>
                  </a:cubicBezTo>
                  <a:cubicBezTo>
                    <a:pt x="54778" y="46828"/>
                    <a:pt x="54736" y="49192"/>
                    <a:pt x="54736" y="51577"/>
                  </a:cubicBezTo>
                  <a:cubicBezTo>
                    <a:pt x="54736" y="52205"/>
                    <a:pt x="54674" y="52833"/>
                    <a:pt x="54506" y="53440"/>
                  </a:cubicBezTo>
                  <a:cubicBezTo>
                    <a:pt x="54443" y="53628"/>
                    <a:pt x="54464" y="53795"/>
                    <a:pt x="54443" y="54005"/>
                  </a:cubicBezTo>
                  <a:cubicBezTo>
                    <a:pt x="55050" y="54381"/>
                    <a:pt x="55636" y="54256"/>
                    <a:pt x="56264" y="54256"/>
                  </a:cubicBezTo>
                  <a:close/>
                  <a:moveTo>
                    <a:pt x="6110" y="43334"/>
                  </a:moveTo>
                  <a:cubicBezTo>
                    <a:pt x="5943" y="43417"/>
                    <a:pt x="5775" y="43417"/>
                    <a:pt x="5670" y="43501"/>
                  </a:cubicBezTo>
                  <a:cubicBezTo>
                    <a:pt x="5168" y="43857"/>
                    <a:pt x="4687" y="44254"/>
                    <a:pt x="4206" y="44652"/>
                  </a:cubicBezTo>
                  <a:cubicBezTo>
                    <a:pt x="3997" y="44798"/>
                    <a:pt x="3850" y="45007"/>
                    <a:pt x="3641" y="45154"/>
                  </a:cubicBezTo>
                  <a:cubicBezTo>
                    <a:pt x="3076" y="45489"/>
                    <a:pt x="2637" y="45907"/>
                    <a:pt x="2323" y="46451"/>
                  </a:cubicBezTo>
                  <a:cubicBezTo>
                    <a:pt x="2239" y="46619"/>
                    <a:pt x="2113" y="46744"/>
                    <a:pt x="2009" y="46849"/>
                  </a:cubicBezTo>
                  <a:cubicBezTo>
                    <a:pt x="1465" y="47414"/>
                    <a:pt x="1297" y="48125"/>
                    <a:pt x="1235" y="48857"/>
                  </a:cubicBezTo>
                  <a:cubicBezTo>
                    <a:pt x="1172" y="49590"/>
                    <a:pt x="1444" y="50280"/>
                    <a:pt x="1988" y="50761"/>
                  </a:cubicBezTo>
                  <a:cubicBezTo>
                    <a:pt x="2448" y="51180"/>
                    <a:pt x="2971" y="51556"/>
                    <a:pt x="3536" y="51808"/>
                  </a:cubicBezTo>
                  <a:cubicBezTo>
                    <a:pt x="4080" y="52100"/>
                    <a:pt x="4687" y="52289"/>
                    <a:pt x="5147" y="52707"/>
                  </a:cubicBezTo>
                  <a:cubicBezTo>
                    <a:pt x="5378" y="52917"/>
                    <a:pt x="5754" y="52791"/>
                    <a:pt x="5796" y="52435"/>
                  </a:cubicBezTo>
                  <a:cubicBezTo>
                    <a:pt x="5901" y="51870"/>
                    <a:pt x="6005" y="51264"/>
                    <a:pt x="6026" y="50657"/>
                  </a:cubicBezTo>
                  <a:cubicBezTo>
                    <a:pt x="6110" y="48397"/>
                    <a:pt x="6131" y="46137"/>
                    <a:pt x="6173" y="43857"/>
                  </a:cubicBezTo>
                  <a:cubicBezTo>
                    <a:pt x="6173" y="43731"/>
                    <a:pt x="6152" y="43585"/>
                    <a:pt x="6110" y="43334"/>
                  </a:cubicBezTo>
                  <a:close/>
                  <a:moveTo>
                    <a:pt x="58042" y="42748"/>
                  </a:moveTo>
                  <a:cubicBezTo>
                    <a:pt x="58000" y="43187"/>
                    <a:pt x="57980" y="43438"/>
                    <a:pt x="57980" y="43731"/>
                  </a:cubicBezTo>
                  <a:cubicBezTo>
                    <a:pt x="57959" y="45802"/>
                    <a:pt x="57938" y="47853"/>
                    <a:pt x="57875" y="49924"/>
                  </a:cubicBezTo>
                  <a:cubicBezTo>
                    <a:pt x="57875" y="50238"/>
                    <a:pt x="57875" y="50552"/>
                    <a:pt x="57749" y="50845"/>
                  </a:cubicBezTo>
                  <a:cubicBezTo>
                    <a:pt x="57582" y="51243"/>
                    <a:pt x="57582" y="51598"/>
                    <a:pt x="57561" y="51996"/>
                  </a:cubicBezTo>
                  <a:cubicBezTo>
                    <a:pt x="57561" y="52289"/>
                    <a:pt x="57582" y="52582"/>
                    <a:pt x="57477" y="52833"/>
                  </a:cubicBezTo>
                  <a:cubicBezTo>
                    <a:pt x="57310" y="53314"/>
                    <a:pt x="57310" y="53774"/>
                    <a:pt x="57331" y="54256"/>
                  </a:cubicBezTo>
                  <a:cubicBezTo>
                    <a:pt x="57331" y="54297"/>
                    <a:pt x="57352" y="54360"/>
                    <a:pt x="57415" y="54465"/>
                  </a:cubicBezTo>
                  <a:cubicBezTo>
                    <a:pt x="57561" y="54507"/>
                    <a:pt x="57749" y="54590"/>
                    <a:pt x="57959" y="54653"/>
                  </a:cubicBezTo>
                  <a:cubicBezTo>
                    <a:pt x="58712" y="53942"/>
                    <a:pt x="59507" y="53230"/>
                    <a:pt x="60177" y="52435"/>
                  </a:cubicBezTo>
                  <a:cubicBezTo>
                    <a:pt x="61327" y="51138"/>
                    <a:pt x="61829" y="49632"/>
                    <a:pt x="61411" y="47895"/>
                  </a:cubicBezTo>
                  <a:cubicBezTo>
                    <a:pt x="61348" y="47727"/>
                    <a:pt x="61348" y="47560"/>
                    <a:pt x="61348" y="47393"/>
                  </a:cubicBezTo>
                  <a:cubicBezTo>
                    <a:pt x="61390" y="46849"/>
                    <a:pt x="61160" y="46347"/>
                    <a:pt x="60909" y="45886"/>
                  </a:cubicBezTo>
                  <a:cubicBezTo>
                    <a:pt x="60302" y="44840"/>
                    <a:pt x="59465" y="43982"/>
                    <a:pt x="58628" y="43166"/>
                  </a:cubicBezTo>
                  <a:cubicBezTo>
                    <a:pt x="58524" y="43020"/>
                    <a:pt x="58314" y="42957"/>
                    <a:pt x="58042" y="42748"/>
                  </a:cubicBezTo>
                  <a:close/>
                  <a:moveTo>
                    <a:pt x="15149" y="25339"/>
                  </a:moveTo>
                  <a:lnTo>
                    <a:pt x="14689" y="25339"/>
                  </a:lnTo>
                  <a:cubicBezTo>
                    <a:pt x="14312" y="25297"/>
                    <a:pt x="13956" y="25423"/>
                    <a:pt x="13726" y="25716"/>
                  </a:cubicBezTo>
                  <a:cubicBezTo>
                    <a:pt x="13621" y="25841"/>
                    <a:pt x="13454" y="25946"/>
                    <a:pt x="13391" y="26072"/>
                  </a:cubicBezTo>
                  <a:cubicBezTo>
                    <a:pt x="13266" y="26281"/>
                    <a:pt x="13119" y="26532"/>
                    <a:pt x="13098" y="26762"/>
                  </a:cubicBezTo>
                  <a:cubicBezTo>
                    <a:pt x="13036" y="27411"/>
                    <a:pt x="13077" y="28038"/>
                    <a:pt x="13308" y="28666"/>
                  </a:cubicBezTo>
                  <a:cubicBezTo>
                    <a:pt x="13559" y="29336"/>
                    <a:pt x="14082" y="29712"/>
                    <a:pt x="14668" y="29963"/>
                  </a:cubicBezTo>
                  <a:cubicBezTo>
                    <a:pt x="15128" y="30173"/>
                    <a:pt x="15693" y="30235"/>
                    <a:pt x="16216" y="30340"/>
                  </a:cubicBezTo>
                  <a:cubicBezTo>
                    <a:pt x="16342" y="30361"/>
                    <a:pt x="16467" y="30319"/>
                    <a:pt x="16634" y="30319"/>
                  </a:cubicBezTo>
                  <a:cubicBezTo>
                    <a:pt x="16572" y="30068"/>
                    <a:pt x="16551" y="29921"/>
                    <a:pt x="16488" y="29754"/>
                  </a:cubicBezTo>
                  <a:cubicBezTo>
                    <a:pt x="16174" y="28896"/>
                    <a:pt x="16028" y="28017"/>
                    <a:pt x="15965" y="27097"/>
                  </a:cubicBezTo>
                  <a:cubicBezTo>
                    <a:pt x="15944" y="26406"/>
                    <a:pt x="15735" y="25883"/>
                    <a:pt x="15254" y="25444"/>
                  </a:cubicBezTo>
                  <a:cubicBezTo>
                    <a:pt x="15212" y="25444"/>
                    <a:pt x="15191" y="25423"/>
                    <a:pt x="15149" y="25339"/>
                  </a:cubicBezTo>
                  <a:close/>
                  <a:moveTo>
                    <a:pt x="48376" y="26092"/>
                  </a:moveTo>
                  <a:cubicBezTo>
                    <a:pt x="48250" y="26260"/>
                    <a:pt x="48125" y="26427"/>
                    <a:pt x="47957" y="26532"/>
                  </a:cubicBezTo>
                  <a:cubicBezTo>
                    <a:pt x="47580" y="26804"/>
                    <a:pt x="47413" y="27201"/>
                    <a:pt x="47225" y="27620"/>
                  </a:cubicBezTo>
                  <a:cubicBezTo>
                    <a:pt x="46995" y="28227"/>
                    <a:pt x="46744" y="28833"/>
                    <a:pt x="46451" y="29398"/>
                  </a:cubicBezTo>
                  <a:cubicBezTo>
                    <a:pt x="46325" y="29712"/>
                    <a:pt x="46137" y="30005"/>
                    <a:pt x="45969" y="30319"/>
                  </a:cubicBezTo>
                  <a:cubicBezTo>
                    <a:pt x="46116" y="30382"/>
                    <a:pt x="46179" y="30507"/>
                    <a:pt x="46262" y="30528"/>
                  </a:cubicBezTo>
                  <a:cubicBezTo>
                    <a:pt x="46555" y="30570"/>
                    <a:pt x="46806" y="30528"/>
                    <a:pt x="47099" y="30445"/>
                  </a:cubicBezTo>
                  <a:cubicBezTo>
                    <a:pt x="48104" y="30110"/>
                    <a:pt x="48836" y="29398"/>
                    <a:pt x="49526" y="28666"/>
                  </a:cubicBezTo>
                  <a:cubicBezTo>
                    <a:pt x="49631" y="28561"/>
                    <a:pt x="49694" y="28436"/>
                    <a:pt x="49736" y="28310"/>
                  </a:cubicBezTo>
                  <a:cubicBezTo>
                    <a:pt x="49903" y="27745"/>
                    <a:pt x="50049" y="27201"/>
                    <a:pt x="49924" y="26657"/>
                  </a:cubicBezTo>
                  <a:cubicBezTo>
                    <a:pt x="49526" y="26260"/>
                    <a:pt x="49108" y="25904"/>
                    <a:pt x="48376" y="26092"/>
                  </a:cubicBezTo>
                  <a:close/>
                  <a:moveTo>
                    <a:pt x="54423" y="57415"/>
                  </a:moveTo>
                  <a:cubicBezTo>
                    <a:pt x="54485" y="57457"/>
                    <a:pt x="54527" y="57499"/>
                    <a:pt x="54590" y="57520"/>
                  </a:cubicBezTo>
                  <a:cubicBezTo>
                    <a:pt x="54799" y="57143"/>
                    <a:pt x="55113" y="56997"/>
                    <a:pt x="55448" y="56913"/>
                  </a:cubicBezTo>
                  <a:cubicBezTo>
                    <a:pt x="55511" y="56892"/>
                    <a:pt x="55552" y="56787"/>
                    <a:pt x="55657" y="56683"/>
                  </a:cubicBezTo>
                  <a:cubicBezTo>
                    <a:pt x="55197" y="56683"/>
                    <a:pt x="54862" y="56662"/>
                    <a:pt x="54464" y="56662"/>
                  </a:cubicBezTo>
                  <a:cubicBezTo>
                    <a:pt x="54443" y="56934"/>
                    <a:pt x="54423" y="57185"/>
                    <a:pt x="54423" y="57415"/>
                  </a:cubicBezTo>
                  <a:close/>
                  <a:moveTo>
                    <a:pt x="54527" y="55030"/>
                  </a:moveTo>
                  <a:cubicBezTo>
                    <a:pt x="54443" y="55344"/>
                    <a:pt x="54527" y="55469"/>
                    <a:pt x="54736" y="55448"/>
                  </a:cubicBezTo>
                  <a:cubicBezTo>
                    <a:pt x="54967" y="55406"/>
                    <a:pt x="55218" y="55302"/>
                    <a:pt x="55531" y="55197"/>
                  </a:cubicBezTo>
                  <a:cubicBezTo>
                    <a:pt x="55134" y="55113"/>
                    <a:pt x="54841" y="55093"/>
                    <a:pt x="54527" y="5503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302;p35"/>
            <p:cNvSpPr/>
            <p:nvPr/>
          </p:nvSpPr>
          <p:spPr>
            <a:xfrm>
              <a:off x="6567150" y="2642588"/>
              <a:ext cx="348400" cy="196175"/>
            </a:xfrm>
            <a:custGeom>
              <a:avLst/>
              <a:gdLst/>
              <a:ahLst/>
              <a:cxnLst/>
              <a:rect l="l" t="t" r="r" b="b"/>
              <a:pathLst>
                <a:path w="13936" h="7847" extrusionOk="0">
                  <a:moveTo>
                    <a:pt x="460" y="1256"/>
                  </a:moveTo>
                  <a:cubicBezTo>
                    <a:pt x="293" y="1109"/>
                    <a:pt x="147" y="984"/>
                    <a:pt x="21" y="879"/>
                  </a:cubicBezTo>
                  <a:cubicBezTo>
                    <a:pt x="0" y="837"/>
                    <a:pt x="21" y="816"/>
                    <a:pt x="21" y="733"/>
                  </a:cubicBezTo>
                  <a:cubicBezTo>
                    <a:pt x="293" y="503"/>
                    <a:pt x="607" y="272"/>
                    <a:pt x="1004" y="293"/>
                  </a:cubicBezTo>
                  <a:cubicBezTo>
                    <a:pt x="1109" y="293"/>
                    <a:pt x="1256" y="293"/>
                    <a:pt x="1360" y="272"/>
                  </a:cubicBezTo>
                  <a:cubicBezTo>
                    <a:pt x="2448" y="0"/>
                    <a:pt x="3557" y="42"/>
                    <a:pt x="4645" y="42"/>
                  </a:cubicBezTo>
                  <a:cubicBezTo>
                    <a:pt x="6507" y="63"/>
                    <a:pt x="8328" y="63"/>
                    <a:pt x="10190" y="84"/>
                  </a:cubicBezTo>
                  <a:cubicBezTo>
                    <a:pt x="10587" y="84"/>
                    <a:pt x="10985" y="84"/>
                    <a:pt x="11383" y="251"/>
                  </a:cubicBezTo>
                  <a:cubicBezTo>
                    <a:pt x="11634" y="356"/>
                    <a:pt x="11927" y="314"/>
                    <a:pt x="12220" y="314"/>
                  </a:cubicBezTo>
                  <a:cubicBezTo>
                    <a:pt x="12596" y="314"/>
                    <a:pt x="12889" y="482"/>
                    <a:pt x="13224" y="649"/>
                  </a:cubicBezTo>
                  <a:cubicBezTo>
                    <a:pt x="13831" y="1005"/>
                    <a:pt x="13935" y="1465"/>
                    <a:pt x="13914" y="2072"/>
                  </a:cubicBezTo>
                  <a:cubicBezTo>
                    <a:pt x="13914" y="2490"/>
                    <a:pt x="13789" y="2825"/>
                    <a:pt x="13517" y="3139"/>
                  </a:cubicBezTo>
                  <a:cubicBezTo>
                    <a:pt x="13015" y="3788"/>
                    <a:pt x="12554" y="4478"/>
                    <a:pt x="12073" y="5127"/>
                  </a:cubicBezTo>
                  <a:cubicBezTo>
                    <a:pt x="11759" y="5608"/>
                    <a:pt x="11320" y="5964"/>
                    <a:pt x="11111" y="6508"/>
                  </a:cubicBezTo>
                  <a:cubicBezTo>
                    <a:pt x="10525" y="6989"/>
                    <a:pt x="9897" y="7303"/>
                    <a:pt x="9186" y="7491"/>
                  </a:cubicBezTo>
                  <a:cubicBezTo>
                    <a:pt x="7658" y="7847"/>
                    <a:pt x="6152" y="7679"/>
                    <a:pt x="4624" y="7596"/>
                  </a:cubicBezTo>
                  <a:cubicBezTo>
                    <a:pt x="3955" y="7554"/>
                    <a:pt x="3327" y="7219"/>
                    <a:pt x="2762" y="6842"/>
                  </a:cubicBezTo>
                  <a:cubicBezTo>
                    <a:pt x="2532" y="6654"/>
                    <a:pt x="2511" y="6257"/>
                    <a:pt x="2176" y="6068"/>
                  </a:cubicBezTo>
                  <a:cubicBezTo>
                    <a:pt x="1904" y="5943"/>
                    <a:pt x="1779" y="5608"/>
                    <a:pt x="1569" y="5357"/>
                  </a:cubicBezTo>
                  <a:cubicBezTo>
                    <a:pt x="1256" y="4980"/>
                    <a:pt x="1067" y="4520"/>
                    <a:pt x="984" y="4060"/>
                  </a:cubicBezTo>
                  <a:cubicBezTo>
                    <a:pt x="963" y="3955"/>
                    <a:pt x="942" y="3829"/>
                    <a:pt x="921" y="3746"/>
                  </a:cubicBezTo>
                  <a:cubicBezTo>
                    <a:pt x="565" y="2972"/>
                    <a:pt x="335" y="2155"/>
                    <a:pt x="460" y="1256"/>
                  </a:cubicBezTo>
                  <a:close/>
                  <a:moveTo>
                    <a:pt x="1444" y="900"/>
                  </a:moveTo>
                  <a:cubicBezTo>
                    <a:pt x="1402" y="1528"/>
                    <a:pt x="1360" y="2093"/>
                    <a:pt x="1590" y="2679"/>
                  </a:cubicBezTo>
                  <a:cubicBezTo>
                    <a:pt x="1779" y="3076"/>
                    <a:pt x="1862" y="3495"/>
                    <a:pt x="1988" y="3871"/>
                  </a:cubicBezTo>
                  <a:cubicBezTo>
                    <a:pt x="2176" y="4562"/>
                    <a:pt x="2448" y="5168"/>
                    <a:pt x="3076" y="5503"/>
                  </a:cubicBezTo>
                  <a:cubicBezTo>
                    <a:pt x="3181" y="5545"/>
                    <a:pt x="3264" y="5629"/>
                    <a:pt x="3327" y="5733"/>
                  </a:cubicBezTo>
                  <a:cubicBezTo>
                    <a:pt x="3871" y="6529"/>
                    <a:pt x="4729" y="6801"/>
                    <a:pt x="5587" y="6863"/>
                  </a:cubicBezTo>
                  <a:cubicBezTo>
                    <a:pt x="7763" y="7010"/>
                    <a:pt x="8035" y="6905"/>
                    <a:pt x="9981" y="5964"/>
                  </a:cubicBezTo>
                  <a:cubicBezTo>
                    <a:pt x="10023" y="5964"/>
                    <a:pt x="10043" y="5943"/>
                    <a:pt x="10064" y="5943"/>
                  </a:cubicBezTo>
                  <a:cubicBezTo>
                    <a:pt x="10336" y="5859"/>
                    <a:pt x="10483" y="5692"/>
                    <a:pt x="10650" y="5482"/>
                  </a:cubicBezTo>
                  <a:cubicBezTo>
                    <a:pt x="10985" y="5022"/>
                    <a:pt x="11341" y="4583"/>
                    <a:pt x="11696" y="4143"/>
                  </a:cubicBezTo>
                  <a:cubicBezTo>
                    <a:pt x="12115" y="3599"/>
                    <a:pt x="12492" y="3076"/>
                    <a:pt x="12868" y="2490"/>
                  </a:cubicBezTo>
                  <a:cubicBezTo>
                    <a:pt x="13224" y="1925"/>
                    <a:pt x="12868" y="1235"/>
                    <a:pt x="12178" y="1214"/>
                  </a:cubicBezTo>
                  <a:cubicBezTo>
                    <a:pt x="11738" y="1193"/>
                    <a:pt x="11299" y="1193"/>
                    <a:pt x="10859" y="1005"/>
                  </a:cubicBezTo>
                  <a:cubicBezTo>
                    <a:pt x="10650" y="921"/>
                    <a:pt x="10399" y="942"/>
                    <a:pt x="10169" y="921"/>
                  </a:cubicBezTo>
                  <a:cubicBezTo>
                    <a:pt x="8056" y="837"/>
                    <a:pt x="5921" y="795"/>
                    <a:pt x="3787" y="712"/>
                  </a:cubicBezTo>
                  <a:cubicBezTo>
                    <a:pt x="3034" y="649"/>
                    <a:pt x="2281" y="691"/>
                    <a:pt x="1444" y="90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3" name="Google Shape;303;p35"/>
            <p:cNvSpPr/>
            <p:nvPr/>
          </p:nvSpPr>
          <p:spPr>
            <a:xfrm>
              <a:off x="6866350" y="2540063"/>
              <a:ext cx="48675" cy="46575"/>
            </a:xfrm>
            <a:custGeom>
              <a:avLst/>
              <a:gdLst/>
              <a:ahLst/>
              <a:cxnLst/>
              <a:rect l="l" t="t" r="r" b="b"/>
              <a:pathLst>
                <a:path w="1947" h="1863" extrusionOk="0">
                  <a:moveTo>
                    <a:pt x="942" y="0"/>
                  </a:moveTo>
                  <a:lnTo>
                    <a:pt x="1026" y="0"/>
                  </a:lnTo>
                  <a:cubicBezTo>
                    <a:pt x="1653" y="21"/>
                    <a:pt x="1946" y="398"/>
                    <a:pt x="1800" y="1026"/>
                  </a:cubicBezTo>
                  <a:cubicBezTo>
                    <a:pt x="1737" y="1465"/>
                    <a:pt x="1235" y="1863"/>
                    <a:pt x="837" y="1842"/>
                  </a:cubicBezTo>
                  <a:cubicBezTo>
                    <a:pt x="398" y="1779"/>
                    <a:pt x="21" y="1381"/>
                    <a:pt x="0" y="921"/>
                  </a:cubicBezTo>
                  <a:cubicBezTo>
                    <a:pt x="0" y="230"/>
                    <a:pt x="252" y="0"/>
                    <a:pt x="94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4" name="Google Shape;304;p35"/>
            <p:cNvSpPr/>
            <p:nvPr/>
          </p:nvSpPr>
          <p:spPr>
            <a:xfrm>
              <a:off x="6514825" y="2540588"/>
              <a:ext cx="39775" cy="45000"/>
            </a:xfrm>
            <a:custGeom>
              <a:avLst/>
              <a:gdLst/>
              <a:ahLst/>
              <a:cxnLst/>
              <a:rect l="l" t="t" r="r" b="b"/>
              <a:pathLst>
                <a:path w="1591" h="1800" extrusionOk="0">
                  <a:moveTo>
                    <a:pt x="22" y="837"/>
                  </a:moveTo>
                  <a:cubicBezTo>
                    <a:pt x="43" y="733"/>
                    <a:pt x="43" y="586"/>
                    <a:pt x="105" y="398"/>
                  </a:cubicBezTo>
                  <a:cubicBezTo>
                    <a:pt x="147" y="189"/>
                    <a:pt x="315" y="63"/>
                    <a:pt x="524" y="21"/>
                  </a:cubicBezTo>
                  <a:cubicBezTo>
                    <a:pt x="670" y="0"/>
                    <a:pt x="859" y="0"/>
                    <a:pt x="1005" y="21"/>
                  </a:cubicBezTo>
                  <a:cubicBezTo>
                    <a:pt x="1298" y="63"/>
                    <a:pt x="1486" y="209"/>
                    <a:pt x="1528" y="502"/>
                  </a:cubicBezTo>
                  <a:cubicBezTo>
                    <a:pt x="1570" y="691"/>
                    <a:pt x="1591" y="900"/>
                    <a:pt x="1570" y="1067"/>
                  </a:cubicBezTo>
                  <a:cubicBezTo>
                    <a:pt x="1507" y="1590"/>
                    <a:pt x="1277" y="1800"/>
                    <a:pt x="733" y="1779"/>
                  </a:cubicBezTo>
                  <a:cubicBezTo>
                    <a:pt x="231" y="1779"/>
                    <a:pt x="22" y="1549"/>
                    <a:pt x="1" y="1046"/>
                  </a:cubicBezTo>
                  <a:cubicBezTo>
                    <a:pt x="1" y="1026"/>
                    <a:pt x="22" y="984"/>
                    <a:pt x="22" y="837"/>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5" name="Google Shape;305;p35"/>
            <p:cNvSpPr/>
            <p:nvPr/>
          </p:nvSpPr>
          <p:spPr>
            <a:xfrm>
              <a:off x="7075050" y="3147888"/>
              <a:ext cx="124525" cy="213450"/>
            </a:xfrm>
            <a:custGeom>
              <a:avLst/>
              <a:gdLst/>
              <a:ahLst/>
              <a:cxnLst/>
              <a:rect l="l" t="t" r="r" b="b"/>
              <a:pathLst>
                <a:path w="4981" h="8538" extrusionOk="0">
                  <a:moveTo>
                    <a:pt x="3976" y="796"/>
                  </a:moveTo>
                  <a:cubicBezTo>
                    <a:pt x="4165" y="586"/>
                    <a:pt x="4228" y="335"/>
                    <a:pt x="4562" y="356"/>
                  </a:cubicBezTo>
                  <a:cubicBezTo>
                    <a:pt x="4792" y="377"/>
                    <a:pt x="4918" y="607"/>
                    <a:pt x="4918" y="1026"/>
                  </a:cubicBezTo>
                  <a:cubicBezTo>
                    <a:pt x="4939" y="2783"/>
                    <a:pt x="4981" y="4541"/>
                    <a:pt x="4981" y="6299"/>
                  </a:cubicBezTo>
                  <a:cubicBezTo>
                    <a:pt x="4981" y="7345"/>
                    <a:pt x="4290" y="8119"/>
                    <a:pt x="3265" y="8349"/>
                  </a:cubicBezTo>
                  <a:cubicBezTo>
                    <a:pt x="2679" y="8516"/>
                    <a:pt x="2051" y="8537"/>
                    <a:pt x="1445" y="8328"/>
                  </a:cubicBezTo>
                  <a:cubicBezTo>
                    <a:pt x="1256" y="8244"/>
                    <a:pt x="1068" y="8182"/>
                    <a:pt x="1068" y="7931"/>
                  </a:cubicBezTo>
                  <a:cubicBezTo>
                    <a:pt x="1068" y="7721"/>
                    <a:pt x="1256" y="7554"/>
                    <a:pt x="1528" y="7491"/>
                  </a:cubicBezTo>
                  <a:cubicBezTo>
                    <a:pt x="1779" y="7428"/>
                    <a:pt x="2010" y="7470"/>
                    <a:pt x="2282" y="7428"/>
                  </a:cubicBezTo>
                  <a:cubicBezTo>
                    <a:pt x="2575" y="7408"/>
                    <a:pt x="2847" y="7387"/>
                    <a:pt x="3119" y="7303"/>
                  </a:cubicBezTo>
                  <a:cubicBezTo>
                    <a:pt x="3579" y="7177"/>
                    <a:pt x="3893" y="6843"/>
                    <a:pt x="3935" y="6340"/>
                  </a:cubicBezTo>
                  <a:cubicBezTo>
                    <a:pt x="3976" y="5755"/>
                    <a:pt x="3956" y="5169"/>
                    <a:pt x="3956" y="4604"/>
                  </a:cubicBezTo>
                  <a:cubicBezTo>
                    <a:pt x="3725" y="4478"/>
                    <a:pt x="3642" y="4604"/>
                    <a:pt x="3537" y="4708"/>
                  </a:cubicBezTo>
                  <a:cubicBezTo>
                    <a:pt x="3160" y="5085"/>
                    <a:pt x="2721" y="5190"/>
                    <a:pt x="2198" y="5169"/>
                  </a:cubicBezTo>
                  <a:cubicBezTo>
                    <a:pt x="1779" y="5127"/>
                    <a:pt x="1361" y="5106"/>
                    <a:pt x="963" y="4897"/>
                  </a:cubicBezTo>
                  <a:cubicBezTo>
                    <a:pt x="378" y="4583"/>
                    <a:pt x="1" y="4143"/>
                    <a:pt x="64" y="3411"/>
                  </a:cubicBezTo>
                  <a:cubicBezTo>
                    <a:pt x="85" y="3118"/>
                    <a:pt x="64" y="2825"/>
                    <a:pt x="85" y="2574"/>
                  </a:cubicBezTo>
                  <a:cubicBezTo>
                    <a:pt x="210" y="1570"/>
                    <a:pt x="754" y="817"/>
                    <a:pt x="1633" y="356"/>
                  </a:cubicBezTo>
                  <a:cubicBezTo>
                    <a:pt x="2261" y="1"/>
                    <a:pt x="2930" y="63"/>
                    <a:pt x="3558" y="482"/>
                  </a:cubicBezTo>
                  <a:cubicBezTo>
                    <a:pt x="3746" y="566"/>
                    <a:pt x="3851" y="691"/>
                    <a:pt x="3976" y="796"/>
                  </a:cubicBezTo>
                  <a:close/>
                  <a:moveTo>
                    <a:pt x="3997" y="2051"/>
                  </a:moveTo>
                  <a:cubicBezTo>
                    <a:pt x="3767" y="1758"/>
                    <a:pt x="3579" y="1528"/>
                    <a:pt x="3370" y="1298"/>
                  </a:cubicBezTo>
                  <a:cubicBezTo>
                    <a:pt x="3223" y="1110"/>
                    <a:pt x="3035" y="1026"/>
                    <a:pt x="2784" y="1005"/>
                  </a:cubicBezTo>
                  <a:cubicBezTo>
                    <a:pt x="2365" y="1005"/>
                    <a:pt x="2010" y="1110"/>
                    <a:pt x="1696" y="1423"/>
                  </a:cubicBezTo>
                  <a:cubicBezTo>
                    <a:pt x="1110" y="2030"/>
                    <a:pt x="1026" y="2762"/>
                    <a:pt x="1110" y="3537"/>
                  </a:cubicBezTo>
                  <a:cubicBezTo>
                    <a:pt x="1131" y="3788"/>
                    <a:pt x="1277" y="3892"/>
                    <a:pt x="1466" y="3955"/>
                  </a:cubicBezTo>
                  <a:cubicBezTo>
                    <a:pt x="2198" y="4311"/>
                    <a:pt x="2784" y="4164"/>
                    <a:pt x="3223" y="3495"/>
                  </a:cubicBezTo>
                  <a:cubicBezTo>
                    <a:pt x="3537" y="3055"/>
                    <a:pt x="3767" y="2532"/>
                    <a:pt x="3997" y="205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6" name="Google Shape;306;p35"/>
            <p:cNvSpPr/>
            <p:nvPr/>
          </p:nvSpPr>
          <p:spPr>
            <a:xfrm>
              <a:off x="6522675" y="3078838"/>
              <a:ext cx="117200" cy="203500"/>
            </a:xfrm>
            <a:custGeom>
              <a:avLst/>
              <a:gdLst/>
              <a:ahLst/>
              <a:cxnLst/>
              <a:rect l="l" t="t" r="r" b="b"/>
              <a:pathLst>
                <a:path w="4688" h="8140" extrusionOk="0">
                  <a:moveTo>
                    <a:pt x="3432" y="5985"/>
                  </a:moveTo>
                  <a:cubicBezTo>
                    <a:pt x="3118" y="6257"/>
                    <a:pt x="2930" y="6403"/>
                    <a:pt x="2742" y="6550"/>
                  </a:cubicBezTo>
                  <a:cubicBezTo>
                    <a:pt x="2135" y="6989"/>
                    <a:pt x="1465" y="6989"/>
                    <a:pt x="817" y="6675"/>
                  </a:cubicBezTo>
                  <a:cubicBezTo>
                    <a:pt x="294" y="6403"/>
                    <a:pt x="22" y="5985"/>
                    <a:pt x="22" y="5357"/>
                  </a:cubicBezTo>
                  <a:cubicBezTo>
                    <a:pt x="1" y="4457"/>
                    <a:pt x="231" y="3641"/>
                    <a:pt x="817" y="2909"/>
                  </a:cubicBezTo>
                  <a:cubicBezTo>
                    <a:pt x="1465" y="2051"/>
                    <a:pt x="2239" y="1905"/>
                    <a:pt x="3181" y="2470"/>
                  </a:cubicBezTo>
                  <a:cubicBezTo>
                    <a:pt x="3265" y="2511"/>
                    <a:pt x="3348" y="2511"/>
                    <a:pt x="3453" y="2574"/>
                  </a:cubicBezTo>
                  <a:cubicBezTo>
                    <a:pt x="3537" y="2072"/>
                    <a:pt x="3537" y="1591"/>
                    <a:pt x="3495" y="1110"/>
                  </a:cubicBezTo>
                  <a:lnTo>
                    <a:pt x="2867" y="859"/>
                  </a:lnTo>
                  <a:cubicBezTo>
                    <a:pt x="2658" y="796"/>
                    <a:pt x="2428" y="733"/>
                    <a:pt x="2219" y="670"/>
                  </a:cubicBezTo>
                  <a:cubicBezTo>
                    <a:pt x="1967" y="587"/>
                    <a:pt x="1821" y="419"/>
                    <a:pt x="1905" y="252"/>
                  </a:cubicBezTo>
                  <a:cubicBezTo>
                    <a:pt x="1988" y="105"/>
                    <a:pt x="2177" y="1"/>
                    <a:pt x="2428" y="84"/>
                  </a:cubicBezTo>
                  <a:cubicBezTo>
                    <a:pt x="2909" y="189"/>
                    <a:pt x="3369" y="315"/>
                    <a:pt x="3809" y="440"/>
                  </a:cubicBezTo>
                  <a:cubicBezTo>
                    <a:pt x="4206" y="545"/>
                    <a:pt x="4436" y="817"/>
                    <a:pt x="4436" y="1256"/>
                  </a:cubicBezTo>
                  <a:lnTo>
                    <a:pt x="4436" y="2198"/>
                  </a:lnTo>
                  <a:cubicBezTo>
                    <a:pt x="4436" y="2511"/>
                    <a:pt x="4415" y="2804"/>
                    <a:pt x="4604" y="3118"/>
                  </a:cubicBezTo>
                  <a:cubicBezTo>
                    <a:pt x="4687" y="3265"/>
                    <a:pt x="4687" y="3495"/>
                    <a:pt x="4646" y="3683"/>
                  </a:cubicBezTo>
                  <a:cubicBezTo>
                    <a:pt x="4499" y="4939"/>
                    <a:pt x="4436" y="6236"/>
                    <a:pt x="4583" y="7512"/>
                  </a:cubicBezTo>
                  <a:cubicBezTo>
                    <a:pt x="4604" y="7826"/>
                    <a:pt x="4478" y="8035"/>
                    <a:pt x="4206" y="8077"/>
                  </a:cubicBezTo>
                  <a:cubicBezTo>
                    <a:pt x="3892" y="8140"/>
                    <a:pt x="3599" y="8014"/>
                    <a:pt x="3537" y="7721"/>
                  </a:cubicBezTo>
                  <a:cubicBezTo>
                    <a:pt x="3474" y="7533"/>
                    <a:pt x="3474" y="7324"/>
                    <a:pt x="3474" y="7136"/>
                  </a:cubicBezTo>
                  <a:cubicBezTo>
                    <a:pt x="3432" y="6759"/>
                    <a:pt x="3453" y="6466"/>
                    <a:pt x="3432" y="5985"/>
                  </a:cubicBezTo>
                  <a:close/>
                  <a:moveTo>
                    <a:pt x="3453" y="4102"/>
                  </a:moveTo>
                  <a:cubicBezTo>
                    <a:pt x="3307" y="3872"/>
                    <a:pt x="3160" y="3662"/>
                    <a:pt x="3055" y="3453"/>
                  </a:cubicBezTo>
                  <a:cubicBezTo>
                    <a:pt x="2700" y="2804"/>
                    <a:pt x="2114" y="2742"/>
                    <a:pt x="1654" y="3348"/>
                  </a:cubicBezTo>
                  <a:cubicBezTo>
                    <a:pt x="1193" y="3934"/>
                    <a:pt x="1026" y="4604"/>
                    <a:pt x="1047" y="5336"/>
                  </a:cubicBezTo>
                  <a:cubicBezTo>
                    <a:pt x="1068" y="5880"/>
                    <a:pt x="1654" y="6173"/>
                    <a:pt x="2093" y="5838"/>
                  </a:cubicBezTo>
                  <a:cubicBezTo>
                    <a:pt x="2700" y="5357"/>
                    <a:pt x="3307" y="4897"/>
                    <a:pt x="3453" y="4102"/>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7" name="Google Shape;307;p35"/>
            <p:cNvSpPr/>
            <p:nvPr/>
          </p:nvSpPr>
          <p:spPr>
            <a:xfrm>
              <a:off x="6245450" y="3023388"/>
              <a:ext cx="133925" cy="313350"/>
            </a:xfrm>
            <a:custGeom>
              <a:avLst/>
              <a:gdLst/>
              <a:ahLst/>
              <a:cxnLst/>
              <a:rect l="l" t="t" r="r" b="b"/>
              <a:pathLst>
                <a:path w="5357" h="12534" extrusionOk="0">
                  <a:moveTo>
                    <a:pt x="1088" y="11509"/>
                  </a:moveTo>
                  <a:cubicBezTo>
                    <a:pt x="1360" y="11509"/>
                    <a:pt x="1548" y="11551"/>
                    <a:pt x="1716" y="11509"/>
                  </a:cubicBezTo>
                  <a:cubicBezTo>
                    <a:pt x="2406" y="11341"/>
                    <a:pt x="3097" y="11195"/>
                    <a:pt x="3787" y="11007"/>
                  </a:cubicBezTo>
                  <a:cubicBezTo>
                    <a:pt x="4248" y="10881"/>
                    <a:pt x="4666" y="10923"/>
                    <a:pt x="5126" y="11007"/>
                  </a:cubicBezTo>
                  <a:cubicBezTo>
                    <a:pt x="5273" y="11027"/>
                    <a:pt x="5357" y="11237"/>
                    <a:pt x="5273" y="11425"/>
                  </a:cubicBezTo>
                  <a:cubicBezTo>
                    <a:pt x="5210" y="11634"/>
                    <a:pt x="5043" y="11739"/>
                    <a:pt x="4833" y="11802"/>
                  </a:cubicBezTo>
                  <a:cubicBezTo>
                    <a:pt x="3871" y="12011"/>
                    <a:pt x="2929" y="12262"/>
                    <a:pt x="1925" y="12450"/>
                  </a:cubicBezTo>
                  <a:cubicBezTo>
                    <a:pt x="1465" y="12534"/>
                    <a:pt x="963" y="12471"/>
                    <a:pt x="481" y="12450"/>
                  </a:cubicBezTo>
                  <a:cubicBezTo>
                    <a:pt x="209" y="12429"/>
                    <a:pt x="42" y="12241"/>
                    <a:pt x="21" y="11927"/>
                  </a:cubicBezTo>
                  <a:cubicBezTo>
                    <a:pt x="0" y="11718"/>
                    <a:pt x="21" y="11530"/>
                    <a:pt x="21" y="11320"/>
                  </a:cubicBezTo>
                  <a:cubicBezTo>
                    <a:pt x="63" y="8914"/>
                    <a:pt x="126" y="6508"/>
                    <a:pt x="209" y="4102"/>
                  </a:cubicBezTo>
                  <a:cubicBezTo>
                    <a:pt x="230" y="3056"/>
                    <a:pt x="272" y="2009"/>
                    <a:pt x="335" y="963"/>
                  </a:cubicBezTo>
                  <a:cubicBezTo>
                    <a:pt x="335" y="733"/>
                    <a:pt x="377" y="524"/>
                    <a:pt x="439" y="294"/>
                  </a:cubicBezTo>
                  <a:cubicBezTo>
                    <a:pt x="460" y="189"/>
                    <a:pt x="565" y="84"/>
                    <a:pt x="649" y="43"/>
                  </a:cubicBezTo>
                  <a:cubicBezTo>
                    <a:pt x="732" y="1"/>
                    <a:pt x="858" y="43"/>
                    <a:pt x="984" y="43"/>
                  </a:cubicBezTo>
                  <a:cubicBezTo>
                    <a:pt x="1004" y="210"/>
                    <a:pt x="1046" y="336"/>
                    <a:pt x="1046" y="461"/>
                  </a:cubicBezTo>
                  <a:cubicBezTo>
                    <a:pt x="1067" y="2093"/>
                    <a:pt x="1088" y="3704"/>
                    <a:pt x="1088" y="5315"/>
                  </a:cubicBezTo>
                  <a:cubicBezTo>
                    <a:pt x="1088" y="7094"/>
                    <a:pt x="1067" y="8893"/>
                    <a:pt x="1046" y="10672"/>
                  </a:cubicBezTo>
                  <a:cubicBezTo>
                    <a:pt x="1067" y="10902"/>
                    <a:pt x="1088" y="11195"/>
                    <a:pt x="1088" y="11509"/>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308;p35"/>
            <p:cNvSpPr/>
            <p:nvPr/>
          </p:nvSpPr>
          <p:spPr>
            <a:xfrm>
              <a:off x="6968875" y="3122263"/>
              <a:ext cx="102025" cy="149625"/>
            </a:xfrm>
            <a:custGeom>
              <a:avLst/>
              <a:gdLst/>
              <a:ahLst/>
              <a:cxnLst/>
              <a:rect l="l" t="t" r="r" b="b"/>
              <a:pathLst>
                <a:path w="4081" h="5985" extrusionOk="0">
                  <a:moveTo>
                    <a:pt x="1151" y="858"/>
                  </a:moveTo>
                  <a:cubicBezTo>
                    <a:pt x="1632" y="691"/>
                    <a:pt x="2072" y="544"/>
                    <a:pt x="2490" y="419"/>
                  </a:cubicBezTo>
                  <a:cubicBezTo>
                    <a:pt x="2804" y="335"/>
                    <a:pt x="3118" y="272"/>
                    <a:pt x="3411" y="461"/>
                  </a:cubicBezTo>
                  <a:cubicBezTo>
                    <a:pt x="3725" y="670"/>
                    <a:pt x="3955" y="942"/>
                    <a:pt x="3934" y="1381"/>
                  </a:cubicBezTo>
                  <a:cubicBezTo>
                    <a:pt x="3913" y="2323"/>
                    <a:pt x="3913" y="3243"/>
                    <a:pt x="3913" y="4185"/>
                  </a:cubicBezTo>
                  <a:cubicBezTo>
                    <a:pt x="3913" y="4541"/>
                    <a:pt x="3871" y="4917"/>
                    <a:pt x="3976" y="5273"/>
                  </a:cubicBezTo>
                  <a:cubicBezTo>
                    <a:pt x="4081" y="5608"/>
                    <a:pt x="3871" y="5901"/>
                    <a:pt x="3516" y="5922"/>
                  </a:cubicBezTo>
                  <a:cubicBezTo>
                    <a:pt x="3181" y="5984"/>
                    <a:pt x="2888" y="5775"/>
                    <a:pt x="2825" y="5461"/>
                  </a:cubicBezTo>
                  <a:cubicBezTo>
                    <a:pt x="2804" y="5231"/>
                    <a:pt x="2804" y="5022"/>
                    <a:pt x="2804" y="4771"/>
                  </a:cubicBezTo>
                  <a:cubicBezTo>
                    <a:pt x="2825" y="3871"/>
                    <a:pt x="2867" y="2971"/>
                    <a:pt x="2867" y="2051"/>
                  </a:cubicBezTo>
                  <a:cubicBezTo>
                    <a:pt x="2867" y="1883"/>
                    <a:pt x="2825" y="1695"/>
                    <a:pt x="2825" y="1507"/>
                  </a:cubicBezTo>
                  <a:cubicBezTo>
                    <a:pt x="2156" y="1402"/>
                    <a:pt x="1674" y="1779"/>
                    <a:pt x="1130" y="2114"/>
                  </a:cubicBezTo>
                  <a:cubicBezTo>
                    <a:pt x="1130" y="2762"/>
                    <a:pt x="1109" y="3453"/>
                    <a:pt x="1109" y="4101"/>
                  </a:cubicBezTo>
                  <a:cubicBezTo>
                    <a:pt x="1109" y="4331"/>
                    <a:pt x="1109" y="4541"/>
                    <a:pt x="1088" y="4771"/>
                  </a:cubicBezTo>
                  <a:cubicBezTo>
                    <a:pt x="1026" y="5127"/>
                    <a:pt x="796" y="5336"/>
                    <a:pt x="524" y="5294"/>
                  </a:cubicBezTo>
                  <a:cubicBezTo>
                    <a:pt x="272" y="5273"/>
                    <a:pt x="63" y="5064"/>
                    <a:pt x="0" y="4729"/>
                  </a:cubicBezTo>
                  <a:lnTo>
                    <a:pt x="0" y="4457"/>
                  </a:lnTo>
                  <a:cubicBezTo>
                    <a:pt x="63" y="3264"/>
                    <a:pt x="105" y="2030"/>
                    <a:pt x="168" y="837"/>
                  </a:cubicBezTo>
                  <a:cubicBezTo>
                    <a:pt x="168" y="628"/>
                    <a:pt x="252" y="377"/>
                    <a:pt x="356" y="210"/>
                  </a:cubicBezTo>
                  <a:cubicBezTo>
                    <a:pt x="461" y="0"/>
                    <a:pt x="796" y="0"/>
                    <a:pt x="900" y="210"/>
                  </a:cubicBezTo>
                  <a:cubicBezTo>
                    <a:pt x="984" y="377"/>
                    <a:pt x="1068" y="586"/>
                    <a:pt x="1151" y="85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9" name="Google Shape;309;p35"/>
            <p:cNvSpPr/>
            <p:nvPr/>
          </p:nvSpPr>
          <p:spPr>
            <a:xfrm>
              <a:off x="6406550" y="3128013"/>
              <a:ext cx="85300" cy="186250"/>
            </a:xfrm>
            <a:custGeom>
              <a:avLst/>
              <a:gdLst/>
              <a:ahLst/>
              <a:cxnLst/>
              <a:rect l="l" t="t" r="r" b="b"/>
              <a:pathLst>
                <a:path w="3412" h="7450" extrusionOk="0">
                  <a:moveTo>
                    <a:pt x="1026" y="3955"/>
                  </a:moveTo>
                  <a:cubicBezTo>
                    <a:pt x="1026" y="4499"/>
                    <a:pt x="1005" y="5022"/>
                    <a:pt x="1005" y="5524"/>
                  </a:cubicBezTo>
                  <a:lnTo>
                    <a:pt x="1005" y="5859"/>
                  </a:lnTo>
                  <a:cubicBezTo>
                    <a:pt x="1068" y="6257"/>
                    <a:pt x="1340" y="6466"/>
                    <a:pt x="1737" y="6319"/>
                  </a:cubicBezTo>
                  <a:cubicBezTo>
                    <a:pt x="2030" y="6215"/>
                    <a:pt x="2302" y="6068"/>
                    <a:pt x="2574" y="5943"/>
                  </a:cubicBezTo>
                  <a:cubicBezTo>
                    <a:pt x="2700" y="5880"/>
                    <a:pt x="2804" y="5754"/>
                    <a:pt x="2930" y="5754"/>
                  </a:cubicBezTo>
                  <a:cubicBezTo>
                    <a:pt x="3076" y="5713"/>
                    <a:pt x="3223" y="5775"/>
                    <a:pt x="3306" y="5880"/>
                  </a:cubicBezTo>
                  <a:cubicBezTo>
                    <a:pt x="3390" y="5964"/>
                    <a:pt x="3411" y="6131"/>
                    <a:pt x="3411" y="6278"/>
                  </a:cubicBezTo>
                  <a:cubicBezTo>
                    <a:pt x="3411" y="6340"/>
                    <a:pt x="3348" y="6424"/>
                    <a:pt x="3286" y="6487"/>
                  </a:cubicBezTo>
                  <a:cubicBezTo>
                    <a:pt x="2595" y="7114"/>
                    <a:pt x="1821" y="7449"/>
                    <a:pt x="879" y="7177"/>
                  </a:cubicBezTo>
                  <a:cubicBezTo>
                    <a:pt x="314" y="7031"/>
                    <a:pt x="1" y="6591"/>
                    <a:pt x="1" y="6026"/>
                  </a:cubicBezTo>
                  <a:cubicBezTo>
                    <a:pt x="1" y="4918"/>
                    <a:pt x="63" y="3767"/>
                    <a:pt x="84" y="2637"/>
                  </a:cubicBezTo>
                  <a:cubicBezTo>
                    <a:pt x="84" y="2449"/>
                    <a:pt x="189" y="2281"/>
                    <a:pt x="273" y="2093"/>
                  </a:cubicBezTo>
                  <a:cubicBezTo>
                    <a:pt x="398" y="1758"/>
                    <a:pt x="566" y="1402"/>
                    <a:pt x="628" y="1068"/>
                  </a:cubicBezTo>
                  <a:cubicBezTo>
                    <a:pt x="838" y="314"/>
                    <a:pt x="1319" y="0"/>
                    <a:pt x="1988" y="42"/>
                  </a:cubicBezTo>
                  <a:lnTo>
                    <a:pt x="2344" y="42"/>
                  </a:lnTo>
                  <a:cubicBezTo>
                    <a:pt x="2972" y="105"/>
                    <a:pt x="3223" y="419"/>
                    <a:pt x="3244" y="1047"/>
                  </a:cubicBezTo>
                  <a:cubicBezTo>
                    <a:pt x="3286" y="1674"/>
                    <a:pt x="3014" y="2135"/>
                    <a:pt x="2595" y="2532"/>
                  </a:cubicBezTo>
                  <a:cubicBezTo>
                    <a:pt x="2156" y="2930"/>
                    <a:pt x="1674" y="3285"/>
                    <a:pt x="1235" y="3683"/>
                  </a:cubicBezTo>
                  <a:cubicBezTo>
                    <a:pt x="1235" y="3746"/>
                    <a:pt x="1151" y="3809"/>
                    <a:pt x="1026" y="3955"/>
                  </a:cubicBezTo>
                  <a:close/>
                  <a:moveTo>
                    <a:pt x="2428" y="837"/>
                  </a:moveTo>
                  <a:cubicBezTo>
                    <a:pt x="2177" y="858"/>
                    <a:pt x="2009" y="816"/>
                    <a:pt x="1842" y="879"/>
                  </a:cubicBezTo>
                  <a:cubicBezTo>
                    <a:pt x="1737" y="942"/>
                    <a:pt x="1612" y="1068"/>
                    <a:pt x="1591" y="1193"/>
                  </a:cubicBezTo>
                  <a:cubicBezTo>
                    <a:pt x="1528" y="1612"/>
                    <a:pt x="1319" y="2009"/>
                    <a:pt x="1151" y="2386"/>
                  </a:cubicBezTo>
                  <a:cubicBezTo>
                    <a:pt x="1130" y="2428"/>
                    <a:pt x="1151" y="2532"/>
                    <a:pt x="1193" y="2658"/>
                  </a:cubicBezTo>
                  <a:cubicBezTo>
                    <a:pt x="1821" y="2197"/>
                    <a:pt x="2470" y="1800"/>
                    <a:pt x="2428" y="837"/>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0" name="Google Shape;310;p35"/>
            <p:cNvSpPr/>
            <p:nvPr/>
          </p:nvSpPr>
          <p:spPr>
            <a:xfrm>
              <a:off x="6784750" y="3156263"/>
              <a:ext cx="89475" cy="139175"/>
            </a:xfrm>
            <a:custGeom>
              <a:avLst/>
              <a:gdLst/>
              <a:ahLst/>
              <a:cxnLst/>
              <a:rect l="l" t="t" r="r" b="b"/>
              <a:pathLst>
                <a:path w="3579" h="5567" extrusionOk="0">
                  <a:moveTo>
                    <a:pt x="1067" y="1319"/>
                  </a:moveTo>
                  <a:cubicBezTo>
                    <a:pt x="1339" y="1193"/>
                    <a:pt x="1465" y="1151"/>
                    <a:pt x="1591" y="1088"/>
                  </a:cubicBezTo>
                  <a:cubicBezTo>
                    <a:pt x="1883" y="984"/>
                    <a:pt x="2176" y="879"/>
                    <a:pt x="2490" y="837"/>
                  </a:cubicBezTo>
                  <a:cubicBezTo>
                    <a:pt x="3327" y="691"/>
                    <a:pt x="3578" y="942"/>
                    <a:pt x="3578" y="1779"/>
                  </a:cubicBezTo>
                  <a:cubicBezTo>
                    <a:pt x="3578" y="2741"/>
                    <a:pt x="3557" y="3704"/>
                    <a:pt x="3536" y="4666"/>
                  </a:cubicBezTo>
                  <a:cubicBezTo>
                    <a:pt x="3536" y="4813"/>
                    <a:pt x="3536" y="4959"/>
                    <a:pt x="3495" y="5085"/>
                  </a:cubicBezTo>
                  <a:cubicBezTo>
                    <a:pt x="3474" y="5336"/>
                    <a:pt x="3264" y="5503"/>
                    <a:pt x="3034" y="5545"/>
                  </a:cubicBezTo>
                  <a:cubicBezTo>
                    <a:pt x="2804" y="5566"/>
                    <a:pt x="2532" y="5357"/>
                    <a:pt x="2511" y="5085"/>
                  </a:cubicBezTo>
                  <a:cubicBezTo>
                    <a:pt x="2490" y="4855"/>
                    <a:pt x="2490" y="4645"/>
                    <a:pt x="2490" y="4415"/>
                  </a:cubicBezTo>
                  <a:cubicBezTo>
                    <a:pt x="2490" y="3599"/>
                    <a:pt x="2511" y="2762"/>
                    <a:pt x="2532" y="1988"/>
                  </a:cubicBezTo>
                  <a:cubicBezTo>
                    <a:pt x="2302" y="1779"/>
                    <a:pt x="2155" y="1883"/>
                    <a:pt x="1967" y="1988"/>
                  </a:cubicBezTo>
                  <a:cubicBezTo>
                    <a:pt x="1486" y="2323"/>
                    <a:pt x="1277" y="2825"/>
                    <a:pt x="1130" y="3306"/>
                  </a:cubicBezTo>
                  <a:cubicBezTo>
                    <a:pt x="1047" y="3516"/>
                    <a:pt x="1026" y="3767"/>
                    <a:pt x="963" y="3976"/>
                  </a:cubicBezTo>
                  <a:cubicBezTo>
                    <a:pt x="921" y="4143"/>
                    <a:pt x="712" y="4290"/>
                    <a:pt x="503" y="4290"/>
                  </a:cubicBezTo>
                  <a:cubicBezTo>
                    <a:pt x="314" y="4290"/>
                    <a:pt x="84" y="4122"/>
                    <a:pt x="42" y="3934"/>
                  </a:cubicBezTo>
                  <a:cubicBezTo>
                    <a:pt x="21" y="3829"/>
                    <a:pt x="0" y="3704"/>
                    <a:pt x="0" y="3599"/>
                  </a:cubicBezTo>
                  <a:cubicBezTo>
                    <a:pt x="42" y="2616"/>
                    <a:pt x="105" y="1611"/>
                    <a:pt x="189" y="628"/>
                  </a:cubicBezTo>
                  <a:cubicBezTo>
                    <a:pt x="210" y="440"/>
                    <a:pt x="314" y="251"/>
                    <a:pt x="419" y="105"/>
                  </a:cubicBezTo>
                  <a:cubicBezTo>
                    <a:pt x="503" y="21"/>
                    <a:pt x="670" y="0"/>
                    <a:pt x="816" y="21"/>
                  </a:cubicBezTo>
                  <a:cubicBezTo>
                    <a:pt x="921" y="42"/>
                    <a:pt x="1047" y="210"/>
                    <a:pt x="1047" y="314"/>
                  </a:cubicBezTo>
                  <a:cubicBezTo>
                    <a:pt x="1109" y="628"/>
                    <a:pt x="1067" y="900"/>
                    <a:pt x="1067" y="1319"/>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1" name="Google Shape;311;p35"/>
            <p:cNvSpPr/>
            <p:nvPr/>
          </p:nvSpPr>
          <p:spPr>
            <a:xfrm>
              <a:off x="6680125" y="3102913"/>
              <a:ext cx="77450" cy="187275"/>
            </a:xfrm>
            <a:custGeom>
              <a:avLst/>
              <a:gdLst/>
              <a:ahLst/>
              <a:cxnLst/>
              <a:rect l="l" t="t" r="r" b="b"/>
              <a:pathLst>
                <a:path w="3098" h="7491" extrusionOk="0">
                  <a:moveTo>
                    <a:pt x="1151" y="2909"/>
                  </a:moveTo>
                  <a:cubicBezTo>
                    <a:pt x="1444" y="2699"/>
                    <a:pt x="1654" y="2553"/>
                    <a:pt x="1884" y="2365"/>
                  </a:cubicBezTo>
                  <a:cubicBezTo>
                    <a:pt x="2156" y="2176"/>
                    <a:pt x="2428" y="2092"/>
                    <a:pt x="2763" y="2176"/>
                  </a:cubicBezTo>
                  <a:cubicBezTo>
                    <a:pt x="2951" y="2239"/>
                    <a:pt x="3097" y="2323"/>
                    <a:pt x="3097" y="2511"/>
                  </a:cubicBezTo>
                  <a:cubicBezTo>
                    <a:pt x="3097" y="2637"/>
                    <a:pt x="3014" y="2783"/>
                    <a:pt x="2930" y="2888"/>
                  </a:cubicBezTo>
                  <a:cubicBezTo>
                    <a:pt x="2825" y="2992"/>
                    <a:pt x="2679" y="3013"/>
                    <a:pt x="2574" y="3097"/>
                  </a:cubicBezTo>
                  <a:cubicBezTo>
                    <a:pt x="1654" y="3725"/>
                    <a:pt x="1068" y="4561"/>
                    <a:pt x="1047" y="5712"/>
                  </a:cubicBezTo>
                  <a:cubicBezTo>
                    <a:pt x="1047" y="6047"/>
                    <a:pt x="1047" y="6382"/>
                    <a:pt x="1026" y="6717"/>
                  </a:cubicBezTo>
                  <a:cubicBezTo>
                    <a:pt x="1026" y="6884"/>
                    <a:pt x="963" y="7072"/>
                    <a:pt x="900" y="7198"/>
                  </a:cubicBezTo>
                  <a:cubicBezTo>
                    <a:pt x="817" y="7386"/>
                    <a:pt x="545" y="7491"/>
                    <a:pt x="398" y="7407"/>
                  </a:cubicBezTo>
                  <a:cubicBezTo>
                    <a:pt x="273" y="7344"/>
                    <a:pt x="126" y="7219"/>
                    <a:pt x="63" y="7093"/>
                  </a:cubicBezTo>
                  <a:cubicBezTo>
                    <a:pt x="1" y="6989"/>
                    <a:pt x="1" y="6800"/>
                    <a:pt x="1" y="6675"/>
                  </a:cubicBezTo>
                  <a:cubicBezTo>
                    <a:pt x="63" y="4729"/>
                    <a:pt x="105" y="2825"/>
                    <a:pt x="168" y="900"/>
                  </a:cubicBezTo>
                  <a:cubicBezTo>
                    <a:pt x="168" y="712"/>
                    <a:pt x="210" y="502"/>
                    <a:pt x="273" y="314"/>
                  </a:cubicBezTo>
                  <a:cubicBezTo>
                    <a:pt x="314" y="126"/>
                    <a:pt x="545" y="0"/>
                    <a:pt x="733" y="21"/>
                  </a:cubicBezTo>
                  <a:cubicBezTo>
                    <a:pt x="921" y="63"/>
                    <a:pt x="1110" y="230"/>
                    <a:pt x="1130" y="419"/>
                  </a:cubicBezTo>
                  <a:cubicBezTo>
                    <a:pt x="1151" y="544"/>
                    <a:pt x="1130" y="712"/>
                    <a:pt x="1130" y="837"/>
                  </a:cubicBezTo>
                  <a:cubicBezTo>
                    <a:pt x="1130" y="1381"/>
                    <a:pt x="1110" y="1904"/>
                    <a:pt x="1110" y="2469"/>
                  </a:cubicBezTo>
                  <a:cubicBezTo>
                    <a:pt x="1068" y="2574"/>
                    <a:pt x="1130" y="2699"/>
                    <a:pt x="1151" y="2909"/>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2" name="Google Shape;312;p35"/>
            <p:cNvSpPr/>
            <p:nvPr/>
          </p:nvSpPr>
          <p:spPr>
            <a:xfrm>
              <a:off x="6903475" y="3155213"/>
              <a:ext cx="30900" cy="114575"/>
            </a:xfrm>
            <a:custGeom>
              <a:avLst/>
              <a:gdLst/>
              <a:ahLst/>
              <a:cxnLst/>
              <a:rect l="l" t="t" r="r" b="b"/>
              <a:pathLst>
                <a:path w="1236" h="4583" extrusionOk="0">
                  <a:moveTo>
                    <a:pt x="1131" y="2386"/>
                  </a:moveTo>
                  <a:cubicBezTo>
                    <a:pt x="1173" y="2888"/>
                    <a:pt x="1194" y="3411"/>
                    <a:pt x="1215" y="3892"/>
                  </a:cubicBezTo>
                  <a:cubicBezTo>
                    <a:pt x="1235" y="4269"/>
                    <a:pt x="1089" y="4457"/>
                    <a:pt x="775" y="4499"/>
                  </a:cubicBezTo>
                  <a:cubicBezTo>
                    <a:pt x="440" y="4583"/>
                    <a:pt x="147" y="4394"/>
                    <a:pt x="64" y="4081"/>
                  </a:cubicBezTo>
                  <a:cubicBezTo>
                    <a:pt x="43" y="3955"/>
                    <a:pt x="1" y="3788"/>
                    <a:pt x="1" y="3662"/>
                  </a:cubicBezTo>
                  <a:cubicBezTo>
                    <a:pt x="43" y="2783"/>
                    <a:pt x="43" y="1863"/>
                    <a:pt x="64" y="963"/>
                  </a:cubicBezTo>
                  <a:cubicBezTo>
                    <a:pt x="64" y="817"/>
                    <a:pt x="85" y="628"/>
                    <a:pt x="106" y="482"/>
                  </a:cubicBezTo>
                  <a:cubicBezTo>
                    <a:pt x="189" y="189"/>
                    <a:pt x="399" y="0"/>
                    <a:pt x="629" y="21"/>
                  </a:cubicBezTo>
                  <a:cubicBezTo>
                    <a:pt x="838" y="63"/>
                    <a:pt x="1026" y="210"/>
                    <a:pt x="1089" y="440"/>
                  </a:cubicBezTo>
                  <a:cubicBezTo>
                    <a:pt x="1110" y="628"/>
                    <a:pt x="1131" y="837"/>
                    <a:pt x="1131" y="1026"/>
                  </a:cubicBezTo>
                  <a:cubicBezTo>
                    <a:pt x="1152" y="1465"/>
                    <a:pt x="1152" y="1925"/>
                    <a:pt x="1131" y="238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3" name="Google Shape;313;p35"/>
            <p:cNvSpPr/>
            <p:nvPr/>
          </p:nvSpPr>
          <p:spPr>
            <a:xfrm>
              <a:off x="6888850" y="3055313"/>
              <a:ext cx="45525" cy="41850"/>
            </a:xfrm>
            <a:custGeom>
              <a:avLst/>
              <a:gdLst/>
              <a:ahLst/>
              <a:cxnLst/>
              <a:rect l="l" t="t" r="r" b="b"/>
              <a:pathLst>
                <a:path w="1821" h="1674" extrusionOk="0">
                  <a:moveTo>
                    <a:pt x="837" y="1674"/>
                  </a:moveTo>
                  <a:cubicBezTo>
                    <a:pt x="691" y="1653"/>
                    <a:pt x="523" y="1674"/>
                    <a:pt x="377" y="1590"/>
                  </a:cubicBezTo>
                  <a:cubicBezTo>
                    <a:pt x="251" y="1528"/>
                    <a:pt x="63" y="1381"/>
                    <a:pt x="42" y="1256"/>
                  </a:cubicBezTo>
                  <a:cubicBezTo>
                    <a:pt x="0" y="1004"/>
                    <a:pt x="0" y="691"/>
                    <a:pt x="84" y="419"/>
                  </a:cubicBezTo>
                  <a:cubicBezTo>
                    <a:pt x="147" y="126"/>
                    <a:pt x="544" y="0"/>
                    <a:pt x="858" y="105"/>
                  </a:cubicBezTo>
                  <a:cubicBezTo>
                    <a:pt x="1130" y="209"/>
                    <a:pt x="1360" y="356"/>
                    <a:pt x="1590" y="523"/>
                  </a:cubicBezTo>
                  <a:cubicBezTo>
                    <a:pt x="1800" y="711"/>
                    <a:pt x="1820" y="963"/>
                    <a:pt x="1737" y="1235"/>
                  </a:cubicBezTo>
                  <a:cubicBezTo>
                    <a:pt x="1674" y="1465"/>
                    <a:pt x="1486" y="1590"/>
                    <a:pt x="1256" y="1632"/>
                  </a:cubicBezTo>
                  <a:cubicBezTo>
                    <a:pt x="1130" y="1653"/>
                    <a:pt x="1025" y="1653"/>
                    <a:pt x="837" y="1674"/>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14" name="Google Shape;314;p35"/>
          <p:cNvGrpSpPr/>
          <p:nvPr/>
        </p:nvGrpSpPr>
        <p:grpSpPr>
          <a:xfrm rot="625986">
            <a:off x="8405764" y="2652270"/>
            <a:ext cx="482225" cy="539980"/>
            <a:chOff x="1835200" y="3337050"/>
            <a:chExt cx="279350" cy="312825"/>
          </a:xfrm>
        </p:grpSpPr>
        <p:sp>
          <p:nvSpPr>
            <p:cNvPr id="315" name="Google Shape;315;p35"/>
            <p:cNvSpPr/>
            <p:nvPr/>
          </p:nvSpPr>
          <p:spPr>
            <a:xfrm>
              <a:off x="1835200" y="3337050"/>
              <a:ext cx="64900" cy="154325"/>
            </a:xfrm>
            <a:custGeom>
              <a:avLst/>
              <a:gdLst/>
              <a:ahLst/>
              <a:cxnLst/>
              <a:rect l="l" t="t" r="r" b="b"/>
              <a:pathLst>
                <a:path w="2596" h="6173" extrusionOk="0">
                  <a:moveTo>
                    <a:pt x="2595" y="795"/>
                  </a:moveTo>
                  <a:cubicBezTo>
                    <a:pt x="2574" y="942"/>
                    <a:pt x="2511" y="1172"/>
                    <a:pt x="2449" y="1381"/>
                  </a:cubicBezTo>
                  <a:lnTo>
                    <a:pt x="1967" y="3034"/>
                  </a:lnTo>
                  <a:cubicBezTo>
                    <a:pt x="1779" y="3599"/>
                    <a:pt x="1549" y="4143"/>
                    <a:pt x="1361" y="4729"/>
                  </a:cubicBezTo>
                  <a:cubicBezTo>
                    <a:pt x="1277" y="4959"/>
                    <a:pt x="1214" y="5189"/>
                    <a:pt x="1130" y="5461"/>
                  </a:cubicBezTo>
                  <a:cubicBezTo>
                    <a:pt x="1110" y="5566"/>
                    <a:pt x="1089" y="5691"/>
                    <a:pt x="1047" y="5796"/>
                  </a:cubicBezTo>
                  <a:cubicBezTo>
                    <a:pt x="963" y="6005"/>
                    <a:pt x="838" y="6131"/>
                    <a:pt x="607" y="6173"/>
                  </a:cubicBezTo>
                  <a:cubicBezTo>
                    <a:pt x="398" y="6173"/>
                    <a:pt x="231" y="6068"/>
                    <a:pt x="168" y="5859"/>
                  </a:cubicBezTo>
                  <a:cubicBezTo>
                    <a:pt x="63" y="5545"/>
                    <a:pt x="1" y="5252"/>
                    <a:pt x="105" y="4938"/>
                  </a:cubicBezTo>
                  <a:cubicBezTo>
                    <a:pt x="168" y="4771"/>
                    <a:pt x="252" y="4624"/>
                    <a:pt x="314" y="4457"/>
                  </a:cubicBezTo>
                  <a:cubicBezTo>
                    <a:pt x="628" y="3871"/>
                    <a:pt x="838" y="3201"/>
                    <a:pt x="1026" y="2532"/>
                  </a:cubicBezTo>
                  <a:cubicBezTo>
                    <a:pt x="1193" y="2030"/>
                    <a:pt x="1361" y="1569"/>
                    <a:pt x="1528" y="1088"/>
                  </a:cubicBezTo>
                  <a:cubicBezTo>
                    <a:pt x="1612" y="858"/>
                    <a:pt x="1654" y="586"/>
                    <a:pt x="1737" y="356"/>
                  </a:cubicBezTo>
                  <a:cubicBezTo>
                    <a:pt x="1821" y="147"/>
                    <a:pt x="1988" y="0"/>
                    <a:pt x="2177" y="21"/>
                  </a:cubicBezTo>
                  <a:cubicBezTo>
                    <a:pt x="2386" y="63"/>
                    <a:pt x="2511" y="230"/>
                    <a:pt x="2532" y="440"/>
                  </a:cubicBezTo>
                  <a:cubicBezTo>
                    <a:pt x="2532" y="460"/>
                    <a:pt x="2574" y="586"/>
                    <a:pt x="2595" y="795"/>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6" name="Google Shape;316;p35"/>
            <p:cNvSpPr/>
            <p:nvPr/>
          </p:nvSpPr>
          <p:spPr>
            <a:xfrm>
              <a:off x="1948725" y="3612700"/>
              <a:ext cx="165825" cy="37175"/>
            </a:xfrm>
            <a:custGeom>
              <a:avLst/>
              <a:gdLst/>
              <a:ahLst/>
              <a:cxnLst/>
              <a:rect l="l" t="t" r="r" b="b"/>
              <a:pathLst>
                <a:path w="6633" h="1487" extrusionOk="0">
                  <a:moveTo>
                    <a:pt x="2260" y="1466"/>
                  </a:moveTo>
                  <a:cubicBezTo>
                    <a:pt x="1653" y="1382"/>
                    <a:pt x="1088" y="1340"/>
                    <a:pt x="481" y="1256"/>
                  </a:cubicBezTo>
                  <a:cubicBezTo>
                    <a:pt x="377" y="1235"/>
                    <a:pt x="272" y="1214"/>
                    <a:pt x="167" y="1152"/>
                  </a:cubicBezTo>
                  <a:cubicBezTo>
                    <a:pt x="21" y="1068"/>
                    <a:pt x="0" y="817"/>
                    <a:pt x="146" y="733"/>
                  </a:cubicBezTo>
                  <a:cubicBezTo>
                    <a:pt x="272" y="649"/>
                    <a:pt x="398" y="608"/>
                    <a:pt x="544" y="587"/>
                  </a:cubicBezTo>
                  <a:cubicBezTo>
                    <a:pt x="1109" y="524"/>
                    <a:pt x="1653" y="440"/>
                    <a:pt x="2239" y="419"/>
                  </a:cubicBezTo>
                  <a:cubicBezTo>
                    <a:pt x="2846" y="398"/>
                    <a:pt x="3411" y="398"/>
                    <a:pt x="4017" y="273"/>
                  </a:cubicBezTo>
                  <a:cubicBezTo>
                    <a:pt x="4582" y="126"/>
                    <a:pt x="5189" y="85"/>
                    <a:pt x="5796" y="22"/>
                  </a:cubicBezTo>
                  <a:cubicBezTo>
                    <a:pt x="5984" y="1"/>
                    <a:pt x="6193" y="64"/>
                    <a:pt x="6361" y="105"/>
                  </a:cubicBezTo>
                  <a:cubicBezTo>
                    <a:pt x="6612" y="189"/>
                    <a:pt x="6633" y="524"/>
                    <a:pt x="6445" y="691"/>
                  </a:cubicBezTo>
                  <a:cubicBezTo>
                    <a:pt x="6361" y="754"/>
                    <a:pt x="6277" y="817"/>
                    <a:pt x="6152" y="859"/>
                  </a:cubicBezTo>
                  <a:cubicBezTo>
                    <a:pt x="5900" y="942"/>
                    <a:pt x="5608" y="1068"/>
                    <a:pt x="5356" y="1110"/>
                  </a:cubicBezTo>
                  <a:cubicBezTo>
                    <a:pt x="4310" y="1173"/>
                    <a:pt x="3306" y="1486"/>
                    <a:pt x="2260" y="1466"/>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7" name="Google Shape;317;p35"/>
            <p:cNvSpPr/>
            <p:nvPr/>
          </p:nvSpPr>
          <p:spPr>
            <a:xfrm>
              <a:off x="1926750" y="3445325"/>
              <a:ext cx="122425" cy="81100"/>
            </a:xfrm>
            <a:custGeom>
              <a:avLst/>
              <a:gdLst/>
              <a:ahLst/>
              <a:cxnLst/>
              <a:rect l="l" t="t" r="r" b="b"/>
              <a:pathLst>
                <a:path w="4897" h="3244" extrusionOk="0">
                  <a:moveTo>
                    <a:pt x="4373" y="0"/>
                  </a:moveTo>
                  <a:cubicBezTo>
                    <a:pt x="4415" y="21"/>
                    <a:pt x="4562" y="63"/>
                    <a:pt x="4624" y="84"/>
                  </a:cubicBezTo>
                  <a:cubicBezTo>
                    <a:pt x="4855" y="189"/>
                    <a:pt x="4896" y="502"/>
                    <a:pt x="4729" y="649"/>
                  </a:cubicBezTo>
                  <a:cubicBezTo>
                    <a:pt x="4708" y="712"/>
                    <a:pt x="4666" y="733"/>
                    <a:pt x="4603" y="754"/>
                  </a:cubicBezTo>
                  <a:cubicBezTo>
                    <a:pt x="3515" y="1528"/>
                    <a:pt x="2427" y="2302"/>
                    <a:pt x="1235" y="2909"/>
                  </a:cubicBezTo>
                  <a:cubicBezTo>
                    <a:pt x="1005" y="3013"/>
                    <a:pt x="753" y="3118"/>
                    <a:pt x="523" y="3202"/>
                  </a:cubicBezTo>
                  <a:cubicBezTo>
                    <a:pt x="356" y="3243"/>
                    <a:pt x="168" y="3202"/>
                    <a:pt x="84" y="3034"/>
                  </a:cubicBezTo>
                  <a:cubicBezTo>
                    <a:pt x="42" y="2909"/>
                    <a:pt x="0" y="2699"/>
                    <a:pt x="63" y="2574"/>
                  </a:cubicBezTo>
                  <a:cubicBezTo>
                    <a:pt x="147" y="2407"/>
                    <a:pt x="314" y="2260"/>
                    <a:pt x="481" y="2176"/>
                  </a:cubicBezTo>
                  <a:cubicBezTo>
                    <a:pt x="942" y="1883"/>
                    <a:pt x="1465" y="1632"/>
                    <a:pt x="1946" y="1298"/>
                  </a:cubicBezTo>
                  <a:cubicBezTo>
                    <a:pt x="2406" y="1026"/>
                    <a:pt x="2867" y="733"/>
                    <a:pt x="3306" y="419"/>
                  </a:cubicBezTo>
                  <a:cubicBezTo>
                    <a:pt x="3641" y="210"/>
                    <a:pt x="3955" y="21"/>
                    <a:pt x="437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163" y="498764"/>
            <a:ext cx="6775379" cy="3990109"/>
          </a:xfrm>
          <a:prstGeom prst="rect">
            <a:avLst/>
          </a:prstGeom>
        </p:spPr>
      </p:pic>
    </p:spTree>
    <p:extLst>
      <p:ext uri="{BB962C8B-B14F-4D97-AF65-F5344CB8AC3E}">
        <p14:creationId xmlns:p14="http://schemas.microsoft.com/office/powerpoint/2010/main" val="14988702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grpSp>
        <p:nvGrpSpPr>
          <p:cNvPr id="361" name="Google Shape;361;p37"/>
          <p:cNvGrpSpPr/>
          <p:nvPr/>
        </p:nvGrpSpPr>
        <p:grpSpPr>
          <a:xfrm flipH="1">
            <a:off x="0" y="3595254"/>
            <a:ext cx="1524429" cy="1153263"/>
            <a:chOff x="-2314175" y="910675"/>
            <a:chExt cx="2012875" cy="1733025"/>
          </a:xfrm>
        </p:grpSpPr>
        <p:sp>
          <p:nvSpPr>
            <p:cNvPr id="362" name="Google Shape;362;p37"/>
            <p:cNvSpPr/>
            <p:nvPr/>
          </p:nvSpPr>
          <p:spPr>
            <a:xfrm>
              <a:off x="-2265025" y="2299475"/>
              <a:ext cx="747525" cy="219200"/>
            </a:xfrm>
            <a:custGeom>
              <a:avLst/>
              <a:gdLst/>
              <a:ahLst/>
              <a:cxnLst/>
              <a:rect l="l" t="t" r="r" b="b"/>
              <a:pathLst>
                <a:path w="29901" h="8768" extrusionOk="0">
                  <a:moveTo>
                    <a:pt x="2700" y="7847"/>
                  </a:moveTo>
                  <a:cubicBezTo>
                    <a:pt x="3098" y="7763"/>
                    <a:pt x="3453" y="7638"/>
                    <a:pt x="3830" y="7533"/>
                  </a:cubicBezTo>
                  <a:cubicBezTo>
                    <a:pt x="4834" y="7219"/>
                    <a:pt x="5839" y="6926"/>
                    <a:pt x="6885" y="6780"/>
                  </a:cubicBezTo>
                  <a:cubicBezTo>
                    <a:pt x="7533" y="6675"/>
                    <a:pt x="8182" y="6529"/>
                    <a:pt x="8852" y="6466"/>
                  </a:cubicBezTo>
                  <a:cubicBezTo>
                    <a:pt x="9898" y="6298"/>
                    <a:pt x="10944" y="6173"/>
                    <a:pt x="11990" y="6173"/>
                  </a:cubicBezTo>
                  <a:cubicBezTo>
                    <a:pt x="13831" y="6194"/>
                    <a:pt x="15715" y="6194"/>
                    <a:pt x="17577" y="6173"/>
                  </a:cubicBezTo>
                  <a:cubicBezTo>
                    <a:pt x="18560" y="6173"/>
                    <a:pt x="19564" y="6215"/>
                    <a:pt x="20527" y="6403"/>
                  </a:cubicBezTo>
                  <a:cubicBezTo>
                    <a:pt x="20757" y="6466"/>
                    <a:pt x="21008" y="6508"/>
                    <a:pt x="21238" y="6529"/>
                  </a:cubicBezTo>
                  <a:cubicBezTo>
                    <a:pt x="24021" y="6989"/>
                    <a:pt x="26762" y="7449"/>
                    <a:pt x="29440" y="8307"/>
                  </a:cubicBezTo>
                  <a:cubicBezTo>
                    <a:pt x="29587" y="8370"/>
                    <a:pt x="29733" y="8349"/>
                    <a:pt x="29901" y="8349"/>
                  </a:cubicBezTo>
                  <a:cubicBezTo>
                    <a:pt x="29399" y="7052"/>
                    <a:pt x="29064" y="5775"/>
                    <a:pt x="27767" y="5064"/>
                  </a:cubicBezTo>
                  <a:cubicBezTo>
                    <a:pt x="27495" y="5357"/>
                    <a:pt x="27118" y="5462"/>
                    <a:pt x="26679" y="5462"/>
                  </a:cubicBezTo>
                  <a:cubicBezTo>
                    <a:pt x="26386" y="5148"/>
                    <a:pt x="26155" y="4813"/>
                    <a:pt x="25842" y="4583"/>
                  </a:cubicBezTo>
                  <a:cubicBezTo>
                    <a:pt x="25465" y="4269"/>
                    <a:pt x="25088" y="3997"/>
                    <a:pt x="24837" y="3578"/>
                  </a:cubicBezTo>
                  <a:cubicBezTo>
                    <a:pt x="24712" y="3348"/>
                    <a:pt x="24461" y="3244"/>
                    <a:pt x="24189" y="3139"/>
                  </a:cubicBezTo>
                  <a:cubicBezTo>
                    <a:pt x="23833" y="3013"/>
                    <a:pt x="23477" y="2846"/>
                    <a:pt x="23205" y="2532"/>
                  </a:cubicBezTo>
                  <a:cubicBezTo>
                    <a:pt x="23017" y="2344"/>
                    <a:pt x="22745" y="2239"/>
                    <a:pt x="22515" y="2093"/>
                  </a:cubicBezTo>
                  <a:cubicBezTo>
                    <a:pt x="22305" y="1967"/>
                    <a:pt x="22075" y="1884"/>
                    <a:pt x="21887" y="1716"/>
                  </a:cubicBezTo>
                  <a:cubicBezTo>
                    <a:pt x="21531" y="1360"/>
                    <a:pt x="21113" y="1235"/>
                    <a:pt x="20611" y="1088"/>
                  </a:cubicBezTo>
                  <a:cubicBezTo>
                    <a:pt x="19481" y="816"/>
                    <a:pt x="18309" y="565"/>
                    <a:pt x="17242" y="105"/>
                  </a:cubicBezTo>
                  <a:cubicBezTo>
                    <a:pt x="17012" y="0"/>
                    <a:pt x="16719" y="0"/>
                    <a:pt x="16447" y="0"/>
                  </a:cubicBezTo>
                  <a:lnTo>
                    <a:pt x="11300" y="0"/>
                  </a:lnTo>
                  <a:cubicBezTo>
                    <a:pt x="11049" y="0"/>
                    <a:pt x="10756" y="21"/>
                    <a:pt x="10484" y="42"/>
                  </a:cubicBezTo>
                  <a:cubicBezTo>
                    <a:pt x="9479" y="210"/>
                    <a:pt x="8475" y="419"/>
                    <a:pt x="7450" y="565"/>
                  </a:cubicBezTo>
                  <a:cubicBezTo>
                    <a:pt x="6048" y="754"/>
                    <a:pt x="4751" y="1360"/>
                    <a:pt x="3432" y="1884"/>
                  </a:cubicBezTo>
                  <a:cubicBezTo>
                    <a:pt x="3265" y="2595"/>
                    <a:pt x="3014" y="3223"/>
                    <a:pt x="2575" y="3767"/>
                  </a:cubicBezTo>
                  <a:cubicBezTo>
                    <a:pt x="1884" y="4604"/>
                    <a:pt x="1424" y="5587"/>
                    <a:pt x="838" y="6508"/>
                  </a:cubicBezTo>
                  <a:cubicBezTo>
                    <a:pt x="419" y="7198"/>
                    <a:pt x="231" y="7930"/>
                    <a:pt x="1" y="8767"/>
                  </a:cubicBezTo>
                  <a:cubicBezTo>
                    <a:pt x="273" y="8684"/>
                    <a:pt x="503" y="8684"/>
                    <a:pt x="650" y="8579"/>
                  </a:cubicBezTo>
                  <a:cubicBezTo>
                    <a:pt x="1319" y="8161"/>
                    <a:pt x="1989" y="7993"/>
                    <a:pt x="2700" y="7847"/>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3" name="Google Shape;363;p37"/>
            <p:cNvSpPr/>
            <p:nvPr/>
          </p:nvSpPr>
          <p:spPr>
            <a:xfrm>
              <a:off x="-1461025" y="2493025"/>
              <a:ext cx="621975" cy="109875"/>
            </a:xfrm>
            <a:custGeom>
              <a:avLst/>
              <a:gdLst/>
              <a:ahLst/>
              <a:cxnLst/>
              <a:rect l="l" t="t" r="r" b="b"/>
              <a:pathLst>
                <a:path w="24879" h="4395" extrusionOk="0">
                  <a:moveTo>
                    <a:pt x="24000" y="1779"/>
                  </a:moveTo>
                  <a:cubicBezTo>
                    <a:pt x="22765" y="1402"/>
                    <a:pt x="21636" y="879"/>
                    <a:pt x="20401" y="753"/>
                  </a:cubicBezTo>
                  <a:cubicBezTo>
                    <a:pt x="19439" y="649"/>
                    <a:pt x="18497" y="523"/>
                    <a:pt x="17555" y="356"/>
                  </a:cubicBezTo>
                  <a:cubicBezTo>
                    <a:pt x="16363" y="188"/>
                    <a:pt x="15170" y="84"/>
                    <a:pt x="13977" y="105"/>
                  </a:cubicBezTo>
                  <a:cubicBezTo>
                    <a:pt x="12910" y="126"/>
                    <a:pt x="11822" y="105"/>
                    <a:pt x="10734" y="105"/>
                  </a:cubicBezTo>
                  <a:cubicBezTo>
                    <a:pt x="9249" y="0"/>
                    <a:pt x="7826" y="42"/>
                    <a:pt x="6319" y="209"/>
                  </a:cubicBezTo>
                  <a:cubicBezTo>
                    <a:pt x="5629" y="293"/>
                    <a:pt x="4980" y="419"/>
                    <a:pt x="4353" y="649"/>
                  </a:cubicBezTo>
                  <a:cubicBezTo>
                    <a:pt x="3662" y="921"/>
                    <a:pt x="3369" y="1088"/>
                    <a:pt x="3034" y="1758"/>
                  </a:cubicBezTo>
                  <a:cubicBezTo>
                    <a:pt x="2993" y="1821"/>
                    <a:pt x="3097" y="1967"/>
                    <a:pt x="3181" y="1883"/>
                  </a:cubicBezTo>
                  <a:cubicBezTo>
                    <a:pt x="4332" y="1151"/>
                    <a:pt x="6026" y="1339"/>
                    <a:pt x="7366" y="1256"/>
                  </a:cubicBezTo>
                  <a:cubicBezTo>
                    <a:pt x="8726" y="1172"/>
                    <a:pt x="10086" y="1297"/>
                    <a:pt x="11446" y="1402"/>
                  </a:cubicBezTo>
                  <a:cubicBezTo>
                    <a:pt x="12387" y="1486"/>
                    <a:pt x="13266" y="1695"/>
                    <a:pt x="14187" y="1883"/>
                  </a:cubicBezTo>
                  <a:cubicBezTo>
                    <a:pt x="13057" y="1800"/>
                    <a:pt x="11927" y="1695"/>
                    <a:pt x="10818" y="1611"/>
                  </a:cubicBezTo>
                  <a:cubicBezTo>
                    <a:pt x="9186" y="1507"/>
                    <a:pt x="7575" y="1381"/>
                    <a:pt x="5943" y="1695"/>
                  </a:cubicBezTo>
                  <a:cubicBezTo>
                    <a:pt x="5692" y="1758"/>
                    <a:pt x="5399" y="1758"/>
                    <a:pt x="5127" y="1758"/>
                  </a:cubicBezTo>
                  <a:cubicBezTo>
                    <a:pt x="3537" y="1674"/>
                    <a:pt x="2051" y="2134"/>
                    <a:pt x="524" y="2511"/>
                  </a:cubicBezTo>
                  <a:cubicBezTo>
                    <a:pt x="377" y="2532"/>
                    <a:pt x="252" y="2657"/>
                    <a:pt x="0" y="2804"/>
                  </a:cubicBezTo>
                  <a:cubicBezTo>
                    <a:pt x="210" y="2909"/>
                    <a:pt x="314" y="2971"/>
                    <a:pt x="419" y="2971"/>
                  </a:cubicBezTo>
                  <a:cubicBezTo>
                    <a:pt x="670" y="2950"/>
                    <a:pt x="900" y="2929"/>
                    <a:pt x="1130" y="2825"/>
                  </a:cubicBezTo>
                  <a:cubicBezTo>
                    <a:pt x="1528" y="2657"/>
                    <a:pt x="1946" y="2616"/>
                    <a:pt x="2365" y="2616"/>
                  </a:cubicBezTo>
                  <a:cubicBezTo>
                    <a:pt x="5796" y="2595"/>
                    <a:pt x="9228" y="2532"/>
                    <a:pt x="12680" y="2511"/>
                  </a:cubicBezTo>
                  <a:cubicBezTo>
                    <a:pt x="13350" y="2511"/>
                    <a:pt x="14061" y="2532"/>
                    <a:pt x="14731" y="2637"/>
                  </a:cubicBezTo>
                  <a:cubicBezTo>
                    <a:pt x="15589" y="2762"/>
                    <a:pt x="16467" y="2825"/>
                    <a:pt x="17346" y="2804"/>
                  </a:cubicBezTo>
                  <a:cubicBezTo>
                    <a:pt x="17576" y="2804"/>
                    <a:pt x="17848" y="2804"/>
                    <a:pt x="18079" y="2825"/>
                  </a:cubicBezTo>
                  <a:cubicBezTo>
                    <a:pt x="20150" y="3181"/>
                    <a:pt x="22242" y="3536"/>
                    <a:pt x="24230" y="4206"/>
                  </a:cubicBezTo>
                  <a:cubicBezTo>
                    <a:pt x="24418" y="4269"/>
                    <a:pt x="24628" y="4310"/>
                    <a:pt x="24879" y="4394"/>
                  </a:cubicBezTo>
                  <a:cubicBezTo>
                    <a:pt x="24669" y="3432"/>
                    <a:pt x="24125" y="2657"/>
                    <a:pt x="24000" y="1779"/>
                  </a:cubicBezTo>
                  <a:close/>
                  <a:moveTo>
                    <a:pt x="23100" y="3369"/>
                  </a:moveTo>
                  <a:cubicBezTo>
                    <a:pt x="23037" y="3453"/>
                    <a:pt x="22828" y="3536"/>
                    <a:pt x="22724" y="3494"/>
                  </a:cubicBezTo>
                  <a:cubicBezTo>
                    <a:pt x="22200" y="3369"/>
                    <a:pt x="21698" y="3181"/>
                    <a:pt x="21175" y="3055"/>
                  </a:cubicBezTo>
                  <a:cubicBezTo>
                    <a:pt x="20464" y="2867"/>
                    <a:pt x="19752" y="2699"/>
                    <a:pt x="19020" y="2553"/>
                  </a:cubicBezTo>
                  <a:cubicBezTo>
                    <a:pt x="19229" y="2532"/>
                    <a:pt x="19439" y="2511"/>
                    <a:pt x="19627" y="2406"/>
                  </a:cubicBezTo>
                  <a:cubicBezTo>
                    <a:pt x="19836" y="2302"/>
                    <a:pt x="19878" y="2009"/>
                    <a:pt x="19773" y="1821"/>
                  </a:cubicBezTo>
                  <a:cubicBezTo>
                    <a:pt x="20694" y="2030"/>
                    <a:pt x="21615" y="2302"/>
                    <a:pt x="22535" y="2595"/>
                  </a:cubicBezTo>
                  <a:cubicBezTo>
                    <a:pt x="22724" y="2637"/>
                    <a:pt x="22891" y="2762"/>
                    <a:pt x="23058" y="2909"/>
                  </a:cubicBezTo>
                  <a:cubicBezTo>
                    <a:pt x="23184" y="3013"/>
                    <a:pt x="23247" y="3243"/>
                    <a:pt x="23100" y="3369"/>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37"/>
            <p:cNvSpPr/>
            <p:nvPr/>
          </p:nvSpPr>
          <p:spPr>
            <a:xfrm>
              <a:off x="-2009750" y="2479425"/>
              <a:ext cx="9450" cy="1075"/>
            </a:xfrm>
            <a:custGeom>
              <a:avLst/>
              <a:gdLst/>
              <a:ahLst/>
              <a:cxnLst/>
              <a:rect l="l" t="t" r="r" b="b"/>
              <a:pathLst>
                <a:path w="378" h="43" extrusionOk="0">
                  <a:moveTo>
                    <a:pt x="1" y="42"/>
                  </a:moveTo>
                  <a:lnTo>
                    <a:pt x="377" y="42"/>
                  </a:lnTo>
                  <a:lnTo>
                    <a:pt x="377" y="0"/>
                  </a:lnTo>
                  <a:lnTo>
                    <a:pt x="1" y="0"/>
                  </a:lnTo>
                  <a:close/>
                </a:path>
              </a:pathLst>
            </a:custGeom>
            <a:solidFill>
              <a:srgbClr val="E6E6E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37"/>
            <p:cNvSpPr/>
            <p:nvPr/>
          </p:nvSpPr>
          <p:spPr>
            <a:xfrm>
              <a:off x="-2285950" y="2359100"/>
              <a:ext cx="1445325" cy="228100"/>
            </a:xfrm>
            <a:custGeom>
              <a:avLst/>
              <a:gdLst/>
              <a:ahLst/>
              <a:cxnLst/>
              <a:rect l="l" t="t" r="r" b="b"/>
              <a:pathLst>
                <a:path w="57813" h="9124" extrusionOk="0">
                  <a:moveTo>
                    <a:pt x="32746" y="7261"/>
                  </a:moveTo>
                  <a:lnTo>
                    <a:pt x="32956" y="7261"/>
                  </a:lnTo>
                  <a:cubicBezTo>
                    <a:pt x="33793" y="7031"/>
                    <a:pt x="34630" y="6759"/>
                    <a:pt x="35404" y="6341"/>
                  </a:cubicBezTo>
                  <a:cubicBezTo>
                    <a:pt x="35759" y="6173"/>
                    <a:pt x="36115" y="6027"/>
                    <a:pt x="36492" y="5901"/>
                  </a:cubicBezTo>
                  <a:cubicBezTo>
                    <a:pt x="38187" y="5294"/>
                    <a:pt x="39965" y="4960"/>
                    <a:pt x="41764" y="4750"/>
                  </a:cubicBezTo>
                  <a:cubicBezTo>
                    <a:pt x="42706" y="4646"/>
                    <a:pt x="43710" y="4625"/>
                    <a:pt x="44652" y="4646"/>
                  </a:cubicBezTo>
                  <a:cubicBezTo>
                    <a:pt x="46263" y="4646"/>
                    <a:pt x="47895" y="4541"/>
                    <a:pt x="49506" y="4750"/>
                  </a:cubicBezTo>
                  <a:cubicBezTo>
                    <a:pt x="50092" y="4834"/>
                    <a:pt x="50636" y="4876"/>
                    <a:pt x="51222" y="4960"/>
                  </a:cubicBezTo>
                  <a:cubicBezTo>
                    <a:pt x="53168" y="5169"/>
                    <a:pt x="55093" y="5504"/>
                    <a:pt x="56913" y="6236"/>
                  </a:cubicBezTo>
                  <a:cubicBezTo>
                    <a:pt x="57185" y="6341"/>
                    <a:pt x="57457" y="6424"/>
                    <a:pt x="57813" y="6529"/>
                  </a:cubicBezTo>
                  <a:cubicBezTo>
                    <a:pt x="57813" y="6382"/>
                    <a:pt x="57813" y="6278"/>
                    <a:pt x="57771" y="6215"/>
                  </a:cubicBezTo>
                  <a:cubicBezTo>
                    <a:pt x="57520" y="5776"/>
                    <a:pt x="57248" y="5336"/>
                    <a:pt x="56976" y="4918"/>
                  </a:cubicBezTo>
                  <a:cubicBezTo>
                    <a:pt x="56474" y="4144"/>
                    <a:pt x="55930" y="3453"/>
                    <a:pt x="55449" y="2658"/>
                  </a:cubicBezTo>
                  <a:cubicBezTo>
                    <a:pt x="55239" y="2323"/>
                    <a:pt x="55009" y="2114"/>
                    <a:pt x="54674" y="1988"/>
                  </a:cubicBezTo>
                  <a:cubicBezTo>
                    <a:pt x="53733" y="1612"/>
                    <a:pt x="52770" y="1193"/>
                    <a:pt x="51808" y="859"/>
                  </a:cubicBezTo>
                  <a:cubicBezTo>
                    <a:pt x="50552" y="419"/>
                    <a:pt x="49255" y="147"/>
                    <a:pt x="47916" y="126"/>
                  </a:cubicBezTo>
                  <a:cubicBezTo>
                    <a:pt x="45928" y="105"/>
                    <a:pt x="43941" y="1"/>
                    <a:pt x="41953" y="273"/>
                  </a:cubicBezTo>
                  <a:cubicBezTo>
                    <a:pt x="40572" y="482"/>
                    <a:pt x="39128" y="566"/>
                    <a:pt x="37768" y="1005"/>
                  </a:cubicBezTo>
                  <a:cubicBezTo>
                    <a:pt x="37412" y="1152"/>
                    <a:pt x="37015" y="1214"/>
                    <a:pt x="36617" y="1277"/>
                  </a:cubicBezTo>
                  <a:cubicBezTo>
                    <a:pt x="35885" y="1361"/>
                    <a:pt x="35215" y="1591"/>
                    <a:pt x="34546" y="1884"/>
                  </a:cubicBezTo>
                  <a:cubicBezTo>
                    <a:pt x="34190" y="2030"/>
                    <a:pt x="33814" y="2198"/>
                    <a:pt x="33458" y="2302"/>
                  </a:cubicBezTo>
                  <a:cubicBezTo>
                    <a:pt x="32809" y="2470"/>
                    <a:pt x="32286" y="2888"/>
                    <a:pt x="31721" y="3244"/>
                  </a:cubicBezTo>
                  <a:cubicBezTo>
                    <a:pt x="31365" y="3474"/>
                    <a:pt x="31198" y="3809"/>
                    <a:pt x="31261" y="4227"/>
                  </a:cubicBezTo>
                  <a:cubicBezTo>
                    <a:pt x="31303" y="4604"/>
                    <a:pt x="31386" y="4939"/>
                    <a:pt x="31512" y="5273"/>
                  </a:cubicBezTo>
                  <a:cubicBezTo>
                    <a:pt x="31700" y="5713"/>
                    <a:pt x="31909" y="6173"/>
                    <a:pt x="32119" y="6592"/>
                  </a:cubicBezTo>
                  <a:cubicBezTo>
                    <a:pt x="32223" y="6759"/>
                    <a:pt x="32349" y="6947"/>
                    <a:pt x="32453" y="7136"/>
                  </a:cubicBezTo>
                  <a:cubicBezTo>
                    <a:pt x="31679" y="6634"/>
                    <a:pt x="30759" y="6445"/>
                    <a:pt x="29838" y="6278"/>
                  </a:cubicBezTo>
                  <a:cubicBezTo>
                    <a:pt x="28562" y="5985"/>
                    <a:pt x="27264" y="5797"/>
                    <a:pt x="25946" y="5671"/>
                  </a:cubicBezTo>
                  <a:cubicBezTo>
                    <a:pt x="24879" y="5566"/>
                    <a:pt x="23770" y="5483"/>
                    <a:pt x="22682" y="5462"/>
                  </a:cubicBezTo>
                  <a:cubicBezTo>
                    <a:pt x="20883" y="5273"/>
                    <a:pt x="19041" y="5169"/>
                    <a:pt x="17242" y="5085"/>
                  </a:cubicBezTo>
                  <a:cubicBezTo>
                    <a:pt x="15882" y="5043"/>
                    <a:pt x="14543" y="5064"/>
                    <a:pt x="13183" y="5064"/>
                  </a:cubicBezTo>
                  <a:cubicBezTo>
                    <a:pt x="11781" y="5043"/>
                    <a:pt x="10316" y="4918"/>
                    <a:pt x="8914" y="5085"/>
                  </a:cubicBezTo>
                  <a:cubicBezTo>
                    <a:pt x="7910" y="5232"/>
                    <a:pt x="6885" y="5399"/>
                    <a:pt x="5860" y="5608"/>
                  </a:cubicBezTo>
                  <a:cubicBezTo>
                    <a:pt x="5316" y="5692"/>
                    <a:pt x="4730" y="5776"/>
                    <a:pt x="4186" y="5901"/>
                  </a:cubicBezTo>
                  <a:cubicBezTo>
                    <a:pt x="3349" y="6090"/>
                    <a:pt x="2575" y="6403"/>
                    <a:pt x="1779" y="6717"/>
                  </a:cubicBezTo>
                  <a:cubicBezTo>
                    <a:pt x="1256" y="6926"/>
                    <a:pt x="524" y="7157"/>
                    <a:pt x="189" y="7659"/>
                  </a:cubicBezTo>
                  <a:cubicBezTo>
                    <a:pt x="1" y="7910"/>
                    <a:pt x="294" y="8224"/>
                    <a:pt x="587" y="8161"/>
                  </a:cubicBezTo>
                  <a:cubicBezTo>
                    <a:pt x="943" y="8077"/>
                    <a:pt x="1319" y="7952"/>
                    <a:pt x="1654" y="7847"/>
                  </a:cubicBezTo>
                  <a:cubicBezTo>
                    <a:pt x="2198" y="7868"/>
                    <a:pt x="2721" y="7742"/>
                    <a:pt x="3265" y="7575"/>
                  </a:cubicBezTo>
                  <a:cubicBezTo>
                    <a:pt x="2700" y="7805"/>
                    <a:pt x="2114" y="8056"/>
                    <a:pt x="1528" y="8224"/>
                  </a:cubicBezTo>
                  <a:cubicBezTo>
                    <a:pt x="1466" y="8224"/>
                    <a:pt x="1424" y="8224"/>
                    <a:pt x="1361" y="8266"/>
                  </a:cubicBezTo>
                  <a:cubicBezTo>
                    <a:pt x="1277" y="8286"/>
                    <a:pt x="1215" y="8307"/>
                    <a:pt x="1152" y="8328"/>
                  </a:cubicBezTo>
                  <a:cubicBezTo>
                    <a:pt x="754" y="8496"/>
                    <a:pt x="817" y="9061"/>
                    <a:pt x="1256" y="9061"/>
                  </a:cubicBezTo>
                  <a:cubicBezTo>
                    <a:pt x="2407" y="9123"/>
                    <a:pt x="3621" y="8496"/>
                    <a:pt x="4709" y="8161"/>
                  </a:cubicBezTo>
                  <a:cubicBezTo>
                    <a:pt x="5985" y="7763"/>
                    <a:pt x="7324" y="7554"/>
                    <a:pt x="8642" y="7345"/>
                  </a:cubicBezTo>
                  <a:cubicBezTo>
                    <a:pt x="10023" y="7136"/>
                    <a:pt x="11404" y="6843"/>
                    <a:pt x="12827" y="6696"/>
                  </a:cubicBezTo>
                  <a:cubicBezTo>
                    <a:pt x="14187" y="6529"/>
                    <a:pt x="15568" y="6613"/>
                    <a:pt x="16949" y="6613"/>
                  </a:cubicBezTo>
                  <a:cubicBezTo>
                    <a:pt x="18393" y="6613"/>
                    <a:pt x="19837" y="6613"/>
                    <a:pt x="21259" y="6634"/>
                  </a:cubicBezTo>
                  <a:cubicBezTo>
                    <a:pt x="22410" y="6738"/>
                    <a:pt x="23540" y="6843"/>
                    <a:pt x="24691" y="6968"/>
                  </a:cubicBezTo>
                  <a:cubicBezTo>
                    <a:pt x="26051" y="7136"/>
                    <a:pt x="27202" y="7491"/>
                    <a:pt x="28478" y="7952"/>
                  </a:cubicBezTo>
                  <a:cubicBezTo>
                    <a:pt x="29064" y="8119"/>
                    <a:pt x="29671" y="8224"/>
                    <a:pt x="30236" y="8328"/>
                  </a:cubicBezTo>
                  <a:cubicBezTo>
                    <a:pt x="30780" y="8433"/>
                    <a:pt x="31303" y="8642"/>
                    <a:pt x="31889" y="8705"/>
                  </a:cubicBezTo>
                  <a:cubicBezTo>
                    <a:pt x="32181" y="8726"/>
                    <a:pt x="32349" y="8600"/>
                    <a:pt x="32453" y="8412"/>
                  </a:cubicBezTo>
                  <a:cubicBezTo>
                    <a:pt x="32935" y="8328"/>
                    <a:pt x="33270" y="7680"/>
                    <a:pt x="32746" y="726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6" name="Google Shape;366;p37"/>
            <p:cNvSpPr/>
            <p:nvPr/>
          </p:nvSpPr>
          <p:spPr>
            <a:xfrm>
              <a:off x="-1738275" y="928450"/>
              <a:ext cx="1032625" cy="640825"/>
            </a:xfrm>
            <a:custGeom>
              <a:avLst/>
              <a:gdLst/>
              <a:ahLst/>
              <a:cxnLst/>
              <a:rect l="l" t="t" r="r" b="b"/>
              <a:pathLst>
                <a:path w="41305" h="25633" extrusionOk="0">
                  <a:moveTo>
                    <a:pt x="27181" y="17995"/>
                  </a:moveTo>
                  <a:cubicBezTo>
                    <a:pt x="26595" y="18372"/>
                    <a:pt x="26407" y="18978"/>
                    <a:pt x="26114" y="19481"/>
                  </a:cubicBezTo>
                  <a:cubicBezTo>
                    <a:pt x="25904" y="19564"/>
                    <a:pt x="25695" y="19627"/>
                    <a:pt x="25528" y="19732"/>
                  </a:cubicBezTo>
                  <a:cubicBezTo>
                    <a:pt x="25402" y="19836"/>
                    <a:pt x="25277" y="19983"/>
                    <a:pt x="25172" y="20108"/>
                  </a:cubicBezTo>
                  <a:cubicBezTo>
                    <a:pt x="24963" y="20422"/>
                    <a:pt x="24775" y="20778"/>
                    <a:pt x="24544" y="21071"/>
                  </a:cubicBezTo>
                  <a:cubicBezTo>
                    <a:pt x="24126" y="21594"/>
                    <a:pt x="23561" y="21740"/>
                    <a:pt x="22912" y="21573"/>
                  </a:cubicBezTo>
                  <a:cubicBezTo>
                    <a:pt x="21866" y="21217"/>
                    <a:pt x="20987" y="20694"/>
                    <a:pt x="20674" y="19564"/>
                  </a:cubicBezTo>
                  <a:cubicBezTo>
                    <a:pt x="20611" y="19376"/>
                    <a:pt x="20548" y="19209"/>
                    <a:pt x="20443" y="19062"/>
                  </a:cubicBezTo>
                  <a:cubicBezTo>
                    <a:pt x="20067" y="18623"/>
                    <a:pt x="20025" y="18100"/>
                    <a:pt x="20025" y="17535"/>
                  </a:cubicBezTo>
                  <a:cubicBezTo>
                    <a:pt x="20025" y="17012"/>
                    <a:pt x="20025" y="16509"/>
                    <a:pt x="19983" y="15986"/>
                  </a:cubicBezTo>
                  <a:cubicBezTo>
                    <a:pt x="19962" y="15610"/>
                    <a:pt x="19565" y="15421"/>
                    <a:pt x="19293" y="15693"/>
                  </a:cubicBezTo>
                  <a:cubicBezTo>
                    <a:pt x="18728" y="16154"/>
                    <a:pt x="18079" y="16488"/>
                    <a:pt x="17577" y="16991"/>
                  </a:cubicBezTo>
                  <a:cubicBezTo>
                    <a:pt x="17096" y="17493"/>
                    <a:pt x="16531" y="17911"/>
                    <a:pt x="15966" y="18267"/>
                  </a:cubicBezTo>
                  <a:cubicBezTo>
                    <a:pt x="15589" y="18518"/>
                    <a:pt x="15150" y="18413"/>
                    <a:pt x="14731" y="18330"/>
                  </a:cubicBezTo>
                  <a:cubicBezTo>
                    <a:pt x="14585" y="18309"/>
                    <a:pt x="14417" y="18162"/>
                    <a:pt x="14271" y="18079"/>
                  </a:cubicBezTo>
                  <a:cubicBezTo>
                    <a:pt x="14062" y="17158"/>
                    <a:pt x="14083" y="15777"/>
                    <a:pt x="14334" y="14940"/>
                  </a:cubicBezTo>
                  <a:cubicBezTo>
                    <a:pt x="14438" y="14584"/>
                    <a:pt x="14522" y="14187"/>
                    <a:pt x="14585" y="13789"/>
                  </a:cubicBezTo>
                  <a:cubicBezTo>
                    <a:pt x="14606" y="13664"/>
                    <a:pt x="14543" y="13517"/>
                    <a:pt x="14522" y="13350"/>
                  </a:cubicBezTo>
                  <a:cubicBezTo>
                    <a:pt x="14480" y="13141"/>
                    <a:pt x="14187" y="13036"/>
                    <a:pt x="13999" y="13141"/>
                  </a:cubicBezTo>
                  <a:cubicBezTo>
                    <a:pt x="13811" y="13245"/>
                    <a:pt x="13664" y="13413"/>
                    <a:pt x="13497" y="13538"/>
                  </a:cubicBezTo>
                  <a:cubicBezTo>
                    <a:pt x="12974" y="14061"/>
                    <a:pt x="12492" y="14563"/>
                    <a:pt x="11865" y="14919"/>
                  </a:cubicBezTo>
                  <a:cubicBezTo>
                    <a:pt x="11593" y="15087"/>
                    <a:pt x="11404" y="15317"/>
                    <a:pt x="11174" y="15526"/>
                  </a:cubicBezTo>
                  <a:cubicBezTo>
                    <a:pt x="10400" y="16237"/>
                    <a:pt x="9521" y="16802"/>
                    <a:pt x="8580" y="17325"/>
                  </a:cubicBezTo>
                  <a:cubicBezTo>
                    <a:pt x="8140" y="17597"/>
                    <a:pt x="7680" y="17597"/>
                    <a:pt x="7199" y="17576"/>
                  </a:cubicBezTo>
                  <a:cubicBezTo>
                    <a:pt x="6759" y="17514"/>
                    <a:pt x="6571" y="17325"/>
                    <a:pt x="6550" y="16865"/>
                  </a:cubicBezTo>
                  <a:cubicBezTo>
                    <a:pt x="6529" y="16112"/>
                    <a:pt x="6655" y="15380"/>
                    <a:pt x="7094" y="14710"/>
                  </a:cubicBezTo>
                  <a:cubicBezTo>
                    <a:pt x="7638" y="13957"/>
                    <a:pt x="8057" y="13120"/>
                    <a:pt x="8726" y="12450"/>
                  </a:cubicBezTo>
                  <a:cubicBezTo>
                    <a:pt x="8894" y="12241"/>
                    <a:pt x="8998" y="11927"/>
                    <a:pt x="9103" y="11655"/>
                  </a:cubicBezTo>
                  <a:cubicBezTo>
                    <a:pt x="9186" y="11425"/>
                    <a:pt x="8935" y="11153"/>
                    <a:pt x="8684" y="11216"/>
                  </a:cubicBezTo>
                  <a:cubicBezTo>
                    <a:pt x="8454" y="11258"/>
                    <a:pt x="8224" y="11341"/>
                    <a:pt x="8015" y="11446"/>
                  </a:cubicBezTo>
                  <a:cubicBezTo>
                    <a:pt x="6529" y="12178"/>
                    <a:pt x="5064" y="12931"/>
                    <a:pt x="3600" y="13706"/>
                  </a:cubicBezTo>
                  <a:cubicBezTo>
                    <a:pt x="3140" y="13936"/>
                    <a:pt x="2721" y="14082"/>
                    <a:pt x="2240" y="14061"/>
                  </a:cubicBezTo>
                  <a:cubicBezTo>
                    <a:pt x="1675" y="14040"/>
                    <a:pt x="1152" y="14061"/>
                    <a:pt x="608" y="14040"/>
                  </a:cubicBezTo>
                  <a:cubicBezTo>
                    <a:pt x="189" y="14019"/>
                    <a:pt x="64" y="13831"/>
                    <a:pt x="43" y="13392"/>
                  </a:cubicBezTo>
                  <a:cubicBezTo>
                    <a:pt x="1" y="13036"/>
                    <a:pt x="147" y="12785"/>
                    <a:pt x="315" y="12471"/>
                  </a:cubicBezTo>
                  <a:cubicBezTo>
                    <a:pt x="943" y="11446"/>
                    <a:pt x="1863" y="10797"/>
                    <a:pt x="2868" y="10211"/>
                  </a:cubicBezTo>
                  <a:cubicBezTo>
                    <a:pt x="3725" y="9730"/>
                    <a:pt x="4646" y="9521"/>
                    <a:pt x="5609" y="9458"/>
                  </a:cubicBezTo>
                  <a:cubicBezTo>
                    <a:pt x="6006" y="9437"/>
                    <a:pt x="6383" y="9416"/>
                    <a:pt x="6759" y="9333"/>
                  </a:cubicBezTo>
                  <a:cubicBezTo>
                    <a:pt x="7010" y="9270"/>
                    <a:pt x="7073" y="9102"/>
                    <a:pt x="6948" y="8830"/>
                  </a:cubicBezTo>
                  <a:cubicBezTo>
                    <a:pt x="6173" y="8809"/>
                    <a:pt x="5420" y="8747"/>
                    <a:pt x="4646" y="8726"/>
                  </a:cubicBezTo>
                  <a:cubicBezTo>
                    <a:pt x="4248" y="8726"/>
                    <a:pt x="3935" y="8579"/>
                    <a:pt x="3767" y="8203"/>
                  </a:cubicBezTo>
                  <a:cubicBezTo>
                    <a:pt x="3725" y="8098"/>
                    <a:pt x="3663" y="7973"/>
                    <a:pt x="3600" y="7889"/>
                  </a:cubicBezTo>
                  <a:cubicBezTo>
                    <a:pt x="2805" y="7157"/>
                    <a:pt x="2930" y="6194"/>
                    <a:pt x="3035" y="5273"/>
                  </a:cubicBezTo>
                  <a:cubicBezTo>
                    <a:pt x="3098" y="4708"/>
                    <a:pt x="3391" y="4185"/>
                    <a:pt x="3914" y="3830"/>
                  </a:cubicBezTo>
                  <a:cubicBezTo>
                    <a:pt x="4039" y="3767"/>
                    <a:pt x="4165" y="3662"/>
                    <a:pt x="4248" y="3558"/>
                  </a:cubicBezTo>
                  <a:cubicBezTo>
                    <a:pt x="4772" y="2993"/>
                    <a:pt x="5441" y="2951"/>
                    <a:pt x="6173" y="2993"/>
                  </a:cubicBezTo>
                  <a:cubicBezTo>
                    <a:pt x="6278" y="2993"/>
                    <a:pt x="6445" y="3035"/>
                    <a:pt x="6529" y="3076"/>
                  </a:cubicBezTo>
                  <a:cubicBezTo>
                    <a:pt x="7052" y="3411"/>
                    <a:pt x="7701" y="3558"/>
                    <a:pt x="8161" y="3997"/>
                  </a:cubicBezTo>
                  <a:cubicBezTo>
                    <a:pt x="8245" y="4039"/>
                    <a:pt x="8308" y="4123"/>
                    <a:pt x="8370" y="4144"/>
                  </a:cubicBezTo>
                  <a:cubicBezTo>
                    <a:pt x="8873" y="4311"/>
                    <a:pt x="9291" y="4541"/>
                    <a:pt x="9605" y="5022"/>
                  </a:cubicBezTo>
                  <a:cubicBezTo>
                    <a:pt x="9730" y="4918"/>
                    <a:pt x="9814" y="4855"/>
                    <a:pt x="9940" y="4771"/>
                  </a:cubicBezTo>
                  <a:cubicBezTo>
                    <a:pt x="9689" y="4562"/>
                    <a:pt x="9458" y="4395"/>
                    <a:pt x="9270" y="4185"/>
                  </a:cubicBezTo>
                  <a:cubicBezTo>
                    <a:pt x="9082" y="3976"/>
                    <a:pt x="8977" y="3704"/>
                    <a:pt x="8852" y="3495"/>
                  </a:cubicBezTo>
                  <a:cubicBezTo>
                    <a:pt x="8684" y="3286"/>
                    <a:pt x="8663" y="3055"/>
                    <a:pt x="8663" y="2825"/>
                  </a:cubicBezTo>
                  <a:cubicBezTo>
                    <a:pt x="8663" y="2616"/>
                    <a:pt x="8684" y="2407"/>
                    <a:pt x="8663" y="2198"/>
                  </a:cubicBezTo>
                  <a:cubicBezTo>
                    <a:pt x="8538" y="1361"/>
                    <a:pt x="9166" y="440"/>
                    <a:pt x="10086" y="126"/>
                  </a:cubicBezTo>
                  <a:cubicBezTo>
                    <a:pt x="10421" y="1"/>
                    <a:pt x="10735" y="22"/>
                    <a:pt x="10986" y="252"/>
                  </a:cubicBezTo>
                  <a:cubicBezTo>
                    <a:pt x="11279" y="524"/>
                    <a:pt x="11593" y="775"/>
                    <a:pt x="11802" y="1089"/>
                  </a:cubicBezTo>
                  <a:cubicBezTo>
                    <a:pt x="12513" y="2051"/>
                    <a:pt x="13162" y="3076"/>
                    <a:pt x="13559" y="4227"/>
                  </a:cubicBezTo>
                  <a:cubicBezTo>
                    <a:pt x="13601" y="4353"/>
                    <a:pt x="13685" y="4520"/>
                    <a:pt x="13769" y="4625"/>
                  </a:cubicBezTo>
                  <a:cubicBezTo>
                    <a:pt x="14020" y="4939"/>
                    <a:pt x="14313" y="4960"/>
                    <a:pt x="14627" y="4708"/>
                  </a:cubicBezTo>
                  <a:cubicBezTo>
                    <a:pt x="14940" y="4436"/>
                    <a:pt x="15171" y="4144"/>
                    <a:pt x="15317" y="3767"/>
                  </a:cubicBezTo>
                  <a:cubicBezTo>
                    <a:pt x="15464" y="3181"/>
                    <a:pt x="15798" y="2742"/>
                    <a:pt x="16217" y="2323"/>
                  </a:cubicBezTo>
                  <a:lnTo>
                    <a:pt x="17242" y="1298"/>
                  </a:lnTo>
                  <a:cubicBezTo>
                    <a:pt x="17891" y="649"/>
                    <a:pt x="18623" y="273"/>
                    <a:pt x="19606" y="335"/>
                  </a:cubicBezTo>
                  <a:cubicBezTo>
                    <a:pt x="20150" y="356"/>
                    <a:pt x="20674" y="356"/>
                    <a:pt x="21218" y="335"/>
                  </a:cubicBezTo>
                  <a:cubicBezTo>
                    <a:pt x="21552" y="335"/>
                    <a:pt x="21866" y="419"/>
                    <a:pt x="22159" y="628"/>
                  </a:cubicBezTo>
                  <a:cubicBezTo>
                    <a:pt x="22473" y="859"/>
                    <a:pt x="22808" y="1047"/>
                    <a:pt x="23122" y="1277"/>
                  </a:cubicBezTo>
                  <a:cubicBezTo>
                    <a:pt x="23938" y="1926"/>
                    <a:pt x="24461" y="2742"/>
                    <a:pt x="24377" y="3830"/>
                  </a:cubicBezTo>
                  <a:cubicBezTo>
                    <a:pt x="24356" y="4353"/>
                    <a:pt x="24461" y="4918"/>
                    <a:pt x="24147" y="5399"/>
                  </a:cubicBezTo>
                  <a:cubicBezTo>
                    <a:pt x="24042" y="5566"/>
                    <a:pt x="24147" y="5776"/>
                    <a:pt x="24272" y="5901"/>
                  </a:cubicBezTo>
                  <a:cubicBezTo>
                    <a:pt x="24419" y="6027"/>
                    <a:pt x="24628" y="6068"/>
                    <a:pt x="24775" y="5985"/>
                  </a:cubicBezTo>
                  <a:cubicBezTo>
                    <a:pt x="24900" y="5922"/>
                    <a:pt x="25005" y="5796"/>
                    <a:pt x="25151" y="5713"/>
                  </a:cubicBezTo>
                  <a:cubicBezTo>
                    <a:pt x="25716" y="5273"/>
                    <a:pt x="26260" y="4834"/>
                    <a:pt x="26846" y="4395"/>
                  </a:cubicBezTo>
                  <a:cubicBezTo>
                    <a:pt x="27306" y="4018"/>
                    <a:pt x="27871" y="3872"/>
                    <a:pt x="28436" y="3892"/>
                  </a:cubicBezTo>
                  <a:lnTo>
                    <a:pt x="29796" y="3892"/>
                  </a:lnTo>
                  <a:cubicBezTo>
                    <a:pt x="30801" y="3872"/>
                    <a:pt x="31763" y="4771"/>
                    <a:pt x="31805" y="5922"/>
                  </a:cubicBezTo>
                  <a:cubicBezTo>
                    <a:pt x="31847" y="6382"/>
                    <a:pt x="31575" y="6738"/>
                    <a:pt x="31324" y="7052"/>
                  </a:cubicBezTo>
                  <a:cubicBezTo>
                    <a:pt x="31114" y="7324"/>
                    <a:pt x="30842" y="7533"/>
                    <a:pt x="30633" y="7763"/>
                  </a:cubicBezTo>
                  <a:cubicBezTo>
                    <a:pt x="30529" y="7868"/>
                    <a:pt x="30424" y="7993"/>
                    <a:pt x="30403" y="8119"/>
                  </a:cubicBezTo>
                  <a:cubicBezTo>
                    <a:pt x="30382" y="8265"/>
                    <a:pt x="30424" y="8412"/>
                    <a:pt x="30508" y="8537"/>
                  </a:cubicBezTo>
                  <a:cubicBezTo>
                    <a:pt x="30612" y="8705"/>
                    <a:pt x="30821" y="8747"/>
                    <a:pt x="30968" y="8684"/>
                  </a:cubicBezTo>
                  <a:cubicBezTo>
                    <a:pt x="31156" y="8579"/>
                    <a:pt x="31324" y="8433"/>
                    <a:pt x="31470" y="8286"/>
                  </a:cubicBezTo>
                  <a:cubicBezTo>
                    <a:pt x="32161" y="7638"/>
                    <a:pt x="33018" y="7366"/>
                    <a:pt x="33897" y="7282"/>
                  </a:cubicBezTo>
                  <a:cubicBezTo>
                    <a:pt x="34399" y="7240"/>
                    <a:pt x="34922" y="7324"/>
                    <a:pt x="35446" y="7282"/>
                  </a:cubicBezTo>
                  <a:cubicBezTo>
                    <a:pt x="36387" y="7240"/>
                    <a:pt x="37140" y="7596"/>
                    <a:pt x="37810" y="8265"/>
                  </a:cubicBezTo>
                  <a:cubicBezTo>
                    <a:pt x="38082" y="8537"/>
                    <a:pt x="38354" y="8893"/>
                    <a:pt x="38605" y="9228"/>
                  </a:cubicBezTo>
                  <a:cubicBezTo>
                    <a:pt x="38919" y="9667"/>
                    <a:pt x="38919" y="10295"/>
                    <a:pt x="38605" y="10734"/>
                  </a:cubicBezTo>
                  <a:cubicBezTo>
                    <a:pt x="38500" y="10902"/>
                    <a:pt x="38375" y="11027"/>
                    <a:pt x="38249" y="11132"/>
                  </a:cubicBezTo>
                  <a:cubicBezTo>
                    <a:pt x="37705" y="11467"/>
                    <a:pt x="37140" y="11760"/>
                    <a:pt x="36596" y="12074"/>
                  </a:cubicBezTo>
                  <a:cubicBezTo>
                    <a:pt x="36471" y="12157"/>
                    <a:pt x="36303" y="12157"/>
                    <a:pt x="36157" y="12178"/>
                  </a:cubicBezTo>
                  <a:cubicBezTo>
                    <a:pt x="35990" y="12199"/>
                    <a:pt x="35843" y="12199"/>
                    <a:pt x="35718" y="12241"/>
                  </a:cubicBezTo>
                  <a:cubicBezTo>
                    <a:pt x="35467" y="12283"/>
                    <a:pt x="35320" y="12471"/>
                    <a:pt x="35320" y="12680"/>
                  </a:cubicBezTo>
                  <a:cubicBezTo>
                    <a:pt x="35320" y="12869"/>
                    <a:pt x="35508" y="13078"/>
                    <a:pt x="35739" y="13078"/>
                  </a:cubicBezTo>
                  <a:cubicBezTo>
                    <a:pt x="36031" y="13078"/>
                    <a:pt x="36345" y="13099"/>
                    <a:pt x="36617" y="13015"/>
                  </a:cubicBezTo>
                  <a:cubicBezTo>
                    <a:pt x="37308" y="12827"/>
                    <a:pt x="37977" y="12785"/>
                    <a:pt x="38689" y="12806"/>
                  </a:cubicBezTo>
                  <a:cubicBezTo>
                    <a:pt x="38898" y="12806"/>
                    <a:pt x="39107" y="12827"/>
                    <a:pt x="39316" y="12890"/>
                  </a:cubicBezTo>
                  <a:cubicBezTo>
                    <a:pt x="40446" y="13141"/>
                    <a:pt x="40760" y="13538"/>
                    <a:pt x="40907" y="14668"/>
                  </a:cubicBezTo>
                  <a:cubicBezTo>
                    <a:pt x="40948" y="14815"/>
                    <a:pt x="40948" y="14961"/>
                    <a:pt x="40948" y="15107"/>
                  </a:cubicBezTo>
                  <a:cubicBezTo>
                    <a:pt x="41011" y="15819"/>
                    <a:pt x="40781" y="16321"/>
                    <a:pt x="40070" y="16593"/>
                  </a:cubicBezTo>
                  <a:cubicBezTo>
                    <a:pt x="39212" y="16991"/>
                    <a:pt x="39086" y="17388"/>
                    <a:pt x="39505" y="18246"/>
                  </a:cubicBezTo>
                  <a:cubicBezTo>
                    <a:pt x="39714" y="18685"/>
                    <a:pt x="39902" y="19104"/>
                    <a:pt x="40258" y="19460"/>
                  </a:cubicBezTo>
                  <a:cubicBezTo>
                    <a:pt x="40384" y="19564"/>
                    <a:pt x="40467" y="19732"/>
                    <a:pt x="40551" y="19899"/>
                  </a:cubicBezTo>
                  <a:cubicBezTo>
                    <a:pt x="40760" y="20317"/>
                    <a:pt x="40948" y="20715"/>
                    <a:pt x="41095" y="21133"/>
                  </a:cubicBezTo>
                  <a:cubicBezTo>
                    <a:pt x="41304" y="21573"/>
                    <a:pt x="41200" y="22096"/>
                    <a:pt x="40760" y="22284"/>
                  </a:cubicBezTo>
                  <a:cubicBezTo>
                    <a:pt x="40132" y="22535"/>
                    <a:pt x="39505" y="22870"/>
                    <a:pt x="38793" y="22745"/>
                  </a:cubicBezTo>
                  <a:cubicBezTo>
                    <a:pt x="38584" y="22494"/>
                    <a:pt x="38668" y="22201"/>
                    <a:pt x="38647" y="21929"/>
                  </a:cubicBezTo>
                  <a:cubicBezTo>
                    <a:pt x="38563" y="20966"/>
                    <a:pt x="38040" y="20255"/>
                    <a:pt x="37391" y="19606"/>
                  </a:cubicBezTo>
                  <a:cubicBezTo>
                    <a:pt x="37224" y="19460"/>
                    <a:pt x="36994" y="19313"/>
                    <a:pt x="36680" y="19418"/>
                  </a:cubicBezTo>
                  <a:cubicBezTo>
                    <a:pt x="36806" y="19773"/>
                    <a:pt x="36910" y="20045"/>
                    <a:pt x="37015" y="20359"/>
                  </a:cubicBezTo>
                  <a:cubicBezTo>
                    <a:pt x="37119" y="20673"/>
                    <a:pt x="37245" y="20987"/>
                    <a:pt x="37391" y="21280"/>
                  </a:cubicBezTo>
                  <a:cubicBezTo>
                    <a:pt x="37517" y="21573"/>
                    <a:pt x="37622" y="21824"/>
                    <a:pt x="37601" y="22138"/>
                  </a:cubicBezTo>
                  <a:cubicBezTo>
                    <a:pt x="37559" y="22389"/>
                    <a:pt x="37559" y="22598"/>
                    <a:pt x="37412" y="22828"/>
                  </a:cubicBezTo>
                  <a:cubicBezTo>
                    <a:pt x="37287" y="23017"/>
                    <a:pt x="37224" y="23289"/>
                    <a:pt x="37245" y="23498"/>
                  </a:cubicBezTo>
                  <a:cubicBezTo>
                    <a:pt x="37350" y="24188"/>
                    <a:pt x="36994" y="24711"/>
                    <a:pt x="36659" y="25235"/>
                  </a:cubicBezTo>
                  <a:cubicBezTo>
                    <a:pt x="36450" y="25569"/>
                    <a:pt x="36073" y="25632"/>
                    <a:pt x="35676" y="25527"/>
                  </a:cubicBezTo>
                  <a:cubicBezTo>
                    <a:pt x="34922" y="25339"/>
                    <a:pt x="34316" y="24921"/>
                    <a:pt x="33730" y="24439"/>
                  </a:cubicBezTo>
                  <a:cubicBezTo>
                    <a:pt x="33123" y="24000"/>
                    <a:pt x="32893" y="23372"/>
                    <a:pt x="32851" y="22661"/>
                  </a:cubicBezTo>
                  <a:lnTo>
                    <a:pt x="32851" y="21489"/>
                  </a:lnTo>
                  <a:cubicBezTo>
                    <a:pt x="32851" y="21343"/>
                    <a:pt x="32851" y="21175"/>
                    <a:pt x="32809" y="21050"/>
                  </a:cubicBezTo>
                  <a:cubicBezTo>
                    <a:pt x="32746" y="20924"/>
                    <a:pt x="32621" y="20820"/>
                    <a:pt x="32495" y="20757"/>
                  </a:cubicBezTo>
                  <a:cubicBezTo>
                    <a:pt x="32286" y="20715"/>
                    <a:pt x="32161" y="20841"/>
                    <a:pt x="32077" y="21029"/>
                  </a:cubicBezTo>
                  <a:cubicBezTo>
                    <a:pt x="32014" y="21175"/>
                    <a:pt x="31993" y="21364"/>
                    <a:pt x="31993" y="21552"/>
                  </a:cubicBezTo>
                  <a:cubicBezTo>
                    <a:pt x="31972" y="21970"/>
                    <a:pt x="31972" y="22389"/>
                    <a:pt x="31993" y="22807"/>
                  </a:cubicBezTo>
                  <a:cubicBezTo>
                    <a:pt x="31993" y="23121"/>
                    <a:pt x="31909" y="23372"/>
                    <a:pt x="31700" y="23644"/>
                  </a:cubicBezTo>
                  <a:cubicBezTo>
                    <a:pt x="31449" y="23916"/>
                    <a:pt x="31219" y="24230"/>
                    <a:pt x="30863" y="24439"/>
                  </a:cubicBezTo>
                  <a:cubicBezTo>
                    <a:pt x="30612" y="24607"/>
                    <a:pt x="30403" y="24837"/>
                    <a:pt x="30173" y="25004"/>
                  </a:cubicBezTo>
                  <a:cubicBezTo>
                    <a:pt x="29985" y="25130"/>
                    <a:pt x="29754" y="25255"/>
                    <a:pt x="29545" y="25339"/>
                  </a:cubicBezTo>
                  <a:cubicBezTo>
                    <a:pt x="28938" y="25486"/>
                    <a:pt x="28436" y="25381"/>
                    <a:pt x="28039" y="24837"/>
                  </a:cubicBezTo>
                  <a:cubicBezTo>
                    <a:pt x="27348" y="23895"/>
                    <a:pt x="26888" y="22870"/>
                    <a:pt x="26951" y="21678"/>
                  </a:cubicBezTo>
                  <a:cubicBezTo>
                    <a:pt x="26951" y="21447"/>
                    <a:pt x="26951" y="21196"/>
                    <a:pt x="26930" y="20945"/>
                  </a:cubicBezTo>
                  <a:cubicBezTo>
                    <a:pt x="26846" y="20213"/>
                    <a:pt x="26951" y="19501"/>
                    <a:pt x="27264" y="18832"/>
                  </a:cubicBezTo>
                  <a:cubicBezTo>
                    <a:pt x="27264" y="18665"/>
                    <a:pt x="27432" y="18372"/>
                    <a:pt x="27181" y="17995"/>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7" name="Google Shape;367;p37"/>
            <p:cNvSpPr/>
            <p:nvPr/>
          </p:nvSpPr>
          <p:spPr>
            <a:xfrm>
              <a:off x="-1773825" y="1255900"/>
              <a:ext cx="863125" cy="669600"/>
            </a:xfrm>
            <a:custGeom>
              <a:avLst/>
              <a:gdLst/>
              <a:ahLst/>
              <a:cxnLst/>
              <a:rect l="l" t="t" r="r" b="b"/>
              <a:pathLst>
                <a:path w="34525" h="26784" extrusionOk="0">
                  <a:moveTo>
                    <a:pt x="8516" y="1"/>
                  </a:moveTo>
                  <a:cubicBezTo>
                    <a:pt x="8328" y="503"/>
                    <a:pt x="8077" y="817"/>
                    <a:pt x="7847" y="1131"/>
                  </a:cubicBezTo>
                  <a:cubicBezTo>
                    <a:pt x="7114" y="2072"/>
                    <a:pt x="6947" y="3139"/>
                    <a:pt x="7010" y="4290"/>
                  </a:cubicBezTo>
                  <a:cubicBezTo>
                    <a:pt x="7010" y="4625"/>
                    <a:pt x="7156" y="4834"/>
                    <a:pt x="7428" y="5043"/>
                  </a:cubicBezTo>
                  <a:cubicBezTo>
                    <a:pt x="7847" y="5357"/>
                    <a:pt x="8286" y="5546"/>
                    <a:pt x="8830" y="5546"/>
                  </a:cubicBezTo>
                  <a:cubicBezTo>
                    <a:pt x="9520" y="5546"/>
                    <a:pt x="10148" y="5420"/>
                    <a:pt x="10713" y="5064"/>
                  </a:cubicBezTo>
                  <a:cubicBezTo>
                    <a:pt x="11696" y="4499"/>
                    <a:pt x="12596" y="3872"/>
                    <a:pt x="13349" y="3056"/>
                  </a:cubicBezTo>
                  <a:cubicBezTo>
                    <a:pt x="13726" y="2658"/>
                    <a:pt x="14124" y="2323"/>
                    <a:pt x="14605" y="2114"/>
                  </a:cubicBezTo>
                  <a:cubicBezTo>
                    <a:pt x="14584" y="3077"/>
                    <a:pt x="14584" y="4060"/>
                    <a:pt x="14563" y="5022"/>
                  </a:cubicBezTo>
                  <a:cubicBezTo>
                    <a:pt x="14563" y="5441"/>
                    <a:pt x="14751" y="5671"/>
                    <a:pt x="15086" y="5880"/>
                  </a:cubicBezTo>
                  <a:cubicBezTo>
                    <a:pt x="15798" y="6320"/>
                    <a:pt x="16551" y="6403"/>
                    <a:pt x="17325" y="6362"/>
                  </a:cubicBezTo>
                  <a:cubicBezTo>
                    <a:pt x="17618" y="6320"/>
                    <a:pt x="17827" y="6194"/>
                    <a:pt x="18036" y="6006"/>
                  </a:cubicBezTo>
                  <a:cubicBezTo>
                    <a:pt x="18748" y="5420"/>
                    <a:pt x="19501" y="4855"/>
                    <a:pt x="20129" y="4165"/>
                  </a:cubicBezTo>
                  <a:cubicBezTo>
                    <a:pt x="20191" y="4102"/>
                    <a:pt x="20296" y="4081"/>
                    <a:pt x="20422" y="3997"/>
                  </a:cubicBezTo>
                  <a:cubicBezTo>
                    <a:pt x="20484" y="4102"/>
                    <a:pt x="20547" y="4206"/>
                    <a:pt x="20547" y="4311"/>
                  </a:cubicBezTo>
                  <a:cubicBezTo>
                    <a:pt x="20589" y="4541"/>
                    <a:pt x="20589" y="4792"/>
                    <a:pt x="20547" y="5043"/>
                  </a:cubicBezTo>
                  <a:cubicBezTo>
                    <a:pt x="20526" y="5483"/>
                    <a:pt x="20631" y="5859"/>
                    <a:pt x="20861" y="6257"/>
                  </a:cubicBezTo>
                  <a:cubicBezTo>
                    <a:pt x="21028" y="6487"/>
                    <a:pt x="21154" y="6780"/>
                    <a:pt x="21259" y="7052"/>
                  </a:cubicBezTo>
                  <a:cubicBezTo>
                    <a:pt x="21551" y="7847"/>
                    <a:pt x="22012" y="8496"/>
                    <a:pt x="22765" y="8893"/>
                  </a:cubicBezTo>
                  <a:cubicBezTo>
                    <a:pt x="23142" y="9103"/>
                    <a:pt x="23539" y="9291"/>
                    <a:pt x="23895" y="9437"/>
                  </a:cubicBezTo>
                  <a:cubicBezTo>
                    <a:pt x="24920" y="9877"/>
                    <a:pt x="26113" y="9542"/>
                    <a:pt x="26824" y="8663"/>
                  </a:cubicBezTo>
                  <a:cubicBezTo>
                    <a:pt x="26950" y="8496"/>
                    <a:pt x="27096" y="8349"/>
                    <a:pt x="27201" y="8182"/>
                  </a:cubicBezTo>
                  <a:cubicBezTo>
                    <a:pt x="27431" y="8287"/>
                    <a:pt x="27347" y="8475"/>
                    <a:pt x="27389" y="8600"/>
                  </a:cubicBezTo>
                  <a:lnTo>
                    <a:pt x="27389" y="8977"/>
                  </a:lnTo>
                  <a:cubicBezTo>
                    <a:pt x="27326" y="10609"/>
                    <a:pt x="27996" y="11927"/>
                    <a:pt x="29147" y="13078"/>
                  </a:cubicBezTo>
                  <a:cubicBezTo>
                    <a:pt x="29398" y="13308"/>
                    <a:pt x="29670" y="13434"/>
                    <a:pt x="30046" y="13434"/>
                  </a:cubicBezTo>
                  <a:cubicBezTo>
                    <a:pt x="30967" y="13476"/>
                    <a:pt x="31741" y="13287"/>
                    <a:pt x="32432" y="12597"/>
                  </a:cubicBezTo>
                  <a:cubicBezTo>
                    <a:pt x="32787" y="12220"/>
                    <a:pt x="33269" y="11948"/>
                    <a:pt x="33708" y="11613"/>
                  </a:cubicBezTo>
                  <a:cubicBezTo>
                    <a:pt x="33917" y="11760"/>
                    <a:pt x="34148" y="11948"/>
                    <a:pt x="34440" y="12157"/>
                  </a:cubicBezTo>
                  <a:cubicBezTo>
                    <a:pt x="34524" y="12471"/>
                    <a:pt x="34461" y="12806"/>
                    <a:pt x="34336" y="13162"/>
                  </a:cubicBezTo>
                  <a:cubicBezTo>
                    <a:pt x="34001" y="13999"/>
                    <a:pt x="33708" y="14857"/>
                    <a:pt x="33394" y="15694"/>
                  </a:cubicBezTo>
                  <a:cubicBezTo>
                    <a:pt x="33206" y="16154"/>
                    <a:pt x="33018" y="16635"/>
                    <a:pt x="32683" y="17054"/>
                  </a:cubicBezTo>
                  <a:cubicBezTo>
                    <a:pt x="32599" y="17158"/>
                    <a:pt x="32557" y="17305"/>
                    <a:pt x="32495" y="17451"/>
                  </a:cubicBezTo>
                  <a:cubicBezTo>
                    <a:pt x="32432" y="17619"/>
                    <a:pt x="32369" y="17828"/>
                    <a:pt x="32285" y="18016"/>
                  </a:cubicBezTo>
                  <a:cubicBezTo>
                    <a:pt x="31971" y="18748"/>
                    <a:pt x="31553" y="19376"/>
                    <a:pt x="30967" y="19920"/>
                  </a:cubicBezTo>
                  <a:cubicBezTo>
                    <a:pt x="30591" y="20234"/>
                    <a:pt x="30256" y="20611"/>
                    <a:pt x="29942" y="20945"/>
                  </a:cubicBezTo>
                  <a:cubicBezTo>
                    <a:pt x="28394" y="22598"/>
                    <a:pt x="26489" y="23749"/>
                    <a:pt x="24481" y="24691"/>
                  </a:cubicBezTo>
                  <a:cubicBezTo>
                    <a:pt x="23686" y="25046"/>
                    <a:pt x="22849" y="25360"/>
                    <a:pt x="22075" y="25674"/>
                  </a:cubicBezTo>
                  <a:cubicBezTo>
                    <a:pt x="20861" y="26176"/>
                    <a:pt x="19606" y="26469"/>
                    <a:pt x="18329" y="26658"/>
                  </a:cubicBezTo>
                  <a:cubicBezTo>
                    <a:pt x="17367" y="26783"/>
                    <a:pt x="16342" y="26741"/>
                    <a:pt x="15337" y="26720"/>
                  </a:cubicBezTo>
                  <a:cubicBezTo>
                    <a:pt x="13873" y="26678"/>
                    <a:pt x="12387" y="26469"/>
                    <a:pt x="11006" y="26030"/>
                  </a:cubicBezTo>
                  <a:cubicBezTo>
                    <a:pt x="10002" y="25716"/>
                    <a:pt x="9060" y="25235"/>
                    <a:pt x="8098" y="24774"/>
                  </a:cubicBezTo>
                  <a:cubicBezTo>
                    <a:pt x="7575" y="24523"/>
                    <a:pt x="7114" y="24189"/>
                    <a:pt x="6633" y="23875"/>
                  </a:cubicBezTo>
                  <a:cubicBezTo>
                    <a:pt x="6382" y="23728"/>
                    <a:pt x="6131" y="23519"/>
                    <a:pt x="5922" y="23310"/>
                  </a:cubicBezTo>
                  <a:cubicBezTo>
                    <a:pt x="5126" y="22494"/>
                    <a:pt x="4310" y="21699"/>
                    <a:pt x="3494" y="20862"/>
                  </a:cubicBezTo>
                  <a:cubicBezTo>
                    <a:pt x="3264" y="20632"/>
                    <a:pt x="3076" y="20380"/>
                    <a:pt x="2929" y="20088"/>
                  </a:cubicBezTo>
                  <a:cubicBezTo>
                    <a:pt x="1988" y="18351"/>
                    <a:pt x="1277" y="16530"/>
                    <a:pt x="586" y="14689"/>
                  </a:cubicBezTo>
                  <a:cubicBezTo>
                    <a:pt x="314" y="13957"/>
                    <a:pt x="251" y="13099"/>
                    <a:pt x="209" y="12283"/>
                  </a:cubicBezTo>
                  <a:cubicBezTo>
                    <a:pt x="168" y="11634"/>
                    <a:pt x="0" y="10986"/>
                    <a:pt x="335" y="10337"/>
                  </a:cubicBezTo>
                  <a:cubicBezTo>
                    <a:pt x="356" y="10274"/>
                    <a:pt x="335" y="10149"/>
                    <a:pt x="314" y="10065"/>
                  </a:cubicBezTo>
                  <a:cubicBezTo>
                    <a:pt x="42" y="9416"/>
                    <a:pt x="126" y="8789"/>
                    <a:pt x="314" y="8140"/>
                  </a:cubicBezTo>
                  <a:cubicBezTo>
                    <a:pt x="481" y="7512"/>
                    <a:pt x="649" y="6843"/>
                    <a:pt x="774" y="6194"/>
                  </a:cubicBezTo>
                  <a:cubicBezTo>
                    <a:pt x="942" y="5483"/>
                    <a:pt x="1297" y="4918"/>
                    <a:pt x="1716" y="4374"/>
                  </a:cubicBezTo>
                  <a:cubicBezTo>
                    <a:pt x="2009" y="3997"/>
                    <a:pt x="2365" y="3662"/>
                    <a:pt x="2741" y="3349"/>
                  </a:cubicBezTo>
                  <a:cubicBezTo>
                    <a:pt x="2846" y="3244"/>
                    <a:pt x="2992" y="3160"/>
                    <a:pt x="3139" y="3160"/>
                  </a:cubicBezTo>
                  <a:cubicBezTo>
                    <a:pt x="3620" y="3181"/>
                    <a:pt x="3829" y="2742"/>
                    <a:pt x="4206" y="2554"/>
                  </a:cubicBezTo>
                  <a:cubicBezTo>
                    <a:pt x="4248" y="2533"/>
                    <a:pt x="4290" y="2407"/>
                    <a:pt x="4310" y="2323"/>
                  </a:cubicBezTo>
                  <a:cubicBezTo>
                    <a:pt x="4352" y="2219"/>
                    <a:pt x="4415" y="2114"/>
                    <a:pt x="4520" y="2072"/>
                  </a:cubicBezTo>
                  <a:cubicBezTo>
                    <a:pt x="5754" y="1403"/>
                    <a:pt x="6947" y="775"/>
                    <a:pt x="8181" y="126"/>
                  </a:cubicBezTo>
                  <a:cubicBezTo>
                    <a:pt x="8202" y="85"/>
                    <a:pt x="8307" y="43"/>
                    <a:pt x="8516" y="1"/>
                  </a:cubicBezTo>
                  <a:close/>
                  <a:moveTo>
                    <a:pt x="23958" y="19815"/>
                  </a:moveTo>
                  <a:cubicBezTo>
                    <a:pt x="23581" y="19920"/>
                    <a:pt x="23121" y="19962"/>
                    <a:pt x="22849" y="20318"/>
                  </a:cubicBezTo>
                  <a:cubicBezTo>
                    <a:pt x="22598" y="20652"/>
                    <a:pt x="22284" y="20820"/>
                    <a:pt x="21928" y="21008"/>
                  </a:cubicBezTo>
                  <a:cubicBezTo>
                    <a:pt x="21719" y="21113"/>
                    <a:pt x="21510" y="21259"/>
                    <a:pt x="21342" y="21385"/>
                  </a:cubicBezTo>
                  <a:cubicBezTo>
                    <a:pt x="20715" y="21887"/>
                    <a:pt x="20003" y="22180"/>
                    <a:pt x="19187" y="22180"/>
                  </a:cubicBezTo>
                  <a:cubicBezTo>
                    <a:pt x="17785" y="22180"/>
                    <a:pt x="16362" y="22201"/>
                    <a:pt x="14961" y="22180"/>
                  </a:cubicBezTo>
                  <a:cubicBezTo>
                    <a:pt x="14145" y="22159"/>
                    <a:pt x="13349" y="21992"/>
                    <a:pt x="12554" y="21887"/>
                  </a:cubicBezTo>
                  <a:cubicBezTo>
                    <a:pt x="12450" y="21866"/>
                    <a:pt x="12303" y="21845"/>
                    <a:pt x="12199" y="21782"/>
                  </a:cubicBezTo>
                  <a:cubicBezTo>
                    <a:pt x="11717" y="21552"/>
                    <a:pt x="11215" y="21343"/>
                    <a:pt x="10734" y="21113"/>
                  </a:cubicBezTo>
                  <a:cubicBezTo>
                    <a:pt x="10629" y="21050"/>
                    <a:pt x="10525" y="20966"/>
                    <a:pt x="10462" y="20904"/>
                  </a:cubicBezTo>
                  <a:cubicBezTo>
                    <a:pt x="9834" y="20067"/>
                    <a:pt x="9039" y="19334"/>
                    <a:pt x="8537" y="18393"/>
                  </a:cubicBezTo>
                  <a:cubicBezTo>
                    <a:pt x="7993" y="17305"/>
                    <a:pt x="7575" y="16196"/>
                    <a:pt x="8014" y="14940"/>
                  </a:cubicBezTo>
                  <a:cubicBezTo>
                    <a:pt x="8056" y="14836"/>
                    <a:pt x="8056" y="14689"/>
                    <a:pt x="8014" y="14585"/>
                  </a:cubicBezTo>
                  <a:cubicBezTo>
                    <a:pt x="7993" y="14522"/>
                    <a:pt x="7909" y="14438"/>
                    <a:pt x="7847" y="14417"/>
                  </a:cubicBezTo>
                  <a:cubicBezTo>
                    <a:pt x="7763" y="14375"/>
                    <a:pt x="7637" y="14417"/>
                    <a:pt x="7595" y="14459"/>
                  </a:cubicBezTo>
                  <a:cubicBezTo>
                    <a:pt x="7386" y="14731"/>
                    <a:pt x="7219" y="14982"/>
                    <a:pt x="7156" y="15317"/>
                  </a:cubicBezTo>
                  <a:cubicBezTo>
                    <a:pt x="7031" y="16677"/>
                    <a:pt x="7261" y="17974"/>
                    <a:pt x="8014" y="19125"/>
                  </a:cubicBezTo>
                  <a:cubicBezTo>
                    <a:pt x="8432" y="19774"/>
                    <a:pt x="8935" y="20380"/>
                    <a:pt x="9416" y="21008"/>
                  </a:cubicBezTo>
                  <a:cubicBezTo>
                    <a:pt x="9772" y="21489"/>
                    <a:pt x="10190" y="21887"/>
                    <a:pt x="10776" y="22159"/>
                  </a:cubicBezTo>
                  <a:cubicBezTo>
                    <a:pt x="11111" y="22305"/>
                    <a:pt x="11424" y="22494"/>
                    <a:pt x="11738" y="22619"/>
                  </a:cubicBezTo>
                  <a:cubicBezTo>
                    <a:pt x="12073" y="22745"/>
                    <a:pt x="12408" y="22849"/>
                    <a:pt x="12785" y="22912"/>
                  </a:cubicBezTo>
                  <a:cubicBezTo>
                    <a:pt x="13182" y="22933"/>
                    <a:pt x="13538" y="22996"/>
                    <a:pt x="13935" y="23101"/>
                  </a:cubicBezTo>
                  <a:cubicBezTo>
                    <a:pt x="14186" y="23163"/>
                    <a:pt x="14458" y="23205"/>
                    <a:pt x="14751" y="23205"/>
                  </a:cubicBezTo>
                  <a:lnTo>
                    <a:pt x="19522" y="23205"/>
                  </a:lnTo>
                  <a:cubicBezTo>
                    <a:pt x="19731" y="23205"/>
                    <a:pt x="19940" y="23163"/>
                    <a:pt x="20150" y="23121"/>
                  </a:cubicBezTo>
                  <a:cubicBezTo>
                    <a:pt x="21342" y="22828"/>
                    <a:pt x="22200" y="21992"/>
                    <a:pt x="23225" y="21427"/>
                  </a:cubicBezTo>
                  <a:cubicBezTo>
                    <a:pt x="23246" y="21385"/>
                    <a:pt x="23267" y="21385"/>
                    <a:pt x="23267" y="21364"/>
                  </a:cubicBezTo>
                  <a:cubicBezTo>
                    <a:pt x="23456" y="20966"/>
                    <a:pt x="23769" y="20673"/>
                    <a:pt x="24062" y="20401"/>
                  </a:cubicBezTo>
                  <a:cubicBezTo>
                    <a:pt x="24146" y="20192"/>
                    <a:pt x="24188" y="20004"/>
                    <a:pt x="23958" y="19815"/>
                  </a:cubicBezTo>
                  <a:close/>
                  <a:moveTo>
                    <a:pt x="22075" y="14543"/>
                  </a:moveTo>
                  <a:cubicBezTo>
                    <a:pt x="22075" y="14480"/>
                    <a:pt x="22054" y="14354"/>
                    <a:pt x="22012" y="14250"/>
                  </a:cubicBezTo>
                  <a:cubicBezTo>
                    <a:pt x="21907" y="13852"/>
                    <a:pt x="21551" y="13706"/>
                    <a:pt x="21259" y="13957"/>
                  </a:cubicBezTo>
                  <a:cubicBezTo>
                    <a:pt x="21028" y="14166"/>
                    <a:pt x="20798" y="14438"/>
                    <a:pt x="20610" y="14689"/>
                  </a:cubicBezTo>
                  <a:cubicBezTo>
                    <a:pt x="20484" y="14878"/>
                    <a:pt x="20526" y="15108"/>
                    <a:pt x="20652" y="15296"/>
                  </a:cubicBezTo>
                  <a:cubicBezTo>
                    <a:pt x="20819" y="15526"/>
                    <a:pt x="21028" y="15589"/>
                    <a:pt x="21279" y="15568"/>
                  </a:cubicBezTo>
                  <a:cubicBezTo>
                    <a:pt x="21719" y="15484"/>
                    <a:pt x="22054" y="15087"/>
                    <a:pt x="22075" y="14543"/>
                  </a:cubicBezTo>
                  <a:close/>
                  <a:moveTo>
                    <a:pt x="10504" y="11111"/>
                  </a:moveTo>
                  <a:cubicBezTo>
                    <a:pt x="10504" y="11111"/>
                    <a:pt x="10295" y="11111"/>
                    <a:pt x="10127" y="11216"/>
                  </a:cubicBezTo>
                  <a:cubicBezTo>
                    <a:pt x="10023" y="11279"/>
                    <a:pt x="9876" y="11425"/>
                    <a:pt x="9876" y="11551"/>
                  </a:cubicBezTo>
                  <a:cubicBezTo>
                    <a:pt x="9876" y="12241"/>
                    <a:pt x="10357" y="12639"/>
                    <a:pt x="10985" y="12534"/>
                  </a:cubicBezTo>
                  <a:cubicBezTo>
                    <a:pt x="11111" y="12492"/>
                    <a:pt x="11278" y="12429"/>
                    <a:pt x="11341" y="12325"/>
                  </a:cubicBezTo>
                  <a:cubicBezTo>
                    <a:pt x="11529" y="12053"/>
                    <a:pt x="11529" y="11739"/>
                    <a:pt x="11404" y="11446"/>
                  </a:cubicBezTo>
                  <a:cubicBezTo>
                    <a:pt x="11257" y="11174"/>
                    <a:pt x="11006" y="11090"/>
                    <a:pt x="10504" y="1111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8" name="Google Shape;368;p37"/>
            <p:cNvSpPr/>
            <p:nvPr/>
          </p:nvSpPr>
          <p:spPr>
            <a:xfrm>
              <a:off x="-1903025" y="1787375"/>
              <a:ext cx="809225" cy="644475"/>
            </a:xfrm>
            <a:custGeom>
              <a:avLst/>
              <a:gdLst/>
              <a:ahLst/>
              <a:cxnLst/>
              <a:rect l="l" t="t" r="r" b="b"/>
              <a:pathLst>
                <a:path w="32369" h="25779" extrusionOk="0">
                  <a:moveTo>
                    <a:pt x="20338" y="6549"/>
                  </a:moveTo>
                  <a:cubicBezTo>
                    <a:pt x="21258" y="6549"/>
                    <a:pt x="22116" y="6591"/>
                    <a:pt x="22932" y="6507"/>
                  </a:cubicBezTo>
                  <a:cubicBezTo>
                    <a:pt x="23790" y="6445"/>
                    <a:pt x="24648" y="6256"/>
                    <a:pt x="25485" y="6047"/>
                  </a:cubicBezTo>
                  <a:cubicBezTo>
                    <a:pt x="26301" y="5838"/>
                    <a:pt x="27075" y="5566"/>
                    <a:pt x="27912" y="5315"/>
                  </a:cubicBezTo>
                  <a:cubicBezTo>
                    <a:pt x="28226" y="5859"/>
                    <a:pt x="28414" y="6382"/>
                    <a:pt x="28540" y="6926"/>
                  </a:cubicBezTo>
                  <a:cubicBezTo>
                    <a:pt x="28665" y="7449"/>
                    <a:pt x="28833" y="7972"/>
                    <a:pt x="29084" y="8453"/>
                  </a:cubicBezTo>
                  <a:cubicBezTo>
                    <a:pt x="29230" y="8704"/>
                    <a:pt x="29335" y="8997"/>
                    <a:pt x="29419" y="9290"/>
                  </a:cubicBezTo>
                  <a:cubicBezTo>
                    <a:pt x="29942" y="11194"/>
                    <a:pt x="30381" y="13119"/>
                    <a:pt x="30779" y="15086"/>
                  </a:cubicBezTo>
                  <a:cubicBezTo>
                    <a:pt x="30800" y="15170"/>
                    <a:pt x="30821" y="15274"/>
                    <a:pt x="30821" y="15358"/>
                  </a:cubicBezTo>
                  <a:cubicBezTo>
                    <a:pt x="30904" y="16028"/>
                    <a:pt x="30883" y="16739"/>
                    <a:pt x="31302" y="17367"/>
                  </a:cubicBezTo>
                  <a:cubicBezTo>
                    <a:pt x="30946" y="17451"/>
                    <a:pt x="30716" y="17492"/>
                    <a:pt x="30465" y="17576"/>
                  </a:cubicBezTo>
                  <a:cubicBezTo>
                    <a:pt x="29691" y="17743"/>
                    <a:pt x="28937" y="17890"/>
                    <a:pt x="28184" y="18078"/>
                  </a:cubicBezTo>
                  <a:cubicBezTo>
                    <a:pt x="27912" y="18120"/>
                    <a:pt x="27682" y="18287"/>
                    <a:pt x="27473" y="18434"/>
                  </a:cubicBezTo>
                  <a:cubicBezTo>
                    <a:pt x="27389" y="18497"/>
                    <a:pt x="27305" y="18664"/>
                    <a:pt x="27347" y="18727"/>
                  </a:cubicBezTo>
                  <a:cubicBezTo>
                    <a:pt x="27389" y="18852"/>
                    <a:pt x="27515" y="18957"/>
                    <a:pt x="27661" y="19020"/>
                  </a:cubicBezTo>
                  <a:cubicBezTo>
                    <a:pt x="27766" y="19041"/>
                    <a:pt x="27891" y="19020"/>
                    <a:pt x="27996" y="18957"/>
                  </a:cubicBezTo>
                  <a:cubicBezTo>
                    <a:pt x="29042" y="18539"/>
                    <a:pt x="30109" y="18329"/>
                    <a:pt x="31218" y="18183"/>
                  </a:cubicBezTo>
                  <a:cubicBezTo>
                    <a:pt x="31469" y="18141"/>
                    <a:pt x="31741" y="18078"/>
                    <a:pt x="32055" y="18287"/>
                  </a:cubicBezTo>
                  <a:cubicBezTo>
                    <a:pt x="31867" y="18392"/>
                    <a:pt x="31762" y="18497"/>
                    <a:pt x="31637" y="18539"/>
                  </a:cubicBezTo>
                  <a:cubicBezTo>
                    <a:pt x="31134" y="18811"/>
                    <a:pt x="30611" y="19062"/>
                    <a:pt x="30109" y="19355"/>
                  </a:cubicBezTo>
                  <a:cubicBezTo>
                    <a:pt x="29963" y="19438"/>
                    <a:pt x="29816" y="19564"/>
                    <a:pt x="29691" y="19689"/>
                  </a:cubicBezTo>
                  <a:cubicBezTo>
                    <a:pt x="29544" y="19857"/>
                    <a:pt x="29544" y="20150"/>
                    <a:pt x="29670" y="20275"/>
                  </a:cubicBezTo>
                  <a:cubicBezTo>
                    <a:pt x="29795" y="20401"/>
                    <a:pt x="29984" y="20484"/>
                    <a:pt x="30172" y="20380"/>
                  </a:cubicBezTo>
                  <a:cubicBezTo>
                    <a:pt x="30507" y="20212"/>
                    <a:pt x="30841" y="20024"/>
                    <a:pt x="31260" y="19857"/>
                  </a:cubicBezTo>
                  <a:cubicBezTo>
                    <a:pt x="31030" y="20233"/>
                    <a:pt x="30821" y="20547"/>
                    <a:pt x="30632" y="20861"/>
                  </a:cubicBezTo>
                  <a:cubicBezTo>
                    <a:pt x="30590" y="20966"/>
                    <a:pt x="30507" y="21070"/>
                    <a:pt x="30444" y="21175"/>
                  </a:cubicBezTo>
                  <a:cubicBezTo>
                    <a:pt x="30381" y="21363"/>
                    <a:pt x="30444" y="21552"/>
                    <a:pt x="30611" y="21656"/>
                  </a:cubicBezTo>
                  <a:cubicBezTo>
                    <a:pt x="30716" y="21740"/>
                    <a:pt x="30925" y="21761"/>
                    <a:pt x="31030" y="21698"/>
                  </a:cubicBezTo>
                  <a:cubicBezTo>
                    <a:pt x="31239" y="21552"/>
                    <a:pt x="31427" y="21342"/>
                    <a:pt x="31574" y="21133"/>
                  </a:cubicBezTo>
                  <a:cubicBezTo>
                    <a:pt x="31762" y="20861"/>
                    <a:pt x="31909" y="20589"/>
                    <a:pt x="32306" y="20401"/>
                  </a:cubicBezTo>
                  <a:cubicBezTo>
                    <a:pt x="32369" y="20945"/>
                    <a:pt x="32369" y="21384"/>
                    <a:pt x="32285" y="21907"/>
                  </a:cubicBezTo>
                  <a:cubicBezTo>
                    <a:pt x="32097" y="21949"/>
                    <a:pt x="31950" y="22012"/>
                    <a:pt x="31762" y="22012"/>
                  </a:cubicBezTo>
                  <a:cubicBezTo>
                    <a:pt x="31176" y="22054"/>
                    <a:pt x="30611" y="22054"/>
                    <a:pt x="30025" y="22012"/>
                  </a:cubicBezTo>
                  <a:cubicBezTo>
                    <a:pt x="28414" y="21949"/>
                    <a:pt x="26782" y="22200"/>
                    <a:pt x="25171" y="22388"/>
                  </a:cubicBezTo>
                  <a:cubicBezTo>
                    <a:pt x="24104" y="22493"/>
                    <a:pt x="23016" y="22744"/>
                    <a:pt x="22012" y="23058"/>
                  </a:cubicBezTo>
                  <a:cubicBezTo>
                    <a:pt x="21823" y="23121"/>
                    <a:pt x="21656" y="23163"/>
                    <a:pt x="21489" y="23205"/>
                  </a:cubicBezTo>
                  <a:cubicBezTo>
                    <a:pt x="20484" y="23309"/>
                    <a:pt x="19564" y="23686"/>
                    <a:pt x="18622" y="24000"/>
                  </a:cubicBezTo>
                  <a:cubicBezTo>
                    <a:pt x="17513" y="24376"/>
                    <a:pt x="16488" y="24899"/>
                    <a:pt x="15630" y="25715"/>
                  </a:cubicBezTo>
                  <a:cubicBezTo>
                    <a:pt x="15567" y="25736"/>
                    <a:pt x="15525" y="25757"/>
                    <a:pt x="15442" y="25778"/>
                  </a:cubicBezTo>
                  <a:cubicBezTo>
                    <a:pt x="15107" y="25736"/>
                    <a:pt x="14856" y="25569"/>
                    <a:pt x="14709" y="25234"/>
                  </a:cubicBezTo>
                  <a:cubicBezTo>
                    <a:pt x="14605" y="25025"/>
                    <a:pt x="14416" y="24878"/>
                    <a:pt x="14228" y="24711"/>
                  </a:cubicBezTo>
                  <a:cubicBezTo>
                    <a:pt x="13956" y="24481"/>
                    <a:pt x="13705" y="24209"/>
                    <a:pt x="13475" y="23958"/>
                  </a:cubicBezTo>
                  <a:cubicBezTo>
                    <a:pt x="13077" y="23560"/>
                    <a:pt x="13015" y="23142"/>
                    <a:pt x="13140" y="22640"/>
                  </a:cubicBezTo>
                  <a:cubicBezTo>
                    <a:pt x="13266" y="22179"/>
                    <a:pt x="13328" y="21698"/>
                    <a:pt x="13391" y="21238"/>
                  </a:cubicBezTo>
                  <a:cubicBezTo>
                    <a:pt x="13475" y="20756"/>
                    <a:pt x="13496" y="20275"/>
                    <a:pt x="13266" y="19836"/>
                  </a:cubicBezTo>
                  <a:cubicBezTo>
                    <a:pt x="13245" y="19773"/>
                    <a:pt x="13224" y="19731"/>
                    <a:pt x="13224" y="19647"/>
                  </a:cubicBezTo>
                  <a:cubicBezTo>
                    <a:pt x="13287" y="18518"/>
                    <a:pt x="12805" y="17451"/>
                    <a:pt x="12847" y="16342"/>
                  </a:cubicBezTo>
                  <a:cubicBezTo>
                    <a:pt x="12868" y="16028"/>
                    <a:pt x="12805" y="15693"/>
                    <a:pt x="12743" y="15358"/>
                  </a:cubicBezTo>
                  <a:cubicBezTo>
                    <a:pt x="12554" y="14438"/>
                    <a:pt x="12345" y="13517"/>
                    <a:pt x="12178" y="12596"/>
                  </a:cubicBezTo>
                  <a:cubicBezTo>
                    <a:pt x="12094" y="12136"/>
                    <a:pt x="12031" y="11655"/>
                    <a:pt x="11989" y="11173"/>
                  </a:cubicBezTo>
                  <a:cubicBezTo>
                    <a:pt x="11968" y="11006"/>
                    <a:pt x="11989" y="10860"/>
                    <a:pt x="11968" y="10713"/>
                  </a:cubicBezTo>
                  <a:cubicBezTo>
                    <a:pt x="11675" y="9939"/>
                    <a:pt x="11717" y="9123"/>
                    <a:pt x="11717" y="8307"/>
                  </a:cubicBezTo>
                  <a:cubicBezTo>
                    <a:pt x="11717" y="7972"/>
                    <a:pt x="11696" y="7637"/>
                    <a:pt x="11382" y="7428"/>
                  </a:cubicBezTo>
                  <a:cubicBezTo>
                    <a:pt x="11236" y="7323"/>
                    <a:pt x="11027" y="7219"/>
                    <a:pt x="10838" y="7177"/>
                  </a:cubicBezTo>
                  <a:cubicBezTo>
                    <a:pt x="10566" y="7114"/>
                    <a:pt x="10294" y="7114"/>
                    <a:pt x="10022" y="7177"/>
                  </a:cubicBezTo>
                  <a:cubicBezTo>
                    <a:pt x="8893" y="7344"/>
                    <a:pt x="7805" y="7658"/>
                    <a:pt x="6863" y="8349"/>
                  </a:cubicBezTo>
                  <a:cubicBezTo>
                    <a:pt x="6486" y="8600"/>
                    <a:pt x="6424" y="8767"/>
                    <a:pt x="6256" y="9437"/>
                  </a:cubicBezTo>
                  <a:cubicBezTo>
                    <a:pt x="6528" y="9625"/>
                    <a:pt x="6758" y="9876"/>
                    <a:pt x="6779" y="10274"/>
                  </a:cubicBezTo>
                  <a:cubicBezTo>
                    <a:pt x="6779" y="10483"/>
                    <a:pt x="6884" y="10692"/>
                    <a:pt x="6905" y="10901"/>
                  </a:cubicBezTo>
                  <a:cubicBezTo>
                    <a:pt x="7051" y="11927"/>
                    <a:pt x="7219" y="12910"/>
                    <a:pt x="7595" y="13894"/>
                  </a:cubicBezTo>
                  <a:cubicBezTo>
                    <a:pt x="7721" y="14249"/>
                    <a:pt x="7742" y="14647"/>
                    <a:pt x="7825" y="15065"/>
                  </a:cubicBezTo>
                  <a:cubicBezTo>
                    <a:pt x="6989" y="15421"/>
                    <a:pt x="6277" y="15944"/>
                    <a:pt x="5608" y="16467"/>
                  </a:cubicBezTo>
                  <a:cubicBezTo>
                    <a:pt x="5503" y="16551"/>
                    <a:pt x="5336" y="16614"/>
                    <a:pt x="5210" y="16655"/>
                  </a:cubicBezTo>
                  <a:cubicBezTo>
                    <a:pt x="4917" y="16739"/>
                    <a:pt x="4645" y="16781"/>
                    <a:pt x="4331" y="16844"/>
                  </a:cubicBezTo>
                  <a:cubicBezTo>
                    <a:pt x="4164" y="16865"/>
                    <a:pt x="4017" y="16886"/>
                    <a:pt x="3871" y="16844"/>
                  </a:cubicBezTo>
                  <a:cubicBezTo>
                    <a:pt x="2783" y="16572"/>
                    <a:pt x="1632" y="16425"/>
                    <a:pt x="586" y="15944"/>
                  </a:cubicBezTo>
                  <a:cubicBezTo>
                    <a:pt x="398" y="15881"/>
                    <a:pt x="209" y="15777"/>
                    <a:pt x="0" y="15672"/>
                  </a:cubicBezTo>
                  <a:cubicBezTo>
                    <a:pt x="0" y="14940"/>
                    <a:pt x="188" y="14270"/>
                    <a:pt x="481" y="13642"/>
                  </a:cubicBezTo>
                  <a:cubicBezTo>
                    <a:pt x="732" y="13077"/>
                    <a:pt x="1004" y="12492"/>
                    <a:pt x="1214" y="11906"/>
                  </a:cubicBezTo>
                  <a:cubicBezTo>
                    <a:pt x="1402" y="11320"/>
                    <a:pt x="1716" y="10797"/>
                    <a:pt x="2030" y="10274"/>
                  </a:cubicBezTo>
                  <a:cubicBezTo>
                    <a:pt x="2281" y="9834"/>
                    <a:pt x="2490" y="9353"/>
                    <a:pt x="2615" y="8872"/>
                  </a:cubicBezTo>
                  <a:cubicBezTo>
                    <a:pt x="2783" y="8307"/>
                    <a:pt x="3034" y="7826"/>
                    <a:pt x="3390" y="7323"/>
                  </a:cubicBezTo>
                  <a:cubicBezTo>
                    <a:pt x="4331" y="5880"/>
                    <a:pt x="5210" y="4415"/>
                    <a:pt x="6005" y="2867"/>
                  </a:cubicBezTo>
                  <a:cubicBezTo>
                    <a:pt x="6214" y="2490"/>
                    <a:pt x="6445" y="2093"/>
                    <a:pt x="6696" y="1737"/>
                  </a:cubicBezTo>
                  <a:cubicBezTo>
                    <a:pt x="6989" y="1277"/>
                    <a:pt x="7281" y="816"/>
                    <a:pt x="7386" y="251"/>
                  </a:cubicBezTo>
                  <a:cubicBezTo>
                    <a:pt x="7407" y="189"/>
                    <a:pt x="7491" y="126"/>
                    <a:pt x="7574" y="0"/>
                  </a:cubicBezTo>
                  <a:cubicBezTo>
                    <a:pt x="7721" y="105"/>
                    <a:pt x="7888" y="189"/>
                    <a:pt x="7993" y="293"/>
                  </a:cubicBezTo>
                  <a:cubicBezTo>
                    <a:pt x="8746" y="1046"/>
                    <a:pt x="9499" y="1821"/>
                    <a:pt x="10294" y="2595"/>
                  </a:cubicBezTo>
                  <a:cubicBezTo>
                    <a:pt x="10608" y="2909"/>
                    <a:pt x="10964" y="3202"/>
                    <a:pt x="11341" y="3432"/>
                  </a:cubicBezTo>
                  <a:cubicBezTo>
                    <a:pt x="12324" y="4038"/>
                    <a:pt x="13349" y="4603"/>
                    <a:pt x="14437" y="5231"/>
                  </a:cubicBezTo>
                  <a:cubicBezTo>
                    <a:pt x="14626" y="5733"/>
                    <a:pt x="14814" y="6319"/>
                    <a:pt x="15107" y="6884"/>
                  </a:cubicBezTo>
                  <a:cubicBezTo>
                    <a:pt x="15421" y="7512"/>
                    <a:pt x="16007" y="7847"/>
                    <a:pt x="16697" y="7930"/>
                  </a:cubicBezTo>
                  <a:cubicBezTo>
                    <a:pt x="17304" y="8014"/>
                    <a:pt x="17890" y="7951"/>
                    <a:pt x="18497" y="7930"/>
                  </a:cubicBezTo>
                  <a:cubicBezTo>
                    <a:pt x="18622" y="7930"/>
                    <a:pt x="18810" y="7868"/>
                    <a:pt x="18915" y="7784"/>
                  </a:cubicBezTo>
                  <a:cubicBezTo>
                    <a:pt x="19375" y="7512"/>
                    <a:pt x="20045" y="7303"/>
                    <a:pt x="20338" y="6549"/>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9" name="Google Shape;369;p37"/>
            <p:cNvSpPr/>
            <p:nvPr/>
          </p:nvSpPr>
          <p:spPr>
            <a:xfrm>
              <a:off x="-1722050" y="1988225"/>
              <a:ext cx="128700" cy="337950"/>
            </a:xfrm>
            <a:custGeom>
              <a:avLst/>
              <a:gdLst/>
              <a:ahLst/>
              <a:cxnLst/>
              <a:rect l="l" t="t" r="r" b="b"/>
              <a:pathLst>
                <a:path w="5148" h="13518" extrusionOk="0">
                  <a:moveTo>
                    <a:pt x="1" y="1173"/>
                  </a:moveTo>
                  <a:cubicBezTo>
                    <a:pt x="586" y="629"/>
                    <a:pt x="1151" y="294"/>
                    <a:pt x="1842" y="231"/>
                  </a:cubicBezTo>
                  <a:cubicBezTo>
                    <a:pt x="2009" y="231"/>
                    <a:pt x="2135" y="126"/>
                    <a:pt x="2260" y="106"/>
                  </a:cubicBezTo>
                  <a:cubicBezTo>
                    <a:pt x="2532" y="43"/>
                    <a:pt x="2783" y="1"/>
                    <a:pt x="3055" y="1"/>
                  </a:cubicBezTo>
                  <a:cubicBezTo>
                    <a:pt x="3474" y="1"/>
                    <a:pt x="3599" y="126"/>
                    <a:pt x="3620" y="524"/>
                  </a:cubicBezTo>
                  <a:cubicBezTo>
                    <a:pt x="3662" y="775"/>
                    <a:pt x="3620" y="1068"/>
                    <a:pt x="3620" y="1340"/>
                  </a:cubicBezTo>
                  <a:cubicBezTo>
                    <a:pt x="3620" y="1758"/>
                    <a:pt x="3620" y="2177"/>
                    <a:pt x="3788" y="2595"/>
                  </a:cubicBezTo>
                  <a:cubicBezTo>
                    <a:pt x="3830" y="2742"/>
                    <a:pt x="3913" y="2951"/>
                    <a:pt x="3892" y="3119"/>
                  </a:cubicBezTo>
                  <a:cubicBezTo>
                    <a:pt x="3809" y="4395"/>
                    <a:pt x="4206" y="5629"/>
                    <a:pt x="4415" y="6843"/>
                  </a:cubicBezTo>
                  <a:cubicBezTo>
                    <a:pt x="4541" y="7554"/>
                    <a:pt x="4667" y="8266"/>
                    <a:pt x="4646" y="8998"/>
                  </a:cubicBezTo>
                  <a:cubicBezTo>
                    <a:pt x="4646" y="9145"/>
                    <a:pt x="4625" y="9312"/>
                    <a:pt x="4667" y="9437"/>
                  </a:cubicBezTo>
                  <a:cubicBezTo>
                    <a:pt x="4855" y="10170"/>
                    <a:pt x="4876" y="10923"/>
                    <a:pt x="4918" y="11655"/>
                  </a:cubicBezTo>
                  <a:cubicBezTo>
                    <a:pt x="4918" y="12011"/>
                    <a:pt x="5064" y="12346"/>
                    <a:pt x="5148" y="12743"/>
                  </a:cubicBezTo>
                  <a:cubicBezTo>
                    <a:pt x="4939" y="12869"/>
                    <a:pt x="4750" y="13015"/>
                    <a:pt x="4562" y="13057"/>
                  </a:cubicBezTo>
                  <a:cubicBezTo>
                    <a:pt x="3913" y="13099"/>
                    <a:pt x="3307" y="13371"/>
                    <a:pt x="2616" y="13518"/>
                  </a:cubicBezTo>
                  <a:cubicBezTo>
                    <a:pt x="2574" y="12262"/>
                    <a:pt x="2323" y="11090"/>
                    <a:pt x="1905" y="9940"/>
                  </a:cubicBezTo>
                  <a:cubicBezTo>
                    <a:pt x="1633" y="9249"/>
                    <a:pt x="1612" y="8517"/>
                    <a:pt x="1507" y="7784"/>
                  </a:cubicBezTo>
                  <a:cubicBezTo>
                    <a:pt x="1737" y="7617"/>
                    <a:pt x="1967" y="7429"/>
                    <a:pt x="2198" y="7220"/>
                  </a:cubicBezTo>
                  <a:cubicBezTo>
                    <a:pt x="2260" y="7136"/>
                    <a:pt x="2344" y="6948"/>
                    <a:pt x="2323" y="6822"/>
                  </a:cubicBezTo>
                  <a:cubicBezTo>
                    <a:pt x="2302" y="6613"/>
                    <a:pt x="2093" y="6571"/>
                    <a:pt x="1905" y="6571"/>
                  </a:cubicBezTo>
                  <a:cubicBezTo>
                    <a:pt x="1716" y="6571"/>
                    <a:pt x="1570" y="6613"/>
                    <a:pt x="1382" y="6676"/>
                  </a:cubicBezTo>
                  <a:cubicBezTo>
                    <a:pt x="733" y="4855"/>
                    <a:pt x="335" y="3035"/>
                    <a:pt x="1" y="1173"/>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0" name="Google Shape;370;p37"/>
            <p:cNvSpPr/>
            <p:nvPr/>
          </p:nvSpPr>
          <p:spPr>
            <a:xfrm>
              <a:off x="-1927100" y="2205850"/>
              <a:ext cx="251100" cy="128700"/>
            </a:xfrm>
            <a:custGeom>
              <a:avLst/>
              <a:gdLst/>
              <a:ahLst/>
              <a:cxnLst/>
              <a:rect l="l" t="t" r="r" b="b"/>
              <a:pathLst>
                <a:path w="10044" h="5148" extrusionOk="0">
                  <a:moveTo>
                    <a:pt x="9584" y="2469"/>
                  </a:moveTo>
                  <a:cubicBezTo>
                    <a:pt x="9625" y="2699"/>
                    <a:pt x="9709" y="2908"/>
                    <a:pt x="9730" y="3139"/>
                  </a:cubicBezTo>
                  <a:cubicBezTo>
                    <a:pt x="9772" y="3829"/>
                    <a:pt x="9981" y="4478"/>
                    <a:pt x="10044" y="5147"/>
                  </a:cubicBezTo>
                  <a:cubicBezTo>
                    <a:pt x="9521" y="5105"/>
                    <a:pt x="9270" y="5043"/>
                    <a:pt x="8935" y="4708"/>
                  </a:cubicBezTo>
                  <a:cubicBezTo>
                    <a:pt x="8537" y="4310"/>
                    <a:pt x="8098" y="4164"/>
                    <a:pt x="7596" y="4038"/>
                  </a:cubicBezTo>
                  <a:cubicBezTo>
                    <a:pt x="6382" y="3745"/>
                    <a:pt x="5190" y="3473"/>
                    <a:pt x="4039" y="3013"/>
                  </a:cubicBezTo>
                  <a:cubicBezTo>
                    <a:pt x="3767" y="2908"/>
                    <a:pt x="3453" y="2888"/>
                    <a:pt x="3139" y="2888"/>
                  </a:cubicBezTo>
                  <a:cubicBezTo>
                    <a:pt x="2302" y="2846"/>
                    <a:pt x="1465" y="2888"/>
                    <a:pt x="607" y="2888"/>
                  </a:cubicBezTo>
                  <a:cubicBezTo>
                    <a:pt x="398" y="2888"/>
                    <a:pt x="189" y="2846"/>
                    <a:pt x="1" y="2825"/>
                  </a:cubicBezTo>
                  <a:lnTo>
                    <a:pt x="1" y="1548"/>
                  </a:lnTo>
                  <a:cubicBezTo>
                    <a:pt x="377" y="1130"/>
                    <a:pt x="147" y="481"/>
                    <a:pt x="586" y="0"/>
                  </a:cubicBezTo>
                  <a:cubicBezTo>
                    <a:pt x="775" y="63"/>
                    <a:pt x="942" y="84"/>
                    <a:pt x="1130" y="168"/>
                  </a:cubicBezTo>
                  <a:cubicBezTo>
                    <a:pt x="2177" y="628"/>
                    <a:pt x="3327" y="795"/>
                    <a:pt x="4436" y="1025"/>
                  </a:cubicBezTo>
                  <a:cubicBezTo>
                    <a:pt x="4687" y="1067"/>
                    <a:pt x="4980" y="1046"/>
                    <a:pt x="5231" y="1004"/>
                  </a:cubicBezTo>
                  <a:cubicBezTo>
                    <a:pt x="5545" y="942"/>
                    <a:pt x="5817" y="1025"/>
                    <a:pt x="6068" y="1214"/>
                  </a:cubicBezTo>
                  <a:cubicBezTo>
                    <a:pt x="6654" y="1590"/>
                    <a:pt x="7219" y="1988"/>
                    <a:pt x="7805" y="2323"/>
                  </a:cubicBezTo>
                  <a:cubicBezTo>
                    <a:pt x="8349" y="2678"/>
                    <a:pt x="8830" y="2699"/>
                    <a:pt x="9584" y="2469"/>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1" name="Google Shape;371;p37"/>
            <p:cNvSpPr/>
            <p:nvPr/>
          </p:nvSpPr>
          <p:spPr>
            <a:xfrm>
              <a:off x="-1839225" y="1357400"/>
              <a:ext cx="62800" cy="127125"/>
            </a:xfrm>
            <a:custGeom>
              <a:avLst/>
              <a:gdLst/>
              <a:ahLst/>
              <a:cxnLst/>
              <a:rect l="l" t="t" r="r" b="b"/>
              <a:pathLst>
                <a:path w="2512" h="5085" extrusionOk="0">
                  <a:moveTo>
                    <a:pt x="1716" y="5084"/>
                  </a:moveTo>
                  <a:cubicBezTo>
                    <a:pt x="1612" y="4980"/>
                    <a:pt x="1528" y="4938"/>
                    <a:pt x="1486" y="4854"/>
                  </a:cubicBezTo>
                  <a:cubicBezTo>
                    <a:pt x="1131" y="4227"/>
                    <a:pt x="754" y="3620"/>
                    <a:pt x="419" y="2992"/>
                  </a:cubicBezTo>
                  <a:cubicBezTo>
                    <a:pt x="1" y="2197"/>
                    <a:pt x="126" y="1297"/>
                    <a:pt x="189" y="439"/>
                  </a:cubicBezTo>
                  <a:cubicBezTo>
                    <a:pt x="189" y="209"/>
                    <a:pt x="419" y="21"/>
                    <a:pt x="670" y="21"/>
                  </a:cubicBezTo>
                  <a:cubicBezTo>
                    <a:pt x="900" y="0"/>
                    <a:pt x="1152" y="0"/>
                    <a:pt x="1382" y="0"/>
                  </a:cubicBezTo>
                  <a:cubicBezTo>
                    <a:pt x="1988" y="21"/>
                    <a:pt x="2365" y="377"/>
                    <a:pt x="2428" y="983"/>
                  </a:cubicBezTo>
                  <a:cubicBezTo>
                    <a:pt x="2512" y="1841"/>
                    <a:pt x="2449" y="2720"/>
                    <a:pt x="2093" y="3515"/>
                  </a:cubicBezTo>
                  <a:cubicBezTo>
                    <a:pt x="1988" y="3766"/>
                    <a:pt x="1905" y="4017"/>
                    <a:pt x="1821" y="4289"/>
                  </a:cubicBezTo>
                  <a:cubicBezTo>
                    <a:pt x="1800" y="4520"/>
                    <a:pt x="1779" y="4771"/>
                    <a:pt x="1716" y="5084"/>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2" name="Google Shape;372;p37"/>
            <p:cNvSpPr/>
            <p:nvPr/>
          </p:nvSpPr>
          <p:spPr>
            <a:xfrm>
              <a:off x="-962000" y="1680125"/>
              <a:ext cx="111975" cy="75875"/>
            </a:xfrm>
            <a:custGeom>
              <a:avLst/>
              <a:gdLst/>
              <a:ahLst/>
              <a:cxnLst/>
              <a:rect l="l" t="t" r="r" b="b"/>
              <a:pathLst>
                <a:path w="4479" h="3035" extrusionOk="0">
                  <a:moveTo>
                    <a:pt x="1" y="2993"/>
                  </a:moveTo>
                  <a:cubicBezTo>
                    <a:pt x="503" y="1968"/>
                    <a:pt x="984" y="1026"/>
                    <a:pt x="1444" y="106"/>
                  </a:cubicBezTo>
                  <a:cubicBezTo>
                    <a:pt x="2177" y="1"/>
                    <a:pt x="2867" y="64"/>
                    <a:pt x="3558" y="106"/>
                  </a:cubicBezTo>
                  <a:cubicBezTo>
                    <a:pt x="4144" y="126"/>
                    <a:pt x="4478" y="963"/>
                    <a:pt x="4081" y="1424"/>
                  </a:cubicBezTo>
                  <a:cubicBezTo>
                    <a:pt x="3244" y="2323"/>
                    <a:pt x="2302" y="3035"/>
                    <a:pt x="1005" y="3035"/>
                  </a:cubicBezTo>
                  <a:cubicBezTo>
                    <a:pt x="691" y="3035"/>
                    <a:pt x="398" y="3014"/>
                    <a:pt x="1" y="2993"/>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3" name="Google Shape;373;p37"/>
            <p:cNvSpPr/>
            <p:nvPr/>
          </p:nvSpPr>
          <p:spPr>
            <a:xfrm>
              <a:off x="-1511775" y="1933300"/>
              <a:ext cx="91050" cy="34025"/>
            </a:xfrm>
            <a:custGeom>
              <a:avLst/>
              <a:gdLst/>
              <a:ahLst/>
              <a:cxnLst/>
              <a:rect l="l" t="t" r="r" b="b"/>
              <a:pathLst>
                <a:path w="3642" h="1361" extrusionOk="0">
                  <a:moveTo>
                    <a:pt x="3642" y="650"/>
                  </a:moveTo>
                  <a:cubicBezTo>
                    <a:pt x="3265" y="901"/>
                    <a:pt x="3014" y="1131"/>
                    <a:pt x="2700" y="1361"/>
                  </a:cubicBezTo>
                  <a:lnTo>
                    <a:pt x="1382" y="1361"/>
                  </a:lnTo>
                  <a:cubicBezTo>
                    <a:pt x="1235" y="1361"/>
                    <a:pt x="1110" y="1319"/>
                    <a:pt x="942" y="1298"/>
                  </a:cubicBezTo>
                  <a:cubicBezTo>
                    <a:pt x="336" y="1131"/>
                    <a:pt x="1" y="733"/>
                    <a:pt x="22" y="1"/>
                  </a:cubicBezTo>
                  <a:cubicBezTo>
                    <a:pt x="1214" y="189"/>
                    <a:pt x="2344" y="419"/>
                    <a:pt x="3642" y="65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4" name="Google Shape;374;p37"/>
            <p:cNvSpPr/>
            <p:nvPr/>
          </p:nvSpPr>
          <p:spPr>
            <a:xfrm>
              <a:off x="-1642025" y="2339750"/>
              <a:ext cx="50775" cy="56525"/>
            </a:xfrm>
            <a:custGeom>
              <a:avLst/>
              <a:gdLst/>
              <a:ahLst/>
              <a:cxnLst/>
              <a:rect l="l" t="t" r="r" b="b"/>
              <a:pathLst>
                <a:path w="2031" h="2261" extrusionOk="0">
                  <a:moveTo>
                    <a:pt x="1" y="670"/>
                  </a:moveTo>
                  <a:cubicBezTo>
                    <a:pt x="691" y="105"/>
                    <a:pt x="1340" y="105"/>
                    <a:pt x="2031" y="1"/>
                  </a:cubicBezTo>
                  <a:lnTo>
                    <a:pt x="2031" y="1863"/>
                  </a:lnTo>
                  <a:cubicBezTo>
                    <a:pt x="1842" y="1967"/>
                    <a:pt x="1654" y="2093"/>
                    <a:pt x="1424" y="2260"/>
                  </a:cubicBezTo>
                  <a:cubicBezTo>
                    <a:pt x="838" y="1821"/>
                    <a:pt x="357" y="1319"/>
                    <a:pt x="1" y="67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5" name="Google Shape;375;p37"/>
            <p:cNvSpPr/>
            <p:nvPr/>
          </p:nvSpPr>
          <p:spPr>
            <a:xfrm>
              <a:off x="-1752375" y="2221000"/>
              <a:ext cx="55975" cy="30900"/>
            </a:xfrm>
            <a:custGeom>
              <a:avLst/>
              <a:gdLst/>
              <a:ahLst/>
              <a:cxnLst/>
              <a:rect l="l" t="t" r="r" b="b"/>
              <a:pathLst>
                <a:path w="2239" h="1236" extrusionOk="0">
                  <a:moveTo>
                    <a:pt x="0" y="294"/>
                  </a:moveTo>
                  <a:cubicBezTo>
                    <a:pt x="167" y="85"/>
                    <a:pt x="293" y="1"/>
                    <a:pt x="502" y="85"/>
                  </a:cubicBezTo>
                  <a:cubicBezTo>
                    <a:pt x="942" y="210"/>
                    <a:pt x="1360" y="503"/>
                    <a:pt x="1883" y="461"/>
                  </a:cubicBezTo>
                  <a:cubicBezTo>
                    <a:pt x="2092" y="461"/>
                    <a:pt x="2197" y="629"/>
                    <a:pt x="2218" y="817"/>
                  </a:cubicBezTo>
                  <a:cubicBezTo>
                    <a:pt x="2239" y="984"/>
                    <a:pt x="1988" y="1235"/>
                    <a:pt x="1799" y="1235"/>
                  </a:cubicBezTo>
                  <a:cubicBezTo>
                    <a:pt x="1695" y="1235"/>
                    <a:pt x="1569" y="1194"/>
                    <a:pt x="1465" y="1152"/>
                  </a:cubicBezTo>
                  <a:cubicBezTo>
                    <a:pt x="963" y="838"/>
                    <a:pt x="502" y="545"/>
                    <a:pt x="0" y="294"/>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6" name="Google Shape;376;p37"/>
            <p:cNvSpPr/>
            <p:nvPr/>
          </p:nvSpPr>
          <p:spPr>
            <a:xfrm>
              <a:off x="-1726750" y="2191725"/>
              <a:ext cx="24075" cy="22500"/>
            </a:xfrm>
            <a:custGeom>
              <a:avLst/>
              <a:gdLst/>
              <a:ahLst/>
              <a:cxnLst/>
              <a:rect l="l" t="t" r="r" b="b"/>
              <a:pathLst>
                <a:path w="963" h="900" extrusionOk="0">
                  <a:moveTo>
                    <a:pt x="0" y="481"/>
                  </a:moveTo>
                  <a:cubicBezTo>
                    <a:pt x="210" y="147"/>
                    <a:pt x="461" y="21"/>
                    <a:pt x="837" y="0"/>
                  </a:cubicBezTo>
                  <a:cubicBezTo>
                    <a:pt x="879" y="209"/>
                    <a:pt x="921" y="440"/>
                    <a:pt x="963" y="649"/>
                  </a:cubicBezTo>
                  <a:cubicBezTo>
                    <a:pt x="565" y="900"/>
                    <a:pt x="335" y="649"/>
                    <a:pt x="0" y="48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7" name="Google Shape;377;p37"/>
            <p:cNvSpPr/>
            <p:nvPr/>
          </p:nvSpPr>
          <p:spPr>
            <a:xfrm>
              <a:off x="-1748200" y="1455700"/>
              <a:ext cx="211250" cy="206300"/>
            </a:xfrm>
            <a:custGeom>
              <a:avLst/>
              <a:gdLst/>
              <a:ahLst/>
              <a:cxnLst/>
              <a:rect l="l" t="t" r="r" b="b"/>
              <a:pathLst>
                <a:path w="8450" h="8252" extrusionOk="0">
                  <a:moveTo>
                    <a:pt x="3345" y="1"/>
                  </a:moveTo>
                  <a:cubicBezTo>
                    <a:pt x="2812" y="1"/>
                    <a:pt x="2295" y="220"/>
                    <a:pt x="1842" y="734"/>
                  </a:cubicBezTo>
                  <a:cubicBezTo>
                    <a:pt x="1612" y="1006"/>
                    <a:pt x="1402" y="1341"/>
                    <a:pt x="1277" y="1696"/>
                  </a:cubicBezTo>
                  <a:cubicBezTo>
                    <a:pt x="524" y="2073"/>
                    <a:pt x="0" y="2784"/>
                    <a:pt x="63" y="4019"/>
                  </a:cubicBezTo>
                  <a:cubicBezTo>
                    <a:pt x="168" y="5505"/>
                    <a:pt x="1068" y="6760"/>
                    <a:pt x="2218" y="7430"/>
                  </a:cubicBezTo>
                  <a:cubicBezTo>
                    <a:pt x="2637" y="7869"/>
                    <a:pt x="3160" y="8204"/>
                    <a:pt x="3829" y="8246"/>
                  </a:cubicBezTo>
                  <a:cubicBezTo>
                    <a:pt x="3883" y="8250"/>
                    <a:pt x="3936" y="8252"/>
                    <a:pt x="3988" y="8252"/>
                  </a:cubicBezTo>
                  <a:cubicBezTo>
                    <a:pt x="4446" y="8252"/>
                    <a:pt x="4849" y="8092"/>
                    <a:pt x="5169" y="7848"/>
                  </a:cubicBezTo>
                  <a:cubicBezTo>
                    <a:pt x="5817" y="7639"/>
                    <a:pt x="6424" y="7220"/>
                    <a:pt x="6926" y="6551"/>
                  </a:cubicBezTo>
                  <a:cubicBezTo>
                    <a:pt x="8450" y="4445"/>
                    <a:pt x="5744" y="1"/>
                    <a:pt x="334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8" name="Google Shape;378;p37"/>
            <p:cNvSpPr/>
            <p:nvPr/>
          </p:nvSpPr>
          <p:spPr>
            <a:xfrm>
              <a:off x="-1228775" y="1649625"/>
              <a:ext cx="220250" cy="167775"/>
            </a:xfrm>
            <a:custGeom>
              <a:avLst/>
              <a:gdLst/>
              <a:ahLst/>
              <a:cxnLst/>
              <a:rect l="l" t="t" r="r" b="b"/>
              <a:pathLst>
                <a:path w="8810" h="6711" extrusionOk="0">
                  <a:moveTo>
                    <a:pt x="5246" y="1"/>
                  </a:moveTo>
                  <a:cubicBezTo>
                    <a:pt x="4260" y="1"/>
                    <a:pt x="3239" y="372"/>
                    <a:pt x="2511" y="970"/>
                  </a:cubicBezTo>
                  <a:cubicBezTo>
                    <a:pt x="2490" y="991"/>
                    <a:pt x="2449" y="1012"/>
                    <a:pt x="2407" y="1033"/>
                  </a:cubicBezTo>
                  <a:cubicBezTo>
                    <a:pt x="2260" y="1137"/>
                    <a:pt x="2114" y="1284"/>
                    <a:pt x="1988" y="1409"/>
                  </a:cubicBezTo>
                  <a:cubicBezTo>
                    <a:pt x="1528" y="1702"/>
                    <a:pt x="1130" y="2037"/>
                    <a:pt x="879" y="2455"/>
                  </a:cubicBezTo>
                  <a:cubicBezTo>
                    <a:pt x="1" y="3711"/>
                    <a:pt x="817" y="5196"/>
                    <a:pt x="1967" y="5908"/>
                  </a:cubicBezTo>
                  <a:cubicBezTo>
                    <a:pt x="2344" y="6305"/>
                    <a:pt x="2804" y="6619"/>
                    <a:pt x="3348" y="6682"/>
                  </a:cubicBezTo>
                  <a:cubicBezTo>
                    <a:pt x="3469" y="6701"/>
                    <a:pt x="3588" y="6711"/>
                    <a:pt x="3704" y="6711"/>
                  </a:cubicBezTo>
                  <a:cubicBezTo>
                    <a:pt x="4092" y="6711"/>
                    <a:pt x="4454" y="6608"/>
                    <a:pt x="4792" y="6431"/>
                  </a:cubicBezTo>
                  <a:cubicBezTo>
                    <a:pt x="5503" y="6326"/>
                    <a:pt x="6194" y="6033"/>
                    <a:pt x="6780" y="5573"/>
                  </a:cubicBezTo>
                  <a:cubicBezTo>
                    <a:pt x="8119" y="4464"/>
                    <a:pt x="8809" y="2560"/>
                    <a:pt x="7638" y="1074"/>
                  </a:cubicBezTo>
                  <a:cubicBezTo>
                    <a:pt x="7044" y="320"/>
                    <a:pt x="6160" y="1"/>
                    <a:pt x="52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 name="Google Shape;379;p37"/>
            <p:cNvSpPr/>
            <p:nvPr/>
          </p:nvSpPr>
          <p:spPr>
            <a:xfrm>
              <a:off x="-2314175" y="910675"/>
              <a:ext cx="1628400" cy="1733025"/>
            </a:xfrm>
            <a:custGeom>
              <a:avLst/>
              <a:gdLst/>
              <a:ahLst/>
              <a:cxnLst/>
              <a:rect l="l" t="t" r="r" b="b"/>
              <a:pathLst>
                <a:path w="65136" h="69321" extrusionOk="0">
                  <a:moveTo>
                    <a:pt x="14626" y="54715"/>
                  </a:moveTo>
                  <a:cubicBezTo>
                    <a:pt x="14396" y="53397"/>
                    <a:pt x="14709" y="52309"/>
                    <a:pt x="15170" y="51221"/>
                  </a:cubicBezTo>
                  <a:cubicBezTo>
                    <a:pt x="15044" y="51096"/>
                    <a:pt x="14960" y="50970"/>
                    <a:pt x="14814" y="50845"/>
                  </a:cubicBezTo>
                  <a:cubicBezTo>
                    <a:pt x="14437" y="50552"/>
                    <a:pt x="14061" y="50238"/>
                    <a:pt x="13663" y="49966"/>
                  </a:cubicBezTo>
                  <a:cubicBezTo>
                    <a:pt x="12931" y="49506"/>
                    <a:pt x="12387" y="48878"/>
                    <a:pt x="11906" y="48166"/>
                  </a:cubicBezTo>
                  <a:cubicBezTo>
                    <a:pt x="11403" y="47434"/>
                    <a:pt x="10964" y="46702"/>
                    <a:pt x="10441" y="45990"/>
                  </a:cubicBezTo>
                  <a:cubicBezTo>
                    <a:pt x="9520" y="44777"/>
                    <a:pt x="9813" y="43354"/>
                    <a:pt x="10671" y="42266"/>
                  </a:cubicBezTo>
                  <a:cubicBezTo>
                    <a:pt x="10943" y="41910"/>
                    <a:pt x="11194" y="41596"/>
                    <a:pt x="11466" y="41283"/>
                  </a:cubicBezTo>
                  <a:cubicBezTo>
                    <a:pt x="11613" y="41115"/>
                    <a:pt x="11780" y="40927"/>
                    <a:pt x="11968" y="40801"/>
                  </a:cubicBezTo>
                  <a:cubicBezTo>
                    <a:pt x="13391" y="39692"/>
                    <a:pt x="14835" y="38625"/>
                    <a:pt x="16279" y="37537"/>
                  </a:cubicBezTo>
                  <a:cubicBezTo>
                    <a:pt x="16488" y="37370"/>
                    <a:pt x="16718" y="37244"/>
                    <a:pt x="16948" y="37077"/>
                  </a:cubicBezTo>
                  <a:cubicBezTo>
                    <a:pt x="17827" y="36554"/>
                    <a:pt x="18685" y="36093"/>
                    <a:pt x="19522" y="35549"/>
                  </a:cubicBezTo>
                  <a:cubicBezTo>
                    <a:pt x="20505" y="34922"/>
                    <a:pt x="21551" y="34399"/>
                    <a:pt x="22660" y="33980"/>
                  </a:cubicBezTo>
                  <a:cubicBezTo>
                    <a:pt x="22786" y="33917"/>
                    <a:pt x="22911" y="33876"/>
                    <a:pt x="23079" y="33792"/>
                  </a:cubicBezTo>
                  <a:cubicBezTo>
                    <a:pt x="23016" y="33624"/>
                    <a:pt x="22995" y="33520"/>
                    <a:pt x="22974" y="33415"/>
                  </a:cubicBezTo>
                  <a:cubicBezTo>
                    <a:pt x="22347" y="31888"/>
                    <a:pt x="21698" y="30360"/>
                    <a:pt x="21091" y="28812"/>
                  </a:cubicBezTo>
                  <a:cubicBezTo>
                    <a:pt x="20756" y="27871"/>
                    <a:pt x="20714" y="26887"/>
                    <a:pt x="20694" y="25883"/>
                  </a:cubicBezTo>
                  <a:cubicBezTo>
                    <a:pt x="20673" y="25318"/>
                    <a:pt x="20694" y="24732"/>
                    <a:pt x="20694" y="24188"/>
                  </a:cubicBezTo>
                  <a:cubicBezTo>
                    <a:pt x="20442" y="23979"/>
                    <a:pt x="20170" y="23832"/>
                    <a:pt x="19982" y="23581"/>
                  </a:cubicBezTo>
                  <a:cubicBezTo>
                    <a:pt x="19794" y="23372"/>
                    <a:pt x="19731" y="23121"/>
                    <a:pt x="19606" y="22891"/>
                  </a:cubicBezTo>
                  <a:cubicBezTo>
                    <a:pt x="19396" y="22535"/>
                    <a:pt x="19187" y="22200"/>
                    <a:pt x="18999" y="21886"/>
                  </a:cubicBezTo>
                  <a:cubicBezTo>
                    <a:pt x="18559" y="21154"/>
                    <a:pt x="18266" y="20380"/>
                    <a:pt x="18350" y="19480"/>
                  </a:cubicBezTo>
                  <a:cubicBezTo>
                    <a:pt x="18371" y="19083"/>
                    <a:pt x="18350" y="18706"/>
                    <a:pt x="18371" y="18308"/>
                  </a:cubicBezTo>
                  <a:cubicBezTo>
                    <a:pt x="18392" y="17681"/>
                    <a:pt x="18894" y="17179"/>
                    <a:pt x="19522" y="17137"/>
                  </a:cubicBezTo>
                  <a:lnTo>
                    <a:pt x="19606" y="17137"/>
                  </a:lnTo>
                  <a:cubicBezTo>
                    <a:pt x="21007" y="17074"/>
                    <a:pt x="21175" y="17158"/>
                    <a:pt x="22116" y="18329"/>
                  </a:cubicBezTo>
                  <a:cubicBezTo>
                    <a:pt x="22891" y="17471"/>
                    <a:pt x="23623" y="16551"/>
                    <a:pt x="24627" y="15902"/>
                  </a:cubicBezTo>
                  <a:cubicBezTo>
                    <a:pt x="24523" y="15714"/>
                    <a:pt x="24313" y="15818"/>
                    <a:pt x="24146" y="15798"/>
                  </a:cubicBezTo>
                  <a:cubicBezTo>
                    <a:pt x="23999" y="15777"/>
                    <a:pt x="23832" y="15798"/>
                    <a:pt x="23707" y="15798"/>
                  </a:cubicBezTo>
                  <a:cubicBezTo>
                    <a:pt x="23267" y="15818"/>
                    <a:pt x="22870" y="15630"/>
                    <a:pt x="22535" y="15400"/>
                  </a:cubicBezTo>
                  <a:cubicBezTo>
                    <a:pt x="22388" y="15295"/>
                    <a:pt x="22242" y="15170"/>
                    <a:pt x="22158" y="15002"/>
                  </a:cubicBezTo>
                  <a:cubicBezTo>
                    <a:pt x="21865" y="14521"/>
                    <a:pt x="22012" y="13308"/>
                    <a:pt x="22388" y="12889"/>
                  </a:cubicBezTo>
                  <a:cubicBezTo>
                    <a:pt x="22451" y="12805"/>
                    <a:pt x="22535" y="12764"/>
                    <a:pt x="22577" y="12701"/>
                  </a:cubicBezTo>
                  <a:cubicBezTo>
                    <a:pt x="23288" y="11613"/>
                    <a:pt x="24418" y="11090"/>
                    <a:pt x="25506" y="10546"/>
                  </a:cubicBezTo>
                  <a:cubicBezTo>
                    <a:pt x="25778" y="10399"/>
                    <a:pt x="26029" y="10274"/>
                    <a:pt x="26322" y="10148"/>
                  </a:cubicBezTo>
                  <a:cubicBezTo>
                    <a:pt x="26134" y="9604"/>
                    <a:pt x="25820" y="9144"/>
                    <a:pt x="25485" y="8767"/>
                  </a:cubicBezTo>
                  <a:cubicBezTo>
                    <a:pt x="25150" y="8370"/>
                    <a:pt x="25046" y="7951"/>
                    <a:pt x="25046" y="7428"/>
                  </a:cubicBezTo>
                  <a:cubicBezTo>
                    <a:pt x="25067" y="6675"/>
                    <a:pt x="25004" y="5943"/>
                    <a:pt x="25360" y="5210"/>
                  </a:cubicBezTo>
                  <a:cubicBezTo>
                    <a:pt x="25569" y="4792"/>
                    <a:pt x="25778" y="4415"/>
                    <a:pt x="26155" y="4122"/>
                  </a:cubicBezTo>
                  <a:cubicBezTo>
                    <a:pt x="26343" y="3997"/>
                    <a:pt x="26510" y="3871"/>
                    <a:pt x="26657" y="3746"/>
                  </a:cubicBezTo>
                  <a:cubicBezTo>
                    <a:pt x="27264" y="3160"/>
                    <a:pt x="27975" y="2950"/>
                    <a:pt x="28812" y="3013"/>
                  </a:cubicBezTo>
                  <a:cubicBezTo>
                    <a:pt x="29356" y="3034"/>
                    <a:pt x="29879" y="3055"/>
                    <a:pt x="30235" y="3557"/>
                  </a:cubicBezTo>
                  <a:cubicBezTo>
                    <a:pt x="30318" y="3662"/>
                    <a:pt x="30507" y="3683"/>
                    <a:pt x="30611" y="3746"/>
                  </a:cubicBezTo>
                  <a:cubicBezTo>
                    <a:pt x="30841" y="3578"/>
                    <a:pt x="30758" y="3390"/>
                    <a:pt x="30800" y="3222"/>
                  </a:cubicBezTo>
                  <a:cubicBezTo>
                    <a:pt x="30821" y="3055"/>
                    <a:pt x="30821" y="2909"/>
                    <a:pt x="30800" y="2762"/>
                  </a:cubicBezTo>
                  <a:cubicBezTo>
                    <a:pt x="30632" y="1549"/>
                    <a:pt x="31867" y="335"/>
                    <a:pt x="33038" y="105"/>
                  </a:cubicBezTo>
                  <a:cubicBezTo>
                    <a:pt x="33582" y="0"/>
                    <a:pt x="34085" y="126"/>
                    <a:pt x="34482" y="502"/>
                  </a:cubicBezTo>
                  <a:cubicBezTo>
                    <a:pt x="34838" y="837"/>
                    <a:pt x="35215" y="1193"/>
                    <a:pt x="35528" y="1611"/>
                  </a:cubicBezTo>
                  <a:cubicBezTo>
                    <a:pt x="36051" y="2323"/>
                    <a:pt x="36512" y="3055"/>
                    <a:pt x="36888" y="3850"/>
                  </a:cubicBezTo>
                  <a:cubicBezTo>
                    <a:pt x="36993" y="4059"/>
                    <a:pt x="37119" y="4227"/>
                    <a:pt x="37286" y="4499"/>
                  </a:cubicBezTo>
                  <a:cubicBezTo>
                    <a:pt x="37495" y="4101"/>
                    <a:pt x="37621" y="3766"/>
                    <a:pt x="37809" y="3474"/>
                  </a:cubicBezTo>
                  <a:cubicBezTo>
                    <a:pt x="38500" y="2448"/>
                    <a:pt x="39378" y="1590"/>
                    <a:pt x="40383" y="858"/>
                  </a:cubicBezTo>
                  <a:cubicBezTo>
                    <a:pt x="40948" y="461"/>
                    <a:pt x="41575" y="293"/>
                    <a:pt x="42245" y="314"/>
                  </a:cubicBezTo>
                  <a:cubicBezTo>
                    <a:pt x="42977" y="335"/>
                    <a:pt x="43689" y="314"/>
                    <a:pt x="44421" y="314"/>
                  </a:cubicBezTo>
                  <a:cubicBezTo>
                    <a:pt x="44735" y="314"/>
                    <a:pt x="45028" y="398"/>
                    <a:pt x="45258" y="565"/>
                  </a:cubicBezTo>
                  <a:cubicBezTo>
                    <a:pt x="45614" y="837"/>
                    <a:pt x="46011" y="1046"/>
                    <a:pt x="46388" y="1339"/>
                  </a:cubicBezTo>
                  <a:cubicBezTo>
                    <a:pt x="47455" y="2176"/>
                    <a:pt x="48166" y="3181"/>
                    <a:pt x="48166" y="4603"/>
                  </a:cubicBezTo>
                  <a:cubicBezTo>
                    <a:pt x="48166" y="4708"/>
                    <a:pt x="48187" y="4813"/>
                    <a:pt x="48229" y="5022"/>
                  </a:cubicBezTo>
                  <a:cubicBezTo>
                    <a:pt x="48522" y="4813"/>
                    <a:pt x="48794" y="4687"/>
                    <a:pt x="49024" y="4499"/>
                  </a:cubicBezTo>
                  <a:cubicBezTo>
                    <a:pt x="49736" y="3976"/>
                    <a:pt x="50510" y="3704"/>
                    <a:pt x="51368" y="3766"/>
                  </a:cubicBezTo>
                  <a:cubicBezTo>
                    <a:pt x="51849" y="3787"/>
                    <a:pt x="52351" y="3766"/>
                    <a:pt x="52811" y="3766"/>
                  </a:cubicBezTo>
                  <a:cubicBezTo>
                    <a:pt x="53544" y="3787"/>
                    <a:pt x="54171" y="3997"/>
                    <a:pt x="54673" y="4541"/>
                  </a:cubicBezTo>
                  <a:cubicBezTo>
                    <a:pt x="54820" y="4729"/>
                    <a:pt x="55008" y="4896"/>
                    <a:pt x="55176" y="5064"/>
                  </a:cubicBezTo>
                  <a:cubicBezTo>
                    <a:pt x="55238" y="5147"/>
                    <a:pt x="55343" y="5252"/>
                    <a:pt x="55385" y="5357"/>
                  </a:cubicBezTo>
                  <a:cubicBezTo>
                    <a:pt x="55531" y="6047"/>
                    <a:pt x="55866" y="6717"/>
                    <a:pt x="55615" y="7512"/>
                  </a:cubicBezTo>
                  <a:lnTo>
                    <a:pt x="56054" y="7512"/>
                  </a:lnTo>
                  <a:cubicBezTo>
                    <a:pt x="56347" y="7470"/>
                    <a:pt x="56661" y="7428"/>
                    <a:pt x="56954" y="7407"/>
                  </a:cubicBezTo>
                  <a:cubicBezTo>
                    <a:pt x="57394" y="7365"/>
                    <a:pt x="57854" y="7428"/>
                    <a:pt x="58314" y="7407"/>
                  </a:cubicBezTo>
                  <a:cubicBezTo>
                    <a:pt x="59507" y="7324"/>
                    <a:pt x="60469" y="7847"/>
                    <a:pt x="61285" y="8663"/>
                  </a:cubicBezTo>
                  <a:cubicBezTo>
                    <a:pt x="61516" y="8893"/>
                    <a:pt x="61725" y="9144"/>
                    <a:pt x="61913" y="9416"/>
                  </a:cubicBezTo>
                  <a:cubicBezTo>
                    <a:pt x="62666" y="10399"/>
                    <a:pt x="62666" y="11299"/>
                    <a:pt x="61871" y="12261"/>
                  </a:cubicBezTo>
                  <a:cubicBezTo>
                    <a:pt x="61767" y="12366"/>
                    <a:pt x="61683" y="12492"/>
                    <a:pt x="61599" y="12596"/>
                  </a:cubicBezTo>
                  <a:cubicBezTo>
                    <a:pt x="61725" y="12847"/>
                    <a:pt x="61934" y="12743"/>
                    <a:pt x="62101" y="12785"/>
                  </a:cubicBezTo>
                  <a:cubicBezTo>
                    <a:pt x="62541" y="12952"/>
                    <a:pt x="63022" y="13078"/>
                    <a:pt x="63440" y="13287"/>
                  </a:cubicBezTo>
                  <a:cubicBezTo>
                    <a:pt x="63984" y="13580"/>
                    <a:pt x="64340" y="14019"/>
                    <a:pt x="64487" y="14668"/>
                  </a:cubicBezTo>
                  <a:cubicBezTo>
                    <a:pt x="64591" y="15254"/>
                    <a:pt x="64654" y="15798"/>
                    <a:pt x="64633" y="16363"/>
                  </a:cubicBezTo>
                  <a:cubicBezTo>
                    <a:pt x="64633" y="17095"/>
                    <a:pt x="64298" y="17618"/>
                    <a:pt x="63692" y="17995"/>
                  </a:cubicBezTo>
                  <a:cubicBezTo>
                    <a:pt x="63482" y="18120"/>
                    <a:pt x="63294" y="18225"/>
                    <a:pt x="63043" y="18392"/>
                  </a:cubicBezTo>
                  <a:cubicBezTo>
                    <a:pt x="63189" y="18873"/>
                    <a:pt x="63399" y="19292"/>
                    <a:pt x="63712" y="19668"/>
                  </a:cubicBezTo>
                  <a:cubicBezTo>
                    <a:pt x="63901" y="19878"/>
                    <a:pt x="64026" y="20108"/>
                    <a:pt x="64131" y="20338"/>
                  </a:cubicBezTo>
                  <a:cubicBezTo>
                    <a:pt x="64319" y="20756"/>
                    <a:pt x="64487" y="21175"/>
                    <a:pt x="64654" y="21593"/>
                  </a:cubicBezTo>
                  <a:cubicBezTo>
                    <a:pt x="65135" y="22640"/>
                    <a:pt x="64717" y="23623"/>
                    <a:pt x="63650" y="24000"/>
                  </a:cubicBezTo>
                  <a:cubicBezTo>
                    <a:pt x="62959" y="24272"/>
                    <a:pt x="62290" y="24481"/>
                    <a:pt x="61516" y="24460"/>
                  </a:cubicBezTo>
                  <a:cubicBezTo>
                    <a:pt x="61160" y="24899"/>
                    <a:pt x="60992" y="25422"/>
                    <a:pt x="60825" y="25925"/>
                  </a:cubicBezTo>
                  <a:cubicBezTo>
                    <a:pt x="60658" y="26364"/>
                    <a:pt x="60407" y="26699"/>
                    <a:pt x="60030" y="27013"/>
                  </a:cubicBezTo>
                  <a:cubicBezTo>
                    <a:pt x="59570" y="27410"/>
                    <a:pt x="59047" y="27598"/>
                    <a:pt x="58440" y="27389"/>
                  </a:cubicBezTo>
                  <a:cubicBezTo>
                    <a:pt x="58105" y="27285"/>
                    <a:pt x="57749" y="27138"/>
                    <a:pt x="57414" y="27034"/>
                  </a:cubicBezTo>
                  <a:cubicBezTo>
                    <a:pt x="57268" y="26992"/>
                    <a:pt x="57080" y="26908"/>
                    <a:pt x="56891" y="26824"/>
                  </a:cubicBezTo>
                  <a:cubicBezTo>
                    <a:pt x="56557" y="27933"/>
                    <a:pt x="56034" y="28979"/>
                    <a:pt x="55824" y="30151"/>
                  </a:cubicBezTo>
                  <a:lnTo>
                    <a:pt x="57394" y="30151"/>
                  </a:lnTo>
                  <a:cubicBezTo>
                    <a:pt x="57958" y="30172"/>
                    <a:pt x="58440" y="30381"/>
                    <a:pt x="58775" y="30863"/>
                  </a:cubicBezTo>
                  <a:cubicBezTo>
                    <a:pt x="59235" y="31511"/>
                    <a:pt x="59277" y="32139"/>
                    <a:pt x="58754" y="32746"/>
                  </a:cubicBezTo>
                  <a:cubicBezTo>
                    <a:pt x="57666" y="33938"/>
                    <a:pt x="56389" y="34796"/>
                    <a:pt x="54694" y="34754"/>
                  </a:cubicBezTo>
                  <a:cubicBezTo>
                    <a:pt x="54150" y="34733"/>
                    <a:pt x="53627" y="34713"/>
                    <a:pt x="52958" y="34671"/>
                  </a:cubicBezTo>
                  <a:cubicBezTo>
                    <a:pt x="52288" y="35319"/>
                    <a:pt x="51598" y="36052"/>
                    <a:pt x="50824" y="36721"/>
                  </a:cubicBezTo>
                  <a:cubicBezTo>
                    <a:pt x="50070" y="37349"/>
                    <a:pt x="49233" y="37872"/>
                    <a:pt x="48417" y="38437"/>
                  </a:cubicBezTo>
                  <a:cubicBezTo>
                    <a:pt x="48438" y="38667"/>
                    <a:pt x="48627" y="38646"/>
                    <a:pt x="48752" y="38667"/>
                  </a:cubicBezTo>
                  <a:cubicBezTo>
                    <a:pt x="49464" y="38897"/>
                    <a:pt x="50112" y="39169"/>
                    <a:pt x="50740" y="39546"/>
                  </a:cubicBezTo>
                  <a:cubicBezTo>
                    <a:pt x="51556" y="40006"/>
                    <a:pt x="52372" y="40467"/>
                    <a:pt x="53251" y="40759"/>
                  </a:cubicBezTo>
                  <a:cubicBezTo>
                    <a:pt x="53355" y="40822"/>
                    <a:pt x="53481" y="40843"/>
                    <a:pt x="53585" y="40927"/>
                  </a:cubicBezTo>
                  <a:cubicBezTo>
                    <a:pt x="55197" y="41847"/>
                    <a:pt x="56808" y="42705"/>
                    <a:pt x="58293" y="43772"/>
                  </a:cubicBezTo>
                  <a:cubicBezTo>
                    <a:pt x="59026" y="44296"/>
                    <a:pt x="59507" y="44986"/>
                    <a:pt x="59695" y="45823"/>
                  </a:cubicBezTo>
                  <a:cubicBezTo>
                    <a:pt x="59863" y="46702"/>
                    <a:pt x="59632" y="47560"/>
                    <a:pt x="59026" y="48250"/>
                  </a:cubicBezTo>
                  <a:cubicBezTo>
                    <a:pt x="58503" y="48857"/>
                    <a:pt x="57875" y="49401"/>
                    <a:pt x="57247" y="49924"/>
                  </a:cubicBezTo>
                  <a:cubicBezTo>
                    <a:pt x="55531" y="51368"/>
                    <a:pt x="53565" y="52414"/>
                    <a:pt x="51640" y="53502"/>
                  </a:cubicBezTo>
                  <a:cubicBezTo>
                    <a:pt x="51075" y="53816"/>
                    <a:pt x="50447" y="53941"/>
                    <a:pt x="49861" y="54171"/>
                  </a:cubicBezTo>
                  <a:cubicBezTo>
                    <a:pt x="49484" y="54297"/>
                    <a:pt x="49359" y="54381"/>
                    <a:pt x="49359" y="54695"/>
                  </a:cubicBezTo>
                  <a:cubicBezTo>
                    <a:pt x="49359" y="55490"/>
                    <a:pt x="49359" y="56306"/>
                    <a:pt x="49401" y="57143"/>
                  </a:cubicBezTo>
                  <a:cubicBezTo>
                    <a:pt x="49652" y="57164"/>
                    <a:pt x="49798" y="57226"/>
                    <a:pt x="49987" y="57226"/>
                  </a:cubicBezTo>
                  <a:cubicBezTo>
                    <a:pt x="51368" y="57373"/>
                    <a:pt x="52707" y="57708"/>
                    <a:pt x="53983" y="58273"/>
                  </a:cubicBezTo>
                  <a:cubicBezTo>
                    <a:pt x="54820" y="58607"/>
                    <a:pt x="55657" y="58963"/>
                    <a:pt x="56473" y="59319"/>
                  </a:cubicBezTo>
                  <a:cubicBezTo>
                    <a:pt x="56766" y="59444"/>
                    <a:pt x="56975" y="59570"/>
                    <a:pt x="57059" y="59946"/>
                  </a:cubicBezTo>
                  <a:cubicBezTo>
                    <a:pt x="57122" y="60197"/>
                    <a:pt x="57373" y="60428"/>
                    <a:pt x="57519" y="60700"/>
                  </a:cubicBezTo>
                  <a:cubicBezTo>
                    <a:pt x="57917" y="61306"/>
                    <a:pt x="58293" y="61892"/>
                    <a:pt x="58775" y="62457"/>
                  </a:cubicBezTo>
                  <a:cubicBezTo>
                    <a:pt x="59423" y="63210"/>
                    <a:pt x="59800" y="64152"/>
                    <a:pt x="60218" y="65031"/>
                  </a:cubicBezTo>
                  <a:cubicBezTo>
                    <a:pt x="60344" y="65324"/>
                    <a:pt x="60490" y="65638"/>
                    <a:pt x="60574" y="65951"/>
                  </a:cubicBezTo>
                  <a:cubicBezTo>
                    <a:pt x="60637" y="66119"/>
                    <a:pt x="60574" y="66286"/>
                    <a:pt x="60553" y="66475"/>
                  </a:cubicBezTo>
                  <a:cubicBezTo>
                    <a:pt x="60532" y="66600"/>
                    <a:pt x="60260" y="66684"/>
                    <a:pt x="60176" y="66579"/>
                  </a:cubicBezTo>
                  <a:cubicBezTo>
                    <a:pt x="60009" y="66370"/>
                    <a:pt x="59821" y="66182"/>
                    <a:pt x="59695" y="65951"/>
                  </a:cubicBezTo>
                  <a:cubicBezTo>
                    <a:pt x="59507" y="65659"/>
                    <a:pt x="59319" y="65428"/>
                    <a:pt x="58900" y="65407"/>
                  </a:cubicBezTo>
                  <a:cubicBezTo>
                    <a:pt x="58900" y="65533"/>
                    <a:pt x="58900" y="65617"/>
                    <a:pt x="58921" y="65700"/>
                  </a:cubicBezTo>
                  <a:cubicBezTo>
                    <a:pt x="59193" y="66286"/>
                    <a:pt x="59507" y="66872"/>
                    <a:pt x="59737" y="67479"/>
                  </a:cubicBezTo>
                  <a:cubicBezTo>
                    <a:pt x="59821" y="67688"/>
                    <a:pt x="59737" y="67939"/>
                    <a:pt x="59737" y="68232"/>
                  </a:cubicBezTo>
                  <a:cubicBezTo>
                    <a:pt x="59863" y="68337"/>
                    <a:pt x="60030" y="68462"/>
                    <a:pt x="60197" y="68588"/>
                  </a:cubicBezTo>
                  <a:cubicBezTo>
                    <a:pt x="60344" y="68734"/>
                    <a:pt x="60386" y="68881"/>
                    <a:pt x="60323" y="69069"/>
                  </a:cubicBezTo>
                  <a:cubicBezTo>
                    <a:pt x="60218" y="69257"/>
                    <a:pt x="60051" y="69320"/>
                    <a:pt x="59863" y="69299"/>
                  </a:cubicBezTo>
                  <a:cubicBezTo>
                    <a:pt x="59758" y="69278"/>
                    <a:pt x="59611" y="69257"/>
                    <a:pt x="59528" y="69174"/>
                  </a:cubicBezTo>
                  <a:cubicBezTo>
                    <a:pt x="58754" y="68358"/>
                    <a:pt x="57707" y="68148"/>
                    <a:pt x="56682" y="67897"/>
                  </a:cubicBezTo>
                  <a:cubicBezTo>
                    <a:pt x="55280" y="67542"/>
                    <a:pt x="53857" y="67291"/>
                    <a:pt x="52435" y="67019"/>
                  </a:cubicBezTo>
                  <a:cubicBezTo>
                    <a:pt x="51953" y="66914"/>
                    <a:pt x="51430" y="66893"/>
                    <a:pt x="50928" y="66893"/>
                  </a:cubicBezTo>
                  <a:cubicBezTo>
                    <a:pt x="50049" y="66893"/>
                    <a:pt x="49171" y="66809"/>
                    <a:pt x="48313" y="66684"/>
                  </a:cubicBezTo>
                  <a:cubicBezTo>
                    <a:pt x="47894" y="66642"/>
                    <a:pt x="47476" y="66600"/>
                    <a:pt x="47057" y="66600"/>
                  </a:cubicBezTo>
                  <a:cubicBezTo>
                    <a:pt x="43458" y="66579"/>
                    <a:pt x="39839" y="66558"/>
                    <a:pt x="36198" y="66558"/>
                  </a:cubicBezTo>
                  <a:cubicBezTo>
                    <a:pt x="35570" y="66558"/>
                    <a:pt x="34943" y="66705"/>
                    <a:pt x="34315" y="66767"/>
                  </a:cubicBezTo>
                  <a:cubicBezTo>
                    <a:pt x="34064" y="66788"/>
                    <a:pt x="33834" y="66914"/>
                    <a:pt x="33541" y="66809"/>
                  </a:cubicBezTo>
                  <a:cubicBezTo>
                    <a:pt x="33394" y="66767"/>
                    <a:pt x="33164" y="66977"/>
                    <a:pt x="32955" y="67102"/>
                  </a:cubicBezTo>
                  <a:cubicBezTo>
                    <a:pt x="32829" y="67060"/>
                    <a:pt x="32641" y="66998"/>
                    <a:pt x="32494" y="66914"/>
                  </a:cubicBezTo>
                  <a:cubicBezTo>
                    <a:pt x="31260" y="66391"/>
                    <a:pt x="29984" y="66140"/>
                    <a:pt x="28665" y="65910"/>
                  </a:cubicBezTo>
                  <a:cubicBezTo>
                    <a:pt x="27640" y="65721"/>
                    <a:pt x="26657" y="65554"/>
                    <a:pt x="25632" y="65449"/>
                  </a:cubicBezTo>
                  <a:cubicBezTo>
                    <a:pt x="24899" y="65387"/>
                    <a:pt x="24146" y="65303"/>
                    <a:pt x="23393" y="65303"/>
                  </a:cubicBezTo>
                  <a:cubicBezTo>
                    <a:pt x="20422" y="65282"/>
                    <a:pt x="17471" y="65282"/>
                    <a:pt x="14521" y="65282"/>
                  </a:cubicBezTo>
                  <a:cubicBezTo>
                    <a:pt x="13914" y="65282"/>
                    <a:pt x="13308" y="65387"/>
                    <a:pt x="12722" y="65428"/>
                  </a:cubicBezTo>
                  <a:cubicBezTo>
                    <a:pt x="12450" y="65449"/>
                    <a:pt x="12157" y="65533"/>
                    <a:pt x="11906" y="65512"/>
                  </a:cubicBezTo>
                  <a:cubicBezTo>
                    <a:pt x="10839" y="65428"/>
                    <a:pt x="9813" y="65617"/>
                    <a:pt x="8767" y="65763"/>
                  </a:cubicBezTo>
                  <a:cubicBezTo>
                    <a:pt x="7742" y="65910"/>
                    <a:pt x="6717" y="66035"/>
                    <a:pt x="5733" y="66161"/>
                  </a:cubicBezTo>
                  <a:cubicBezTo>
                    <a:pt x="5440" y="66182"/>
                    <a:pt x="5126" y="66244"/>
                    <a:pt x="4917" y="65910"/>
                  </a:cubicBezTo>
                  <a:cubicBezTo>
                    <a:pt x="5001" y="65826"/>
                    <a:pt x="5043" y="65742"/>
                    <a:pt x="5126" y="65721"/>
                  </a:cubicBezTo>
                  <a:cubicBezTo>
                    <a:pt x="6758" y="65407"/>
                    <a:pt x="8370" y="65094"/>
                    <a:pt x="10022" y="64801"/>
                  </a:cubicBezTo>
                  <a:cubicBezTo>
                    <a:pt x="10420" y="64717"/>
                    <a:pt x="10797" y="64717"/>
                    <a:pt x="11194" y="64696"/>
                  </a:cubicBezTo>
                  <a:cubicBezTo>
                    <a:pt x="11738" y="64654"/>
                    <a:pt x="12303" y="64654"/>
                    <a:pt x="12826" y="64550"/>
                  </a:cubicBezTo>
                  <a:cubicBezTo>
                    <a:pt x="13412" y="64445"/>
                    <a:pt x="14019" y="64382"/>
                    <a:pt x="14626" y="64382"/>
                  </a:cubicBezTo>
                  <a:cubicBezTo>
                    <a:pt x="17325" y="64382"/>
                    <a:pt x="19982" y="64403"/>
                    <a:pt x="22681" y="64361"/>
                  </a:cubicBezTo>
                  <a:cubicBezTo>
                    <a:pt x="24439" y="64340"/>
                    <a:pt x="26155" y="64571"/>
                    <a:pt x="27891" y="64822"/>
                  </a:cubicBezTo>
                  <a:cubicBezTo>
                    <a:pt x="29251" y="65031"/>
                    <a:pt x="30611" y="65324"/>
                    <a:pt x="31930" y="65700"/>
                  </a:cubicBezTo>
                  <a:cubicBezTo>
                    <a:pt x="32139" y="65742"/>
                    <a:pt x="32348" y="65826"/>
                    <a:pt x="32536" y="65533"/>
                  </a:cubicBezTo>
                  <a:cubicBezTo>
                    <a:pt x="32494" y="65282"/>
                    <a:pt x="32348" y="65010"/>
                    <a:pt x="32034" y="64905"/>
                  </a:cubicBezTo>
                  <a:cubicBezTo>
                    <a:pt x="31825" y="64822"/>
                    <a:pt x="31658" y="64780"/>
                    <a:pt x="31448" y="64717"/>
                  </a:cubicBezTo>
                  <a:cubicBezTo>
                    <a:pt x="29795" y="64236"/>
                    <a:pt x="28142" y="63817"/>
                    <a:pt x="26448" y="63503"/>
                  </a:cubicBezTo>
                  <a:cubicBezTo>
                    <a:pt x="25904" y="63399"/>
                    <a:pt x="25318" y="63294"/>
                    <a:pt x="24774" y="63190"/>
                  </a:cubicBezTo>
                  <a:cubicBezTo>
                    <a:pt x="24146" y="63085"/>
                    <a:pt x="23539" y="63001"/>
                    <a:pt x="22911" y="63127"/>
                  </a:cubicBezTo>
                  <a:cubicBezTo>
                    <a:pt x="21823" y="63336"/>
                    <a:pt x="20694" y="63148"/>
                    <a:pt x="19585" y="63043"/>
                  </a:cubicBezTo>
                  <a:cubicBezTo>
                    <a:pt x="18225" y="62918"/>
                    <a:pt x="16906" y="62918"/>
                    <a:pt x="15546" y="63190"/>
                  </a:cubicBezTo>
                  <a:cubicBezTo>
                    <a:pt x="15274" y="63231"/>
                    <a:pt x="14981" y="63294"/>
                    <a:pt x="14730" y="63252"/>
                  </a:cubicBezTo>
                  <a:cubicBezTo>
                    <a:pt x="13161" y="63190"/>
                    <a:pt x="11675" y="63545"/>
                    <a:pt x="10169" y="63880"/>
                  </a:cubicBezTo>
                  <a:cubicBezTo>
                    <a:pt x="8370" y="64340"/>
                    <a:pt x="6570" y="64801"/>
                    <a:pt x="4771" y="65282"/>
                  </a:cubicBezTo>
                  <a:cubicBezTo>
                    <a:pt x="4478" y="65345"/>
                    <a:pt x="4185" y="65449"/>
                    <a:pt x="3892" y="65554"/>
                  </a:cubicBezTo>
                  <a:cubicBezTo>
                    <a:pt x="3620" y="65659"/>
                    <a:pt x="3348" y="65805"/>
                    <a:pt x="3097" y="65910"/>
                  </a:cubicBezTo>
                  <a:cubicBezTo>
                    <a:pt x="2825" y="65742"/>
                    <a:pt x="2929" y="65554"/>
                    <a:pt x="3055" y="65449"/>
                  </a:cubicBezTo>
                  <a:cubicBezTo>
                    <a:pt x="3557" y="65073"/>
                    <a:pt x="4143" y="64780"/>
                    <a:pt x="4729" y="64633"/>
                  </a:cubicBezTo>
                  <a:cubicBezTo>
                    <a:pt x="5733" y="64361"/>
                    <a:pt x="6717" y="64131"/>
                    <a:pt x="7721" y="63859"/>
                  </a:cubicBezTo>
                  <a:cubicBezTo>
                    <a:pt x="8955" y="63545"/>
                    <a:pt x="10148" y="63210"/>
                    <a:pt x="11529" y="62855"/>
                  </a:cubicBezTo>
                  <a:cubicBezTo>
                    <a:pt x="11152" y="62855"/>
                    <a:pt x="10901" y="62813"/>
                    <a:pt x="10692" y="62855"/>
                  </a:cubicBezTo>
                  <a:cubicBezTo>
                    <a:pt x="10043" y="62959"/>
                    <a:pt x="9395" y="63085"/>
                    <a:pt x="8746" y="63169"/>
                  </a:cubicBezTo>
                  <a:cubicBezTo>
                    <a:pt x="7700" y="63315"/>
                    <a:pt x="6696" y="63629"/>
                    <a:pt x="5670" y="63943"/>
                  </a:cubicBezTo>
                  <a:cubicBezTo>
                    <a:pt x="5315" y="64047"/>
                    <a:pt x="4917" y="64173"/>
                    <a:pt x="4561" y="64236"/>
                  </a:cubicBezTo>
                  <a:cubicBezTo>
                    <a:pt x="3996" y="64340"/>
                    <a:pt x="3536" y="64529"/>
                    <a:pt x="3055" y="64801"/>
                  </a:cubicBezTo>
                  <a:cubicBezTo>
                    <a:pt x="2385" y="65177"/>
                    <a:pt x="1653" y="65470"/>
                    <a:pt x="921" y="65784"/>
                  </a:cubicBezTo>
                  <a:cubicBezTo>
                    <a:pt x="628" y="65910"/>
                    <a:pt x="377" y="65847"/>
                    <a:pt x="188" y="65617"/>
                  </a:cubicBezTo>
                  <a:cubicBezTo>
                    <a:pt x="0" y="65407"/>
                    <a:pt x="0" y="65073"/>
                    <a:pt x="209" y="64780"/>
                  </a:cubicBezTo>
                  <a:cubicBezTo>
                    <a:pt x="335" y="64591"/>
                    <a:pt x="523" y="64424"/>
                    <a:pt x="691" y="64236"/>
                  </a:cubicBezTo>
                  <a:cubicBezTo>
                    <a:pt x="1004" y="63838"/>
                    <a:pt x="1318" y="63420"/>
                    <a:pt x="1381" y="62897"/>
                  </a:cubicBezTo>
                  <a:cubicBezTo>
                    <a:pt x="1444" y="62625"/>
                    <a:pt x="1590" y="62394"/>
                    <a:pt x="1737" y="62164"/>
                  </a:cubicBezTo>
                  <a:cubicBezTo>
                    <a:pt x="2051" y="61620"/>
                    <a:pt x="2406" y="61097"/>
                    <a:pt x="2720" y="60532"/>
                  </a:cubicBezTo>
                  <a:cubicBezTo>
                    <a:pt x="2992" y="60093"/>
                    <a:pt x="3243" y="59674"/>
                    <a:pt x="3641" y="59319"/>
                  </a:cubicBezTo>
                  <a:cubicBezTo>
                    <a:pt x="3996" y="58942"/>
                    <a:pt x="4289" y="58524"/>
                    <a:pt x="4394" y="57980"/>
                  </a:cubicBezTo>
                  <a:cubicBezTo>
                    <a:pt x="4310" y="57959"/>
                    <a:pt x="4248" y="57896"/>
                    <a:pt x="4164" y="57896"/>
                  </a:cubicBezTo>
                  <a:cubicBezTo>
                    <a:pt x="4080" y="57875"/>
                    <a:pt x="3996" y="57854"/>
                    <a:pt x="3850" y="57812"/>
                  </a:cubicBezTo>
                  <a:cubicBezTo>
                    <a:pt x="3955" y="57666"/>
                    <a:pt x="3976" y="57498"/>
                    <a:pt x="4080" y="57436"/>
                  </a:cubicBezTo>
                  <a:cubicBezTo>
                    <a:pt x="4499" y="57143"/>
                    <a:pt x="4938" y="56850"/>
                    <a:pt x="5398" y="56620"/>
                  </a:cubicBezTo>
                  <a:cubicBezTo>
                    <a:pt x="5838" y="56389"/>
                    <a:pt x="6298" y="56138"/>
                    <a:pt x="6779" y="55971"/>
                  </a:cubicBezTo>
                  <a:cubicBezTo>
                    <a:pt x="7386" y="55762"/>
                    <a:pt x="7972" y="55552"/>
                    <a:pt x="8579" y="55406"/>
                  </a:cubicBezTo>
                  <a:cubicBezTo>
                    <a:pt x="9813" y="55155"/>
                    <a:pt x="11069" y="54925"/>
                    <a:pt x="12303" y="54674"/>
                  </a:cubicBezTo>
                  <a:cubicBezTo>
                    <a:pt x="12617" y="54632"/>
                    <a:pt x="12952" y="54632"/>
                    <a:pt x="13287" y="54632"/>
                  </a:cubicBezTo>
                  <a:cubicBezTo>
                    <a:pt x="13810" y="54695"/>
                    <a:pt x="14186" y="54715"/>
                    <a:pt x="14626" y="54715"/>
                  </a:cubicBezTo>
                  <a:close/>
                  <a:moveTo>
                    <a:pt x="40655" y="64047"/>
                  </a:moveTo>
                  <a:cubicBezTo>
                    <a:pt x="40948" y="63838"/>
                    <a:pt x="41282" y="63922"/>
                    <a:pt x="41617" y="63922"/>
                  </a:cubicBezTo>
                  <a:cubicBezTo>
                    <a:pt x="44400" y="63859"/>
                    <a:pt x="47141" y="64215"/>
                    <a:pt x="49903" y="64382"/>
                  </a:cubicBezTo>
                  <a:cubicBezTo>
                    <a:pt x="50384" y="64424"/>
                    <a:pt x="50886" y="64487"/>
                    <a:pt x="51347" y="64571"/>
                  </a:cubicBezTo>
                  <a:cubicBezTo>
                    <a:pt x="53146" y="64843"/>
                    <a:pt x="54925" y="65303"/>
                    <a:pt x="56682" y="65847"/>
                  </a:cubicBezTo>
                  <a:cubicBezTo>
                    <a:pt x="56870" y="65910"/>
                    <a:pt x="57059" y="66035"/>
                    <a:pt x="57205" y="66161"/>
                  </a:cubicBezTo>
                  <a:cubicBezTo>
                    <a:pt x="57331" y="66286"/>
                    <a:pt x="57394" y="66495"/>
                    <a:pt x="57268" y="66663"/>
                  </a:cubicBezTo>
                  <a:cubicBezTo>
                    <a:pt x="57184" y="66747"/>
                    <a:pt x="56975" y="66809"/>
                    <a:pt x="56870" y="66788"/>
                  </a:cubicBezTo>
                  <a:cubicBezTo>
                    <a:pt x="56347" y="66663"/>
                    <a:pt x="55845" y="66475"/>
                    <a:pt x="55322" y="66349"/>
                  </a:cubicBezTo>
                  <a:cubicBezTo>
                    <a:pt x="53146" y="65805"/>
                    <a:pt x="50991" y="65324"/>
                    <a:pt x="48752" y="65219"/>
                  </a:cubicBezTo>
                  <a:cubicBezTo>
                    <a:pt x="47497" y="65177"/>
                    <a:pt x="46241" y="65031"/>
                    <a:pt x="44965" y="64926"/>
                  </a:cubicBezTo>
                  <a:cubicBezTo>
                    <a:pt x="43354" y="64822"/>
                    <a:pt x="41722" y="64696"/>
                    <a:pt x="40111" y="65010"/>
                  </a:cubicBezTo>
                  <a:cubicBezTo>
                    <a:pt x="39839" y="65073"/>
                    <a:pt x="39546" y="65073"/>
                    <a:pt x="39295" y="65073"/>
                  </a:cubicBezTo>
                  <a:cubicBezTo>
                    <a:pt x="37704" y="64989"/>
                    <a:pt x="36198" y="65449"/>
                    <a:pt x="34691" y="65826"/>
                  </a:cubicBezTo>
                  <a:cubicBezTo>
                    <a:pt x="34524" y="65847"/>
                    <a:pt x="34399" y="65972"/>
                    <a:pt x="34168" y="66119"/>
                  </a:cubicBezTo>
                  <a:cubicBezTo>
                    <a:pt x="34378" y="66223"/>
                    <a:pt x="34482" y="66286"/>
                    <a:pt x="34587" y="66286"/>
                  </a:cubicBezTo>
                  <a:cubicBezTo>
                    <a:pt x="34817" y="66265"/>
                    <a:pt x="35047" y="66244"/>
                    <a:pt x="35298" y="66140"/>
                  </a:cubicBezTo>
                  <a:cubicBezTo>
                    <a:pt x="35675" y="65972"/>
                    <a:pt x="36093" y="65931"/>
                    <a:pt x="36512" y="65931"/>
                  </a:cubicBezTo>
                  <a:cubicBezTo>
                    <a:pt x="39943" y="65910"/>
                    <a:pt x="43375" y="65847"/>
                    <a:pt x="46827" y="65826"/>
                  </a:cubicBezTo>
                  <a:cubicBezTo>
                    <a:pt x="47497" y="65826"/>
                    <a:pt x="48208" y="65847"/>
                    <a:pt x="48899" y="65951"/>
                  </a:cubicBezTo>
                  <a:cubicBezTo>
                    <a:pt x="49756" y="66077"/>
                    <a:pt x="50614" y="66140"/>
                    <a:pt x="51514" y="66119"/>
                  </a:cubicBezTo>
                  <a:cubicBezTo>
                    <a:pt x="51744" y="66119"/>
                    <a:pt x="51995" y="66119"/>
                    <a:pt x="52246" y="66140"/>
                  </a:cubicBezTo>
                  <a:cubicBezTo>
                    <a:pt x="54297" y="66495"/>
                    <a:pt x="56389" y="66851"/>
                    <a:pt x="58377" y="67521"/>
                  </a:cubicBezTo>
                  <a:cubicBezTo>
                    <a:pt x="58565" y="67584"/>
                    <a:pt x="58775" y="67625"/>
                    <a:pt x="59047" y="67709"/>
                  </a:cubicBezTo>
                  <a:cubicBezTo>
                    <a:pt x="58879" y="66747"/>
                    <a:pt x="58335" y="65972"/>
                    <a:pt x="58168" y="65094"/>
                  </a:cubicBezTo>
                  <a:cubicBezTo>
                    <a:pt x="56954" y="64717"/>
                    <a:pt x="55824" y="64194"/>
                    <a:pt x="54590" y="64068"/>
                  </a:cubicBezTo>
                  <a:cubicBezTo>
                    <a:pt x="53627" y="63964"/>
                    <a:pt x="52686" y="63838"/>
                    <a:pt x="51744" y="63671"/>
                  </a:cubicBezTo>
                  <a:cubicBezTo>
                    <a:pt x="50531" y="63503"/>
                    <a:pt x="49359" y="63399"/>
                    <a:pt x="48166" y="63420"/>
                  </a:cubicBezTo>
                  <a:cubicBezTo>
                    <a:pt x="47015" y="63441"/>
                    <a:pt x="45886" y="63420"/>
                    <a:pt x="44735" y="63420"/>
                  </a:cubicBezTo>
                  <a:cubicBezTo>
                    <a:pt x="44044" y="63420"/>
                    <a:pt x="43354" y="63420"/>
                    <a:pt x="42663" y="63545"/>
                  </a:cubicBezTo>
                  <a:cubicBezTo>
                    <a:pt x="42098" y="63671"/>
                    <a:pt x="41492" y="63734"/>
                    <a:pt x="40885" y="63838"/>
                  </a:cubicBezTo>
                  <a:cubicBezTo>
                    <a:pt x="40759" y="63901"/>
                    <a:pt x="40697" y="63964"/>
                    <a:pt x="40655" y="64047"/>
                  </a:cubicBezTo>
                  <a:cubicBezTo>
                    <a:pt x="40425" y="63943"/>
                    <a:pt x="40152" y="63880"/>
                    <a:pt x="39755" y="64047"/>
                  </a:cubicBezTo>
                  <a:close/>
                  <a:moveTo>
                    <a:pt x="50217" y="18706"/>
                  </a:moveTo>
                  <a:cubicBezTo>
                    <a:pt x="50468" y="19083"/>
                    <a:pt x="50300" y="19376"/>
                    <a:pt x="50175" y="19606"/>
                  </a:cubicBezTo>
                  <a:cubicBezTo>
                    <a:pt x="49861" y="20296"/>
                    <a:pt x="49777" y="21008"/>
                    <a:pt x="49840" y="21740"/>
                  </a:cubicBezTo>
                  <a:cubicBezTo>
                    <a:pt x="49861" y="21970"/>
                    <a:pt x="49861" y="22200"/>
                    <a:pt x="49861" y="22472"/>
                  </a:cubicBezTo>
                  <a:cubicBezTo>
                    <a:pt x="49798" y="23665"/>
                    <a:pt x="50259" y="24690"/>
                    <a:pt x="50949" y="25632"/>
                  </a:cubicBezTo>
                  <a:cubicBezTo>
                    <a:pt x="51368" y="26176"/>
                    <a:pt x="51870" y="26280"/>
                    <a:pt x="52456" y="26134"/>
                  </a:cubicBezTo>
                  <a:cubicBezTo>
                    <a:pt x="52686" y="26071"/>
                    <a:pt x="52895" y="25946"/>
                    <a:pt x="53083" y="25778"/>
                  </a:cubicBezTo>
                  <a:cubicBezTo>
                    <a:pt x="53313" y="25632"/>
                    <a:pt x="53523" y="25402"/>
                    <a:pt x="53774" y="25234"/>
                  </a:cubicBezTo>
                  <a:cubicBezTo>
                    <a:pt x="54129" y="25025"/>
                    <a:pt x="54360" y="24711"/>
                    <a:pt x="54611" y="24418"/>
                  </a:cubicBezTo>
                  <a:cubicBezTo>
                    <a:pt x="54820" y="24188"/>
                    <a:pt x="54904" y="23937"/>
                    <a:pt x="54904" y="23581"/>
                  </a:cubicBezTo>
                  <a:lnTo>
                    <a:pt x="54904" y="22326"/>
                  </a:lnTo>
                  <a:cubicBezTo>
                    <a:pt x="54904" y="22158"/>
                    <a:pt x="54925" y="21970"/>
                    <a:pt x="54987" y="21803"/>
                  </a:cubicBezTo>
                  <a:cubicBezTo>
                    <a:pt x="55029" y="21635"/>
                    <a:pt x="55197" y="21489"/>
                    <a:pt x="55406" y="21552"/>
                  </a:cubicBezTo>
                  <a:cubicBezTo>
                    <a:pt x="55531" y="21593"/>
                    <a:pt x="55657" y="21698"/>
                    <a:pt x="55720" y="21844"/>
                  </a:cubicBezTo>
                  <a:cubicBezTo>
                    <a:pt x="55762" y="21970"/>
                    <a:pt x="55762" y="22117"/>
                    <a:pt x="55762" y="22284"/>
                  </a:cubicBezTo>
                  <a:lnTo>
                    <a:pt x="55762" y="23456"/>
                  </a:lnTo>
                  <a:cubicBezTo>
                    <a:pt x="55803" y="24188"/>
                    <a:pt x="56034" y="24795"/>
                    <a:pt x="56640" y="25234"/>
                  </a:cubicBezTo>
                  <a:cubicBezTo>
                    <a:pt x="57226" y="25674"/>
                    <a:pt x="57854" y="26134"/>
                    <a:pt x="58586" y="26301"/>
                  </a:cubicBezTo>
                  <a:cubicBezTo>
                    <a:pt x="58984" y="26406"/>
                    <a:pt x="59319" y="26364"/>
                    <a:pt x="59570" y="26029"/>
                  </a:cubicBezTo>
                  <a:cubicBezTo>
                    <a:pt x="59904" y="25506"/>
                    <a:pt x="60260" y="24983"/>
                    <a:pt x="60155" y="24293"/>
                  </a:cubicBezTo>
                  <a:cubicBezTo>
                    <a:pt x="60135" y="24083"/>
                    <a:pt x="60197" y="23790"/>
                    <a:pt x="60323" y="23623"/>
                  </a:cubicBezTo>
                  <a:cubicBezTo>
                    <a:pt x="60469" y="23414"/>
                    <a:pt x="60469" y="23163"/>
                    <a:pt x="60511" y="22933"/>
                  </a:cubicBezTo>
                  <a:cubicBezTo>
                    <a:pt x="60532" y="22619"/>
                    <a:pt x="60427" y="22326"/>
                    <a:pt x="60302" y="22075"/>
                  </a:cubicBezTo>
                  <a:cubicBezTo>
                    <a:pt x="60155" y="21761"/>
                    <a:pt x="60051" y="21447"/>
                    <a:pt x="59925" y="21154"/>
                  </a:cubicBezTo>
                  <a:cubicBezTo>
                    <a:pt x="59821" y="20861"/>
                    <a:pt x="59695" y="20547"/>
                    <a:pt x="59591" y="20212"/>
                  </a:cubicBezTo>
                  <a:cubicBezTo>
                    <a:pt x="59925" y="20129"/>
                    <a:pt x="60135" y="20275"/>
                    <a:pt x="60302" y="20401"/>
                  </a:cubicBezTo>
                  <a:cubicBezTo>
                    <a:pt x="60951" y="21028"/>
                    <a:pt x="61474" y="21761"/>
                    <a:pt x="61557" y="22723"/>
                  </a:cubicBezTo>
                  <a:cubicBezTo>
                    <a:pt x="61578" y="22995"/>
                    <a:pt x="61474" y="23267"/>
                    <a:pt x="61704" y="23539"/>
                  </a:cubicBezTo>
                  <a:cubicBezTo>
                    <a:pt x="62415" y="23665"/>
                    <a:pt x="63043" y="23351"/>
                    <a:pt x="63671" y="23058"/>
                  </a:cubicBezTo>
                  <a:cubicBezTo>
                    <a:pt x="64110" y="22891"/>
                    <a:pt x="64215" y="22368"/>
                    <a:pt x="64005" y="21907"/>
                  </a:cubicBezTo>
                  <a:cubicBezTo>
                    <a:pt x="63817" y="21489"/>
                    <a:pt x="63650" y="21070"/>
                    <a:pt x="63461" y="20694"/>
                  </a:cubicBezTo>
                  <a:cubicBezTo>
                    <a:pt x="63378" y="20526"/>
                    <a:pt x="63294" y="20338"/>
                    <a:pt x="63168" y="20233"/>
                  </a:cubicBezTo>
                  <a:cubicBezTo>
                    <a:pt x="62813" y="19899"/>
                    <a:pt x="62604" y="19459"/>
                    <a:pt x="62415" y="19041"/>
                  </a:cubicBezTo>
                  <a:cubicBezTo>
                    <a:pt x="62018" y="18183"/>
                    <a:pt x="62122" y="17764"/>
                    <a:pt x="62980" y="17388"/>
                  </a:cubicBezTo>
                  <a:cubicBezTo>
                    <a:pt x="63692" y="17074"/>
                    <a:pt x="63922" y="16614"/>
                    <a:pt x="63859" y="15902"/>
                  </a:cubicBezTo>
                  <a:cubicBezTo>
                    <a:pt x="63817" y="15735"/>
                    <a:pt x="63817" y="15609"/>
                    <a:pt x="63817" y="15463"/>
                  </a:cubicBezTo>
                  <a:cubicBezTo>
                    <a:pt x="63692" y="14333"/>
                    <a:pt x="63357" y="13935"/>
                    <a:pt x="62227" y="13684"/>
                  </a:cubicBezTo>
                  <a:cubicBezTo>
                    <a:pt x="62018" y="13622"/>
                    <a:pt x="61808" y="13601"/>
                    <a:pt x="61599" y="13601"/>
                  </a:cubicBezTo>
                  <a:cubicBezTo>
                    <a:pt x="60888" y="13580"/>
                    <a:pt x="60218" y="13622"/>
                    <a:pt x="59528" y="13810"/>
                  </a:cubicBezTo>
                  <a:cubicBezTo>
                    <a:pt x="59256" y="13894"/>
                    <a:pt x="58942" y="13894"/>
                    <a:pt x="58649" y="13852"/>
                  </a:cubicBezTo>
                  <a:cubicBezTo>
                    <a:pt x="58440" y="13852"/>
                    <a:pt x="58231" y="13642"/>
                    <a:pt x="58231" y="13475"/>
                  </a:cubicBezTo>
                  <a:cubicBezTo>
                    <a:pt x="58231" y="13287"/>
                    <a:pt x="58377" y="13078"/>
                    <a:pt x="58628" y="13015"/>
                  </a:cubicBezTo>
                  <a:cubicBezTo>
                    <a:pt x="58775" y="12994"/>
                    <a:pt x="58900" y="12994"/>
                    <a:pt x="59067" y="12973"/>
                  </a:cubicBezTo>
                  <a:cubicBezTo>
                    <a:pt x="59214" y="12952"/>
                    <a:pt x="59381" y="12952"/>
                    <a:pt x="59507" y="12868"/>
                  </a:cubicBezTo>
                  <a:cubicBezTo>
                    <a:pt x="60051" y="12575"/>
                    <a:pt x="60616" y="12261"/>
                    <a:pt x="61160" y="11927"/>
                  </a:cubicBezTo>
                  <a:cubicBezTo>
                    <a:pt x="61306" y="11843"/>
                    <a:pt x="61411" y="11697"/>
                    <a:pt x="61516" y="11529"/>
                  </a:cubicBezTo>
                  <a:cubicBezTo>
                    <a:pt x="61829" y="11090"/>
                    <a:pt x="61871" y="10462"/>
                    <a:pt x="61516" y="10023"/>
                  </a:cubicBezTo>
                  <a:cubicBezTo>
                    <a:pt x="61285" y="9667"/>
                    <a:pt x="61034" y="9332"/>
                    <a:pt x="60720" y="9039"/>
                  </a:cubicBezTo>
                  <a:cubicBezTo>
                    <a:pt x="60051" y="8412"/>
                    <a:pt x="59298" y="8035"/>
                    <a:pt x="58356" y="8077"/>
                  </a:cubicBezTo>
                  <a:cubicBezTo>
                    <a:pt x="57833" y="8098"/>
                    <a:pt x="57331" y="8056"/>
                    <a:pt x="56808" y="8077"/>
                  </a:cubicBezTo>
                  <a:cubicBezTo>
                    <a:pt x="55908" y="8160"/>
                    <a:pt x="55071" y="8412"/>
                    <a:pt x="54381" y="9081"/>
                  </a:cubicBezTo>
                  <a:cubicBezTo>
                    <a:pt x="54234" y="9207"/>
                    <a:pt x="54067" y="9353"/>
                    <a:pt x="53878" y="9458"/>
                  </a:cubicBezTo>
                  <a:cubicBezTo>
                    <a:pt x="53711" y="9562"/>
                    <a:pt x="53523" y="9500"/>
                    <a:pt x="53418" y="9332"/>
                  </a:cubicBezTo>
                  <a:cubicBezTo>
                    <a:pt x="53334" y="9228"/>
                    <a:pt x="53293" y="9039"/>
                    <a:pt x="53313" y="8914"/>
                  </a:cubicBezTo>
                  <a:cubicBezTo>
                    <a:pt x="53334" y="8788"/>
                    <a:pt x="53439" y="8663"/>
                    <a:pt x="53544" y="8558"/>
                  </a:cubicBezTo>
                  <a:cubicBezTo>
                    <a:pt x="53774" y="8307"/>
                    <a:pt x="54025" y="8077"/>
                    <a:pt x="54234" y="7847"/>
                  </a:cubicBezTo>
                  <a:cubicBezTo>
                    <a:pt x="54485" y="7533"/>
                    <a:pt x="54757" y="7156"/>
                    <a:pt x="54715" y="6717"/>
                  </a:cubicBezTo>
                  <a:cubicBezTo>
                    <a:pt x="54673" y="5566"/>
                    <a:pt x="53711" y="4687"/>
                    <a:pt x="52707" y="4687"/>
                  </a:cubicBezTo>
                  <a:lnTo>
                    <a:pt x="51347" y="4687"/>
                  </a:lnTo>
                  <a:cubicBezTo>
                    <a:pt x="50740" y="4645"/>
                    <a:pt x="50217" y="4834"/>
                    <a:pt x="49756" y="5168"/>
                  </a:cubicBezTo>
                  <a:cubicBezTo>
                    <a:pt x="49171" y="5629"/>
                    <a:pt x="48606" y="6068"/>
                    <a:pt x="48062" y="6507"/>
                  </a:cubicBezTo>
                  <a:cubicBezTo>
                    <a:pt x="47915" y="6612"/>
                    <a:pt x="47811" y="6717"/>
                    <a:pt x="47685" y="6779"/>
                  </a:cubicBezTo>
                  <a:cubicBezTo>
                    <a:pt x="47497" y="6842"/>
                    <a:pt x="47329" y="6821"/>
                    <a:pt x="47183" y="6696"/>
                  </a:cubicBezTo>
                  <a:cubicBezTo>
                    <a:pt x="47057" y="6570"/>
                    <a:pt x="46953" y="6382"/>
                    <a:pt x="47057" y="6194"/>
                  </a:cubicBezTo>
                  <a:cubicBezTo>
                    <a:pt x="47371" y="5691"/>
                    <a:pt x="47267" y="5147"/>
                    <a:pt x="47287" y="4624"/>
                  </a:cubicBezTo>
                  <a:cubicBezTo>
                    <a:pt x="47350" y="3536"/>
                    <a:pt x="46827" y="2720"/>
                    <a:pt x="46032" y="2072"/>
                  </a:cubicBezTo>
                  <a:cubicBezTo>
                    <a:pt x="45718" y="1821"/>
                    <a:pt x="45383" y="1611"/>
                    <a:pt x="45070" y="1402"/>
                  </a:cubicBezTo>
                  <a:cubicBezTo>
                    <a:pt x="44777" y="1193"/>
                    <a:pt x="44505" y="1130"/>
                    <a:pt x="44128" y="1130"/>
                  </a:cubicBezTo>
                  <a:cubicBezTo>
                    <a:pt x="43584" y="1130"/>
                    <a:pt x="43061" y="1151"/>
                    <a:pt x="42517" y="1130"/>
                  </a:cubicBezTo>
                  <a:cubicBezTo>
                    <a:pt x="41575" y="1067"/>
                    <a:pt x="40801" y="1444"/>
                    <a:pt x="40152" y="2093"/>
                  </a:cubicBezTo>
                  <a:lnTo>
                    <a:pt x="39127" y="3118"/>
                  </a:lnTo>
                  <a:cubicBezTo>
                    <a:pt x="38709" y="3536"/>
                    <a:pt x="38374" y="3976"/>
                    <a:pt x="38228" y="4541"/>
                  </a:cubicBezTo>
                  <a:cubicBezTo>
                    <a:pt x="38123" y="4938"/>
                    <a:pt x="37851" y="5231"/>
                    <a:pt x="37537" y="5482"/>
                  </a:cubicBezTo>
                  <a:cubicBezTo>
                    <a:pt x="37223" y="5754"/>
                    <a:pt x="36930" y="5733"/>
                    <a:pt x="36679" y="5399"/>
                  </a:cubicBezTo>
                  <a:cubicBezTo>
                    <a:pt x="36575" y="5294"/>
                    <a:pt x="36491" y="5147"/>
                    <a:pt x="36470" y="5022"/>
                  </a:cubicBezTo>
                  <a:cubicBezTo>
                    <a:pt x="36093" y="3871"/>
                    <a:pt x="35424" y="2846"/>
                    <a:pt x="34712" y="1883"/>
                  </a:cubicBezTo>
                  <a:cubicBezTo>
                    <a:pt x="34482" y="1570"/>
                    <a:pt x="34189" y="1298"/>
                    <a:pt x="33896" y="1046"/>
                  </a:cubicBezTo>
                  <a:cubicBezTo>
                    <a:pt x="33645" y="816"/>
                    <a:pt x="33331" y="774"/>
                    <a:pt x="32997" y="921"/>
                  </a:cubicBezTo>
                  <a:cubicBezTo>
                    <a:pt x="32076" y="1256"/>
                    <a:pt x="31448" y="2134"/>
                    <a:pt x="31574" y="2971"/>
                  </a:cubicBezTo>
                  <a:cubicBezTo>
                    <a:pt x="31595" y="3181"/>
                    <a:pt x="31574" y="3390"/>
                    <a:pt x="31574" y="3599"/>
                  </a:cubicBezTo>
                  <a:cubicBezTo>
                    <a:pt x="31574" y="3871"/>
                    <a:pt x="31595" y="4080"/>
                    <a:pt x="31762" y="4290"/>
                  </a:cubicBezTo>
                  <a:cubicBezTo>
                    <a:pt x="31909" y="4520"/>
                    <a:pt x="32013" y="4792"/>
                    <a:pt x="32181" y="4959"/>
                  </a:cubicBezTo>
                  <a:cubicBezTo>
                    <a:pt x="32369" y="5168"/>
                    <a:pt x="32620" y="5357"/>
                    <a:pt x="32850" y="5566"/>
                  </a:cubicBezTo>
                  <a:cubicBezTo>
                    <a:pt x="32746" y="5650"/>
                    <a:pt x="32641" y="5733"/>
                    <a:pt x="32515" y="5796"/>
                  </a:cubicBezTo>
                  <a:cubicBezTo>
                    <a:pt x="32202" y="5336"/>
                    <a:pt x="31783" y="5106"/>
                    <a:pt x="31281" y="4938"/>
                  </a:cubicBezTo>
                  <a:cubicBezTo>
                    <a:pt x="31218" y="4917"/>
                    <a:pt x="31134" y="4834"/>
                    <a:pt x="31072" y="4792"/>
                  </a:cubicBezTo>
                  <a:cubicBezTo>
                    <a:pt x="30611" y="4331"/>
                    <a:pt x="29963" y="4227"/>
                    <a:pt x="29440" y="3871"/>
                  </a:cubicBezTo>
                  <a:cubicBezTo>
                    <a:pt x="29335" y="3808"/>
                    <a:pt x="29189" y="3787"/>
                    <a:pt x="29084" y="3787"/>
                  </a:cubicBezTo>
                  <a:cubicBezTo>
                    <a:pt x="28393" y="3746"/>
                    <a:pt x="27703" y="3766"/>
                    <a:pt x="27159" y="4331"/>
                  </a:cubicBezTo>
                  <a:cubicBezTo>
                    <a:pt x="27054" y="4436"/>
                    <a:pt x="26929" y="4541"/>
                    <a:pt x="26824" y="4624"/>
                  </a:cubicBezTo>
                  <a:cubicBezTo>
                    <a:pt x="26301" y="4959"/>
                    <a:pt x="26029" y="5482"/>
                    <a:pt x="25945" y="6068"/>
                  </a:cubicBezTo>
                  <a:cubicBezTo>
                    <a:pt x="25841" y="6968"/>
                    <a:pt x="25715" y="7951"/>
                    <a:pt x="26510" y="8684"/>
                  </a:cubicBezTo>
                  <a:cubicBezTo>
                    <a:pt x="26573" y="8767"/>
                    <a:pt x="26657" y="8851"/>
                    <a:pt x="26678" y="8997"/>
                  </a:cubicBezTo>
                  <a:cubicBezTo>
                    <a:pt x="26866" y="9353"/>
                    <a:pt x="27159" y="9520"/>
                    <a:pt x="27556" y="9520"/>
                  </a:cubicBezTo>
                  <a:cubicBezTo>
                    <a:pt x="28331" y="9541"/>
                    <a:pt x="29084" y="9562"/>
                    <a:pt x="29858" y="9625"/>
                  </a:cubicBezTo>
                  <a:cubicBezTo>
                    <a:pt x="30005" y="9876"/>
                    <a:pt x="29921" y="10065"/>
                    <a:pt x="29670" y="10127"/>
                  </a:cubicBezTo>
                  <a:cubicBezTo>
                    <a:pt x="29272" y="10190"/>
                    <a:pt x="28917" y="10253"/>
                    <a:pt x="28519" y="10253"/>
                  </a:cubicBezTo>
                  <a:cubicBezTo>
                    <a:pt x="27556" y="10295"/>
                    <a:pt x="26615" y="10504"/>
                    <a:pt x="25778" y="11006"/>
                  </a:cubicBezTo>
                  <a:cubicBezTo>
                    <a:pt x="24774" y="11592"/>
                    <a:pt x="23853" y="12241"/>
                    <a:pt x="23225" y="13266"/>
                  </a:cubicBezTo>
                  <a:cubicBezTo>
                    <a:pt x="23058" y="13559"/>
                    <a:pt x="22953" y="13831"/>
                    <a:pt x="22953" y="14166"/>
                  </a:cubicBezTo>
                  <a:cubicBezTo>
                    <a:pt x="22974" y="14605"/>
                    <a:pt x="23100" y="14793"/>
                    <a:pt x="23518" y="14835"/>
                  </a:cubicBezTo>
                  <a:cubicBezTo>
                    <a:pt x="24062" y="14856"/>
                    <a:pt x="24585" y="14835"/>
                    <a:pt x="25150" y="14856"/>
                  </a:cubicBezTo>
                  <a:cubicBezTo>
                    <a:pt x="25632" y="14877"/>
                    <a:pt x="26050" y="14730"/>
                    <a:pt x="26510" y="14479"/>
                  </a:cubicBezTo>
                  <a:cubicBezTo>
                    <a:pt x="27975" y="13705"/>
                    <a:pt x="29461" y="12973"/>
                    <a:pt x="30925" y="12241"/>
                  </a:cubicBezTo>
                  <a:cubicBezTo>
                    <a:pt x="31134" y="12136"/>
                    <a:pt x="31365" y="12052"/>
                    <a:pt x="31595" y="11989"/>
                  </a:cubicBezTo>
                  <a:cubicBezTo>
                    <a:pt x="31846" y="11948"/>
                    <a:pt x="32097" y="12241"/>
                    <a:pt x="32013" y="12450"/>
                  </a:cubicBezTo>
                  <a:cubicBezTo>
                    <a:pt x="31909" y="12722"/>
                    <a:pt x="31846" y="13036"/>
                    <a:pt x="31637" y="13224"/>
                  </a:cubicBezTo>
                  <a:cubicBezTo>
                    <a:pt x="30967" y="13914"/>
                    <a:pt x="30549" y="14751"/>
                    <a:pt x="30005" y="15505"/>
                  </a:cubicBezTo>
                  <a:cubicBezTo>
                    <a:pt x="29544" y="16153"/>
                    <a:pt x="29398" y="16865"/>
                    <a:pt x="29461" y="17639"/>
                  </a:cubicBezTo>
                  <a:cubicBezTo>
                    <a:pt x="29481" y="18120"/>
                    <a:pt x="29670" y="18308"/>
                    <a:pt x="30109" y="18350"/>
                  </a:cubicBezTo>
                  <a:cubicBezTo>
                    <a:pt x="30590" y="18413"/>
                    <a:pt x="31051" y="18371"/>
                    <a:pt x="31490" y="18120"/>
                  </a:cubicBezTo>
                  <a:cubicBezTo>
                    <a:pt x="32411" y="17597"/>
                    <a:pt x="33269" y="17011"/>
                    <a:pt x="34085" y="16321"/>
                  </a:cubicBezTo>
                  <a:cubicBezTo>
                    <a:pt x="34315" y="16111"/>
                    <a:pt x="34503" y="15860"/>
                    <a:pt x="34775" y="15714"/>
                  </a:cubicBezTo>
                  <a:cubicBezTo>
                    <a:pt x="35403" y="15337"/>
                    <a:pt x="35884" y="14814"/>
                    <a:pt x="36407" y="14333"/>
                  </a:cubicBezTo>
                  <a:cubicBezTo>
                    <a:pt x="36575" y="14166"/>
                    <a:pt x="36721" y="14040"/>
                    <a:pt x="36909" y="13935"/>
                  </a:cubicBezTo>
                  <a:cubicBezTo>
                    <a:pt x="37077" y="13831"/>
                    <a:pt x="37391" y="13935"/>
                    <a:pt x="37432" y="14145"/>
                  </a:cubicBezTo>
                  <a:cubicBezTo>
                    <a:pt x="37495" y="14270"/>
                    <a:pt x="37516" y="14438"/>
                    <a:pt x="37495" y="14584"/>
                  </a:cubicBezTo>
                  <a:cubicBezTo>
                    <a:pt x="37432" y="14982"/>
                    <a:pt x="37349" y="15337"/>
                    <a:pt x="37244" y="15735"/>
                  </a:cubicBezTo>
                  <a:cubicBezTo>
                    <a:pt x="37014" y="16572"/>
                    <a:pt x="36972" y="17932"/>
                    <a:pt x="37181" y="18873"/>
                  </a:cubicBezTo>
                  <a:cubicBezTo>
                    <a:pt x="37307" y="18957"/>
                    <a:pt x="37453" y="19062"/>
                    <a:pt x="37642" y="19104"/>
                  </a:cubicBezTo>
                  <a:cubicBezTo>
                    <a:pt x="38060" y="19187"/>
                    <a:pt x="38500" y="19292"/>
                    <a:pt x="38876" y="19062"/>
                  </a:cubicBezTo>
                  <a:cubicBezTo>
                    <a:pt x="39441" y="18664"/>
                    <a:pt x="40006" y="18246"/>
                    <a:pt x="40487" y="17785"/>
                  </a:cubicBezTo>
                  <a:cubicBezTo>
                    <a:pt x="41010" y="17262"/>
                    <a:pt x="41680" y="16948"/>
                    <a:pt x="42203" y="16467"/>
                  </a:cubicBezTo>
                  <a:cubicBezTo>
                    <a:pt x="42475" y="16216"/>
                    <a:pt x="42873" y="16383"/>
                    <a:pt x="42893" y="16781"/>
                  </a:cubicBezTo>
                  <a:cubicBezTo>
                    <a:pt x="42935" y="17283"/>
                    <a:pt x="42956" y="17806"/>
                    <a:pt x="42935" y="18329"/>
                  </a:cubicBezTo>
                  <a:cubicBezTo>
                    <a:pt x="42935" y="18873"/>
                    <a:pt x="42977" y="19396"/>
                    <a:pt x="43354" y="19836"/>
                  </a:cubicBezTo>
                  <a:cubicBezTo>
                    <a:pt x="43458" y="19982"/>
                    <a:pt x="43521" y="20150"/>
                    <a:pt x="43584" y="20338"/>
                  </a:cubicBezTo>
                  <a:cubicBezTo>
                    <a:pt x="43898" y="21489"/>
                    <a:pt x="44777" y="22012"/>
                    <a:pt x="45823" y="22347"/>
                  </a:cubicBezTo>
                  <a:cubicBezTo>
                    <a:pt x="46451" y="22556"/>
                    <a:pt x="47036" y="22389"/>
                    <a:pt x="47455" y="21865"/>
                  </a:cubicBezTo>
                  <a:cubicBezTo>
                    <a:pt x="47685" y="21552"/>
                    <a:pt x="47873" y="21196"/>
                    <a:pt x="48083" y="20882"/>
                  </a:cubicBezTo>
                  <a:cubicBezTo>
                    <a:pt x="48187" y="20756"/>
                    <a:pt x="48292" y="20610"/>
                    <a:pt x="48438" y="20526"/>
                  </a:cubicBezTo>
                  <a:cubicBezTo>
                    <a:pt x="48627" y="20422"/>
                    <a:pt x="48815" y="20338"/>
                    <a:pt x="49024" y="20254"/>
                  </a:cubicBezTo>
                  <a:cubicBezTo>
                    <a:pt x="49464" y="19710"/>
                    <a:pt x="49610" y="19124"/>
                    <a:pt x="50217" y="18706"/>
                  </a:cubicBezTo>
                  <a:close/>
                  <a:moveTo>
                    <a:pt x="30130" y="13810"/>
                  </a:moveTo>
                  <a:cubicBezTo>
                    <a:pt x="29921" y="13852"/>
                    <a:pt x="29816" y="13852"/>
                    <a:pt x="29712" y="13914"/>
                  </a:cubicBezTo>
                  <a:cubicBezTo>
                    <a:pt x="28477" y="14542"/>
                    <a:pt x="27264" y="15191"/>
                    <a:pt x="26050" y="15839"/>
                  </a:cubicBezTo>
                  <a:cubicBezTo>
                    <a:pt x="25987" y="15902"/>
                    <a:pt x="25904" y="16007"/>
                    <a:pt x="25841" y="16111"/>
                  </a:cubicBezTo>
                  <a:cubicBezTo>
                    <a:pt x="25799" y="16195"/>
                    <a:pt x="25799" y="16321"/>
                    <a:pt x="25736" y="16342"/>
                  </a:cubicBezTo>
                  <a:cubicBezTo>
                    <a:pt x="25380" y="16530"/>
                    <a:pt x="25171" y="16969"/>
                    <a:pt x="24669" y="16948"/>
                  </a:cubicBezTo>
                  <a:cubicBezTo>
                    <a:pt x="24543" y="16948"/>
                    <a:pt x="24376" y="17032"/>
                    <a:pt x="24271" y="17137"/>
                  </a:cubicBezTo>
                  <a:cubicBezTo>
                    <a:pt x="23937" y="17471"/>
                    <a:pt x="23539" y="17785"/>
                    <a:pt x="23267" y="18141"/>
                  </a:cubicBezTo>
                  <a:cubicBezTo>
                    <a:pt x="22849" y="18706"/>
                    <a:pt x="22472" y="19271"/>
                    <a:pt x="22326" y="19982"/>
                  </a:cubicBezTo>
                  <a:cubicBezTo>
                    <a:pt x="22179" y="20631"/>
                    <a:pt x="22033" y="21259"/>
                    <a:pt x="21844" y="21907"/>
                  </a:cubicBezTo>
                  <a:cubicBezTo>
                    <a:pt x="21656" y="22577"/>
                    <a:pt x="21593" y="23205"/>
                    <a:pt x="21844" y="23853"/>
                  </a:cubicBezTo>
                  <a:cubicBezTo>
                    <a:pt x="21865" y="23937"/>
                    <a:pt x="21928" y="24041"/>
                    <a:pt x="21865" y="24104"/>
                  </a:cubicBezTo>
                  <a:cubicBezTo>
                    <a:pt x="21530" y="24732"/>
                    <a:pt x="21698" y="25422"/>
                    <a:pt x="21740" y="26071"/>
                  </a:cubicBezTo>
                  <a:cubicBezTo>
                    <a:pt x="21802" y="26887"/>
                    <a:pt x="21844" y="27724"/>
                    <a:pt x="22137" y="28477"/>
                  </a:cubicBezTo>
                  <a:cubicBezTo>
                    <a:pt x="22807" y="30319"/>
                    <a:pt x="23518" y="32139"/>
                    <a:pt x="24460" y="33876"/>
                  </a:cubicBezTo>
                  <a:cubicBezTo>
                    <a:pt x="24627" y="34148"/>
                    <a:pt x="24836" y="34420"/>
                    <a:pt x="25046" y="34650"/>
                  </a:cubicBezTo>
                  <a:lnTo>
                    <a:pt x="27473" y="37077"/>
                  </a:lnTo>
                  <a:cubicBezTo>
                    <a:pt x="27682" y="37286"/>
                    <a:pt x="27912" y="37474"/>
                    <a:pt x="28184" y="37663"/>
                  </a:cubicBezTo>
                  <a:cubicBezTo>
                    <a:pt x="28645" y="37977"/>
                    <a:pt x="29126" y="38311"/>
                    <a:pt x="29649" y="38542"/>
                  </a:cubicBezTo>
                  <a:cubicBezTo>
                    <a:pt x="30590" y="39002"/>
                    <a:pt x="31532" y="39483"/>
                    <a:pt x="32536" y="39797"/>
                  </a:cubicBezTo>
                  <a:cubicBezTo>
                    <a:pt x="33959" y="40257"/>
                    <a:pt x="35424" y="40467"/>
                    <a:pt x="36888" y="40508"/>
                  </a:cubicBezTo>
                  <a:cubicBezTo>
                    <a:pt x="37872" y="40529"/>
                    <a:pt x="38876" y="40571"/>
                    <a:pt x="39860" y="40425"/>
                  </a:cubicBezTo>
                  <a:cubicBezTo>
                    <a:pt x="41157" y="40278"/>
                    <a:pt x="42412" y="39964"/>
                    <a:pt x="43605" y="39462"/>
                  </a:cubicBezTo>
                  <a:cubicBezTo>
                    <a:pt x="44421" y="39148"/>
                    <a:pt x="45237" y="38834"/>
                    <a:pt x="46011" y="38479"/>
                  </a:cubicBezTo>
                  <a:cubicBezTo>
                    <a:pt x="48062" y="37537"/>
                    <a:pt x="49945" y="36386"/>
                    <a:pt x="51472" y="34733"/>
                  </a:cubicBezTo>
                  <a:cubicBezTo>
                    <a:pt x="51828" y="34399"/>
                    <a:pt x="52142" y="34022"/>
                    <a:pt x="52497" y="33708"/>
                  </a:cubicBezTo>
                  <a:cubicBezTo>
                    <a:pt x="53104" y="33185"/>
                    <a:pt x="53523" y="32536"/>
                    <a:pt x="53837" y="31804"/>
                  </a:cubicBezTo>
                  <a:cubicBezTo>
                    <a:pt x="53920" y="31616"/>
                    <a:pt x="53962" y="31407"/>
                    <a:pt x="54046" y="31218"/>
                  </a:cubicBezTo>
                  <a:cubicBezTo>
                    <a:pt x="54088" y="31093"/>
                    <a:pt x="54150" y="30946"/>
                    <a:pt x="54234" y="30842"/>
                  </a:cubicBezTo>
                  <a:cubicBezTo>
                    <a:pt x="54569" y="30444"/>
                    <a:pt x="54757" y="29963"/>
                    <a:pt x="54925" y="29482"/>
                  </a:cubicBezTo>
                  <a:cubicBezTo>
                    <a:pt x="55238" y="28645"/>
                    <a:pt x="55552" y="27766"/>
                    <a:pt x="55866" y="26929"/>
                  </a:cubicBezTo>
                  <a:cubicBezTo>
                    <a:pt x="56013" y="26594"/>
                    <a:pt x="56054" y="26259"/>
                    <a:pt x="55971" y="25946"/>
                  </a:cubicBezTo>
                  <a:cubicBezTo>
                    <a:pt x="55699" y="25736"/>
                    <a:pt x="55448" y="25569"/>
                    <a:pt x="55238" y="25402"/>
                  </a:cubicBezTo>
                  <a:cubicBezTo>
                    <a:pt x="54799" y="25736"/>
                    <a:pt x="54339" y="26029"/>
                    <a:pt x="53962" y="26385"/>
                  </a:cubicBezTo>
                  <a:cubicBezTo>
                    <a:pt x="53293" y="27075"/>
                    <a:pt x="52497" y="27243"/>
                    <a:pt x="51577" y="27222"/>
                  </a:cubicBezTo>
                  <a:cubicBezTo>
                    <a:pt x="51221" y="27222"/>
                    <a:pt x="50949" y="27096"/>
                    <a:pt x="50698" y="26866"/>
                  </a:cubicBezTo>
                  <a:cubicBezTo>
                    <a:pt x="49568" y="25736"/>
                    <a:pt x="48857" y="24397"/>
                    <a:pt x="48919" y="22744"/>
                  </a:cubicBezTo>
                  <a:cubicBezTo>
                    <a:pt x="48919" y="22619"/>
                    <a:pt x="48940" y="22514"/>
                    <a:pt x="48919" y="22389"/>
                  </a:cubicBezTo>
                  <a:cubicBezTo>
                    <a:pt x="48899" y="22263"/>
                    <a:pt x="49003" y="22075"/>
                    <a:pt x="48731" y="21970"/>
                  </a:cubicBezTo>
                  <a:cubicBezTo>
                    <a:pt x="48606" y="22117"/>
                    <a:pt x="48480" y="22284"/>
                    <a:pt x="48375" y="22430"/>
                  </a:cubicBezTo>
                  <a:cubicBezTo>
                    <a:pt x="47685" y="23330"/>
                    <a:pt x="46492" y="23665"/>
                    <a:pt x="45446" y="23225"/>
                  </a:cubicBezTo>
                  <a:cubicBezTo>
                    <a:pt x="45049" y="23058"/>
                    <a:pt x="44672" y="22891"/>
                    <a:pt x="44316" y="22681"/>
                  </a:cubicBezTo>
                  <a:cubicBezTo>
                    <a:pt x="43563" y="22284"/>
                    <a:pt x="43103" y="21635"/>
                    <a:pt x="42789" y="20840"/>
                  </a:cubicBezTo>
                  <a:cubicBezTo>
                    <a:pt x="42684" y="20547"/>
                    <a:pt x="42559" y="20296"/>
                    <a:pt x="42412" y="20024"/>
                  </a:cubicBezTo>
                  <a:cubicBezTo>
                    <a:pt x="42161" y="19668"/>
                    <a:pt x="42036" y="19271"/>
                    <a:pt x="42098" y="18831"/>
                  </a:cubicBezTo>
                  <a:cubicBezTo>
                    <a:pt x="42119" y="18601"/>
                    <a:pt x="42119" y="18350"/>
                    <a:pt x="42098" y="18099"/>
                  </a:cubicBezTo>
                  <a:cubicBezTo>
                    <a:pt x="42098" y="17995"/>
                    <a:pt x="42015" y="17911"/>
                    <a:pt x="41952" y="17785"/>
                  </a:cubicBezTo>
                  <a:cubicBezTo>
                    <a:pt x="41826" y="17869"/>
                    <a:pt x="41722" y="17890"/>
                    <a:pt x="41680" y="17932"/>
                  </a:cubicBezTo>
                  <a:cubicBezTo>
                    <a:pt x="41052" y="18643"/>
                    <a:pt x="40278" y="19187"/>
                    <a:pt x="39588" y="19794"/>
                  </a:cubicBezTo>
                  <a:cubicBezTo>
                    <a:pt x="39378" y="19982"/>
                    <a:pt x="39169" y="20108"/>
                    <a:pt x="38876" y="20129"/>
                  </a:cubicBezTo>
                  <a:cubicBezTo>
                    <a:pt x="38081" y="20192"/>
                    <a:pt x="37328" y="20108"/>
                    <a:pt x="36616" y="19668"/>
                  </a:cubicBezTo>
                  <a:cubicBezTo>
                    <a:pt x="36282" y="19459"/>
                    <a:pt x="36093" y="19187"/>
                    <a:pt x="36093" y="18811"/>
                  </a:cubicBezTo>
                  <a:cubicBezTo>
                    <a:pt x="36135" y="17827"/>
                    <a:pt x="36135" y="16886"/>
                    <a:pt x="36156" y="15902"/>
                  </a:cubicBezTo>
                  <a:cubicBezTo>
                    <a:pt x="35675" y="16091"/>
                    <a:pt x="35298" y="16446"/>
                    <a:pt x="34901" y="16844"/>
                  </a:cubicBezTo>
                  <a:cubicBezTo>
                    <a:pt x="34106" y="17660"/>
                    <a:pt x="33206" y="18287"/>
                    <a:pt x="32264" y="18852"/>
                  </a:cubicBezTo>
                  <a:cubicBezTo>
                    <a:pt x="31678" y="19187"/>
                    <a:pt x="31051" y="19334"/>
                    <a:pt x="30381" y="19334"/>
                  </a:cubicBezTo>
                  <a:cubicBezTo>
                    <a:pt x="29816" y="19334"/>
                    <a:pt x="29377" y="19145"/>
                    <a:pt x="28958" y="18831"/>
                  </a:cubicBezTo>
                  <a:cubicBezTo>
                    <a:pt x="28707" y="18643"/>
                    <a:pt x="28540" y="18413"/>
                    <a:pt x="28540" y="18078"/>
                  </a:cubicBezTo>
                  <a:cubicBezTo>
                    <a:pt x="28498" y="16948"/>
                    <a:pt x="28645" y="15839"/>
                    <a:pt x="29377" y="14898"/>
                  </a:cubicBezTo>
                  <a:cubicBezTo>
                    <a:pt x="29691" y="14626"/>
                    <a:pt x="29963" y="14312"/>
                    <a:pt x="30130" y="13810"/>
                  </a:cubicBezTo>
                  <a:close/>
                  <a:moveTo>
                    <a:pt x="36784" y="41617"/>
                  </a:moveTo>
                  <a:cubicBezTo>
                    <a:pt x="36491" y="42371"/>
                    <a:pt x="35821" y="42580"/>
                    <a:pt x="35319" y="42998"/>
                  </a:cubicBezTo>
                  <a:cubicBezTo>
                    <a:pt x="35215" y="43082"/>
                    <a:pt x="35026" y="43124"/>
                    <a:pt x="34901" y="43124"/>
                  </a:cubicBezTo>
                  <a:cubicBezTo>
                    <a:pt x="34294" y="43145"/>
                    <a:pt x="33687" y="43187"/>
                    <a:pt x="33101" y="43124"/>
                  </a:cubicBezTo>
                  <a:cubicBezTo>
                    <a:pt x="32411" y="43040"/>
                    <a:pt x="31804" y="42705"/>
                    <a:pt x="31490" y="42078"/>
                  </a:cubicBezTo>
                  <a:cubicBezTo>
                    <a:pt x="31218" y="41534"/>
                    <a:pt x="31030" y="40906"/>
                    <a:pt x="30841" y="40425"/>
                  </a:cubicBezTo>
                  <a:cubicBezTo>
                    <a:pt x="29733" y="39797"/>
                    <a:pt x="28728" y="39232"/>
                    <a:pt x="27724" y="38625"/>
                  </a:cubicBezTo>
                  <a:cubicBezTo>
                    <a:pt x="27347" y="38395"/>
                    <a:pt x="26992" y="38102"/>
                    <a:pt x="26678" y="37788"/>
                  </a:cubicBezTo>
                  <a:cubicBezTo>
                    <a:pt x="25904" y="37035"/>
                    <a:pt x="25150" y="36240"/>
                    <a:pt x="24376" y="35487"/>
                  </a:cubicBezTo>
                  <a:cubicBezTo>
                    <a:pt x="24251" y="35382"/>
                    <a:pt x="24125" y="35277"/>
                    <a:pt x="23958" y="35194"/>
                  </a:cubicBezTo>
                  <a:cubicBezTo>
                    <a:pt x="23895" y="35298"/>
                    <a:pt x="23811" y="35382"/>
                    <a:pt x="23790" y="35466"/>
                  </a:cubicBezTo>
                  <a:cubicBezTo>
                    <a:pt x="23686" y="36010"/>
                    <a:pt x="23393" y="36491"/>
                    <a:pt x="23100" y="36930"/>
                  </a:cubicBezTo>
                  <a:cubicBezTo>
                    <a:pt x="22870" y="37286"/>
                    <a:pt x="22598" y="37684"/>
                    <a:pt x="22388" y="38081"/>
                  </a:cubicBezTo>
                  <a:cubicBezTo>
                    <a:pt x="21635" y="39630"/>
                    <a:pt x="20714" y="41094"/>
                    <a:pt x="19773" y="42517"/>
                  </a:cubicBezTo>
                  <a:cubicBezTo>
                    <a:pt x="19459" y="42998"/>
                    <a:pt x="19187" y="43500"/>
                    <a:pt x="19020" y="44065"/>
                  </a:cubicBezTo>
                  <a:cubicBezTo>
                    <a:pt x="18894" y="44568"/>
                    <a:pt x="18664" y="45028"/>
                    <a:pt x="18413" y="45467"/>
                  </a:cubicBezTo>
                  <a:cubicBezTo>
                    <a:pt x="18141" y="45990"/>
                    <a:pt x="17785" y="46513"/>
                    <a:pt x="17618" y="47099"/>
                  </a:cubicBezTo>
                  <a:cubicBezTo>
                    <a:pt x="17409" y="47706"/>
                    <a:pt x="17137" y="48271"/>
                    <a:pt x="16885" y="48857"/>
                  </a:cubicBezTo>
                  <a:cubicBezTo>
                    <a:pt x="16593" y="49485"/>
                    <a:pt x="16404" y="50133"/>
                    <a:pt x="16404" y="50866"/>
                  </a:cubicBezTo>
                  <a:cubicBezTo>
                    <a:pt x="16613" y="50970"/>
                    <a:pt x="16802" y="51075"/>
                    <a:pt x="16969" y="51158"/>
                  </a:cubicBezTo>
                  <a:cubicBezTo>
                    <a:pt x="18036" y="51619"/>
                    <a:pt x="19187" y="51786"/>
                    <a:pt x="20275" y="52037"/>
                  </a:cubicBezTo>
                  <a:cubicBezTo>
                    <a:pt x="20401" y="52058"/>
                    <a:pt x="20568" y="52058"/>
                    <a:pt x="20714" y="52037"/>
                  </a:cubicBezTo>
                  <a:cubicBezTo>
                    <a:pt x="21007" y="51995"/>
                    <a:pt x="21300" y="51933"/>
                    <a:pt x="21614" y="51849"/>
                  </a:cubicBezTo>
                  <a:cubicBezTo>
                    <a:pt x="21740" y="51828"/>
                    <a:pt x="21886" y="51786"/>
                    <a:pt x="21991" y="51682"/>
                  </a:cubicBezTo>
                  <a:cubicBezTo>
                    <a:pt x="22681" y="51158"/>
                    <a:pt x="23372" y="50635"/>
                    <a:pt x="24230" y="50259"/>
                  </a:cubicBezTo>
                  <a:cubicBezTo>
                    <a:pt x="24146" y="49840"/>
                    <a:pt x="24125" y="49443"/>
                    <a:pt x="23979" y="49087"/>
                  </a:cubicBezTo>
                  <a:cubicBezTo>
                    <a:pt x="23644" y="48125"/>
                    <a:pt x="23455" y="47120"/>
                    <a:pt x="23309" y="46116"/>
                  </a:cubicBezTo>
                  <a:cubicBezTo>
                    <a:pt x="23288" y="45907"/>
                    <a:pt x="23183" y="45697"/>
                    <a:pt x="23183" y="45488"/>
                  </a:cubicBezTo>
                  <a:cubicBezTo>
                    <a:pt x="23142" y="45091"/>
                    <a:pt x="22911" y="44819"/>
                    <a:pt x="22660" y="44651"/>
                  </a:cubicBezTo>
                  <a:cubicBezTo>
                    <a:pt x="22807" y="43961"/>
                    <a:pt x="22891" y="43772"/>
                    <a:pt x="23246" y="43542"/>
                  </a:cubicBezTo>
                  <a:cubicBezTo>
                    <a:pt x="24230" y="42894"/>
                    <a:pt x="25297" y="42559"/>
                    <a:pt x="26427" y="42371"/>
                  </a:cubicBezTo>
                  <a:cubicBezTo>
                    <a:pt x="26678" y="42308"/>
                    <a:pt x="26971" y="42350"/>
                    <a:pt x="27222" y="42371"/>
                  </a:cubicBezTo>
                  <a:cubicBezTo>
                    <a:pt x="27410" y="42391"/>
                    <a:pt x="27619" y="42496"/>
                    <a:pt x="27787" y="42622"/>
                  </a:cubicBezTo>
                  <a:cubicBezTo>
                    <a:pt x="28100" y="42831"/>
                    <a:pt x="28121" y="43187"/>
                    <a:pt x="28121" y="43521"/>
                  </a:cubicBezTo>
                  <a:cubicBezTo>
                    <a:pt x="28121" y="44337"/>
                    <a:pt x="28038" y="45132"/>
                    <a:pt x="28352" y="45928"/>
                  </a:cubicBezTo>
                  <a:cubicBezTo>
                    <a:pt x="28414" y="46053"/>
                    <a:pt x="28373" y="46221"/>
                    <a:pt x="28373" y="46367"/>
                  </a:cubicBezTo>
                  <a:cubicBezTo>
                    <a:pt x="28435" y="46848"/>
                    <a:pt x="28477" y="47329"/>
                    <a:pt x="28561" y="47811"/>
                  </a:cubicBezTo>
                  <a:cubicBezTo>
                    <a:pt x="28749" y="48731"/>
                    <a:pt x="28958" y="49631"/>
                    <a:pt x="29147" y="50552"/>
                  </a:cubicBezTo>
                  <a:cubicBezTo>
                    <a:pt x="29189" y="50866"/>
                    <a:pt x="29272" y="51200"/>
                    <a:pt x="29251" y="51556"/>
                  </a:cubicBezTo>
                  <a:cubicBezTo>
                    <a:pt x="29189" y="52665"/>
                    <a:pt x="29691" y="53711"/>
                    <a:pt x="29607" y="54841"/>
                  </a:cubicBezTo>
                  <a:cubicBezTo>
                    <a:pt x="29607" y="54904"/>
                    <a:pt x="29649" y="54946"/>
                    <a:pt x="29670" y="55029"/>
                  </a:cubicBezTo>
                  <a:cubicBezTo>
                    <a:pt x="29900" y="55469"/>
                    <a:pt x="29879" y="55971"/>
                    <a:pt x="29795" y="56431"/>
                  </a:cubicBezTo>
                  <a:cubicBezTo>
                    <a:pt x="29712" y="56912"/>
                    <a:pt x="29670" y="57373"/>
                    <a:pt x="29544" y="57854"/>
                  </a:cubicBezTo>
                  <a:cubicBezTo>
                    <a:pt x="29398" y="58377"/>
                    <a:pt x="29481" y="58775"/>
                    <a:pt x="29879" y="59151"/>
                  </a:cubicBezTo>
                  <a:cubicBezTo>
                    <a:pt x="30130" y="59423"/>
                    <a:pt x="30339" y="59674"/>
                    <a:pt x="30632" y="59925"/>
                  </a:cubicBezTo>
                  <a:cubicBezTo>
                    <a:pt x="30821" y="60072"/>
                    <a:pt x="31030" y="60218"/>
                    <a:pt x="31093" y="60449"/>
                  </a:cubicBezTo>
                  <a:cubicBezTo>
                    <a:pt x="31260" y="60783"/>
                    <a:pt x="31511" y="60930"/>
                    <a:pt x="31825" y="60993"/>
                  </a:cubicBezTo>
                  <a:cubicBezTo>
                    <a:pt x="31909" y="60972"/>
                    <a:pt x="31992" y="60972"/>
                    <a:pt x="32013" y="60909"/>
                  </a:cubicBezTo>
                  <a:cubicBezTo>
                    <a:pt x="32871" y="60093"/>
                    <a:pt x="33896" y="59570"/>
                    <a:pt x="35026" y="59214"/>
                  </a:cubicBezTo>
                  <a:cubicBezTo>
                    <a:pt x="35968" y="58900"/>
                    <a:pt x="36888" y="58503"/>
                    <a:pt x="37872" y="58398"/>
                  </a:cubicBezTo>
                  <a:cubicBezTo>
                    <a:pt x="38060" y="58377"/>
                    <a:pt x="38207" y="58314"/>
                    <a:pt x="38395" y="58273"/>
                  </a:cubicBezTo>
                  <a:cubicBezTo>
                    <a:pt x="39441" y="57959"/>
                    <a:pt x="40487" y="57708"/>
                    <a:pt x="41554" y="57582"/>
                  </a:cubicBezTo>
                  <a:cubicBezTo>
                    <a:pt x="43186" y="57394"/>
                    <a:pt x="44777" y="57164"/>
                    <a:pt x="46430" y="57226"/>
                  </a:cubicBezTo>
                  <a:cubicBezTo>
                    <a:pt x="46995" y="57247"/>
                    <a:pt x="47580" y="57226"/>
                    <a:pt x="48145" y="57226"/>
                  </a:cubicBezTo>
                  <a:cubicBezTo>
                    <a:pt x="48313" y="57226"/>
                    <a:pt x="48501" y="57164"/>
                    <a:pt x="48668" y="57122"/>
                  </a:cubicBezTo>
                  <a:cubicBezTo>
                    <a:pt x="48752" y="56599"/>
                    <a:pt x="48752" y="56159"/>
                    <a:pt x="48710" y="55594"/>
                  </a:cubicBezTo>
                  <a:cubicBezTo>
                    <a:pt x="48313" y="55762"/>
                    <a:pt x="48145" y="56034"/>
                    <a:pt x="47978" y="56327"/>
                  </a:cubicBezTo>
                  <a:cubicBezTo>
                    <a:pt x="47811" y="56536"/>
                    <a:pt x="47643" y="56745"/>
                    <a:pt x="47434" y="56912"/>
                  </a:cubicBezTo>
                  <a:cubicBezTo>
                    <a:pt x="47350" y="56954"/>
                    <a:pt x="47141" y="56933"/>
                    <a:pt x="46995" y="56850"/>
                  </a:cubicBezTo>
                  <a:cubicBezTo>
                    <a:pt x="46848" y="56745"/>
                    <a:pt x="46764" y="56557"/>
                    <a:pt x="46848" y="56389"/>
                  </a:cubicBezTo>
                  <a:cubicBezTo>
                    <a:pt x="46911" y="56285"/>
                    <a:pt x="46974" y="56180"/>
                    <a:pt x="47036" y="56076"/>
                  </a:cubicBezTo>
                  <a:cubicBezTo>
                    <a:pt x="47246" y="55762"/>
                    <a:pt x="47434" y="55427"/>
                    <a:pt x="47664" y="55050"/>
                  </a:cubicBezTo>
                  <a:cubicBezTo>
                    <a:pt x="47246" y="55260"/>
                    <a:pt x="46911" y="55427"/>
                    <a:pt x="46555" y="55573"/>
                  </a:cubicBezTo>
                  <a:cubicBezTo>
                    <a:pt x="46367" y="55657"/>
                    <a:pt x="46199" y="55594"/>
                    <a:pt x="46053" y="55469"/>
                  </a:cubicBezTo>
                  <a:cubicBezTo>
                    <a:pt x="45927" y="55343"/>
                    <a:pt x="45927" y="55050"/>
                    <a:pt x="46095" y="54904"/>
                  </a:cubicBezTo>
                  <a:cubicBezTo>
                    <a:pt x="46220" y="54757"/>
                    <a:pt x="46346" y="54653"/>
                    <a:pt x="46513" y="54548"/>
                  </a:cubicBezTo>
                  <a:cubicBezTo>
                    <a:pt x="46995" y="54276"/>
                    <a:pt x="47518" y="54025"/>
                    <a:pt x="48020" y="53753"/>
                  </a:cubicBezTo>
                  <a:cubicBezTo>
                    <a:pt x="48145" y="53690"/>
                    <a:pt x="48250" y="53586"/>
                    <a:pt x="48438" y="53481"/>
                  </a:cubicBezTo>
                  <a:cubicBezTo>
                    <a:pt x="48124" y="53272"/>
                    <a:pt x="47852" y="53355"/>
                    <a:pt x="47601" y="53376"/>
                  </a:cubicBezTo>
                  <a:cubicBezTo>
                    <a:pt x="46513" y="53544"/>
                    <a:pt x="45404" y="53753"/>
                    <a:pt x="44379" y="54171"/>
                  </a:cubicBezTo>
                  <a:cubicBezTo>
                    <a:pt x="44295" y="54213"/>
                    <a:pt x="44128" y="54234"/>
                    <a:pt x="44044" y="54213"/>
                  </a:cubicBezTo>
                  <a:cubicBezTo>
                    <a:pt x="43919" y="54171"/>
                    <a:pt x="43793" y="54067"/>
                    <a:pt x="43730" y="53920"/>
                  </a:cubicBezTo>
                  <a:cubicBezTo>
                    <a:pt x="43710" y="53858"/>
                    <a:pt x="43793" y="53669"/>
                    <a:pt x="43856" y="53648"/>
                  </a:cubicBezTo>
                  <a:cubicBezTo>
                    <a:pt x="44107" y="53481"/>
                    <a:pt x="44337" y="53355"/>
                    <a:pt x="44567" y="53272"/>
                  </a:cubicBezTo>
                  <a:cubicBezTo>
                    <a:pt x="45342" y="53083"/>
                    <a:pt x="46095" y="52937"/>
                    <a:pt x="46848" y="52770"/>
                  </a:cubicBezTo>
                  <a:cubicBezTo>
                    <a:pt x="47120" y="52728"/>
                    <a:pt x="47371" y="52644"/>
                    <a:pt x="47685" y="52560"/>
                  </a:cubicBezTo>
                  <a:cubicBezTo>
                    <a:pt x="47267" y="51912"/>
                    <a:pt x="47287" y="51221"/>
                    <a:pt x="47225" y="50552"/>
                  </a:cubicBezTo>
                  <a:cubicBezTo>
                    <a:pt x="47225" y="50468"/>
                    <a:pt x="47162" y="50363"/>
                    <a:pt x="47162" y="50301"/>
                  </a:cubicBezTo>
                  <a:cubicBezTo>
                    <a:pt x="46764" y="48355"/>
                    <a:pt x="46325" y="46388"/>
                    <a:pt x="45802" y="44484"/>
                  </a:cubicBezTo>
                  <a:cubicBezTo>
                    <a:pt x="45718" y="44191"/>
                    <a:pt x="45614" y="43919"/>
                    <a:pt x="45488" y="43647"/>
                  </a:cubicBezTo>
                  <a:cubicBezTo>
                    <a:pt x="45258" y="43145"/>
                    <a:pt x="45070" y="42663"/>
                    <a:pt x="44944" y="42140"/>
                  </a:cubicBezTo>
                  <a:cubicBezTo>
                    <a:pt x="44818" y="41575"/>
                    <a:pt x="44630" y="41031"/>
                    <a:pt x="44316" y="40508"/>
                  </a:cubicBezTo>
                  <a:cubicBezTo>
                    <a:pt x="43479" y="40780"/>
                    <a:pt x="42684" y="41052"/>
                    <a:pt x="41889" y="41241"/>
                  </a:cubicBezTo>
                  <a:cubicBezTo>
                    <a:pt x="41052" y="41450"/>
                    <a:pt x="40173" y="41638"/>
                    <a:pt x="39316" y="41722"/>
                  </a:cubicBezTo>
                  <a:cubicBezTo>
                    <a:pt x="38541" y="41659"/>
                    <a:pt x="37704" y="41617"/>
                    <a:pt x="36784" y="41617"/>
                  </a:cubicBezTo>
                  <a:close/>
                  <a:moveTo>
                    <a:pt x="28665" y="61034"/>
                  </a:moveTo>
                  <a:cubicBezTo>
                    <a:pt x="28393" y="60721"/>
                    <a:pt x="28142" y="60386"/>
                    <a:pt x="27828" y="60156"/>
                  </a:cubicBezTo>
                  <a:cubicBezTo>
                    <a:pt x="27473" y="59842"/>
                    <a:pt x="27075" y="59570"/>
                    <a:pt x="26845" y="59151"/>
                  </a:cubicBezTo>
                  <a:cubicBezTo>
                    <a:pt x="26720" y="58921"/>
                    <a:pt x="26448" y="58817"/>
                    <a:pt x="26196" y="58712"/>
                  </a:cubicBezTo>
                  <a:cubicBezTo>
                    <a:pt x="25820" y="58586"/>
                    <a:pt x="25485" y="58419"/>
                    <a:pt x="25192" y="58105"/>
                  </a:cubicBezTo>
                  <a:cubicBezTo>
                    <a:pt x="25004" y="57938"/>
                    <a:pt x="24753" y="57833"/>
                    <a:pt x="24523" y="57666"/>
                  </a:cubicBezTo>
                  <a:cubicBezTo>
                    <a:pt x="24313" y="57540"/>
                    <a:pt x="24062" y="57456"/>
                    <a:pt x="23895" y="57310"/>
                  </a:cubicBezTo>
                  <a:cubicBezTo>
                    <a:pt x="23518" y="56933"/>
                    <a:pt x="23100" y="56808"/>
                    <a:pt x="22598" y="56682"/>
                  </a:cubicBezTo>
                  <a:cubicBezTo>
                    <a:pt x="21489" y="56389"/>
                    <a:pt x="20296" y="56159"/>
                    <a:pt x="19229" y="55678"/>
                  </a:cubicBezTo>
                  <a:cubicBezTo>
                    <a:pt x="18999" y="55573"/>
                    <a:pt x="18706" y="55573"/>
                    <a:pt x="18455" y="55573"/>
                  </a:cubicBezTo>
                  <a:lnTo>
                    <a:pt x="13287" y="55573"/>
                  </a:lnTo>
                  <a:cubicBezTo>
                    <a:pt x="13035" y="55573"/>
                    <a:pt x="12743" y="55594"/>
                    <a:pt x="12491" y="55636"/>
                  </a:cubicBezTo>
                  <a:cubicBezTo>
                    <a:pt x="11466" y="55783"/>
                    <a:pt x="10462" y="55992"/>
                    <a:pt x="9458" y="56159"/>
                  </a:cubicBezTo>
                  <a:cubicBezTo>
                    <a:pt x="8035" y="56327"/>
                    <a:pt x="6758" y="56933"/>
                    <a:pt x="5419" y="57456"/>
                  </a:cubicBezTo>
                  <a:cubicBezTo>
                    <a:pt x="5273" y="58168"/>
                    <a:pt x="5001" y="58796"/>
                    <a:pt x="4561" y="59340"/>
                  </a:cubicBezTo>
                  <a:cubicBezTo>
                    <a:pt x="3871" y="60177"/>
                    <a:pt x="3411" y="61181"/>
                    <a:pt x="2825" y="62081"/>
                  </a:cubicBezTo>
                  <a:cubicBezTo>
                    <a:pt x="2406" y="62771"/>
                    <a:pt x="2239" y="63503"/>
                    <a:pt x="1988" y="64340"/>
                  </a:cubicBezTo>
                  <a:cubicBezTo>
                    <a:pt x="2260" y="64257"/>
                    <a:pt x="2490" y="64257"/>
                    <a:pt x="2657" y="64152"/>
                  </a:cubicBezTo>
                  <a:cubicBezTo>
                    <a:pt x="3243" y="63713"/>
                    <a:pt x="3955" y="63545"/>
                    <a:pt x="4666" y="63420"/>
                  </a:cubicBezTo>
                  <a:cubicBezTo>
                    <a:pt x="5064" y="63336"/>
                    <a:pt x="5419" y="63210"/>
                    <a:pt x="5796" y="63106"/>
                  </a:cubicBezTo>
                  <a:cubicBezTo>
                    <a:pt x="6800" y="62792"/>
                    <a:pt x="7805" y="62499"/>
                    <a:pt x="8851" y="62353"/>
                  </a:cubicBezTo>
                  <a:cubicBezTo>
                    <a:pt x="9499" y="62248"/>
                    <a:pt x="10148" y="62122"/>
                    <a:pt x="10818" y="62039"/>
                  </a:cubicBezTo>
                  <a:cubicBezTo>
                    <a:pt x="11864" y="61871"/>
                    <a:pt x="12910" y="61746"/>
                    <a:pt x="13956" y="61746"/>
                  </a:cubicBezTo>
                  <a:cubicBezTo>
                    <a:pt x="15797" y="61767"/>
                    <a:pt x="17681" y="61767"/>
                    <a:pt x="19543" y="61746"/>
                  </a:cubicBezTo>
                  <a:cubicBezTo>
                    <a:pt x="20547" y="61746"/>
                    <a:pt x="21530" y="61809"/>
                    <a:pt x="22493" y="61976"/>
                  </a:cubicBezTo>
                  <a:cubicBezTo>
                    <a:pt x="22744" y="62039"/>
                    <a:pt x="22974" y="62081"/>
                    <a:pt x="23204" y="62122"/>
                  </a:cubicBezTo>
                  <a:cubicBezTo>
                    <a:pt x="25987" y="62562"/>
                    <a:pt x="28728" y="63022"/>
                    <a:pt x="31427" y="63901"/>
                  </a:cubicBezTo>
                  <a:cubicBezTo>
                    <a:pt x="31553" y="63943"/>
                    <a:pt x="31699" y="63922"/>
                    <a:pt x="31867" y="63922"/>
                  </a:cubicBezTo>
                  <a:cubicBezTo>
                    <a:pt x="31365" y="62646"/>
                    <a:pt x="31030" y="61348"/>
                    <a:pt x="29753" y="60658"/>
                  </a:cubicBezTo>
                  <a:cubicBezTo>
                    <a:pt x="29481" y="60930"/>
                    <a:pt x="29126" y="61034"/>
                    <a:pt x="28665" y="61034"/>
                  </a:cubicBezTo>
                  <a:close/>
                  <a:moveTo>
                    <a:pt x="45195" y="40090"/>
                  </a:moveTo>
                  <a:cubicBezTo>
                    <a:pt x="45258" y="40257"/>
                    <a:pt x="45300" y="40404"/>
                    <a:pt x="45362" y="40529"/>
                  </a:cubicBezTo>
                  <a:cubicBezTo>
                    <a:pt x="45572" y="41115"/>
                    <a:pt x="45760" y="41659"/>
                    <a:pt x="45948" y="42245"/>
                  </a:cubicBezTo>
                  <a:cubicBezTo>
                    <a:pt x="46011" y="42391"/>
                    <a:pt x="46053" y="42580"/>
                    <a:pt x="46137" y="42726"/>
                  </a:cubicBezTo>
                  <a:cubicBezTo>
                    <a:pt x="46597" y="43459"/>
                    <a:pt x="46806" y="44275"/>
                    <a:pt x="46995" y="45091"/>
                  </a:cubicBezTo>
                  <a:cubicBezTo>
                    <a:pt x="47371" y="46513"/>
                    <a:pt x="47706" y="47936"/>
                    <a:pt x="48041" y="49380"/>
                  </a:cubicBezTo>
                  <a:cubicBezTo>
                    <a:pt x="48187" y="49945"/>
                    <a:pt x="48229" y="50552"/>
                    <a:pt x="48250" y="51158"/>
                  </a:cubicBezTo>
                  <a:cubicBezTo>
                    <a:pt x="48313" y="51975"/>
                    <a:pt x="48731" y="52623"/>
                    <a:pt x="49547" y="52937"/>
                  </a:cubicBezTo>
                  <a:cubicBezTo>
                    <a:pt x="49694" y="52979"/>
                    <a:pt x="49903" y="53042"/>
                    <a:pt x="50070" y="52958"/>
                  </a:cubicBezTo>
                  <a:cubicBezTo>
                    <a:pt x="50761" y="52707"/>
                    <a:pt x="51472" y="52498"/>
                    <a:pt x="52163" y="52121"/>
                  </a:cubicBezTo>
                  <a:cubicBezTo>
                    <a:pt x="53000" y="51682"/>
                    <a:pt x="53795" y="51138"/>
                    <a:pt x="54611" y="50614"/>
                  </a:cubicBezTo>
                  <a:cubicBezTo>
                    <a:pt x="55887" y="49778"/>
                    <a:pt x="57142" y="48878"/>
                    <a:pt x="58189" y="47748"/>
                  </a:cubicBezTo>
                  <a:cubicBezTo>
                    <a:pt x="59214" y="46660"/>
                    <a:pt x="59067" y="45404"/>
                    <a:pt x="57958" y="44568"/>
                  </a:cubicBezTo>
                  <a:cubicBezTo>
                    <a:pt x="57896" y="44505"/>
                    <a:pt x="57812" y="44463"/>
                    <a:pt x="57749" y="44400"/>
                  </a:cubicBezTo>
                  <a:cubicBezTo>
                    <a:pt x="56368" y="43396"/>
                    <a:pt x="54820" y="42622"/>
                    <a:pt x="53355" y="41743"/>
                  </a:cubicBezTo>
                  <a:cubicBezTo>
                    <a:pt x="53251" y="41680"/>
                    <a:pt x="53146" y="41638"/>
                    <a:pt x="53021" y="41575"/>
                  </a:cubicBezTo>
                  <a:cubicBezTo>
                    <a:pt x="52100" y="41262"/>
                    <a:pt x="51263" y="40801"/>
                    <a:pt x="50426" y="40299"/>
                  </a:cubicBezTo>
                  <a:cubicBezTo>
                    <a:pt x="49861" y="39964"/>
                    <a:pt x="49254" y="39692"/>
                    <a:pt x="48627" y="39462"/>
                  </a:cubicBezTo>
                  <a:cubicBezTo>
                    <a:pt x="48229" y="39337"/>
                    <a:pt x="47873" y="39127"/>
                    <a:pt x="47455" y="38939"/>
                  </a:cubicBezTo>
                  <a:cubicBezTo>
                    <a:pt x="46743" y="39378"/>
                    <a:pt x="45927" y="39630"/>
                    <a:pt x="45195" y="40090"/>
                  </a:cubicBezTo>
                  <a:close/>
                  <a:moveTo>
                    <a:pt x="33750" y="65198"/>
                  </a:moveTo>
                  <a:cubicBezTo>
                    <a:pt x="33896" y="65198"/>
                    <a:pt x="34001" y="65219"/>
                    <a:pt x="34085" y="65198"/>
                  </a:cubicBezTo>
                  <a:cubicBezTo>
                    <a:pt x="34922" y="64968"/>
                    <a:pt x="35759" y="64696"/>
                    <a:pt x="36533" y="64278"/>
                  </a:cubicBezTo>
                  <a:cubicBezTo>
                    <a:pt x="36888" y="64110"/>
                    <a:pt x="37244" y="63964"/>
                    <a:pt x="37621" y="63838"/>
                  </a:cubicBezTo>
                  <a:cubicBezTo>
                    <a:pt x="39316" y="63231"/>
                    <a:pt x="41094" y="62897"/>
                    <a:pt x="42893" y="62687"/>
                  </a:cubicBezTo>
                  <a:cubicBezTo>
                    <a:pt x="43835" y="62583"/>
                    <a:pt x="44839" y="62562"/>
                    <a:pt x="45781" y="62583"/>
                  </a:cubicBezTo>
                  <a:cubicBezTo>
                    <a:pt x="47392" y="62583"/>
                    <a:pt x="49024" y="62478"/>
                    <a:pt x="50635" y="62687"/>
                  </a:cubicBezTo>
                  <a:cubicBezTo>
                    <a:pt x="51221" y="62771"/>
                    <a:pt x="51765" y="62813"/>
                    <a:pt x="52351" y="62897"/>
                  </a:cubicBezTo>
                  <a:cubicBezTo>
                    <a:pt x="54297" y="63106"/>
                    <a:pt x="56222" y="63441"/>
                    <a:pt x="58042" y="64173"/>
                  </a:cubicBezTo>
                  <a:cubicBezTo>
                    <a:pt x="58314" y="64278"/>
                    <a:pt x="58586" y="64361"/>
                    <a:pt x="58942" y="64466"/>
                  </a:cubicBezTo>
                  <a:cubicBezTo>
                    <a:pt x="58942" y="64319"/>
                    <a:pt x="58942" y="64215"/>
                    <a:pt x="58900" y="64152"/>
                  </a:cubicBezTo>
                  <a:cubicBezTo>
                    <a:pt x="58649" y="63713"/>
                    <a:pt x="58377" y="63273"/>
                    <a:pt x="58105" y="62855"/>
                  </a:cubicBezTo>
                  <a:cubicBezTo>
                    <a:pt x="57603" y="62081"/>
                    <a:pt x="57059" y="61390"/>
                    <a:pt x="56578" y="60595"/>
                  </a:cubicBezTo>
                  <a:cubicBezTo>
                    <a:pt x="56368" y="60260"/>
                    <a:pt x="56138" y="60051"/>
                    <a:pt x="55803" y="59925"/>
                  </a:cubicBezTo>
                  <a:cubicBezTo>
                    <a:pt x="54862" y="59549"/>
                    <a:pt x="53899" y="59130"/>
                    <a:pt x="52937" y="58796"/>
                  </a:cubicBezTo>
                  <a:cubicBezTo>
                    <a:pt x="51681" y="58356"/>
                    <a:pt x="50384" y="58084"/>
                    <a:pt x="49045" y="58063"/>
                  </a:cubicBezTo>
                  <a:cubicBezTo>
                    <a:pt x="47057" y="58042"/>
                    <a:pt x="45070" y="57938"/>
                    <a:pt x="43082" y="58210"/>
                  </a:cubicBezTo>
                  <a:cubicBezTo>
                    <a:pt x="41701" y="58419"/>
                    <a:pt x="40257" y="58503"/>
                    <a:pt x="38897" y="58942"/>
                  </a:cubicBezTo>
                  <a:cubicBezTo>
                    <a:pt x="38541" y="59089"/>
                    <a:pt x="38144" y="59151"/>
                    <a:pt x="37746" y="59214"/>
                  </a:cubicBezTo>
                  <a:cubicBezTo>
                    <a:pt x="37014" y="59298"/>
                    <a:pt x="36344" y="59528"/>
                    <a:pt x="35675" y="59821"/>
                  </a:cubicBezTo>
                  <a:cubicBezTo>
                    <a:pt x="35319" y="59967"/>
                    <a:pt x="34943" y="60135"/>
                    <a:pt x="34587" y="60239"/>
                  </a:cubicBezTo>
                  <a:cubicBezTo>
                    <a:pt x="33938" y="60407"/>
                    <a:pt x="33415" y="60825"/>
                    <a:pt x="32850" y="61181"/>
                  </a:cubicBezTo>
                  <a:cubicBezTo>
                    <a:pt x="32494" y="61411"/>
                    <a:pt x="32327" y="61746"/>
                    <a:pt x="32390" y="62164"/>
                  </a:cubicBezTo>
                  <a:cubicBezTo>
                    <a:pt x="32432" y="62541"/>
                    <a:pt x="32515" y="62876"/>
                    <a:pt x="32641" y="63210"/>
                  </a:cubicBezTo>
                  <a:cubicBezTo>
                    <a:pt x="32829" y="63650"/>
                    <a:pt x="33038" y="64110"/>
                    <a:pt x="33248" y="64529"/>
                  </a:cubicBezTo>
                  <a:cubicBezTo>
                    <a:pt x="33394" y="64738"/>
                    <a:pt x="33582" y="64968"/>
                    <a:pt x="33750" y="65198"/>
                  </a:cubicBezTo>
                  <a:close/>
                  <a:moveTo>
                    <a:pt x="15484" y="49945"/>
                  </a:moveTo>
                  <a:cubicBezTo>
                    <a:pt x="15546" y="49798"/>
                    <a:pt x="15630" y="49610"/>
                    <a:pt x="15672" y="49464"/>
                  </a:cubicBezTo>
                  <a:cubicBezTo>
                    <a:pt x="15839" y="48836"/>
                    <a:pt x="15986" y="48166"/>
                    <a:pt x="16153" y="47539"/>
                  </a:cubicBezTo>
                  <a:cubicBezTo>
                    <a:pt x="16362" y="46785"/>
                    <a:pt x="16697" y="46074"/>
                    <a:pt x="17116" y="45425"/>
                  </a:cubicBezTo>
                  <a:cubicBezTo>
                    <a:pt x="17534" y="44714"/>
                    <a:pt x="17932" y="44024"/>
                    <a:pt x="18141" y="43228"/>
                  </a:cubicBezTo>
                  <a:cubicBezTo>
                    <a:pt x="18204" y="42915"/>
                    <a:pt x="18371" y="42601"/>
                    <a:pt x="18559" y="42350"/>
                  </a:cubicBezTo>
                  <a:cubicBezTo>
                    <a:pt x="20024" y="40257"/>
                    <a:pt x="21133" y="37914"/>
                    <a:pt x="22598" y="35821"/>
                  </a:cubicBezTo>
                  <a:cubicBezTo>
                    <a:pt x="22786" y="35570"/>
                    <a:pt x="22932" y="35277"/>
                    <a:pt x="22932" y="34859"/>
                  </a:cubicBezTo>
                  <a:cubicBezTo>
                    <a:pt x="22619" y="34964"/>
                    <a:pt x="22388" y="35047"/>
                    <a:pt x="22158" y="35152"/>
                  </a:cubicBezTo>
                  <a:cubicBezTo>
                    <a:pt x="20233" y="36031"/>
                    <a:pt x="18434" y="37223"/>
                    <a:pt x="16634" y="38374"/>
                  </a:cubicBezTo>
                  <a:cubicBezTo>
                    <a:pt x="16593" y="38395"/>
                    <a:pt x="16530" y="38437"/>
                    <a:pt x="16509" y="38479"/>
                  </a:cubicBezTo>
                  <a:cubicBezTo>
                    <a:pt x="15588" y="39169"/>
                    <a:pt x="14730" y="39902"/>
                    <a:pt x="13789" y="40571"/>
                  </a:cubicBezTo>
                  <a:cubicBezTo>
                    <a:pt x="12868" y="41220"/>
                    <a:pt x="12094" y="41994"/>
                    <a:pt x="11424" y="42894"/>
                  </a:cubicBezTo>
                  <a:cubicBezTo>
                    <a:pt x="10839" y="43731"/>
                    <a:pt x="10629" y="44484"/>
                    <a:pt x="11299" y="45446"/>
                  </a:cubicBezTo>
                  <a:cubicBezTo>
                    <a:pt x="11885" y="46262"/>
                    <a:pt x="12408" y="47099"/>
                    <a:pt x="12973" y="47915"/>
                  </a:cubicBezTo>
                  <a:cubicBezTo>
                    <a:pt x="13496" y="48648"/>
                    <a:pt x="14521" y="49464"/>
                    <a:pt x="15484" y="49945"/>
                  </a:cubicBezTo>
                  <a:close/>
                  <a:moveTo>
                    <a:pt x="23686" y="44275"/>
                  </a:moveTo>
                  <a:cubicBezTo>
                    <a:pt x="24041" y="46137"/>
                    <a:pt x="24418" y="47957"/>
                    <a:pt x="25087" y="49736"/>
                  </a:cubicBezTo>
                  <a:cubicBezTo>
                    <a:pt x="25276" y="49715"/>
                    <a:pt x="25464" y="49652"/>
                    <a:pt x="25611" y="49631"/>
                  </a:cubicBezTo>
                  <a:cubicBezTo>
                    <a:pt x="25799" y="49610"/>
                    <a:pt x="26008" y="49694"/>
                    <a:pt x="26029" y="49903"/>
                  </a:cubicBezTo>
                  <a:cubicBezTo>
                    <a:pt x="26050" y="50029"/>
                    <a:pt x="26008" y="50217"/>
                    <a:pt x="25904" y="50301"/>
                  </a:cubicBezTo>
                  <a:cubicBezTo>
                    <a:pt x="25694" y="50510"/>
                    <a:pt x="25464" y="50677"/>
                    <a:pt x="25213" y="50866"/>
                  </a:cubicBezTo>
                  <a:cubicBezTo>
                    <a:pt x="25318" y="51619"/>
                    <a:pt x="25360" y="52330"/>
                    <a:pt x="25611" y="53021"/>
                  </a:cubicBezTo>
                  <a:cubicBezTo>
                    <a:pt x="26029" y="54171"/>
                    <a:pt x="26301" y="55343"/>
                    <a:pt x="26322" y="56599"/>
                  </a:cubicBezTo>
                  <a:cubicBezTo>
                    <a:pt x="26992" y="56431"/>
                    <a:pt x="27598" y="56180"/>
                    <a:pt x="28289" y="56117"/>
                  </a:cubicBezTo>
                  <a:cubicBezTo>
                    <a:pt x="28456" y="56117"/>
                    <a:pt x="28645" y="55950"/>
                    <a:pt x="28854" y="55804"/>
                  </a:cubicBezTo>
                  <a:cubicBezTo>
                    <a:pt x="28770" y="55448"/>
                    <a:pt x="28624" y="55071"/>
                    <a:pt x="28624" y="54736"/>
                  </a:cubicBezTo>
                  <a:cubicBezTo>
                    <a:pt x="28624" y="53983"/>
                    <a:pt x="28561" y="53251"/>
                    <a:pt x="28393" y="52519"/>
                  </a:cubicBezTo>
                  <a:cubicBezTo>
                    <a:pt x="28352" y="52372"/>
                    <a:pt x="28352" y="52226"/>
                    <a:pt x="28352" y="52058"/>
                  </a:cubicBezTo>
                  <a:cubicBezTo>
                    <a:pt x="28414" y="51326"/>
                    <a:pt x="28247" y="50635"/>
                    <a:pt x="28121" y="49924"/>
                  </a:cubicBezTo>
                  <a:cubicBezTo>
                    <a:pt x="27912" y="48689"/>
                    <a:pt x="27515" y="47476"/>
                    <a:pt x="27598" y="46179"/>
                  </a:cubicBezTo>
                  <a:cubicBezTo>
                    <a:pt x="27598" y="45990"/>
                    <a:pt x="27556" y="45823"/>
                    <a:pt x="27494" y="45656"/>
                  </a:cubicBezTo>
                  <a:cubicBezTo>
                    <a:pt x="27347" y="45258"/>
                    <a:pt x="27347" y="44840"/>
                    <a:pt x="27347" y="44400"/>
                  </a:cubicBezTo>
                  <a:lnTo>
                    <a:pt x="27347" y="43584"/>
                  </a:lnTo>
                  <a:cubicBezTo>
                    <a:pt x="27305" y="43208"/>
                    <a:pt x="27180" y="43061"/>
                    <a:pt x="26761" y="43061"/>
                  </a:cubicBezTo>
                  <a:cubicBezTo>
                    <a:pt x="26510" y="43061"/>
                    <a:pt x="26238" y="43124"/>
                    <a:pt x="25987" y="43166"/>
                  </a:cubicBezTo>
                  <a:cubicBezTo>
                    <a:pt x="25820" y="43208"/>
                    <a:pt x="25694" y="43270"/>
                    <a:pt x="25569" y="43312"/>
                  </a:cubicBezTo>
                  <a:cubicBezTo>
                    <a:pt x="24836" y="43375"/>
                    <a:pt x="24271" y="43710"/>
                    <a:pt x="23686" y="44275"/>
                  </a:cubicBezTo>
                  <a:close/>
                  <a:moveTo>
                    <a:pt x="25067" y="54276"/>
                  </a:moveTo>
                  <a:cubicBezTo>
                    <a:pt x="24313" y="54485"/>
                    <a:pt x="23853" y="54485"/>
                    <a:pt x="23309" y="54171"/>
                  </a:cubicBezTo>
                  <a:cubicBezTo>
                    <a:pt x="22702" y="53816"/>
                    <a:pt x="22137" y="53439"/>
                    <a:pt x="21572" y="53042"/>
                  </a:cubicBezTo>
                  <a:cubicBezTo>
                    <a:pt x="21321" y="52853"/>
                    <a:pt x="21049" y="52770"/>
                    <a:pt x="20735" y="52832"/>
                  </a:cubicBezTo>
                  <a:cubicBezTo>
                    <a:pt x="20484" y="52874"/>
                    <a:pt x="20191" y="52916"/>
                    <a:pt x="19940" y="52853"/>
                  </a:cubicBezTo>
                  <a:cubicBezTo>
                    <a:pt x="18810" y="52623"/>
                    <a:pt x="17681" y="52456"/>
                    <a:pt x="16634" y="51995"/>
                  </a:cubicBezTo>
                  <a:cubicBezTo>
                    <a:pt x="16446" y="51912"/>
                    <a:pt x="16237" y="51891"/>
                    <a:pt x="16090" y="51828"/>
                  </a:cubicBezTo>
                  <a:cubicBezTo>
                    <a:pt x="15651" y="52309"/>
                    <a:pt x="15881" y="52937"/>
                    <a:pt x="15504" y="53376"/>
                  </a:cubicBezTo>
                  <a:lnTo>
                    <a:pt x="15504" y="54653"/>
                  </a:lnTo>
                  <a:cubicBezTo>
                    <a:pt x="15714" y="54695"/>
                    <a:pt x="15902" y="54715"/>
                    <a:pt x="16111" y="54715"/>
                  </a:cubicBezTo>
                  <a:lnTo>
                    <a:pt x="18643" y="54715"/>
                  </a:lnTo>
                  <a:cubicBezTo>
                    <a:pt x="18936" y="54715"/>
                    <a:pt x="19250" y="54736"/>
                    <a:pt x="19543" y="54841"/>
                  </a:cubicBezTo>
                  <a:cubicBezTo>
                    <a:pt x="20694" y="55301"/>
                    <a:pt x="21886" y="55573"/>
                    <a:pt x="23100" y="55866"/>
                  </a:cubicBezTo>
                  <a:cubicBezTo>
                    <a:pt x="23602" y="55992"/>
                    <a:pt x="24062" y="56117"/>
                    <a:pt x="24439" y="56536"/>
                  </a:cubicBezTo>
                  <a:cubicBezTo>
                    <a:pt x="24774" y="56912"/>
                    <a:pt x="25025" y="56954"/>
                    <a:pt x="25548" y="56975"/>
                  </a:cubicBezTo>
                  <a:cubicBezTo>
                    <a:pt x="25485" y="56306"/>
                    <a:pt x="25297" y="55657"/>
                    <a:pt x="25234" y="54967"/>
                  </a:cubicBezTo>
                  <a:cubicBezTo>
                    <a:pt x="25192" y="54715"/>
                    <a:pt x="25108" y="54506"/>
                    <a:pt x="25067" y="54276"/>
                  </a:cubicBezTo>
                  <a:close/>
                  <a:moveTo>
                    <a:pt x="20714" y="22953"/>
                  </a:moveTo>
                  <a:cubicBezTo>
                    <a:pt x="20777" y="22640"/>
                    <a:pt x="20798" y="22409"/>
                    <a:pt x="20840" y="22158"/>
                  </a:cubicBezTo>
                  <a:cubicBezTo>
                    <a:pt x="20924" y="21886"/>
                    <a:pt x="21007" y="21635"/>
                    <a:pt x="21112" y="21384"/>
                  </a:cubicBezTo>
                  <a:cubicBezTo>
                    <a:pt x="21468" y="20589"/>
                    <a:pt x="21510" y="19710"/>
                    <a:pt x="21447" y="18852"/>
                  </a:cubicBezTo>
                  <a:cubicBezTo>
                    <a:pt x="21405" y="18246"/>
                    <a:pt x="21007" y="17869"/>
                    <a:pt x="20401" y="17869"/>
                  </a:cubicBezTo>
                  <a:cubicBezTo>
                    <a:pt x="20170" y="17869"/>
                    <a:pt x="19940" y="17869"/>
                    <a:pt x="19689" y="17890"/>
                  </a:cubicBezTo>
                  <a:cubicBezTo>
                    <a:pt x="19438" y="17911"/>
                    <a:pt x="19208" y="18078"/>
                    <a:pt x="19208" y="18308"/>
                  </a:cubicBezTo>
                  <a:cubicBezTo>
                    <a:pt x="19166" y="19166"/>
                    <a:pt x="19020" y="20066"/>
                    <a:pt x="19438" y="20861"/>
                  </a:cubicBezTo>
                  <a:cubicBezTo>
                    <a:pt x="19752" y="21489"/>
                    <a:pt x="20150" y="22117"/>
                    <a:pt x="20505" y="22723"/>
                  </a:cubicBezTo>
                  <a:cubicBezTo>
                    <a:pt x="20568" y="22786"/>
                    <a:pt x="20610" y="22828"/>
                    <a:pt x="20714" y="22953"/>
                  </a:cubicBezTo>
                  <a:close/>
                  <a:moveTo>
                    <a:pt x="54088" y="33771"/>
                  </a:moveTo>
                  <a:cubicBezTo>
                    <a:pt x="54485" y="33792"/>
                    <a:pt x="54778" y="33792"/>
                    <a:pt x="55071" y="33792"/>
                  </a:cubicBezTo>
                  <a:cubicBezTo>
                    <a:pt x="56368" y="33792"/>
                    <a:pt x="57331" y="33080"/>
                    <a:pt x="58147" y="32160"/>
                  </a:cubicBezTo>
                  <a:cubicBezTo>
                    <a:pt x="58544" y="31720"/>
                    <a:pt x="58210" y="30884"/>
                    <a:pt x="57624" y="30863"/>
                  </a:cubicBezTo>
                  <a:cubicBezTo>
                    <a:pt x="56954" y="30842"/>
                    <a:pt x="56243" y="30758"/>
                    <a:pt x="55510" y="30863"/>
                  </a:cubicBezTo>
                  <a:cubicBezTo>
                    <a:pt x="55071" y="31804"/>
                    <a:pt x="54611" y="32746"/>
                    <a:pt x="54088" y="33771"/>
                  </a:cubicBezTo>
                  <a:close/>
                  <a:moveTo>
                    <a:pt x="35738" y="41555"/>
                  </a:moveTo>
                  <a:cubicBezTo>
                    <a:pt x="34482" y="41324"/>
                    <a:pt x="33310" y="41073"/>
                    <a:pt x="32160" y="40864"/>
                  </a:cubicBezTo>
                  <a:cubicBezTo>
                    <a:pt x="32097" y="41596"/>
                    <a:pt x="32432" y="41994"/>
                    <a:pt x="33059" y="42182"/>
                  </a:cubicBezTo>
                  <a:cubicBezTo>
                    <a:pt x="33206" y="42224"/>
                    <a:pt x="33352" y="42224"/>
                    <a:pt x="33520" y="42224"/>
                  </a:cubicBezTo>
                  <a:lnTo>
                    <a:pt x="34817" y="42224"/>
                  </a:lnTo>
                  <a:cubicBezTo>
                    <a:pt x="35110" y="41994"/>
                    <a:pt x="35361" y="41806"/>
                    <a:pt x="35738" y="41555"/>
                  </a:cubicBezTo>
                  <a:close/>
                  <a:moveTo>
                    <a:pt x="26887" y="57833"/>
                  </a:moveTo>
                  <a:cubicBezTo>
                    <a:pt x="27222" y="58482"/>
                    <a:pt x="27724" y="58984"/>
                    <a:pt x="28310" y="59402"/>
                  </a:cubicBezTo>
                  <a:cubicBezTo>
                    <a:pt x="28540" y="59256"/>
                    <a:pt x="28728" y="59130"/>
                    <a:pt x="28896" y="59005"/>
                  </a:cubicBezTo>
                  <a:lnTo>
                    <a:pt x="28896" y="57143"/>
                  </a:lnTo>
                  <a:cubicBezTo>
                    <a:pt x="28226" y="57268"/>
                    <a:pt x="27556" y="57268"/>
                    <a:pt x="26887" y="57833"/>
                  </a:cubicBezTo>
                  <a:close/>
                  <a:moveTo>
                    <a:pt x="22472" y="52707"/>
                  </a:moveTo>
                  <a:cubicBezTo>
                    <a:pt x="22974" y="52979"/>
                    <a:pt x="23435" y="53251"/>
                    <a:pt x="23937" y="53544"/>
                  </a:cubicBezTo>
                  <a:cubicBezTo>
                    <a:pt x="24041" y="53586"/>
                    <a:pt x="24167" y="53607"/>
                    <a:pt x="24271" y="53607"/>
                  </a:cubicBezTo>
                  <a:cubicBezTo>
                    <a:pt x="24460" y="53648"/>
                    <a:pt x="24690" y="53376"/>
                    <a:pt x="24690" y="53188"/>
                  </a:cubicBezTo>
                  <a:cubicBezTo>
                    <a:pt x="24669" y="52979"/>
                    <a:pt x="24564" y="52853"/>
                    <a:pt x="24355" y="52853"/>
                  </a:cubicBezTo>
                  <a:cubicBezTo>
                    <a:pt x="23853" y="52874"/>
                    <a:pt x="23435" y="52623"/>
                    <a:pt x="22974" y="52456"/>
                  </a:cubicBezTo>
                  <a:cubicBezTo>
                    <a:pt x="22765" y="52414"/>
                    <a:pt x="22639" y="52456"/>
                    <a:pt x="22472" y="52707"/>
                  </a:cubicBezTo>
                  <a:close/>
                  <a:moveTo>
                    <a:pt x="23497" y="51723"/>
                  </a:moveTo>
                  <a:cubicBezTo>
                    <a:pt x="23832" y="51912"/>
                    <a:pt x="24083" y="52142"/>
                    <a:pt x="24460" y="51891"/>
                  </a:cubicBezTo>
                  <a:cubicBezTo>
                    <a:pt x="24418" y="51682"/>
                    <a:pt x="24376" y="51451"/>
                    <a:pt x="24334" y="51242"/>
                  </a:cubicBezTo>
                  <a:cubicBezTo>
                    <a:pt x="23937" y="51263"/>
                    <a:pt x="23707" y="51389"/>
                    <a:pt x="23497" y="51723"/>
                  </a:cubicBezTo>
                  <a:close/>
                  <a:moveTo>
                    <a:pt x="12596" y="62792"/>
                  </a:moveTo>
                  <a:lnTo>
                    <a:pt x="12596" y="62750"/>
                  </a:lnTo>
                  <a:lnTo>
                    <a:pt x="12199" y="62750"/>
                  </a:lnTo>
                  <a:lnTo>
                    <a:pt x="12199" y="62792"/>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 name="Google Shape;380;p37"/>
            <p:cNvSpPr/>
            <p:nvPr/>
          </p:nvSpPr>
          <p:spPr>
            <a:xfrm>
              <a:off x="-1599125" y="1614225"/>
              <a:ext cx="429475" cy="219725"/>
            </a:xfrm>
            <a:custGeom>
              <a:avLst/>
              <a:gdLst/>
              <a:ahLst/>
              <a:cxnLst/>
              <a:rect l="l" t="t" r="r" b="b"/>
              <a:pathLst>
                <a:path w="17179" h="8789" extrusionOk="0">
                  <a:moveTo>
                    <a:pt x="16970" y="5482"/>
                  </a:moveTo>
                  <a:cubicBezTo>
                    <a:pt x="17179" y="5671"/>
                    <a:pt x="17158" y="5859"/>
                    <a:pt x="17012" y="5985"/>
                  </a:cubicBezTo>
                  <a:cubicBezTo>
                    <a:pt x="16740" y="6299"/>
                    <a:pt x="16447" y="6591"/>
                    <a:pt x="16237" y="6947"/>
                  </a:cubicBezTo>
                  <a:cubicBezTo>
                    <a:pt x="16237" y="6989"/>
                    <a:pt x="16216" y="7010"/>
                    <a:pt x="16175" y="7010"/>
                  </a:cubicBezTo>
                  <a:cubicBezTo>
                    <a:pt x="15170" y="7575"/>
                    <a:pt x="14291" y="8412"/>
                    <a:pt x="13120" y="8705"/>
                  </a:cubicBezTo>
                  <a:cubicBezTo>
                    <a:pt x="12911" y="8747"/>
                    <a:pt x="12701" y="8788"/>
                    <a:pt x="12492" y="8788"/>
                  </a:cubicBezTo>
                  <a:lnTo>
                    <a:pt x="7701" y="8788"/>
                  </a:lnTo>
                  <a:cubicBezTo>
                    <a:pt x="7449" y="8788"/>
                    <a:pt x="7157" y="8747"/>
                    <a:pt x="6885" y="8684"/>
                  </a:cubicBezTo>
                  <a:cubicBezTo>
                    <a:pt x="6529" y="8579"/>
                    <a:pt x="6131" y="8516"/>
                    <a:pt x="5755" y="8495"/>
                  </a:cubicBezTo>
                  <a:cubicBezTo>
                    <a:pt x="5399" y="8475"/>
                    <a:pt x="5043" y="8349"/>
                    <a:pt x="4708" y="8203"/>
                  </a:cubicBezTo>
                  <a:cubicBezTo>
                    <a:pt x="4353" y="8077"/>
                    <a:pt x="4039" y="7889"/>
                    <a:pt x="3725" y="7742"/>
                  </a:cubicBezTo>
                  <a:cubicBezTo>
                    <a:pt x="3160" y="7470"/>
                    <a:pt x="2763" y="7115"/>
                    <a:pt x="2365" y="6591"/>
                  </a:cubicBezTo>
                  <a:cubicBezTo>
                    <a:pt x="1905" y="5964"/>
                    <a:pt x="1403" y="5357"/>
                    <a:pt x="984" y="4708"/>
                  </a:cubicBezTo>
                  <a:cubicBezTo>
                    <a:pt x="231" y="3558"/>
                    <a:pt x="1" y="2281"/>
                    <a:pt x="126" y="921"/>
                  </a:cubicBezTo>
                  <a:cubicBezTo>
                    <a:pt x="147" y="565"/>
                    <a:pt x="356" y="314"/>
                    <a:pt x="566" y="42"/>
                  </a:cubicBezTo>
                  <a:cubicBezTo>
                    <a:pt x="628" y="1"/>
                    <a:pt x="754" y="1"/>
                    <a:pt x="796" y="1"/>
                  </a:cubicBezTo>
                  <a:cubicBezTo>
                    <a:pt x="879" y="21"/>
                    <a:pt x="963" y="105"/>
                    <a:pt x="984" y="189"/>
                  </a:cubicBezTo>
                  <a:cubicBezTo>
                    <a:pt x="1005" y="293"/>
                    <a:pt x="1005" y="419"/>
                    <a:pt x="984" y="524"/>
                  </a:cubicBezTo>
                  <a:cubicBezTo>
                    <a:pt x="545" y="1779"/>
                    <a:pt x="963" y="2909"/>
                    <a:pt x="1507" y="3976"/>
                  </a:cubicBezTo>
                  <a:cubicBezTo>
                    <a:pt x="2009" y="4918"/>
                    <a:pt x="2784" y="5650"/>
                    <a:pt x="3411" y="6487"/>
                  </a:cubicBezTo>
                  <a:cubicBezTo>
                    <a:pt x="3495" y="6571"/>
                    <a:pt x="3600" y="6633"/>
                    <a:pt x="3704" y="6696"/>
                  </a:cubicBezTo>
                  <a:cubicBezTo>
                    <a:pt x="4206" y="6926"/>
                    <a:pt x="4667" y="7156"/>
                    <a:pt x="5169" y="7366"/>
                  </a:cubicBezTo>
                  <a:cubicBezTo>
                    <a:pt x="5273" y="7428"/>
                    <a:pt x="5399" y="7470"/>
                    <a:pt x="5504" y="7470"/>
                  </a:cubicBezTo>
                  <a:cubicBezTo>
                    <a:pt x="6320" y="7575"/>
                    <a:pt x="7115" y="7742"/>
                    <a:pt x="7910" y="7763"/>
                  </a:cubicBezTo>
                  <a:cubicBezTo>
                    <a:pt x="9333" y="7826"/>
                    <a:pt x="10734" y="7763"/>
                    <a:pt x="12157" y="7763"/>
                  </a:cubicBezTo>
                  <a:cubicBezTo>
                    <a:pt x="12973" y="7763"/>
                    <a:pt x="13664" y="7470"/>
                    <a:pt x="14291" y="6989"/>
                  </a:cubicBezTo>
                  <a:cubicBezTo>
                    <a:pt x="14480" y="6822"/>
                    <a:pt x="14689" y="6696"/>
                    <a:pt x="14898" y="6591"/>
                  </a:cubicBezTo>
                  <a:cubicBezTo>
                    <a:pt x="15233" y="6403"/>
                    <a:pt x="15589" y="6257"/>
                    <a:pt x="15819" y="5901"/>
                  </a:cubicBezTo>
                  <a:cubicBezTo>
                    <a:pt x="16133" y="5629"/>
                    <a:pt x="16593" y="5566"/>
                    <a:pt x="16970" y="5482"/>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1" name="Google Shape;381;p37"/>
            <p:cNvSpPr/>
            <p:nvPr/>
          </p:nvSpPr>
          <p:spPr>
            <a:xfrm>
              <a:off x="-1261200" y="1599050"/>
              <a:ext cx="39250" cy="46575"/>
            </a:xfrm>
            <a:custGeom>
              <a:avLst/>
              <a:gdLst/>
              <a:ahLst/>
              <a:cxnLst/>
              <a:rect l="l" t="t" r="r" b="b"/>
              <a:pathLst>
                <a:path w="1570" h="1863" extrusionOk="0">
                  <a:moveTo>
                    <a:pt x="1570" y="817"/>
                  </a:moveTo>
                  <a:cubicBezTo>
                    <a:pt x="1570" y="1361"/>
                    <a:pt x="1235" y="1758"/>
                    <a:pt x="774" y="1842"/>
                  </a:cubicBezTo>
                  <a:cubicBezTo>
                    <a:pt x="523" y="1863"/>
                    <a:pt x="314" y="1800"/>
                    <a:pt x="147" y="1570"/>
                  </a:cubicBezTo>
                  <a:cubicBezTo>
                    <a:pt x="21" y="1382"/>
                    <a:pt x="0" y="1152"/>
                    <a:pt x="105" y="963"/>
                  </a:cubicBezTo>
                  <a:cubicBezTo>
                    <a:pt x="293" y="712"/>
                    <a:pt x="502" y="440"/>
                    <a:pt x="754" y="231"/>
                  </a:cubicBezTo>
                  <a:cubicBezTo>
                    <a:pt x="1046" y="1"/>
                    <a:pt x="1402" y="147"/>
                    <a:pt x="1507" y="524"/>
                  </a:cubicBezTo>
                  <a:cubicBezTo>
                    <a:pt x="1549" y="628"/>
                    <a:pt x="1549" y="733"/>
                    <a:pt x="1570" y="817"/>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2" name="Google Shape;382;p37"/>
            <p:cNvSpPr/>
            <p:nvPr/>
          </p:nvSpPr>
          <p:spPr>
            <a:xfrm>
              <a:off x="-1527450" y="1533150"/>
              <a:ext cx="41350" cy="38725"/>
            </a:xfrm>
            <a:custGeom>
              <a:avLst/>
              <a:gdLst/>
              <a:ahLst/>
              <a:cxnLst/>
              <a:rect l="l" t="t" r="r" b="b"/>
              <a:pathLst>
                <a:path w="1654" h="1549" extrusionOk="0">
                  <a:moveTo>
                    <a:pt x="649" y="21"/>
                  </a:moveTo>
                  <a:cubicBezTo>
                    <a:pt x="1151" y="0"/>
                    <a:pt x="1402" y="84"/>
                    <a:pt x="1507" y="356"/>
                  </a:cubicBezTo>
                  <a:cubicBezTo>
                    <a:pt x="1611" y="649"/>
                    <a:pt x="1653" y="963"/>
                    <a:pt x="1465" y="1235"/>
                  </a:cubicBezTo>
                  <a:cubicBezTo>
                    <a:pt x="1381" y="1339"/>
                    <a:pt x="1235" y="1402"/>
                    <a:pt x="1088" y="1444"/>
                  </a:cubicBezTo>
                  <a:cubicBezTo>
                    <a:pt x="461" y="1549"/>
                    <a:pt x="0" y="1130"/>
                    <a:pt x="0" y="461"/>
                  </a:cubicBezTo>
                  <a:cubicBezTo>
                    <a:pt x="0" y="356"/>
                    <a:pt x="126" y="189"/>
                    <a:pt x="230" y="126"/>
                  </a:cubicBezTo>
                  <a:cubicBezTo>
                    <a:pt x="440" y="21"/>
                    <a:pt x="649" y="21"/>
                    <a:pt x="649" y="2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3" name="Google Shape;383;p37"/>
            <p:cNvSpPr/>
            <p:nvPr/>
          </p:nvSpPr>
          <p:spPr>
            <a:xfrm flipH="1">
              <a:off x="-590075" y="1442125"/>
              <a:ext cx="257900" cy="310750"/>
            </a:xfrm>
            <a:custGeom>
              <a:avLst/>
              <a:gdLst/>
              <a:ahLst/>
              <a:cxnLst/>
              <a:rect l="l" t="t" r="r" b="b"/>
              <a:pathLst>
                <a:path w="10316" h="12430" extrusionOk="0">
                  <a:moveTo>
                    <a:pt x="4624" y="168"/>
                  </a:moveTo>
                  <a:cubicBezTo>
                    <a:pt x="3934" y="1110"/>
                    <a:pt x="3453" y="2114"/>
                    <a:pt x="3118" y="3223"/>
                  </a:cubicBezTo>
                  <a:cubicBezTo>
                    <a:pt x="3034" y="3516"/>
                    <a:pt x="2929" y="3830"/>
                    <a:pt x="2929" y="4144"/>
                  </a:cubicBezTo>
                  <a:cubicBezTo>
                    <a:pt x="2909" y="5294"/>
                    <a:pt x="2909" y="6403"/>
                    <a:pt x="2888" y="7554"/>
                  </a:cubicBezTo>
                  <a:cubicBezTo>
                    <a:pt x="2888" y="7993"/>
                    <a:pt x="2992" y="8370"/>
                    <a:pt x="3327" y="8663"/>
                  </a:cubicBezTo>
                  <a:cubicBezTo>
                    <a:pt x="3536" y="8830"/>
                    <a:pt x="3725" y="9040"/>
                    <a:pt x="3892" y="9228"/>
                  </a:cubicBezTo>
                  <a:cubicBezTo>
                    <a:pt x="4352" y="9730"/>
                    <a:pt x="4813" y="10170"/>
                    <a:pt x="5566" y="10065"/>
                  </a:cubicBezTo>
                  <a:cubicBezTo>
                    <a:pt x="5629" y="10065"/>
                    <a:pt x="5712" y="10065"/>
                    <a:pt x="5775" y="10086"/>
                  </a:cubicBezTo>
                  <a:cubicBezTo>
                    <a:pt x="7114" y="10609"/>
                    <a:pt x="8432" y="10462"/>
                    <a:pt x="9730" y="9960"/>
                  </a:cubicBezTo>
                  <a:cubicBezTo>
                    <a:pt x="9855" y="9918"/>
                    <a:pt x="10002" y="9877"/>
                    <a:pt x="10127" y="9835"/>
                  </a:cubicBezTo>
                  <a:cubicBezTo>
                    <a:pt x="10148" y="9835"/>
                    <a:pt x="10169" y="9835"/>
                    <a:pt x="10315" y="9877"/>
                  </a:cubicBezTo>
                  <a:cubicBezTo>
                    <a:pt x="10211" y="9981"/>
                    <a:pt x="10148" y="10086"/>
                    <a:pt x="10064" y="10149"/>
                  </a:cubicBezTo>
                  <a:cubicBezTo>
                    <a:pt x="9018" y="10902"/>
                    <a:pt x="7867" y="11446"/>
                    <a:pt x="6696" y="11948"/>
                  </a:cubicBezTo>
                  <a:cubicBezTo>
                    <a:pt x="5838" y="12325"/>
                    <a:pt x="4896" y="12429"/>
                    <a:pt x="3955" y="12157"/>
                  </a:cubicBezTo>
                  <a:cubicBezTo>
                    <a:pt x="3515" y="12032"/>
                    <a:pt x="3097" y="11948"/>
                    <a:pt x="2637" y="11843"/>
                  </a:cubicBezTo>
                  <a:cubicBezTo>
                    <a:pt x="1988" y="11697"/>
                    <a:pt x="1444" y="11341"/>
                    <a:pt x="1067" y="10755"/>
                  </a:cubicBezTo>
                  <a:cubicBezTo>
                    <a:pt x="712" y="10170"/>
                    <a:pt x="230" y="9646"/>
                    <a:pt x="105" y="8914"/>
                  </a:cubicBezTo>
                  <a:cubicBezTo>
                    <a:pt x="84" y="8684"/>
                    <a:pt x="0" y="8454"/>
                    <a:pt x="21" y="8224"/>
                  </a:cubicBezTo>
                  <a:cubicBezTo>
                    <a:pt x="168" y="6696"/>
                    <a:pt x="272" y="5148"/>
                    <a:pt x="795" y="3725"/>
                  </a:cubicBezTo>
                  <a:cubicBezTo>
                    <a:pt x="1318" y="2260"/>
                    <a:pt x="2260" y="1047"/>
                    <a:pt x="3620" y="231"/>
                  </a:cubicBezTo>
                  <a:cubicBezTo>
                    <a:pt x="3955" y="84"/>
                    <a:pt x="4269" y="1"/>
                    <a:pt x="4624" y="168"/>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4" name="Google Shape;384;p37"/>
            <p:cNvSpPr/>
            <p:nvPr/>
          </p:nvSpPr>
          <p:spPr>
            <a:xfrm flipH="1">
              <a:off x="-640300" y="1431675"/>
              <a:ext cx="339000" cy="350475"/>
            </a:xfrm>
            <a:custGeom>
              <a:avLst/>
              <a:gdLst/>
              <a:ahLst/>
              <a:cxnLst/>
              <a:rect l="l" t="t" r="r" b="b"/>
              <a:pathLst>
                <a:path w="13560" h="14019" extrusionOk="0">
                  <a:moveTo>
                    <a:pt x="7324" y="523"/>
                  </a:moveTo>
                  <a:cubicBezTo>
                    <a:pt x="6424" y="1172"/>
                    <a:pt x="6382" y="1214"/>
                    <a:pt x="6006" y="2197"/>
                  </a:cubicBezTo>
                  <a:cubicBezTo>
                    <a:pt x="5524" y="3327"/>
                    <a:pt x="5169" y="4478"/>
                    <a:pt x="5273" y="5733"/>
                  </a:cubicBezTo>
                  <a:cubicBezTo>
                    <a:pt x="5315" y="6298"/>
                    <a:pt x="5294" y="6905"/>
                    <a:pt x="5273" y="7512"/>
                  </a:cubicBezTo>
                  <a:cubicBezTo>
                    <a:pt x="5232" y="7930"/>
                    <a:pt x="5336" y="8244"/>
                    <a:pt x="5692" y="8537"/>
                  </a:cubicBezTo>
                  <a:cubicBezTo>
                    <a:pt x="5901" y="8704"/>
                    <a:pt x="6068" y="8914"/>
                    <a:pt x="6278" y="9102"/>
                  </a:cubicBezTo>
                  <a:cubicBezTo>
                    <a:pt x="6382" y="9186"/>
                    <a:pt x="6529" y="9290"/>
                    <a:pt x="6633" y="9311"/>
                  </a:cubicBezTo>
                  <a:cubicBezTo>
                    <a:pt x="7575" y="9437"/>
                    <a:pt x="8517" y="9834"/>
                    <a:pt x="9479" y="9625"/>
                  </a:cubicBezTo>
                  <a:cubicBezTo>
                    <a:pt x="10211" y="9479"/>
                    <a:pt x="10923" y="9186"/>
                    <a:pt x="11634" y="8976"/>
                  </a:cubicBezTo>
                  <a:cubicBezTo>
                    <a:pt x="12136" y="8809"/>
                    <a:pt x="12639" y="8663"/>
                    <a:pt x="13141" y="8537"/>
                  </a:cubicBezTo>
                  <a:cubicBezTo>
                    <a:pt x="13245" y="8495"/>
                    <a:pt x="13371" y="8579"/>
                    <a:pt x="13559" y="8600"/>
                  </a:cubicBezTo>
                  <a:cubicBezTo>
                    <a:pt x="13329" y="9792"/>
                    <a:pt x="12722" y="10671"/>
                    <a:pt x="11927" y="11466"/>
                  </a:cubicBezTo>
                  <a:cubicBezTo>
                    <a:pt x="11383" y="12010"/>
                    <a:pt x="10776" y="12450"/>
                    <a:pt x="10065" y="12764"/>
                  </a:cubicBezTo>
                  <a:cubicBezTo>
                    <a:pt x="9270" y="13119"/>
                    <a:pt x="8496" y="13621"/>
                    <a:pt x="7596" y="13810"/>
                  </a:cubicBezTo>
                  <a:cubicBezTo>
                    <a:pt x="7073" y="13914"/>
                    <a:pt x="6571" y="14019"/>
                    <a:pt x="6048" y="13977"/>
                  </a:cubicBezTo>
                  <a:cubicBezTo>
                    <a:pt x="4771" y="13810"/>
                    <a:pt x="3516" y="13601"/>
                    <a:pt x="2386" y="12952"/>
                  </a:cubicBezTo>
                  <a:cubicBezTo>
                    <a:pt x="1988" y="12722"/>
                    <a:pt x="1654" y="12429"/>
                    <a:pt x="1423" y="12031"/>
                  </a:cubicBezTo>
                  <a:cubicBezTo>
                    <a:pt x="1172" y="11634"/>
                    <a:pt x="900" y="11299"/>
                    <a:pt x="691" y="10901"/>
                  </a:cubicBezTo>
                  <a:cubicBezTo>
                    <a:pt x="210" y="10127"/>
                    <a:pt x="1" y="9269"/>
                    <a:pt x="126" y="8328"/>
                  </a:cubicBezTo>
                  <a:cubicBezTo>
                    <a:pt x="294" y="6926"/>
                    <a:pt x="503" y="5566"/>
                    <a:pt x="900" y="4248"/>
                  </a:cubicBezTo>
                  <a:cubicBezTo>
                    <a:pt x="1047" y="3745"/>
                    <a:pt x="1214" y="3264"/>
                    <a:pt x="1549" y="2846"/>
                  </a:cubicBezTo>
                  <a:cubicBezTo>
                    <a:pt x="1779" y="2574"/>
                    <a:pt x="1988" y="2218"/>
                    <a:pt x="2198" y="1904"/>
                  </a:cubicBezTo>
                  <a:cubicBezTo>
                    <a:pt x="2595" y="1339"/>
                    <a:pt x="3139" y="921"/>
                    <a:pt x="3746" y="544"/>
                  </a:cubicBezTo>
                  <a:cubicBezTo>
                    <a:pt x="4562" y="21"/>
                    <a:pt x="5441" y="0"/>
                    <a:pt x="6341" y="84"/>
                  </a:cubicBezTo>
                  <a:cubicBezTo>
                    <a:pt x="6445" y="84"/>
                    <a:pt x="6550" y="105"/>
                    <a:pt x="6613" y="168"/>
                  </a:cubicBezTo>
                  <a:cubicBezTo>
                    <a:pt x="6843" y="230"/>
                    <a:pt x="7052" y="377"/>
                    <a:pt x="7324" y="523"/>
                  </a:cubicBezTo>
                  <a:close/>
                  <a:moveTo>
                    <a:pt x="5859" y="586"/>
                  </a:moveTo>
                  <a:cubicBezTo>
                    <a:pt x="5483" y="419"/>
                    <a:pt x="5169" y="481"/>
                    <a:pt x="4876" y="649"/>
                  </a:cubicBezTo>
                  <a:cubicBezTo>
                    <a:pt x="3516" y="1486"/>
                    <a:pt x="2595" y="2699"/>
                    <a:pt x="2051" y="4143"/>
                  </a:cubicBezTo>
                  <a:cubicBezTo>
                    <a:pt x="1528" y="5566"/>
                    <a:pt x="1403" y="7114"/>
                    <a:pt x="1298" y="8642"/>
                  </a:cubicBezTo>
                  <a:cubicBezTo>
                    <a:pt x="1256" y="8872"/>
                    <a:pt x="1340" y="9102"/>
                    <a:pt x="1361" y="9332"/>
                  </a:cubicBezTo>
                  <a:cubicBezTo>
                    <a:pt x="1465" y="10044"/>
                    <a:pt x="1967" y="10567"/>
                    <a:pt x="2344" y="11173"/>
                  </a:cubicBezTo>
                  <a:cubicBezTo>
                    <a:pt x="2700" y="11780"/>
                    <a:pt x="3244" y="12115"/>
                    <a:pt x="3913" y="12261"/>
                  </a:cubicBezTo>
                  <a:cubicBezTo>
                    <a:pt x="4353" y="12366"/>
                    <a:pt x="4792" y="12471"/>
                    <a:pt x="5211" y="12575"/>
                  </a:cubicBezTo>
                  <a:cubicBezTo>
                    <a:pt x="6152" y="12847"/>
                    <a:pt x="7094" y="12764"/>
                    <a:pt x="7952" y="12366"/>
                  </a:cubicBezTo>
                  <a:cubicBezTo>
                    <a:pt x="9144" y="11864"/>
                    <a:pt x="10295" y="11299"/>
                    <a:pt x="11341" y="10567"/>
                  </a:cubicBezTo>
                  <a:cubicBezTo>
                    <a:pt x="11404" y="10504"/>
                    <a:pt x="11467" y="10399"/>
                    <a:pt x="11571" y="10295"/>
                  </a:cubicBezTo>
                  <a:cubicBezTo>
                    <a:pt x="11467" y="10274"/>
                    <a:pt x="11404" y="10253"/>
                    <a:pt x="11383" y="10253"/>
                  </a:cubicBezTo>
                  <a:cubicBezTo>
                    <a:pt x="11258" y="10274"/>
                    <a:pt x="11132" y="10336"/>
                    <a:pt x="10986" y="10378"/>
                  </a:cubicBezTo>
                  <a:cubicBezTo>
                    <a:pt x="9688" y="10880"/>
                    <a:pt x="8370" y="11027"/>
                    <a:pt x="7052" y="10504"/>
                  </a:cubicBezTo>
                  <a:cubicBezTo>
                    <a:pt x="6989" y="10483"/>
                    <a:pt x="6905" y="10462"/>
                    <a:pt x="6843" y="10483"/>
                  </a:cubicBezTo>
                  <a:cubicBezTo>
                    <a:pt x="6068" y="10588"/>
                    <a:pt x="5608" y="10148"/>
                    <a:pt x="5169" y="9646"/>
                  </a:cubicBezTo>
                  <a:cubicBezTo>
                    <a:pt x="4980" y="9437"/>
                    <a:pt x="4792" y="9269"/>
                    <a:pt x="4583" y="9081"/>
                  </a:cubicBezTo>
                  <a:cubicBezTo>
                    <a:pt x="4248" y="8788"/>
                    <a:pt x="4123" y="8432"/>
                    <a:pt x="4144" y="7972"/>
                  </a:cubicBezTo>
                  <a:cubicBezTo>
                    <a:pt x="4164" y="6821"/>
                    <a:pt x="4144" y="5712"/>
                    <a:pt x="4185" y="4562"/>
                  </a:cubicBezTo>
                  <a:cubicBezTo>
                    <a:pt x="4185" y="4248"/>
                    <a:pt x="4290" y="3955"/>
                    <a:pt x="4374" y="3641"/>
                  </a:cubicBezTo>
                  <a:cubicBezTo>
                    <a:pt x="4688" y="2532"/>
                    <a:pt x="5190" y="1528"/>
                    <a:pt x="5859" y="586"/>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904916" y="-1137151"/>
            <a:ext cx="4623950" cy="7459369"/>
          </a:xfrm>
          <a:prstGeom prst="rect">
            <a:avLst/>
          </a:prstGeom>
        </p:spPr>
      </p:pic>
    </p:spTree>
    <p:extLst>
      <p:ext uri="{BB962C8B-B14F-4D97-AF65-F5344CB8AC3E}">
        <p14:creationId xmlns:p14="http://schemas.microsoft.com/office/powerpoint/2010/main" val="16895776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928;p52"/>
          <p:cNvSpPr txBox="1"/>
          <p:nvPr/>
        </p:nvSpPr>
        <p:spPr>
          <a:xfrm>
            <a:off x="955888" y="401974"/>
            <a:ext cx="7723500" cy="402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smtClean="0">
                <a:solidFill>
                  <a:srgbClr val="FF0000"/>
                </a:solidFill>
                <a:latin typeface="Englebert"/>
                <a:ea typeface="Englebert"/>
                <a:cs typeface="Englebert"/>
                <a:sym typeface="Englebert"/>
              </a:rPr>
              <a:t>3 CÔNG CỤ CHÍNH ĐƯỢC GIÁO VIÊN SỬ DỤNG</a:t>
            </a:r>
            <a:endParaRPr sz="2500" dirty="0">
              <a:solidFill>
                <a:srgbClr val="FF0000"/>
              </a:solidFill>
              <a:latin typeface="Englebert"/>
              <a:ea typeface="Englebert"/>
              <a:cs typeface="Englebert"/>
              <a:sym typeface="Englebert"/>
            </a:endParaRPr>
          </a:p>
        </p:txBody>
      </p:sp>
      <p:sp>
        <p:nvSpPr>
          <p:cNvPr id="3" name="Google Shape;1934;p52"/>
          <p:cNvSpPr/>
          <p:nvPr/>
        </p:nvSpPr>
        <p:spPr>
          <a:xfrm>
            <a:off x="5403274" y="1423555"/>
            <a:ext cx="583337" cy="1951841"/>
          </a:xfrm>
          <a:custGeom>
            <a:avLst/>
            <a:gdLst/>
            <a:ahLst/>
            <a:cxnLst/>
            <a:rect l="l" t="t" r="r" b="b"/>
            <a:pathLst>
              <a:path w="18020" h="72713" extrusionOk="0">
                <a:moveTo>
                  <a:pt x="2660" y="0"/>
                </a:moveTo>
                <a:cubicBezTo>
                  <a:pt x="2059" y="0"/>
                  <a:pt x="1552" y="190"/>
                  <a:pt x="1108" y="507"/>
                </a:cubicBezTo>
                <a:cubicBezTo>
                  <a:pt x="665" y="824"/>
                  <a:pt x="348" y="1236"/>
                  <a:pt x="158" y="1742"/>
                </a:cubicBezTo>
                <a:cubicBezTo>
                  <a:pt x="63" y="2027"/>
                  <a:pt x="0" y="2344"/>
                  <a:pt x="0" y="2661"/>
                </a:cubicBezTo>
                <a:cubicBezTo>
                  <a:pt x="0" y="4149"/>
                  <a:pt x="1172" y="5321"/>
                  <a:pt x="2660" y="5321"/>
                </a:cubicBezTo>
                <a:cubicBezTo>
                  <a:pt x="2977" y="5321"/>
                  <a:pt x="3294" y="5258"/>
                  <a:pt x="3579" y="5163"/>
                </a:cubicBezTo>
                <a:cubicBezTo>
                  <a:pt x="11559" y="13966"/>
                  <a:pt x="16436" y="25652"/>
                  <a:pt x="16436" y="38478"/>
                </a:cubicBezTo>
                <a:cubicBezTo>
                  <a:pt x="16436" y="51272"/>
                  <a:pt x="11559" y="62958"/>
                  <a:pt x="3579" y="71762"/>
                </a:cubicBezTo>
                <a:cubicBezTo>
                  <a:pt x="4085" y="71952"/>
                  <a:pt x="4497" y="72301"/>
                  <a:pt x="4814" y="72712"/>
                </a:cubicBezTo>
                <a:cubicBezTo>
                  <a:pt x="13016" y="63655"/>
                  <a:pt x="18020" y="51621"/>
                  <a:pt x="18020" y="38478"/>
                </a:cubicBezTo>
                <a:cubicBezTo>
                  <a:pt x="17988" y="25304"/>
                  <a:pt x="13016" y="13301"/>
                  <a:pt x="4814" y="4212"/>
                </a:cubicBezTo>
                <a:cubicBezTo>
                  <a:pt x="5130" y="3769"/>
                  <a:pt x="5320" y="3231"/>
                  <a:pt x="5320" y="2661"/>
                </a:cubicBezTo>
                <a:cubicBezTo>
                  <a:pt x="5320" y="1172"/>
                  <a:pt x="4117" y="0"/>
                  <a:pt x="2660" y="0"/>
                </a:cubicBezTo>
                <a:close/>
              </a:path>
            </a:pathLst>
          </a:custGeom>
          <a:solidFill>
            <a:srgbClr val="00B0F0">
              <a:alpha val="76470"/>
            </a:srgbClr>
          </a:solidFill>
          <a:ln>
            <a:solidFill>
              <a:srgbClr val="0070C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935;p52"/>
          <p:cNvSpPr/>
          <p:nvPr/>
        </p:nvSpPr>
        <p:spPr>
          <a:xfrm>
            <a:off x="3450952" y="1153903"/>
            <a:ext cx="2058662" cy="492995"/>
          </a:xfrm>
          <a:custGeom>
            <a:avLst/>
            <a:gdLst/>
            <a:ahLst/>
            <a:cxnLst/>
            <a:rect l="l" t="t" r="r" b="b"/>
            <a:pathLst>
              <a:path w="72745" h="18020" extrusionOk="0">
                <a:moveTo>
                  <a:pt x="38479" y="0"/>
                </a:moveTo>
                <a:cubicBezTo>
                  <a:pt x="25336" y="0"/>
                  <a:pt x="13302" y="5004"/>
                  <a:pt x="4244" y="13206"/>
                </a:cubicBezTo>
                <a:cubicBezTo>
                  <a:pt x="3801" y="12889"/>
                  <a:pt x="3263" y="12668"/>
                  <a:pt x="2693" y="12668"/>
                </a:cubicBezTo>
                <a:cubicBezTo>
                  <a:pt x="1204" y="12668"/>
                  <a:pt x="1" y="13871"/>
                  <a:pt x="1" y="15360"/>
                </a:cubicBezTo>
                <a:cubicBezTo>
                  <a:pt x="1" y="15930"/>
                  <a:pt x="191" y="16468"/>
                  <a:pt x="539" y="16911"/>
                </a:cubicBezTo>
                <a:cubicBezTo>
                  <a:pt x="824" y="17355"/>
                  <a:pt x="1267" y="17671"/>
                  <a:pt x="1774" y="17862"/>
                </a:cubicBezTo>
                <a:cubicBezTo>
                  <a:pt x="2059" y="17957"/>
                  <a:pt x="2376" y="18020"/>
                  <a:pt x="2693" y="18020"/>
                </a:cubicBezTo>
                <a:cubicBezTo>
                  <a:pt x="4149" y="18020"/>
                  <a:pt x="5353" y="16816"/>
                  <a:pt x="5353" y="15360"/>
                </a:cubicBezTo>
                <a:cubicBezTo>
                  <a:pt x="5353" y="15043"/>
                  <a:pt x="5289" y="14726"/>
                  <a:pt x="5194" y="14441"/>
                </a:cubicBezTo>
                <a:cubicBezTo>
                  <a:pt x="13998" y="6429"/>
                  <a:pt x="25684" y="1552"/>
                  <a:pt x="38479" y="1552"/>
                </a:cubicBezTo>
                <a:cubicBezTo>
                  <a:pt x="51305" y="1552"/>
                  <a:pt x="62990" y="6461"/>
                  <a:pt x="71794" y="14441"/>
                </a:cubicBezTo>
                <a:cubicBezTo>
                  <a:pt x="71984" y="13935"/>
                  <a:pt x="72301" y="13491"/>
                  <a:pt x="72744" y="13206"/>
                </a:cubicBezTo>
                <a:cubicBezTo>
                  <a:pt x="63655" y="5004"/>
                  <a:pt x="51653" y="0"/>
                  <a:pt x="38479" y="0"/>
                </a:cubicBezTo>
                <a:close/>
              </a:path>
            </a:pathLst>
          </a:custGeom>
          <a:solidFill>
            <a:srgbClr val="00B0F0">
              <a:alpha val="76470"/>
            </a:srgbClr>
          </a:solidFill>
          <a:ln>
            <a:solidFill>
              <a:srgbClr val="0070C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936;p52"/>
          <p:cNvSpPr/>
          <p:nvPr/>
        </p:nvSpPr>
        <p:spPr>
          <a:xfrm>
            <a:off x="3540046" y="3299199"/>
            <a:ext cx="2057756" cy="493023"/>
          </a:xfrm>
          <a:custGeom>
            <a:avLst/>
            <a:gdLst/>
            <a:ahLst/>
            <a:cxnLst/>
            <a:rect l="l" t="t" r="r" b="b"/>
            <a:pathLst>
              <a:path w="72713" h="18021" extrusionOk="0">
                <a:moveTo>
                  <a:pt x="70052" y="1"/>
                </a:moveTo>
                <a:cubicBezTo>
                  <a:pt x="68564" y="1"/>
                  <a:pt x="67360" y="1204"/>
                  <a:pt x="67360" y="2661"/>
                </a:cubicBezTo>
                <a:cubicBezTo>
                  <a:pt x="67360" y="2978"/>
                  <a:pt x="67455" y="3294"/>
                  <a:pt x="67550" y="3579"/>
                </a:cubicBezTo>
                <a:cubicBezTo>
                  <a:pt x="58746" y="11592"/>
                  <a:pt x="47061" y="16469"/>
                  <a:pt x="34235" y="16469"/>
                </a:cubicBezTo>
                <a:cubicBezTo>
                  <a:pt x="21440" y="16469"/>
                  <a:pt x="9723" y="11592"/>
                  <a:pt x="919" y="3579"/>
                </a:cubicBezTo>
                <a:cubicBezTo>
                  <a:pt x="760" y="4086"/>
                  <a:pt x="412" y="4529"/>
                  <a:pt x="0" y="4815"/>
                </a:cubicBezTo>
                <a:cubicBezTo>
                  <a:pt x="9058" y="13017"/>
                  <a:pt x="21092" y="18020"/>
                  <a:pt x="34235" y="18020"/>
                </a:cubicBezTo>
                <a:cubicBezTo>
                  <a:pt x="47409" y="18020"/>
                  <a:pt x="59411" y="13017"/>
                  <a:pt x="68469" y="4815"/>
                </a:cubicBezTo>
                <a:cubicBezTo>
                  <a:pt x="68912" y="5163"/>
                  <a:pt x="69451" y="5353"/>
                  <a:pt x="70052" y="5353"/>
                </a:cubicBezTo>
                <a:cubicBezTo>
                  <a:pt x="71509" y="5353"/>
                  <a:pt x="72712" y="4149"/>
                  <a:pt x="72712" y="2661"/>
                </a:cubicBezTo>
                <a:cubicBezTo>
                  <a:pt x="72712" y="2091"/>
                  <a:pt x="72522" y="1553"/>
                  <a:pt x="72206" y="1109"/>
                </a:cubicBezTo>
                <a:cubicBezTo>
                  <a:pt x="71889" y="698"/>
                  <a:pt x="71446" y="349"/>
                  <a:pt x="70939" y="159"/>
                </a:cubicBezTo>
                <a:cubicBezTo>
                  <a:pt x="70654" y="64"/>
                  <a:pt x="70369" y="1"/>
                  <a:pt x="70052" y="1"/>
                </a:cubicBezTo>
                <a:close/>
              </a:path>
            </a:pathLst>
          </a:custGeom>
          <a:solidFill>
            <a:srgbClr val="00B0F0">
              <a:alpha val="76470"/>
            </a:srgbClr>
          </a:solidFill>
          <a:ln>
            <a:solidFill>
              <a:srgbClr val="0070C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37;p52"/>
          <p:cNvSpPr/>
          <p:nvPr/>
        </p:nvSpPr>
        <p:spPr>
          <a:xfrm>
            <a:off x="3151237" y="1548693"/>
            <a:ext cx="509960" cy="1990145"/>
          </a:xfrm>
          <a:custGeom>
            <a:avLst/>
            <a:gdLst/>
            <a:ahLst/>
            <a:cxnLst/>
            <a:rect l="l" t="t" r="r" b="b"/>
            <a:pathLst>
              <a:path w="18020" h="72744" extrusionOk="0">
                <a:moveTo>
                  <a:pt x="13174" y="0"/>
                </a:moveTo>
                <a:cubicBezTo>
                  <a:pt x="5004" y="9089"/>
                  <a:pt x="0" y="21092"/>
                  <a:pt x="0" y="34266"/>
                </a:cubicBezTo>
                <a:cubicBezTo>
                  <a:pt x="0" y="47409"/>
                  <a:pt x="5004" y="59443"/>
                  <a:pt x="13174" y="68500"/>
                </a:cubicBezTo>
                <a:cubicBezTo>
                  <a:pt x="12858" y="68944"/>
                  <a:pt x="12668" y="69482"/>
                  <a:pt x="12668" y="70052"/>
                </a:cubicBezTo>
                <a:cubicBezTo>
                  <a:pt x="12668" y="71540"/>
                  <a:pt x="13871" y="72744"/>
                  <a:pt x="15328" y="72744"/>
                </a:cubicBezTo>
                <a:cubicBezTo>
                  <a:pt x="15930" y="72744"/>
                  <a:pt x="16468" y="72554"/>
                  <a:pt x="16880" y="72206"/>
                </a:cubicBezTo>
                <a:cubicBezTo>
                  <a:pt x="17323" y="71920"/>
                  <a:pt x="17640" y="71477"/>
                  <a:pt x="17830" y="70970"/>
                </a:cubicBezTo>
                <a:cubicBezTo>
                  <a:pt x="17925" y="70685"/>
                  <a:pt x="18020" y="70369"/>
                  <a:pt x="18020" y="70052"/>
                </a:cubicBezTo>
                <a:cubicBezTo>
                  <a:pt x="18020" y="68595"/>
                  <a:pt x="16816" y="67392"/>
                  <a:pt x="15328" y="67392"/>
                </a:cubicBezTo>
                <a:cubicBezTo>
                  <a:pt x="15011" y="67392"/>
                  <a:pt x="14726" y="67455"/>
                  <a:pt x="14441" y="67550"/>
                </a:cubicBezTo>
                <a:cubicBezTo>
                  <a:pt x="6429" y="58746"/>
                  <a:pt x="1552" y="47060"/>
                  <a:pt x="1552" y="34266"/>
                </a:cubicBezTo>
                <a:cubicBezTo>
                  <a:pt x="1552" y="21440"/>
                  <a:pt x="6429" y="9754"/>
                  <a:pt x="14441" y="951"/>
                </a:cubicBezTo>
                <a:cubicBezTo>
                  <a:pt x="13934" y="760"/>
                  <a:pt x="13491" y="444"/>
                  <a:pt x="13174" y="0"/>
                </a:cubicBezTo>
                <a:close/>
              </a:path>
            </a:pathLst>
          </a:custGeom>
          <a:solidFill>
            <a:srgbClr val="00B0F0">
              <a:alpha val="76470"/>
            </a:srgbClr>
          </a:solidFill>
          <a:ln>
            <a:solidFill>
              <a:srgbClr val="0070C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57;p52"/>
          <p:cNvSpPr txBox="1"/>
          <p:nvPr/>
        </p:nvSpPr>
        <p:spPr>
          <a:xfrm>
            <a:off x="457198" y="997527"/>
            <a:ext cx="2688883" cy="169943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4000" dirty="0" smtClean="0">
                <a:solidFill>
                  <a:srgbClr val="FF0000"/>
                </a:solidFill>
                <a:latin typeface="Englebert"/>
                <a:ea typeface="Englebert"/>
                <a:cs typeface="Englebert"/>
                <a:sym typeface="Englebert"/>
              </a:rPr>
              <a:t>GOOGLE FORM</a:t>
            </a:r>
            <a:endParaRPr sz="4000" dirty="0">
              <a:solidFill>
                <a:srgbClr val="FF0000"/>
              </a:solidFill>
              <a:latin typeface="Englebert"/>
              <a:ea typeface="Englebert"/>
              <a:cs typeface="Englebert"/>
              <a:sym typeface="Englebert"/>
            </a:endParaRPr>
          </a:p>
        </p:txBody>
      </p:sp>
      <p:sp>
        <p:nvSpPr>
          <p:cNvPr id="8" name="Google Shape;1959;p52"/>
          <p:cNvSpPr txBox="1"/>
          <p:nvPr/>
        </p:nvSpPr>
        <p:spPr>
          <a:xfrm>
            <a:off x="4000500" y="4219342"/>
            <a:ext cx="2228636" cy="260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4400" dirty="0" smtClean="0">
                <a:solidFill>
                  <a:srgbClr val="FF0000"/>
                </a:solidFill>
                <a:latin typeface="Englebert"/>
                <a:ea typeface="Englebert"/>
                <a:cs typeface="Englebert"/>
                <a:sym typeface="Englebert"/>
              </a:rPr>
              <a:t>AZOTA</a:t>
            </a:r>
            <a:endParaRPr sz="4400" dirty="0">
              <a:solidFill>
                <a:srgbClr val="FF0000"/>
              </a:solidFill>
              <a:latin typeface="Englebert"/>
              <a:ea typeface="Englebert"/>
              <a:cs typeface="Englebert"/>
              <a:sym typeface="Englebert"/>
            </a:endParaRPr>
          </a:p>
        </p:txBody>
      </p:sp>
      <p:sp>
        <p:nvSpPr>
          <p:cNvPr id="9" name="Google Shape;1961;p52"/>
          <p:cNvSpPr txBox="1"/>
          <p:nvPr/>
        </p:nvSpPr>
        <p:spPr>
          <a:xfrm>
            <a:off x="5986611" y="1847246"/>
            <a:ext cx="2139080" cy="260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4400" dirty="0" smtClean="0">
                <a:solidFill>
                  <a:srgbClr val="FF0000"/>
                </a:solidFill>
                <a:latin typeface="Englebert"/>
                <a:ea typeface="Englebert"/>
                <a:cs typeface="Englebert"/>
                <a:sym typeface="Englebert"/>
              </a:rPr>
              <a:t>QUIZIZZ</a:t>
            </a:r>
            <a:endParaRPr sz="4400" dirty="0">
              <a:solidFill>
                <a:srgbClr val="FF0000"/>
              </a:solidFill>
              <a:latin typeface="Englebert"/>
              <a:ea typeface="Englebert"/>
              <a:cs typeface="Englebert"/>
              <a:sym typeface="Englebert"/>
            </a:endParaRPr>
          </a:p>
        </p:txBody>
      </p:sp>
      <p:sp>
        <p:nvSpPr>
          <p:cNvPr id="10" name="Rectangle 9"/>
          <p:cNvSpPr/>
          <p:nvPr/>
        </p:nvSpPr>
        <p:spPr>
          <a:xfrm>
            <a:off x="3450952" y="1601748"/>
            <a:ext cx="2381596" cy="1862048"/>
          </a:xfrm>
          <a:prstGeom prst="rect">
            <a:avLst/>
          </a:prstGeom>
        </p:spPr>
        <p:txBody>
          <a:bodyPr wrap="square">
            <a:spAutoFit/>
          </a:bodyPr>
          <a:lstStyle/>
          <a:p>
            <a:r>
              <a:rPr lang="en-US" sz="2300" dirty="0" smtClean="0">
                <a:solidFill>
                  <a:srgbClr val="FF0000"/>
                </a:solidFill>
              </a:rPr>
              <a:t>Giao </a:t>
            </a:r>
            <a:r>
              <a:rPr lang="en-US" sz="2300" dirty="0">
                <a:solidFill>
                  <a:srgbClr val="FF0000"/>
                </a:solidFill>
              </a:rPr>
              <a:t>bài cho học sinh với tần xuất 03 bài/ tuần được chia thời </a:t>
            </a:r>
            <a:r>
              <a:rPr lang="en-US" sz="2300" dirty="0" smtClean="0">
                <a:solidFill>
                  <a:srgbClr val="FF0000"/>
                </a:solidFill>
              </a:rPr>
              <a:t>lượng cụ thể </a:t>
            </a:r>
            <a:endParaRPr lang="en-US" sz="23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930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37"/>
          <p:cNvSpPr txBox="1"/>
          <p:nvPr/>
        </p:nvSpPr>
        <p:spPr>
          <a:xfrm>
            <a:off x="710250" y="457200"/>
            <a:ext cx="7723500" cy="402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6000" dirty="0">
              <a:solidFill>
                <a:srgbClr val="FF0000"/>
              </a:solidFill>
              <a:latin typeface="Englebert"/>
              <a:ea typeface="Englebert"/>
              <a:cs typeface="Englebert"/>
              <a:sym typeface="Englebert"/>
            </a:endParaRPr>
          </a:p>
        </p:txBody>
      </p:sp>
      <p:sp>
        <p:nvSpPr>
          <p:cNvPr id="959" name="Google Shape;959;p37"/>
          <p:cNvSpPr/>
          <p:nvPr/>
        </p:nvSpPr>
        <p:spPr>
          <a:xfrm>
            <a:off x="5389379" y="1298837"/>
            <a:ext cx="3297426" cy="1008936"/>
          </a:xfrm>
          <a:custGeom>
            <a:avLst/>
            <a:gdLst/>
            <a:ahLst/>
            <a:cxnLst/>
            <a:rect l="l" t="t" r="r" b="b"/>
            <a:pathLst>
              <a:path w="103400" h="31638" extrusionOk="0">
                <a:moveTo>
                  <a:pt x="15835" y="0"/>
                </a:moveTo>
                <a:cubicBezTo>
                  <a:pt x="7094" y="0"/>
                  <a:pt x="0" y="7094"/>
                  <a:pt x="0" y="15835"/>
                </a:cubicBezTo>
                <a:cubicBezTo>
                  <a:pt x="0" y="24575"/>
                  <a:pt x="7094" y="31637"/>
                  <a:pt x="15835" y="31637"/>
                </a:cubicBezTo>
                <a:lnTo>
                  <a:pt x="87565" y="31637"/>
                </a:lnTo>
                <a:cubicBezTo>
                  <a:pt x="96306" y="31637"/>
                  <a:pt x="103400" y="24575"/>
                  <a:pt x="103400" y="15835"/>
                </a:cubicBezTo>
                <a:cubicBezTo>
                  <a:pt x="103400" y="7094"/>
                  <a:pt x="96306" y="0"/>
                  <a:pt x="87565"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7"/>
          <p:cNvSpPr/>
          <p:nvPr/>
        </p:nvSpPr>
        <p:spPr>
          <a:xfrm>
            <a:off x="5389374" y="2499243"/>
            <a:ext cx="3297426" cy="1008936"/>
          </a:xfrm>
          <a:custGeom>
            <a:avLst/>
            <a:gdLst/>
            <a:ahLst/>
            <a:cxnLst/>
            <a:rect l="l" t="t" r="r" b="b"/>
            <a:pathLst>
              <a:path w="103400" h="31638" extrusionOk="0">
                <a:moveTo>
                  <a:pt x="15835" y="1"/>
                </a:moveTo>
                <a:cubicBezTo>
                  <a:pt x="7094" y="1"/>
                  <a:pt x="0" y="7095"/>
                  <a:pt x="0" y="15835"/>
                </a:cubicBezTo>
                <a:cubicBezTo>
                  <a:pt x="0" y="24576"/>
                  <a:pt x="7094" y="31638"/>
                  <a:pt x="15835" y="31638"/>
                </a:cubicBezTo>
                <a:lnTo>
                  <a:pt x="87565" y="31638"/>
                </a:lnTo>
                <a:cubicBezTo>
                  <a:pt x="96306" y="31638"/>
                  <a:pt x="103400" y="24544"/>
                  <a:pt x="103400" y="15835"/>
                </a:cubicBezTo>
                <a:cubicBezTo>
                  <a:pt x="103400" y="7095"/>
                  <a:pt x="96306" y="1"/>
                  <a:pt x="87565"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7"/>
          <p:cNvSpPr/>
          <p:nvPr/>
        </p:nvSpPr>
        <p:spPr>
          <a:xfrm>
            <a:off x="5331449" y="3621674"/>
            <a:ext cx="3297426" cy="1008936"/>
          </a:xfrm>
          <a:custGeom>
            <a:avLst/>
            <a:gdLst/>
            <a:ahLst/>
            <a:cxnLst/>
            <a:rect l="l" t="t" r="r" b="b"/>
            <a:pathLst>
              <a:path w="103400" h="31638" extrusionOk="0">
                <a:moveTo>
                  <a:pt x="15835" y="0"/>
                </a:moveTo>
                <a:cubicBezTo>
                  <a:pt x="7094" y="0"/>
                  <a:pt x="0" y="7063"/>
                  <a:pt x="0" y="15803"/>
                </a:cubicBezTo>
                <a:cubicBezTo>
                  <a:pt x="0" y="24544"/>
                  <a:pt x="7094" y="31638"/>
                  <a:pt x="15835" y="31638"/>
                </a:cubicBezTo>
                <a:lnTo>
                  <a:pt x="87565" y="31638"/>
                </a:lnTo>
                <a:cubicBezTo>
                  <a:pt x="96306" y="31638"/>
                  <a:pt x="103400" y="24544"/>
                  <a:pt x="103400" y="15803"/>
                </a:cubicBezTo>
                <a:cubicBezTo>
                  <a:pt x="103400" y="7063"/>
                  <a:pt x="96306" y="0"/>
                  <a:pt x="87565"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7"/>
          <p:cNvSpPr/>
          <p:nvPr/>
        </p:nvSpPr>
        <p:spPr>
          <a:xfrm>
            <a:off x="2068602" y="1279079"/>
            <a:ext cx="973043" cy="1008936"/>
          </a:xfrm>
          <a:custGeom>
            <a:avLst/>
            <a:gdLst/>
            <a:ahLst/>
            <a:cxnLst/>
            <a:rect l="l" t="t" r="r" b="b"/>
            <a:pathLst>
              <a:path w="31638" h="31638" extrusionOk="0">
                <a:moveTo>
                  <a:pt x="15835" y="0"/>
                </a:moveTo>
                <a:cubicBezTo>
                  <a:pt x="7094" y="0"/>
                  <a:pt x="0" y="7094"/>
                  <a:pt x="0" y="15835"/>
                </a:cubicBezTo>
                <a:cubicBezTo>
                  <a:pt x="0" y="24575"/>
                  <a:pt x="7094" y="31637"/>
                  <a:pt x="15835" y="31637"/>
                </a:cubicBezTo>
                <a:cubicBezTo>
                  <a:pt x="24575" y="31637"/>
                  <a:pt x="31637" y="24575"/>
                  <a:pt x="31637" y="15835"/>
                </a:cubicBezTo>
                <a:cubicBezTo>
                  <a:pt x="31637" y="7094"/>
                  <a:pt x="24575" y="0"/>
                  <a:pt x="15835"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7"/>
          <p:cNvSpPr/>
          <p:nvPr/>
        </p:nvSpPr>
        <p:spPr>
          <a:xfrm>
            <a:off x="4172425" y="3703472"/>
            <a:ext cx="1008936" cy="1007915"/>
          </a:xfrm>
          <a:custGeom>
            <a:avLst/>
            <a:gdLst/>
            <a:ahLst/>
            <a:cxnLst/>
            <a:rect l="l" t="t" r="r" b="b"/>
            <a:pathLst>
              <a:path w="31638" h="31606" extrusionOk="0">
                <a:moveTo>
                  <a:pt x="15835" y="0"/>
                </a:moveTo>
                <a:cubicBezTo>
                  <a:pt x="7094" y="0"/>
                  <a:pt x="0" y="7063"/>
                  <a:pt x="0" y="15803"/>
                </a:cubicBezTo>
                <a:cubicBezTo>
                  <a:pt x="0" y="24544"/>
                  <a:pt x="7094" y="31606"/>
                  <a:pt x="15835" y="31606"/>
                </a:cubicBezTo>
                <a:cubicBezTo>
                  <a:pt x="24575" y="31606"/>
                  <a:pt x="31637" y="24544"/>
                  <a:pt x="31637" y="15803"/>
                </a:cubicBezTo>
                <a:cubicBezTo>
                  <a:pt x="31637" y="7063"/>
                  <a:pt x="24575" y="0"/>
                  <a:pt x="15835"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7"/>
          <p:cNvSpPr/>
          <p:nvPr/>
        </p:nvSpPr>
        <p:spPr>
          <a:xfrm>
            <a:off x="2" y="3621674"/>
            <a:ext cx="2454159" cy="278750"/>
          </a:xfrm>
          <a:custGeom>
            <a:avLst/>
            <a:gdLst/>
            <a:ahLst/>
            <a:cxnLst/>
            <a:rect l="l" t="t" r="r" b="b"/>
            <a:pathLst>
              <a:path w="76957" h="8741" extrusionOk="0">
                <a:moveTo>
                  <a:pt x="0" y="0"/>
                </a:moveTo>
                <a:lnTo>
                  <a:pt x="0" y="8741"/>
                </a:lnTo>
                <a:lnTo>
                  <a:pt x="76956" y="8741"/>
                </a:lnTo>
                <a:lnTo>
                  <a:pt x="76956" y="0"/>
                </a:lnTo>
                <a:close/>
              </a:path>
            </a:pathLst>
          </a:custGeom>
          <a:solidFill>
            <a:srgbClr val="514D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7"/>
          <p:cNvSpPr/>
          <p:nvPr/>
        </p:nvSpPr>
        <p:spPr>
          <a:xfrm>
            <a:off x="1866332" y="3621674"/>
            <a:ext cx="104057" cy="278750"/>
          </a:xfrm>
          <a:custGeom>
            <a:avLst/>
            <a:gdLst/>
            <a:ahLst/>
            <a:cxnLst/>
            <a:rect l="l" t="t" r="r" b="b"/>
            <a:pathLst>
              <a:path w="3263" h="8741" extrusionOk="0">
                <a:moveTo>
                  <a:pt x="1" y="0"/>
                </a:moveTo>
                <a:lnTo>
                  <a:pt x="1" y="8741"/>
                </a:lnTo>
                <a:lnTo>
                  <a:pt x="3263" y="8741"/>
                </a:lnTo>
                <a:lnTo>
                  <a:pt x="32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7"/>
          <p:cNvSpPr/>
          <p:nvPr/>
        </p:nvSpPr>
        <p:spPr>
          <a:xfrm>
            <a:off x="1659302" y="3621674"/>
            <a:ext cx="104057" cy="278750"/>
          </a:xfrm>
          <a:custGeom>
            <a:avLst/>
            <a:gdLst/>
            <a:ahLst/>
            <a:cxnLst/>
            <a:rect l="l" t="t" r="r" b="b"/>
            <a:pathLst>
              <a:path w="3263" h="8741" extrusionOk="0">
                <a:moveTo>
                  <a:pt x="1" y="0"/>
                </a:moveTo>
                <a:lnTo>
                  <a:pt x="1" y="8741"/>
                </a:lnTo>
                <a:lnTo>
                  <a:pt x="3263" y="8741"/>
                </a:lnTo>
                <a:lnTo>
                  <a:pt x="32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7"/>
          <p:cNvSpPr/>
          <p:nvPr/>
        </p:nvSpPr>
        <p:spPr>
          <a:xfrm>
            <a:off x="2454129" y="3621674"/>
            <a:ext cx="402994" cy="25257"/>
          </a:xfrm>
          <a:custGeom>
            <a:avLst/>
            <a:gdLst/>
            <a:ahLst/>
            <a:cxnLst/>
            <a:rect l="l" t="t" r="r" b="b"/>
            <a:pathLst>
              <a:path w="12637" h="792" extrusionOk="0">
                <a:moveTo>
                  <a:pt x="0" y="0"/>
                </a:moveTo>
                <a:lnTo>
                  <a:pt x="0" y="792"/>
                </a:lnTo>
                <a:lnTo>
                  <a:pt x="12224" y="792"/>
                </a:lnTo>
                <a:cubicBezTo>
                  <a:pt x="12446" y="792"/>
                  <a:pt x="12636" y="634"/>
                  <a:pt x="12636" y="412"/>
                </a:cubicBezTo>
                <a:cubicBezTo>
                  <a:pt x="12636" y="190"/>
                  <a:pt x="12446" y="0"/>
                  <a:pt x="12224" y="0"/>
                </a:cubicBezTo>
                <a:close/>
              </a:path>
            </a:pathLst>
          </a:custGeom>
          <a:solidFill>
            <a:srgbClr val="645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7"/>
          <p:cNvSpPr/>
          <p:nvPr/>
        </p:nvSpPr>
        <p:spPr>
          <a:xfrm>
            <a:off x="2454129" y="3646899"/>
            <a:ext cx="366639" cy="227280"/>
          </a:xfrm>
          <a:custGeom>
            <a:avLst/>
            <a:gdLst/>
            <a:ahLst/>
            <a:cxnLst/>
            <a:rect l="l" t="t" r="r" b="b"/>
            <a:pathLst>
              <a:path w="11497" h="7127" extrusionOk="0">
                <a:moveTo>
                  <a:pt x="0" y="1"/>
                </a:moveTo>
                <a:lnTo>
                  <a:pt x="0" y="7126"/>
                </a:lnTo>
                <a:lnTo>
                  <a:pt x="11496" y="7126"/>
                </a:lnTo>
                <a:lnTo>
                  <a:pt x="1149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7"/>
          <p:cNvSpPr/>
          <p:nvPr/>
        </p:nvSpPr>
        <p:spPr>
          <a:xfrm>
            <a:off x="2454129" y="3874147"/>
            <a:ext cx="402994" cy="26277"/>
          </a:xfrm>
          <a:custGeom>
            <a:avLst/>
            <a:gdLst/>
            <a:ahLst/>
            <a:cxnLst/>
            <a:rect l="l" t="t" r="r" b="b"/>
            <a:pathLst>
              <a:path w="12637" h="824" extrusionOk="0">
                <a:moveTo>
                  <a:pt x="0" y="0"/>
                </a:moveTo>
                <a:lnTo>
                  <a:pt x="0" y="824"/>
                </a:lnTo>
                <a:lnTo>
                  <a:pt x="12224" y="824"/>
                </a:lnTo>
                <a:cubicBezTo>
                  <a:pt x="12446" y="824"/>
                  <a:pt x="12636" y="634"/>
                  <a:pt x="12636" y="412"/>
                </a:cubicBezTo>
                <a:cubicBezTo>
                  <a:pt x="12636" y="190"/>
                  <a:pt x="12446" y="0"/>
                  <a:pt x="12224" y="0"/>
                </a:cubicBezTo>
                <a:close/>
              </a:path>
            </a:pathLst>
          </a:custGeom>
          <a:solidFill>
            <a:srgbClr val="645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7"/>
          <p:cNvSpPr/>
          <p:nvPr/>
        </p:nvSpPr>
        <p:spPr>
          <a:xfrm>
            <a:off x="2454129" y="3673176"/>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7"/>
          <p:cNvSpPr/>
          <p:nvPr/>
        </p:nvSpPr>
        <p:spPr>
          <a:xfrm>
            <a:off x="2454129" y="3698433"/>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7"/>
          <p:cNvSpPr/>
          <p:nvPr/>
        </p:nvSpPr>
        <p:spPr>
          <a:xfrm>
            <a:off x="2454129" y="3723658"/>
            <a:ext cx="366639" cy="32"/>
          </a:xfrm>
          <a:custGeom>
            <a:avLst/>
            <a:gdLst/>
            <a:ahLst/>
            <a:cxnLst/>
            <a:rect l="l" t="t" r="r" b="b"/>
            <a:pathLst>
              <a:path w="11497"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7"/>
          <p:cNvSpPr/>
          <p:nvPr/>
        </p:nvSpPr>
        <p:spPr>
          <a:xfrm>
            <a:off x="2454129" y="3749935"/>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7"/>
          <p:cNvSpPr/>
          <p:nvPr/>
        </p:nvSpPr>
        <p:spPr>
          <a:xfrm>
            <a:off x="2454129" y="3775160"/>
            <a:ext cx="366639" cy="32"/>
          </a:xfrm>
          <a:custGeom>
            <a:avLst/>
            <a:gdLst/>
            <a:ahLst/>
            <a:cxnLst/>
            <a:rect l="l" t="t" r="r" b="b"/>
            <a:pathLst>
              <a:path w="11497"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7"/>
          <p:cNvSpPr/>
          <p:nvPr/>
        </p:nvSpPr>
        <p:spPr>
          <a:xfrm>
            <a:off x="2454129" y="3800417"/>
            <a:ext cx="366639" cy="32"/>
          </a:xfrm>
          <a:custGeom>
            <a:avLst/>
            <a:gdLst/>
            <a:ahLst/>
            <a:cxnLst/>
            <a:rect l="l" t="t" r="r" b="b"/>
            <a:pathLst>
              <a:path w="11497"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7"/>
          <p:cNvSpPr/>
          <p:nvPr/>
        </p:nvSpPr>
        <p:spPr>
          <a:xfrm>
            <a:off x="2454129" y="3825674"/>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7"/>
          <p:cNvSpPr/>
          <p:nvPr/>
        </p:nvSpPr>
        <p:spPr>
          <a:xfrm>
            <a:off x="2454129" y="3850931"/>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7"/>
          <p:cNvSpPr/>
          <p:nvPr/>
        </p:nvSpPr>
        <p:spPr>
          <a:xfrm>
            <a:off x="2" y="4456873"/>
            <a:ext cx="2817737" cy="277762"/>
          </a:xfrm>
          <a:custGeom>
            <a:avLst/>
            <a:gdLst/>
            <a:ahLst/>
            <a:cxnLst/>
            <a:rect l="l" t="t" r="r" b="b"/>
            <a:pathLst>
              <a:path w="88358" h="8710" extrusionOk="0">
                <a:moveTo>
                  <a:pt x="0" y="0"/>
                </a:moveTo>
                <a:lnTo>
                  <a:pt x="0" y="8709"/>
                </a:lnTo>
                <a:lnTo>
                  <a:pt x="88357" y="8709"/>
                </a:lnTo>
                <a:lnTo>
                  <a:pt x="88357" y="0"/>
                </a:lnTo>
                <a:close/>
              </a:path>
            </a:pathLst>
          </a:custGeom>
          <a:solidFill>
            <a:srgbClr val="D77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7"/>
          <p:cNvSpPr/>
          <p:nvPr/>
        </p:nvSpPr>
        <p:spPr>
          <a:xfrm>
            <a:off x="2" y="4456873"/>
            <a:ext cx="670615" cy="277762"/>
          </a:xfrm>
          <a:custGeom>
            <a:avLst/>
            <a:gdLst/>
            <a:ahLst/>
            <a:cxnLst/>
            <a:rect l="l" t="t" r="r" b="b"/>
            <a:pathLst>
              <a:path w="21029" h="8710" extrusionOk="0">
                <a:moveTo>
                  <a:pt x="0" y="0"/>
                </a:moveTo>
                <a:lnTo>
                  <a:pt x="0" y="8709"/>
                </a:lnTo>
                <a:lnTo>
                  <a:pt x="21029" y="8709"/>
                </a:lnTo>
                <a:lnTo>
                  <a:pt x="2102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7"/>
          <p:cNvSpPr/>
          <p:nvPr/>
        </p:nvSpPr>
        <p:spPr>
          <a:xfrm>
            <a:off x="772601" y="4456873"/>
            <a:ext cx="69712" cy="277762"/>
          </a:xfrm>
          <a:custGeom>
            <a:avLst/>
            <a:gdLst/>
            <a:ahLst/>
            <a:cxnLst/>
            <a:rect l="l" t="t" r="r" b="b"/>
            <a:pathLst>
              <a:path w="2186" h="8710" extrusionOk="0">
                <a:moveTo>
                  <a:pt x="0" y="0"/>
                </a:moveTo>
                <a:lnTo>
                  <a:pt x="0" y="8709"/>
                </a:lnTo>
                <a:lnTo>
                  <a:pt x="2185" y="8709"/>
                </a:lnTo>
                <a:lnTo>
                  <a:pt x="218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7"/>
          <p:cNvSpPr/>
          <p:nvPr/>
        </p:nvSpPr>
        <p:spPr>
          <a:xfrm>
            <a:off x="2555124" y="4456873"/>
            <a:ext cx="69712" cy="277762"/>
          </a:xfrm>
          <a:custGeom>
            <a:avLst/>
            <a:gdLst/>
            <a:ahLst/>
            <a:cxnLst/>
            <a:rect l="l" t="t" r="r" b="b"/>
            <a:pathLst>
              <a:path w="2186" h="8710" extrusionOk="0">
                <a:moveTo>
                  <a:pt x="0" y="0"/>
                </a:moveTo>
                <a:lnTo>
                  <a:pt x="0" y="8709"/>
                </a:lnTo>
                <a:lnTo>
                  <a:pt x="2185" y="8709"/>
                </a:lnTo>
                <a:lnTo>
                  <a:pt x="218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7"/>
          <p:cNvSpPr/>
          <p:nvPr/>
        </p:nvSpPr>
        <p:spPr>
          <a:xfrm>
            <a:off x="2817707" y="4456873"/>
            <a:ext cx="402994" cy="25289"/>
          </a:xfrm>
          <a:custGeom>
            <a:avLst/>
            <a:gdLst/>
            <a:ahLst/>
            <a:cxnLst/>
            <a:rect l="l" t="t" r="r" b="b"/>
            <a:pathLst>
              <a:path w="12637" h="793" extrusionOk="0">
                <a:moveTo>
                  <a:pt x="0" y="0"/>
                </a:moveTo>
                <a:lnTo>
                  <a:pt x="0" y="792"/>
                </a:lnTo>
                <a:lnTo>
                  <a:pt x="12224" y="792"/>
                </a:lnTo>
                <a:cubicBezTo>
                  <a:pt x="12446" y="792"/>
                  <a:pt x="12636" y="602"/>
                  <a:pt x="12636" y="412"/>
                </a:cubicBezTo>
                <a:cubicBezTo>
                  <a:pt x="12636" y="159"/>
                  <a:pt x="12446" y="0"/>
                  <a:pt x="12224" y="0"/>
                </a:cubicBezTo>
                <a:close/>
              </a:path>
            </a:pathLst>
          </a:custGeom>
          <a:solidFill>
            <a:srgbClr val="C96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7"/>
          <p:cNvSpPr/>
          <p:nvPr/>
        </p:nvSpPr>
        <p:spPr>
          <a:xfrm>
            <a:off x="2817707" y="4482130"/>
            <a:ext cx="366607" cy="227248"/>
          </a:xfrm>
          <a:custGeom>
            <a:avLst/>
            <a:gdLst/>
            <a:ahLst/>
            <a:cxnLst/>
            <a:rect l="l" t="t" r="r" b="b"/>
            <a:pathLst>
              <a:path w="11496" h="7126" extrusionOk="0">
                <a:moveTo>
                  <a:pt x="0" y="0"/>
                </a:moveTo>
                <a:lnTo>
                  <a:pt x="0" y="7126"/>
                </a:lnTo>
                <a:lnTo>
                  <a:pt x="11496" y="7126"/>
                </a:lnTo>
                <a:lnTo>
                  <a:pt x="1149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37"/>
          <p:cNvSpPr/>
          <p:nvPr/>
        </p:nvSpPr>
        <p:spPr>
          <a:xfrm>
            <a:off x="2817707" y="4709346"/>
            <a:ext cx="402994" cy="25289"/>
          </a:xfrm>
          <a:custGeom>
            <a:avLst/>
            <a:gdLst/>
            <a:ahLst/>
            <a:cxnLst/>
            <a:rect l="l" t="t" r="r" b="b"/>
            <a:pathLst>
              <a:path w="12637" h="793" extrusionOk="0">
                <a:moveTo>
                  <a:pt x="0" y="1"/>
                </a:moveTo>
                <a:lnTo>
                  <a:pt x="0" y="792"/>
                </a:lnTo>
                <a:lnTo>
                  <a:pt x="12224" y="792"/>
                </a:lnTo>
                <a:cubicBezTo>
                  <a:pt x="12446" y="792"/>
                  <a:pt x="12636" y="634"/>
                  <a:pt x="12636" y="412"/>
                </a:cubicBezTo>
                <a:cubicBezTo>
                  <a:pt x="12636" y="191"/>
                  <a:pt x="12446" y="1"/>
                  <a:pt x="12224" y="1"/>
                </a:cubicBezTo>
                <a:close/>
              </a:path>
            </a:pathLst>
          </a:custGeom>
          <a:solidFill>
            <a:srgbClr val="C96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7"/>
          <p:cNvSpPr/>
          <p:nvPr/>
        </p:nvSpPr>
        <p:spPr>
          <a:xfrm>
            <a:off x="2817707" y="4507355"/>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37"/>
          <p:cNvSpPr/>
          <p:nvPr/>
        </p:nvSpPr>
        <p:spPr>
          <a:xfrm>
            <a:off x="2817707" y="4533632"/>
            <a:ext cx="366607" cy="32"/>
          </a:xfrm>
          <a:custGeom>
            <a:avLst/>
            <a:gdLst/>
            <a:ahLst/>
            <a:cxnLst/>
            <a:rect l="l" t="t" r="r" b="b"/>
            <a:pathLst>
              <a:path w="11496"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37"/>
          <p:cNvSpPr/>
          <p:nvPr/>
        </p:nvSpPr>
        <p:spPr>
          <a:xfrm>
            <a:off x="2817707" y="4558857"/>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7"/>
          <p:cNvSpPr/>
          <p:nvPr/>
        </p:nvSpPr>
        <p:spPr>
          <a:xfrm>
            <a:off x="2817707" y="4584114"/>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7"/>
          <p:cNvSpPr/>
          <p:nvPr/>
        </p:nvSpPr>
        <p:spPr>
          <a:xfrm>
            <a:off x="2817707" y="4609371"/>
            <a:ext cx="366607" cy="32"/>
          </a:xfrm>
          <a:custGeom>
            <a:avLst/>
            <a:gdLst/>
            <a:ahLst/>
            <a:cxnLst/>
            <a:rect l="l" t="t" r="r" b="b"/>
            <a:pathLst>
              <a:path w="11496"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7"/>
          <p:cNvSpPr/>
          <p:nvPr/>
        </p:nvSpPr>
        <p:spPr>
          <a:xfrm>
            <a:off x="2817707" y="4635616"/>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7"/>
          <p:cNvSpPr/>
          <p:nvPr/>
        </p:nvSpPr>
        <p:spPr>
          <a:xfrm>
            <a:off x="2817707" y="4660873"/>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7"/>
          <p:cNvSpPr/>
          <p:nvPr/>
        </p:nvSpPr>
        <p:spPr>
          <a:xfrm>
            <a:off x="2817707" y="4686130"/>
            <a:ext cx="366607" cy="32"/>
          </a:xfrm>
          <a:custGeom>
            <a:avLst/>
            <a:gdLst/>
            <a:ahLst/>
            <a:cxnLst/>
            <a:rect l="l" t="t" r="r" b="b"/>
            <a:pathLst>
              <a:path w="11496"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7"/>
          <p:cNvSpPr/>
          <p:nvPr/>
        </p:nvSpPr>
        <p:spPr>
          <a:xfrm>
            <a:off x="2" y="3900392"/>
            <a:ext cx="2264286" cy="556512"/>
          </a:xfrm>
          <a:custGeom>
            <a:avLst/>
            <a:gdLst/>
            <a:ahLst/>
            <a:cxnLst/>
            <a:rect l="l" t="t" r="r" b="b"/>
            <a:pathLst>
              <a:path w="71003" h="17451" extrusionOk="0">
                <a:moveTo>
                  <a:pt x="0" y="1"/>
                </a:moveTo>
                <a:lnTo>
                  <a:pt x="0" y="17450"/>
                </a:lnTo>
                <a:lnTo>
                  <a:pt x="71002" y="17450"/>
                </a:lnTo>
                <a:lnTo>
                  <a:pt x="71002" y="1"/>
                </a:lnTo>
                <a:close/>
              </a:path>
            </a:pathLst>
          </a:custGeom>
          <a:solidFill>
            <a:srgbClr val="F6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7"/>
          <p:cNvSpPr/>
          <p:nvPr/>
        </p:nvSpPr>
        <p:spPr>
          <a:xfrm>
            <a:off x="1616889" y="3900392"/>
            <a:ext cx="117196" cy="556512"/>
          </a:xfrm>
          <a:custGeom>
            <a:avLst/>
            <a:gdLst/>
            <a:ahLst/>
            <a:cxnLst/>
            <a:rect l="l" t="t" r="r" b="b"/>
            <a:pathLst>
              <a:path w="3675" h="17451" extrusionOk="0">
                <a:moveTo>
                  <a:pt x="1" y="1"/>
                </a:moveTo>
                <a:lnTo>
                  <a:pt x="1" y="17450"/>
                </a:lnTo>
                <a:lnTo>
                  <a:pt x="3674" y="17450"/>
                </a:lnTo>
                <a:lnTo>
                  <a:pt x="3674" y="1"/>
                </a:lnTo>
                <a:close/>
              </a:path>
            </a:pathLst>
          </a:custGeom>
          <a:solidFill>
            <a:srgbClr val="4652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7"/>
          <p:cNvSpPr/>
          <p:nvPr/>
        </p:nvSpPr>
        <p:spPr>
          <a:xfrm>
            <a:off x="301968" y="3899404"/>
            <a:ext cx="117196" cy="557501"/>
          </a:xfrm>
          <a:custGeom>
            <a:avLst/>
            <a:gdLst/>
            <a:ahLst/>
            <a:cxnLst/>
            <a:rect l="l" t="t" r="r" b="b"/>
            <a:pathLst>
              <a:path w="3675" h="17482" extrusionOk="0">
                <a:moveTo>
                  <a:pt x="0" y="0"/>
                </a:moveTo>
                <a:lnTo>
                  <a:pt x="0" y="17481"/>
                </a:lnTo>
                <a:lnTo>
                  <a:pt x="3674" y="17481"/>
                </a:lnTo>
                <a:lnTo>
                  <a:pt x="3674" y="0"/>
                </a:lnTo>
                <a:close/>
              </a:path>
            </a:pathLst>
          </a:custGeom>
          <a:solidFill>
            <a:srgbClr val="645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7"/>
          <p:cNvSpPr/>
          <p:nvPr/>
        </p:nvSpPr>
        <p:spPr>
          <a:xfrm>
            <a:off x="751394" y="4031683"/>
            <a:ext cx="722117" cy="354521"/>
          </a:xfrm>
          <a:custGeom>
            <a:avLst/>
            <a:gdLst/>
            <a:ahLst/>
            <a:cxnLst/>
            <a:rect l="l" t="t" r="r" b="b"/>
            <a:pathLst>
              <a:path w="22644" h="11117" extrusionOk="0">
                <a:moveTo>
                  <a:pt x="11306" y="1"/>
                </a:moveTo>
                <a:cubicBezTo>
                  <a:pt x="5067" y="1"/>
                  <a:pt x="0" y="2503"/>
                  <a:pt x="0" y="5575"/>
                </a:cubicBezTo>
                <a:cubicBezTo>
                  <a:pt x="0" y="8615"/>
                  <a:pt x="5067" y="11117"/>
                  <a:pt x="11306" y="11117"/>
                </a:cubicBezTo>
                <a:cubicBezTo>
                  <a:pt x="17577" y="11117"/>
                  <a:pt x="22644" y="8615"/>
                  <a:pt x="22644" y="5575"/>
                </a:cubicBezTo>
                <a:cubicBezTo>
                  <a:pt x="22644" y="2503"/>
                  <a:pt x="17577" y="1"/>
                  <a:pt x="11306" y="1"/>
                </a:cubicBezTo>
                <a:close/>
              </a:path>
            </a:pathLst>
          </a:custGeom>
          <a:solidFill>
            <a:srgbClr val="645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7"/>
          <p:cNvSpPr/>
          <p:nvPr/>
        </p:nvSpPr>
        <p:spPr>
          <a:xfrm>
            <a:off x="808956" y="4060990"/>
            <a:ext cx="606994" cy="296928"/>
          </a:xfrm>
          <a:custGeom>
            <a:avLst/>
            <a:gdLst/>
            <a:ahLst/>
            <a:cxnLst/>
            <a:rect l="l" t="t" r="r" b="b"/>
            <a:pathLst>
              <a:path w="19034" h="9311" extrusionOk="0">
                <a:moveTo>
                  <a:pt x="9501" y="0"/>
                </a:moveTo>
                <a:cubicBezTo>
                  <a:pt x="4276" y="0"/>
                  <a:pt x="0" y="2059"/>
                  <a:pt x="0" y="4656"/>
                </a:cubicBezTo>
                <a:cubicBezTo>
                  <a:pt x="0" y="7221"/>
                  <a:pt x="4276" y="9311"/>
                  <a:pt x="9501" y="9311"/>
                </a:cubicBezTo>
                <a:cubicBezTo>
                  <a:pt x="14758" y="9311"/>
                  <a:pt x="19033" y="7221"/>
                  <a:pt x="19033" y="4656"/>
                </a:cubicBezTo>
                <a:cubicBezTo>
                  <a:pt x="19033" y="2059"/>
                  <a:pt x="14758" y="0"/>
                  <a:pt x="95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7"/>
          <p:cNvSpPr/>
          <p:nvPr/>
        </p:nvSpPr>
        <p:spPr>
          <a:xfrm>
            <a:off x="2264256" y="3900392"/>
            <a:ext cx="466614" cy="33357"/>
          </a:xfrm>
          <a:custGeom>
            <a:avLst/>
            <a:gdLst/>
            <a:ahLst/>
            <a:cxnLst/>
            <a:rect l="l" t="t" r="r" b="b"/>
            <a:pathLst>
              <a:path w="14632" h="1046" extrusionOk="0">
                <a:moveTo>
                  <a:pt x="0" y="1"/>
                </a:moveTo>
                <a:lnTo>
                  <a:pt x="0" y="1046"/>
                </a:lnTo>
                <a:lnTo>
                  <a:pt x="14093" y="1046"/>
                </a:lnTo>
                <a:cubicBezTo>
                  <a:pt x="14378" y="1046"/>
                  <a:pt x="14632" y="824"/>
                  <a:pt x="14632" y="508"/>
                </a:cubicBezTo>
                <a:cubicBezTo>
                  <a:pt x="14632" y="223"/>
                  <a:pt x="14378" y="1"/>
                  <a:pt x="14093" y="1"/>
                </a:cubicBezTo>
                <a:close/>
              </a:path>
            </a:pathLst>
          </a:custGeom>
          <a:solidFill>
            <a:srgbClr val="E68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7"/>
          <p:cNvSpPr/>
          <p:nvPr/>
        </p:nvSpPr>
        <p:spPr>
          <a:xfrm>
            <a:off x="2264256" y="3933717"/>
            <a:ext cx="418142" cy="488842"/>
          </a:xfrm>
          <a:custGeom>
            <a:avLst/>
            <a:gdLst/>
            <a:ahLst/>
            <a:cxnLst/>
            <a:rect l="l" t="t" r="r" b="b"/>
            <a:pathLst>
              <a:path w="13112" h="15329" extrusionOk="0">
                <a:moveTo>
                  <a:pt x="0" y="1"/>
                </a:moveTo>
                <a:lnTo>
                  <a:pt x="0" y="15329"/>
                </a:lnTo>
                <a:lnTo>
                  <a:pt x="13111" y="15329"/>
                </a:lnTo>
                <a:lnTo>
                  <a:pt x="1311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7"/>
          <p:cNvSpPr/>
          <p:nvPr/>
        </p:nvSpPr>
        <p:spPr>
          <a:xfrm>
            <a:off x="2264256" y="4422527"/>
            <a:ext cx="466614" cy="34377"/>
          </a:xfrm>
          <a:custGeom>
            <a:avLst/>
            <a:gdLst/>
            <a:ahLst/>
            <a:cxnLst/>
            <a:rect l="l" t="t" r="r" b="b"/>
            <a:pathLst>
              <a:path w="14632" h="1078" extrusionOk="0">
                <a:moveTo>
                  <a:pt x="0" y="1"/>
                </a:moveTo>
                <a:lnTo>
                  <a:pt x="0" y="1077"/>
                </a:lnTo>
                <a:lnTo>
                  <a:pt x="14093" y="1077"/>
                </a:lnTo>
                <a:cubicBezTo>
                  <a:pt x="14378" y="1077"/>
                  <a:pt x="14632" y="824"/>
                  <a:pt x="14632" y="539"/>
                </a:cubicBezTo>
                <a:cubicBezTo>
                  <a:pt x="14632" y="254"/>
                  <a:pt x="14378" y="1"/>
                  <a:pt x="14093" y="1"/>
                </a:cubicBezTo>
                <a:close/>
              </a:path>
            </a:pathLst>
          </a:custGeom>
          <a:solidFill>
            <a:srgbClr val="E68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37"/>
          <p:cNvSpPr/>
          <p:nvPr/>
        </p:nvSpPr>
        <p:spPr>
          <a:xfrm>
            <a:off x="2264256" y="3960983"/>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7"/>
          <p:cNvSpPr/>
          <p:nvPr/>
        </p:nvSpPr>
        <p:spPr>
          <a:xfrm>
            <a:off x="2264256" y="3992299"/>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7"/>
          <p:cNvSpPr/>
          <p:nvPr/>
        </p:nvSpPr>
        <p:spPr>
          <a:xfrm>
            <a:off x="2264256" y="4023615"/>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7"/>
          <p:cNvSpPr/>
          <p:nvPr/>
        </p:nvSpPr>
        <p:spPr>
          <a:xfrm>
            <a:off x="2264256" y="4054931"/>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7"/>
          <p:cNvSpPr/>
          <p:nvPr/>
        </p:nvSpPr>
        <p:spPr>
          <a:xfrm>
            <a:off x="2264256" y="4087236"/>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7"/>
          <p:cNvSpPr/>
          <p:nvPr/>
        </p:nvSpPr>
        <p:spPr>
          <a:xfrm>
            <a:off x="2264256" y="4118552"/>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7"/>
          <p:cNvSpPr/>
          <p:nvPr/>
        </p:nvSpPr>
        <p:spPr>
          <a:xfrm>
            <a:off x="2264256" y="4149868"/>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7"/>
          <p:cNvSpPr/>
          <p:nvPr/>
        </p:nvSpPr>
        <p:spPr>
          <a:xfrm>
            <a:off x="2264256" y="4181152"/>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7"/>
          <p:cNvSpPr/>
          <p:nvPr/>
        </p:nvSpPr>
        <p:spPr>
          <a:xfrm>
            <a:off x="2264256" y="4212468"/>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7"/>
          <p:cNvSpPr/>
          <p:nvPr/>
        </p:nvSpPr>
        <p:spPr>
          <a:xfrm>
            <a:off x="2264256" y="4243784"/>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7"/>
          <p:cNvSpPr/>
          <p:nvPr/>
        </p:nvSpPr>
        <p:spPr>
          <a:xfrm>
            <a:off x="2264256" y="4276088"/>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7"/>
          <p:cNvSpPr/>
          <p:nvPr/>
        </p:nvSpPr>
        <p:spPr>
          <a:xfrm>
            <a:off x="2264256" y="4307404"/>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7"/>
          <p:cNvSpPr/>
          <p:nvPr/>
        </p:nvSpPr>
        <p:spPr>
          <a:xfrm>
            <a:off x="2264256" y="4338720"/>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7"/>
          <p:cNvSpPr/>
          <p:nvPr/>
        </p:nvSpPr>
        <p:spPr>
          <a:xfrm>
            <a:off x="2264256" y="4370004"/>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7"/>
          <p:cNvSpPr/>
          <p:nvPr/>
        </p:nvSpPr>
        <p:spPr>
          <a:xfrm>
            <a:off x="2264256" y="4401320"/>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7"/>
          <p:cNvSpPr/>
          <p:nvPr/>
        </p:nvSpPr>
        <p:spPr>
          <a:xfrm>
            <a:off x="469614" y="3153050"/>
            <a:ext cx="329264" cy="421458"/>
          </a:xfrm>
          <a:custGeom>
            <a:avLst/>
            <a:gdLst/>
            <a:ahLst/>
            <a:cxnLst/>
            <a:rect l="l" t="t" r="r" b="b"/>
            <a:pathLst>
              <a:path w="10325" h="13216" extrusionOk="0">
                <a:moveTo>
                  <a:pt x="444" y="1"/>
                </a:moveTo>
                <a:cubicBezTo>
                  <a:pt x="32" y="2439"/>
                  <a:pt x="0" y="4910"/>
                  <a:pt x="317" y="7380"/>
                </a:cubicBezTo>
                <a:cubicBezTo>
                  <a:pt x="539" y="9312"/>
                  <a:pt x="1109" y="11338"/>
                  <a:pt x="2566" y="12573"/>
                </a:cubicBezTo>
                <a:cubicBezTo>
                  <a:pt x="2977" y="12890"/>
                  <a:pt x="3421" y="13175"/>
                  <a:pt x="3927" y="13207"/>
                </a:cubicBezTo>
                <a:cubicBezTo>
                  <a:pt x="3988" y="13213"/>
                  <a:pt x="4048" y="13216"/>
                  <a:pt x="4107" y="13216"/>
                </a:cubicBezTo>
                <a:cubicBezTo>
                  <a:pt x="5311" y="13216"/>
                  <a:pt x="6175" y="12015"/>
                  <a:pt x="6809" y="10958"/>
                </a:cubicBezTo>
                <a:lnTo>
                  <a:pt x="10325" y="4973"/>
                </a:lnTo>
                <a:cubicBezTo>
                  <a:pt x="6588" y="4498"/>
                  <a:pt x="3009" y="2724"/>
                  <a:pt x="444" y="1"/>
                </a:cubicBezTo>
                <a:close/>
              </a:path>
            </a:pathLst>
          </a:custGeom>
          <a:solidFill>
            <a:srgbClr val="DC7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37"/>
          <p:cNvSpPr/>
          <p:nvPr/>
        </p:nvSpPr>
        <p:spPr>
          <a:xfrm>
            <a:off x="933167" y="2600620"/>
            <a:ext cx="301998" cy="120289"/>
          </a:xfrm>
          <a:custGeom>
            <a:avLst/>
            <a:gdLst/>
            <a:ahLst/>
            <a:cxnLst/>
            <a:rect l="l" t="t" r="r" b="b"/>
            <a:pathLst>
              <a:path w="9470" h="3772" extrusionOk="0">
                <a:moveTo>
                  <a:pt x="792" y="1"/>
                </a:moveTo>
                <a:lnTo>
                  <a:pt x="792" y="1"/>
                </a:lnTo>
                <a:cubicBezTo>
                  <a:pt x="919" y="1014"/>
                  <a:pt x="602" y="1996"/>
                  <a:pt x="1" y="2851"/>
                </a:cubicBezTo>
                <a:cubicBezTo>
                  <a:pt x="1391" y="3456"/>
                  <a:pt x="2926" y="3772"/>
                  <a:pt x="4439" y="3772"/>
                </a:cubicBezTo>
                <a:cubicBezTo>
                  <a:pt x="4512" y="3772"/>
                  <a:pt x="4584" y="3771"/>
                  <a:pt x="4656" y="3770"/>
                </a:cubicBezTo>
                <a:cubicBezTo>
                  <a:pt x="6334" y="3738"/>
                  <a:pt x="7981" y="3295"/>
                  <a:pt x="9470" y="2534"/>
                </a:cubicBezTo>
                <a:cubicBezTo>
                  <a:pt x="9153" y="1774"/>
                  <a:pt x="9026" y="919"/>
                  <a:pt x="9153" y="96"/>
                </a:cubicBezTo>
                <a:lnTo>
                  <a:pt x="9153" y="96"/>
                </a:lnTo>
                <a:cubicBezTo>
                  <a:pt x="8456" y="698"/>
                  <a:pt x="7411" y="761"/>
                  <a:pt x="6493" y="761"/>
                </a:cubicBezTo>
                <a:cubicBezTo>
                  <a:pt x="4561" y="761"/>
                  <a:pt x="2692" y="349"/>
                  <a:pt x="792" y="1"/>
                </a:cubicBezTo>
                <a:close/>
              </a:path>
            </a:pathLst>
          </a:custGeom>
          <a:solidFill>
            <a:srgbClr val="C66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7"/>
          <p:cNvSpPr/>
          <p:nvPr/>
        </p:nvSpPr>
        <p:spPr>
          <a:xfrm>
            <a:off x="916010" y="2681429"/>
            <a:ext cx="342403" cy="103164"/>
          </a:xfrm>
          <a:custGeom>
            <a:avLst/>
            <a:gdLst/>
            <a:ahLst/>
            <a:cxnLst/>
            <a:rect l="l" t="t" r="r" b="b"/>
            <a:pathLst>
              <a:path w="10737" h="3235" extrusionOk="0">
                <a:moveTo>
                  <a:pt x="10008" y="0"/>
                </a:moveTo>
                <a:cubicBezTo>
                  <a:pt x="8519" y="761"/>
                  <a:pt x="6872" y="1204"/>
                  <a:pt x="5194" y="1236"/>
                </a:cubicBezTo>
                <a:cubicBezTo>
                  <a:pt x="5122" y="1237"/>
                  <a:pt x="5050" y="1238"/>
                  <a:pt x="4977" y="1238"/>
                </a:cubicBezTo>
                <a:cubicBezTo>
                  <a:pt x="3464" y="1238"/>
                  <a:pt x="1929" y="922"/>
                  <a:pt x="539" y="317"/>
                </a:cubicBezTo>
                <a:cubicBezTo>
                  <a:pt x="380" y="571"/>
                  <a:pt x="190" y="792"/>
                  <a:pt x="0" y="1014"/>
                </a:cubicBezTo>
                <a:cubicBezTo>
                  <a:pt x="1529" y="2390"/>
                  <a:pt x="3529" y="3234"/>
                  <a:pt x="5575" y="3234"/>
                </a:cubicBezTo>
                <a:cubicBezTo>
                  <a:pt x="5648" y="3234"/>
                  <a:pt x="5722" y="3233"/>
                  <a:pt x="5796" y="3231"/>
                </a:cubicBezTo>
                <a:cubicBezTo>
                  <a:pt x="7601" y="3199"/>
                  <a:pt x="9406" y="2439"/>
                  <a:pt x="10736" y="1236"/>
                </a:cubicBezTo>
                <a:cubicBezTo>
                  <a:pt x="10419" y="856"/>
                  <a:pt x="10198" y="444"/>
                  <a:pt x="10008" y="0"/>
                </a:cubicBezTo>
                <a:close/>
              </a:path>
            </a:pathLst>
          </a:custGeom>
          <a:solidFill>
            <a:srgbClr val="DC7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7"/>
          <p:cNvSpPr/>
          <p:nvPr/>
        </p:nvSpPr>
        <p:spPr>
          <a:xfrm>
            <a:off x="482753" y="2713733"/>
            <a:ext cx="1074597" cy="840174"/>
          </a:xfrm>
          <a:custGeom>
            <a:avLst/>
            <a:gdLst/>
            <a:ahLst/>
            <a:cxnLst/>
            <a:rect l="l" t="t" r="r" b="b"/>
            <a:pathLst>
              <a:path w="33697" h="26346" extrusionOk="0">
                <a:moveTo>
                  <a:pt x="13586" y="1"/>
                </a:moveTo>
                <a:cubicBezTo>
                  <a:pt x="13333" y="286"/>
                  <a:pt x="13048" y="539"/>
                  <a:pt x="12731" y="761"/>
                </a:cubicBezTo>
                <a:cubicBezTo>
                  <a:pt x="11369" y="1743"/>
                  <a:pt x="9723" y="2249"/>
                  <a:pt x="8139" y="2756"/>
                </a:cubicBezTo>
                <a:cubicBezTo>
                  <a:pt x="6524" y="3294"/>
                  <a:pt x="4909" y="3865"/>
                  <a:pt x="3674" y="5005"/>
                </a:cubicBezTo>
                <a:cubicBezTo>
                  <a:pt x="2534" y="6081"/>
                  <a:pt x="1805" y="7538"/>
                  <a:pt x="1267" y="8995"/>
                </a:cubicBezTo>
                <a:cubicBezTo>
                  <a:pt x="697" y="10547"/>
                  <a:pt x="285" y="12130"/>
                  <a:pt x="0" y="13777"/>
                </a:cubicBezTo>
                <a:cubicBezTo>
                  <a:pt x="2597" y="16500"/>
                  <a:pt x="6176" y="18274"/>
                  <a:pt x="9913" y="18749"/>
                </a:cubicBezTo>
                <a:lnTo>
                  <a:pt x="12953" y="13555"/>
                </a:lnTo>
                <a:lnTo>
                  <a:pt x="13238" y="15297"/>
                </a:lnTo>
                <a:cubicBezTo>
                  <a:pt x="13745" y="18052"/>
                  <a:pt x="14663" y="20776"/>
                  <a:pt x="16436" y="22929"/>
                </a:cubicBezTo>
                <a:cubicBezTo>
                  <a:pt x="18107" y="24922"/>
                  <a:pt x="20565" y="26346"/>
                  <a:pt x="23131" y="26346"/>
                </a:cubicBezTo>
                <a:cubicBezTo>
                  <a:pt x="23337" y="26346"/>
                  <a:pt x="23545" y="26337"/>
                  <a:pt x="23752" y="26318"/>
                </a:cubicBezTo>
                <a:cubicBezTo>
                  <a:pt x="25272" y="26191"/>
                  <a:pt x="26697" y="25558"/>
                  <a:pt x="28027" y="24798"/>
                </a:cubicBezTo>
                <a:cubicBezTo>
                  <a:pt x="29041" y="24228"/>
                  <a:pt x="29991" y="23563"/>
                  <a:pt x="30814" y="22739"/>
                </a:cubicBezTo>
                <a:cubicBezTo>
                  <a:pt x="32271" y="21187"/>
                  <a:pt x="33063" y="19097"/>
                  <a:pt x="33379" y="17007"/>
                </a:cubicBezTo>
                <a:cubicBezTo>
                  <a:pt x="33696" y="14885"/>
                  <a:pt x="33538" y="12763"/>
                  <a:pt x="33316" y="10642"/>
                </a:cubicBezTo>
                <a:cubicBezTo>
                  <a:pt x="33189" y="9153"/>
                  <a:pt x="32999" y="7633"/>
                  <a:pt x="32588" y="6208"/>
                </a:cubicBezTo>
                <a:cubicBezTo>
                  <a:pt x="32271" y="5100"/>
                  <a:pt x="31764" y="3991"/>
                  <a:pt x="30878" y="3263"/>
                </a:cubicBezTo>
                <a:cubicBezTo>
                  <a:pt x="29326" y="1996"/>
                  <a:pt x="26982" y="2154"/>
                  <a:pt x="25272" y="1078"/>
                </a:cubicBezTo>
                <a:cubicBezTo>
                  <a:pt x="24924" y="856"/>
                  <a:pt x="24575" y="571"/>
                  <a:pt x="24290" y="223"/>
                </a:cubicBezTo>
                <a:cubicBezTo>
                  <a:pt x="22992" y="1458"/>
                  <a:pt x="21187" y="2186"/>
                  <a:pt x="19382" y="2218"/>
                </a:cubicBezTo>
                <a:cubicBezTo>
                  <a:pt x="19308" y="2220"/>
                  <a:pt x="19234" y="2221"/>
                  <a:pt x="19161" y="2221"/>
                </a:cubicBezTo>
                <a:cubicBezTo>
                  <a:pt x="17115" y="2221"/>
                  <a:pt x="15115" y="1377"/>
                  <a:pt x="13586" y="1"/>
                </a:cubicBezTo>
                <a:close/>
              </a:path>
            </a:pathLst>
          </a:custGeom>
          <a:solidFill>
            <a:srgbClr val="F6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7"/>
          <p:cNvSpPr/>
          <p:nvPr/>
        </p:nvSpPr>
        <p:spPr>
          <a:xfrm>
            <a:off x="1617909" y="4249843"/>
            <a:ext cx="444387" cy="162352"/>
          </a:xfrm>
          <a:custGeom>
            <a:avLst/>
            <a:gdLst/>
            <a:ahLst/>
            <a:cxnLst/>
            <a:rect l="l" t="t" r="r" b="b"/>
            <a:pathLst>
              <a:path w="13935" h="5091" extrusionOk="0">
                <a:moveTo>
                  <a:pt x="6682" y="0"/>
                </a:moveTo>
                <a:lnTo>
                  <a:pt x="0" y="127"/>
                </a:lnTo>
                <a:lnTo>
                  <a:pt x="444" y="4561"/>
                </a:lnTo>
                <a:cubicBezTo>
                  <a:pt x="2423" y="4914"/>
                  <a:pt x="4440" y="5091"/>
                  <a:pt x="6461" y="5091"/>
                </a:cubicBezTo>
                <a:cubicBezTo>
                  <a:pt x="8968" y="5091"/>
                  <a:pt x="11480" y="4819"/>
                  <a:pt x="13935" y="4276"/>
                </a:cubicBezTo>
                <a:cubicBezTo>
                  <a:pt x="12351" y="1995"/>
                  <a:pt x="9849" y="444"/>
                  <a:pt x="7031" y="64"/>
                </a:cubicBezTo>
                <a:lnTo>
                  <a:pt x="668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7"/>
          <p:cNvSpPr/>
          <p:nvPr/>
        </p:nvSpPr>
        <p:spPr>
          <a:xfrm>
            <a:off x="1632037" y="4387193"/>
            <a:ext cx="451467" cy="57593"/>
          </a:xfrm>
          <a:custGeom>
            <a:avLst/>
            <a:gdLst/>
            <a:ahLst/>
            <a:cxnLst/>
            <a:rect l="l" t="t" r="r" b="b"/>
            <a:pathLst>
              <a:path w="14157" h="1806" extrusionOk="0">
                <a:moveTo>
                  <a:pt x="13492" y="0"/>
                </a:moveTo>
                <a:cubicBezTo>
                  <a:pt x="11053" y="523"/>
                  <a:pt x="8558" y="787"/>
                  <a:pt x="6067" y="787"/>
                </a:cubicBezTo>
                <a:cubicBezTo>
                  <a:pt x="4030" y="787"/>
                  <a:pt x="1996" y="610"/>
                  <a:pt x="1" y="254"/>
                </a:cubicBezTo>
                <a:lnTo>
                  <a:pt x="1" y="254"/>
                </a:lnTo>
                <a:lnTo>
                  <a:pt x="127" y="1805"/>
                </a:lnTo>
                <a:lnTo>
                  <a:pt x="14157" y="1109"/>
                </a:lnTo>
                <a:cubicBezTo>
                  <a:pt x="13935" y="729"/>
                  <a:pt x="13713" y="349"/>
                  <a:pt x="13492" y="0"/>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7"/>
          <p:cNvSpPr/>
          <p:nvPr/>
        </p:nvSpPr>
        <p:spPr>
          <a:xfrm>
            <a:off x="1947142" y="4285177"/>
            <a:ext cx="58614" cy="76791"/>
          </a:xfrm>
          <a:custGeom>
            <a:avLst/>
            <a:gdLst/>
            <a:ahLst/>
            <a:cxnLst/>
            <a:rect l="l" t="t" r="r" b="b"/>
            <a:pathLst>
              <a:path w="1838" h="2408" extrusionOk="0">
                <a:moveTo>
                  <a:pt x="1837" y="1"/>
                </a:moveTo>
                <a:cubicBezTo>
                  <a:pt x="1267" y="64"/>
                  <a:pt x="792" y="444"/>
                  <a:pt x="475" y="887"/>
                </a:cubicBezTo>
                <a:cubicBezTo>
                  <a:pt x="190" y="1331"/>
                  <a:pt x="0" y="1901"/>
                  <a:pt x="127" y="2408"/>
                </a:cubicBezTo>
                <a:cubicBezTo>
                  <a:pt x="349" y="1932"/>
                  <a:pt x="570" y="1521"/>
                  <a:pt x="855" y="1109"/>
                </a:cubicBezTo>
                <a:cubicBezTo>
                  <a:pt x="1109" y="729"/>
                  <a:pt x="1425" y="381"/>
                  <a:pt x="1837" y="1"/>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7"/>
          <p:cNvSpPr/>
          <p:nvPr/>
        </p:nvSpPr>
        <p:spPr>
          <a:xfrm>
            <a:off x="1917835" y="4274079"/>
            <a:ext cx="52555" cy="78800"/>
          </a:xfrm>
          <a:custGeom>
            <a:avLst/>
            <a:gdLst/>
            <a:ahLst/>
            <a:cxnLst/>
            <a:rect l="l" t="t" r="r" b="b"/>
            <a:pathLst>
              <a:path w="1648" h="2471" extrusionOk="0">
                <a:moveTo>
                  <a:pt x="1648" y="0"/>
                </a:moveTo>
                <a:lnTo>
                  <a:pt x="1648" y="0"/>
                </a:lnTo>
                <a:cubicBezTo>
                  <a:pt x="1109" y="95"/>
                  <a:pt x="666" y="475"/>
                  <a:pt x="413" y="919"/>
                </a:cubicBezTo>
                <a:cubicBezTo>
                  <a:pt x="128" y="1394"/>
                  <a:pt x="1" y="1964"/>
                  <a:pt x="191" y="2471"/>
                </a:cubicBezTo>
                <a:cubicBezTo>
                  <a:pt x="349" y="1964"/>
                  <a:pt x="539" y="1552"/>
                  <a:pt x="793" y="1140"/>
                </a:cubicBezTo>
                <a:cubicBezTo>
                  <a:pt x="1014" y="760"/>
                  <a:pt x="1299" y="380"/>
                  <a:pt x="1648" y="0"/>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7"/>
          <p:cNvSpPr/>
          <p:nvPr/>
        </p:nvSpPr>
        <p:spPr>
          <a:xfrm>
            <a:off x="1891589" y="4253861"/>
            <a:ext cx="59634" cy="90950"/>
          </a:xfrm>
          <a:custGeom>
            <a:avLst/>
            <a:gdLst/>
            <a:ahLst/>
            <a:cxnLst/>
            <a:rect l="l" t="t" r="r" b="b"/>
            <a:pathLst>
              <a:path w="1870" h="2852" extrusionOk="0">
                <a:moveTo>
                  <a:pt x="1869" y="1"/>
                </a:moveTo>
                <a:cubicBezTo>
                  <a:pt x="1267" y="128"/>
                  <a:pt x="761" y="571"/>
                  <a:pt x="476" y="1078"/>
                </a:cubicBezTo>
                <a:cubicBezTo>
                  <a:pt x="159" y="1616"/>
                  <a:pt x="1" y="2249"/>
                  <a:pt x="191" y="2851"/>
                </a:cubicBezTo>
                <a:cubicBezTo>
                  <a:pt x="349" y="2281"/>
                  <a:pt x="539" y="1774"/>
                  <a:pt x="824" y="1299"/>
                </a:cubicBezTo>
                <a:cubicBezTo>
                  <a:pt x="1109" y="856"/>
                  <a:pt x="1457" y="444"/>
                  <a:pt x="1869" y="1"/>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7"/>
          <p:cNvSpPr/>
          <p:nvPr/>
        </p:nvSpPr>
        <p:spPr>
          <a:xfrm>
            <a:off x="586778" y="1567129"/>
            <a:ext cx="939256" cy="1105563"/>
          </a:xfrm>
          <a:custGeom>
            <a:avLst/>
            <a:gdLst/>
            <a:ahLst/>
            <a:cxnLst/>
            <a:rect l="l" t="t" r="r" b="b"/>
            <a:pathLst>
              <a:path w="29453" h="34668" extrusionOk="0">
                <a:moveTo>
                  <a:pt x="12634" y="1"/>
                </a:moveTo>
                <a:cubicBezTo>
                  <a:pt x="11107" y="1"/>
                  <a:pt x="9584" y="278"/>
                  <a:pt x="8171" y="835"/>
                </a:cubicBezTo>
                <a:cubicBezTo>
                  <a:pt x="4845" y="2134"/>
                  <a:pt x="2154" y="4952"/>
                  <a:pt x="1014" y="8309"/>
                </a:cubicBezTo>
                <a:cubicBezTo>
                  <a:pt x="570" y="9639"/>
                  <a:pt x="348" y="11032"/>
                  <a:pt x="253" y="12426"/>
                </a:cubicBezTo>
                <a:cubicBezTo>
                  <a:pt x="0" y="15656"/>
                  <a:pt x="412" y="18950"/>
                  <a:pt x="1267" y="22085"/>
                </a:cubicBezTo>
                <a:cubicBezTo>
                  <a:pt x="2470" y="26455"/>
                  <a:pt x="4719" y="30826"/>
                  <a:pt x="8646" y="33074"/>
                </a:cubicBezTo>
                <a:cubicBezTo>
                  <a:pt x="10483" y="34139"/>
                  <a:pt x="12597" y="34667"/>
                  <a:pt x="14713" y="34667"/>
                </a:cubicBezTo>
                <a:cubicBezTo>
                  <a:pt x="15806" y="34667"/>
                  <a:pt x="16899" y="34526"/>
                  <a:pt x="17956" y="34246"/>
                </a:cubicBezTo>
                <a:cubicBezTo>
                  <a:pt x="21028" y="33422"/>
                  <a:pt x="23784" y="31396"/>
                  <a:pt x="25557" y="28735"/>
                </a:cubicBezTo>
                <a:cubicBezTo>
                  <a:pt x="27141" y="26360"/>
                  <a:pt x="27964" y="23605"/>
                  <a:pt x="28566" y="20818"/>
                </a:cubicBezTo>
                <a:cubicBezTo>
                  <a:pt x="29104" y="18063"/>
                  <a:pt x="29452" y="15244"/>
                  <a:pt x="29009" y="12489"/>
                </a:cubicBezTo>
                <a:cubicBezTo>
                  <a:pt x="28566" y="9734"/>
                  <a:pt x="27236" y="7011"/>
                  <a:pt x="24987" y="5332"/>
                </a:cubicBezTo>
                <a:cubicBezTo>
                  <a:pt x="22929" y="3780"/>
                  <a:pt x="21028" y="1944"/>
                  <a:pt x="18495" y="1468"/>
                </a:cubicBezTo>
                <a:cubicBezTo>
                  <a:pt x="16705" y="492"/>
                  <a:pt x="14667" y="1"/>
                  <a:pt x="12634" y="1"/>
                </a:cubicBezTo>
                <a:close/>
              </a:path>
            </a:pathLst>
          </a:custGeom>
          <a:solidFill>
            <a:srgbClr val="DC7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7"/>
          <p:cNvSpPr/>
          <p:nvPr/>
        </p:nvSpPr>
        <p:spPr>
          <a:xfrm>
            <a:off x="296930" y="1256392"/>
            <a:ext cx="1542169" cy="1093827"/>
          </a:xfrm>
          <a:custGeom>
            <a:avLst/>
            <a:gdLst/>
            <a:ahLst/>
            <a:cxnLst/>
            <a:rect l="l" t="t" r="r" b="b"/>
            <a:pathLst>
              <a:path w="48359" h="34300" extrusionOk="0">
                <a:moveTo>
                  <a:pt x="18505" y="0"/>
                </a:moveTo>
                <a:cubicBezTo>
                  <a:pt x="18460" y="0"/>
                  <a:pt x="18414" y="1"/>
                  <a:pt x="18368" y="2"/>
                </a:cubicBezTo>
                <a:cubicBezTo>
                  <a:pt x="16911" y="33"/>
                  <a:pt x="15423" y="667"/>
                  <a:pt x="14536" y="1838"/>
                </a:cubicBezTo>
                <a:cubicBezTo>
                  <a:pt x="13871" y="2662"/>
                  <a:pt x="13523" y="3675"/>
                  <a:pt x="13206" y="4689"/>
                </a:cubicBezTo>
                <a:cubicBezTo>
                  <a:pt x="12694" y="4301"/>
                  <a:pt x="12073" y="4141"/>
                  <a:pt x="11424" y="4141"/>
                </a:cubicBezTo>
                <a:cubicBezTo>
                  <a:pt x="10427" y="4141"/>
                  <a:pt x="9363" y="4519"/>
                  <a:pt x="8519" y="5037"/>
                </a:cubicBezTo>
                <a:cubicBezTo>
                  <a:pt x="6207" y="6462"/>
                  <a:pt x="4940" y="9439"/>
                  <a:pt x="5542" y="12099"/>
                </a:cubicBezTo>
                <a:cubicBezTo>
                  <a:pt x="3864" y="12416"/>
                  <a:pt x="2217" y="13778"/>
                  <a:pt x="1394" y="15266"/>
                </a:cubicBezTo>
                <a:cubicBezTo>
                  <a:pt x="538" y="16755"/>
                  <a:pt x="380" y="18591"/>
                  <a:pt x="982" y="20206"/>
                </a:cubicBezTo>
                <a:cubicBezTo>
                  <a:pt x="1330" y="21188"/>
                  <a:pt x="1964" y="22043"/>
                  <a:pt x="2565" y="22898"/>
                </a:cubicBezTo>
                <a:cubicBezTo>
                  <a:pt x="1045" y="23722"/>
                  <a:pt x="0" y="25717"/>
                  <a:pt x="190" y="27427"/>
                </a:cubicBezTo>
                <a:cubicBezTo>
                  <a:pt x="348" y="29169"/>
                  <a:pt x="1647" y="30721"/>
                  <a:pt x="3325" y="31196"/>
                </a:cubicBezTo>
                <a:cubicBezTo>
                  <a:pt x="3104" y="32082"/>
                  <a:pt x="3705" y="33032"/>
                  <a:pt x="4434" y="33571"/>
                </a:cubicBezTo>
                <a:cubicBezTo>
                  <a:pt x="5130" y="34109"/>
                  <a:pt x="6081" y="34299"/>
                  <a:pt x="6967" y="34299"/>
                </a:cubicBezTo>
                <a:cubicBezTo>
                  <a:pt x="7284" y="34299"/>
                  <a:pt x="7632" y="34267"/>
                  <a:pt x="7949" y="34204"/>
                </a:cubicBezTo>
                <a:cubicBezTo>
                  <a:pt x="8202" y="34109"/>
                  <a:pt x="8456" y="33982"/>
                  <a:pt x="8677" y="33887"/>
                </a:cubicBezTo>
                <a:cubicBezTo>
                  <a:pt x="9437" y="33507"/>
                  <a:pt x="10356" y="33412"/>
                  <a:pt x="10609" y="32621"/>
                </a:cubicBezTo>
                <a:cubicBezTo>
                  <a:pt x="11401" y="32304"/>
                  <a:pt x="12034" y="31639"/>
                  <a:pt x="12478" y="30911"/>
                </a:cubicBezTo>
                <a:cubicBezTo>
                  <a:pt x="13966" y="28567"/>
                  <a:pt x="14061" y="25527"/>
                  <a:pt x="13301" y="22867"/>
                </a:cubicBezTo>
                <a:lnTo>
                  <a:pt x="13301" y="22867"/>
                </a:lnTo>
                <a:cubicBezTo>
                  <a:pt x="14375" y="23940"/>
                  <a:pt x="15938" y="24600"/>
                  <a:pt x="17467" y="24600"/>
                </a:cubicBezTo>
                <a:cubicBezTo>
                  <a:pt x="17923" y="24600"/>
                  <a:pt x="18376" y="24542"/>
                  <a:pt x="18812" y="24418"/>
                </a:cubicBezTo>
                <a:cubicBezTo>
                  <a:pt x="20712" y="23880"/>
                  <a:pt x="22263" y="22265"/>
                  <a:pt x="22738" y="20333"/>
                </a:cubicBezTo>
                <a:cubicBezTo>
                  <a:pt x="23404" y="21948"/>
                  <a:pt x="24797" y="23025"/>
                  <a:pt x="26539" y="23183"/>
                </a:cubicBezTo>
                <a:cubicBezTo>
                  <a:pt x="26671" y="23196"/>
                  <a:pt x="26803" y="23202"/>
                  <a:pt x="26935" y="23202"/>
                </a:cubicBezTo>
                <a:cubicBezTo>
                  <a:pt x="28518" y="23202"/>
                  <a:pt x="30096" y="22343"/>
                  <a:pt x="30972" y="20998"/>
                </a:cubicBezTo>
                <a:lnTo>
                  <a:pt x="30972" y="20998"/>
                </a:lnTo>
                <a:cubicBezTo>
                  <a:pt x="30814" y="22328"/>
                  <a:pt x="31352" y="23563"/>
                  <a:pt x="32303" y="24482"/>
                </a:cubicBezTo>
                <a:cubicBezTo>
                  <a:pt x="32588" y="24735"/>
                  <a:pt x="32904" y="24957"/>
                  <a:pt x="33253" y="25083"/>
                </a:cubicBezTo>
                <a:cubicBezTo>
                  <a:pt x="33633" y="25242"/>
                  <a:pt x="34044" y="25242"/>
                  <a:pt x="34456" y="25242"/>
                </a:cubicBezTo>
                <a:cubicBezTo>
                  <a:pt x="35248" y="25210"/>
                  <a:pt x="36071" y="25052"/>
                  <a:pt x="36641" y="24482"/>
                </a:cubicBezTo>
                <a:lnTo>
                  <a:pt x="36641" y="24482"/>
                </a:lnTo>
                <a:cubicBezTo>
                  <a:pt x="36071" y="26034"/>
                  <a:pt x="36103" y="28029"/>
                  <a:pt x="36831" y="29517"/>
                </a:cubicBezTo>
                <a:cubicBezTo>
                  <a:pt x="37560" y="30974"/>
                  <a:pt x="39016" y="32114"/>
                  <a:pt x="40663" y="32272"/>
                </a:cubicBezTo>
                <a:cubicBezTo>
                  <a:pt x="40785" y="32284"/>
                  <a:pt x="40906" y="32290"/>
                  <a:pt x="41026" y="32290"/>
                </a:cubicBezTo>
                <a:cubicBezTo>
                  <a:pt x="42775" y="32290"/>
                  <a:pt x="44301" y="31027"/>
                  <a:pt x="45160" y="29485"/>
                </a:cubicBezTo>
                <a:cubicBezTo>
                  <a:pt x="46110" y="27839"/>
                  <a:pt x="46047" y="25622"/>
                  <a:pt x="44875" y="24133"/>
                </a:cubicBezTo>
                <a:cubicBezTo>
                  <a:pt x="46934" y="22993"/>
                  <a:pt x="48359" y="20713"/>
                  <a:pt x="48295" y="18370"/>
                </a:cubicBezTo>
                <a:cubicBezTo>
                  <a:pt x="48200" y="15994"/>
                  <a:pt x="46554" y="13714"/>
                  <a:pt x="44273" y="13049"/>
                </a:cubicBezTo>
                <a:cubicBezTo>
                  <a:pt x="45002" y="10579"/>
                  <a:pt x="43862" y="7729"/>
                  <a:pt x="41677" y="6304"/>
                </a:cubicBezTo>
                <a:cubicBezTo>
                  <a:pt x="40508" y="5548"/>
                  <a:pt x="39117" y="5193"/>
                  <a:pt x="37714" y="5193"/>
                </a:cubicBezTo>
                <a:cubicBezTo>
                  <a:pt x="36530" y="5193"/>
                  <a:pt x="35338" y="5446"/>
                  <a:pt x="34266" y="5924"/>
                </a:cubicBezTo>
                <a:cubicBezTo>
                  <a:pt x="34424" y="5100"/>
                  <a:pt x="33854" y="4435"/>
                  <a:pt x="33284" y="3834"/>
                </a:cubicBezTo>
                <a:cubicBezTo>
                  <a:pt x="32144" y="2567"/>
                  <a:pt x="30687" y="1522"/>
                  <a:pt x="29009" y="1300"/>
                </a:cubicBezTo>
                <a:cubicBezTo>
                  <a:pt x="28817" y="1275"/>
                  <a:pt x="28623" y="1262"/>
                  <a:pt x="28428" y="1262"/>
                </a:cubicBezTo>
                <a:cubicBezTo>
                  <a:pt x="26918" y="1262"/>
                  <a:pt x="25382" y="2012"/>
                  <a:pt x="24765" y="3359"/>
                </a:cubicBezTo>
                <a:cubicBezTo>
                  <a:pt x="24354" y="2409"/>
                  <a:pt x="23372" y="1775"/>
                  <a:pt x="22517" y="1237"/>
                </a:cubicBezTo>
                <a:cubicBezTo>
                  <a:pt x="21290" y="470"/>
                  <a:pt x="19914" y="0"/>
                  <a:pt x="18505"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7"/>
          <p:cNvSpPr/>
          <p:nvPr/>
        </p:nvSpPr>
        <p:spPr>
          <a:xfrm>
            <a:off x="1417927" y="2149472"/>
            <a:ext cx="223230" cy="269662"/>
          </a:xfrm>
          <a:custGeom>
            <a:avLst/>
            <a:gdLst/>
            <a:ahLst/>
            <a:cxnLst/>
            <a:rect l="l" t="t" r="r" b="b"/>
            <a:pathLst>
              <a:path w="7000" h="8456" extrusionOk="0">
                <a:moveTo>
                  <a:pt x="4046" y="1"/>
                </a:moveTo>
                <a:cubicBezTo>
                  <a:pt x="2952" y="1"/>
                  <a:pt x="1808" y="460"/>
                  <a:pt x="1141" y="1322"/>
                </a:cubicBezTo>
                <a:cubicBezTo>
                  <a:pt x="634" y="1987"/>
                  <a:pt x="381" y="2811"/>
                  <a:pt x="222" y="3634"/>
                </a:cubicBezTo>
                <a:cubicBezTo>
                  <a:pt x="64" y="4616"/>
                  <a:pt x="1" y="5661"/>
                  <a:pt x="349" y="6611"/>
                </a:cubicBezTo>
                <a:cubicBezTo>
                  <a:pt x="729" y="7561"/>
                  <a:pt x="1553" y="8353"/>
                  <a:pt x="2566" y="8448"/>
                </a:cubicBezTo>
                <a:cubicBezTo>
                  <a:pt x="2624" y="8453"/>
                  <a:pt x="2681" y="8455"/>
                  <a:pt x="2739" y="8455"/>
                </a:cubicBezTo>
                <a:cubicBezTo>
                  <a:pt x="3409" y="8455"/>
                  <a:pt x="4070" y="8125"/>
                  <a:pt x="4624" y="7688"/>
                </a:cubicBezTo>
                <a:cubicBezTo>
                  <a:pt x="5543" y="6927"/>
                  <a:pt x="6081" y="5819"/>
                  <a:pt x="6493" y="4679"/>
                </a:cubicBezTo>
                <a:cubicBezTo>
                  <a:pt x="6778" y="3951"/>
                  <a:pt x="7000" y="3159"/>
                  <a:pt x="6905" y="2367"/>
                </a:cubicBezTo>
                <a:cubicBezTo>
                  <a:pt x="6762" y="751"/>
                  <a:pt x="5444" y="1"/>
                  <a:pt x="4046" y="1"/>
                </a:cubicBezTo>
                <a:close/>
              </a:path>
            </a:pathLst>
          </a:custGeom>
          <a:solidFill>
            <a:srgbClr val="DC7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7"/>
          <p:cNvSpPr/>
          <p:nvPr/>
        </p:nvSpPr>
        <p:spPr>
          <a:xfrm>
            <a:off x="1477529" y="2200528"/>
            <a:ext cx="127273" cy="178106"/>
          </a:xfrm>
          <a:custGeom>
            <a:avLst/>
            <a:gdLst/>
            <a:ahLst/>
            <a:cxnLst/>
            <a:rect l="l" t="t" r="r" b="b"/>
            <a:pathLst>
              <a:path w="3991" h="5585" extrusionOk="0">
                <a:moveTo>
                  <a:pt x="2342" y="0"/>
                </a:moveTo>
                <a:cubicBezTo>
                  <a:pt x="2301" y="0"/>
                  <a:pt x="2259" y="2"/>
                  <a:pt x="2217" y="6"/>
                </a:cubicBezTo>
                <a:cubicBezTo>
                  <a:pt x="1552" y="69"/>
                  <a:pt x="982" y="544"/>
                  <a:pt x="634" y="1115"/>
                </a:cubicBezTo>
                <a:cubicBezTo>
                  <a:pt x="285" y="1685"/>
                  <a:pt x="127" y="2350"/>
                  <a:pt x="0" y="3015"/>
                </a:cubicBezTo>
                <a:cubicBezTo>
                  <a:pt x="289" y="2798"/>
                  <a:pt x="650" y="2600"/>
                  <a:pt x="1001" y="2600"/>
                </a:cubicBezTo>
                <a:cubicBezTo>
                  <a:pt x="1113" y="2600"/>
                  <a:pt x="1223" y="2620"/>
                  <a:pt x="1330" y="2666"/>
                </a:cubicBezTo>
                <a:cubicBezTo>
                  <a:pt x="1520" y="2761"/>
                  <a:pt x="1647" y="2951"/>
                  <a:pt x="1742" y="3141"/>
                </a:cubicBezTo>
                <a:cubicBezTo>
                  <a:pt x="1964" y="3648"/>
                  <a:pt x="1900" y="4250"/>
                  <a:pt x="1552" y="4661"/>
                </a:cubicBezTo>
                <a:cubicBezTo>
                  <a:pt x="1286" y="4975"/>
                  <a:pt x="873" y="5160"/>
                  <a:pt x="468" y="5160"/>
                </a:cubicBezTo>
                <a:cubicBezTo>
                  <a:pt x="341" y="5160"/>
                  <a:pt x="216" y="5142"/>
                  <a:pt x="95" y="5105"/>
                </a:cubicBezTo>
                <a:lnTo>
                  <a:pt x="95" y="5105"/>
                </a:lnTo>
                <a:cubicBezTo>
                  <a:pt x="95" y="5105"/>
                  <a:pt x="455" y="5584"/>
                  <a:pt x="1123" y="5584"/>
                </a:cubicBezTo>
                <a:cubicBezTo>
                  <a:pt x="1484" y="5584"/>
                  <a:pt x="1936" y="5444"/>
                  <a:pt x="2470" y="5010"/>
                </a:cubicBezTo>
                <a:cubicBezTo>
                  <a:pt x="3991" y="3775"/>
                  <a:pt x="3674" y="1083"/>
                  <a:pt x="3674" y="1083"/>
                </a:cubicBezTo>
                <a:cubicBezTo>
                  <a:pt x="3614" y="458"/>
                  <a:pt x="2995" y="0"/>
                  <a:pt x="2342" y="0"/>
                </a:cubicBezTo>
                <a:close/>
              </a:path>
            </a:pathLst>
          </a:custGeom>
          <a:solidFill>
            <a:srgbClr val="FCAF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7"/>
          <p:cNvSpPr/>
          <p:nvPr/>
        </p:nvSpPr>
        <p:spPr>
          <a:xfrm>
            <a:off x="1460341" y="2194054"/>
            <a:ext cx="135373" cy="172812"/>
          </a:xfrm>
          <a:custGeom>
            <a:avLst/>
            <a:gdLst/>
            <a:ahLst/>
            <a:cxnLst/>
            <a:rect l="l" t="t" r="r" b="b"/>
            <a:pathLst>
              <a:path w="4245" h="5419" extrusionOk="0">
                <a:moveTo>
                  <a:pt x="2760" y="0"/>
                </a:moveTo>
                <a:cubicBezTo>
                  <a:pt x="2652" y="0"/>
                  <a:pt x="2544" y="7"/>
                  <a:pt x="2439" y="19"/>
                </a:cubicBezTo>
                <a:cubicBezTo>
                  <a:pt x="2186" y="82"/>
                  <a:pt x="1901" y="209"/>
                  <a:pt x="1679" y="367"/>
                </a:cubicBezTo>
                <a:cubicBezTo>
                  <a:pt x="1204" y="684"/>
                  <a:pt x="856" y="1159"/>
                  <a:pt x="634" y="1634"/>
                </a:cubicBezTo>
                <a:cubicBezTo>
                  <a:pt x="444" y="2141"/>
                  <a:pt x="286" y="2648"/>
                  <a:pt x="191" y="3123"/>
                </a:cubicBezTo>
                <a:lnTo>
                  <a:pt x="1" y="3978"/>
                </a:lnTo>
                <a:lnTo>
                  <a:pt x="698" y="3503"/>
                </a:lnTo>
                <a:cubicBezTo>
                  <a:pt x="1000" y="3283"/>
                  <a:pt x="1327" y="3110"/>
                  <a:pt x="1552" y="3110"/>
                </a:cubicBezTo>
                <a:cubicBezTo>
                  <a:pt x="1587" y="3110"/>
                  <a:pt x="1618" y="3114"/>
                  <a:pt x="1648" y="3123"/>
                </a:cubicBezTo>
                <a:cubicBezTo>
                  <a:pt x="1901" y="3186"/>
                  <a:pt x="2123" y="3534"/>
                  <a:pt x="2154" y="3883"/>
                </a:cubicBezTo>
                <a:cubicBezTo>
                  <a:pt x="2186" y="4263"/>
                  <a:pt x="2091" y="4643"/>
                  <a:pt x="1774" y="4928"/>
                </a:cubicBezTo>
                <a:cubicBezTo>
                  <a:pt x="1531" y="5171"/>
                  <a:pt x="1196" y="5322"/>
                  <a:pt x="828" y="5322"/>
                </a:cubicBezTo>
                <a:cubicBezTo>
                  <a:pt x="764" y="5322"/>
                  <a:pt x="700" y="5317"/>
                  <a:pt x="634" y="5308"/>
                </a:cubicBezTo>
                <a:lnTo>
                  <a:pt x="634" y="5308"/>
                </a:lnTo>
                <a:cubicBezTo>
                  <a:pt x="797" y="5383"/>
                  <a:pt x="974" y="5418"/>
                  <a:pt x="1154" y="5418"/>
                </a:cubicBezTo>
                <a:cubicBezTo>
                  <a:pt x="1431" y="5418"/>
                  <a:pt x="1715" y="5335"/>
                  <a:pt x="1964" y="5181"/>
                </a:cubicBezTo>
                <a:cubicBezTo>
                  <a:pt x="2408" y="4896"/>
                  <a:pt x="2661" y="4389"/>
                  <a:pt x="2661" y="3883"/>
                </a:cubicBezTo>
                <a:cubicBezTo>
                  <a:pt x="2661" y="3629"/>
                  <a:pt x="2629" y="3344"/>
                  <a:pt x="2503" y="3123"/>
                </a:cubicBezTo>
                <a:cubicBezTo>
                  <a:pt x="2376" y="2869"/>
                  <a:pt x="2154" y="2616"/>
                  <a:pt x="1838" y="2521"/>
                </a:cubicBezTo>
                <a:cubicBezTo>
                  <a:pt x="1727" y="2488"/>
                  <a:pt x="1621" y="2474"/>
                  <a:pt x="1518" y="2474"/>
                </a:cubicBezTo>
                <a:cubicBezTo>
                  <a:pt x="1347" y="2474"/>
                  <a:pt x="1186" y="2513"/>
                  <a:pt x="1036" y="2565"/>
                </a:cubicBezTo>
                <a:lnTo>
                  <a:pt x="1036" y="2565"/>
                </a:lnTo>
                <a:cubicBezTo>
                  <a:pt x="1095" y="2334"/>
                  <a:pt x="1158" y="2107"/>
                  <a:pt x="1236" y="1888"/>
                </a:cubicBezTo>
                <a:cubicBezTo>
                  <a:pt x="1426" y="1476"/>
                  <a:pt x="1648" y="1096"/>
                  <a:pt x="1996" y="811"/>
                </a:cubicBezTo>
                <a:cubicBezTo>
                  <a:pt x="2283" y="576"/>
                  <a:pt x="2634" y="406"/>
                  <a:pt x="2978" y="406"/>
                </a:cubicBezTo>
                <a:cubicBezTo>
                  <a:pt x="3053" y="406"/>
                  <a:pt x="3127" y="414"/>
                  <a:pt x="3199" y="431"/>
                </a:cubicBezTo>
                <a:cubicBezTo>
                  <a:pt x="3643" y="494"/>
                  <a:pt x="4086" y="779"/>
                  <a:pt x="4213" y="1286"/>
                </a:cubicBezTo>
                <a:cubicBezTo>
                  <a:pt x="4245" y="747"/>
                  <a:pt x="3833" y="272"/>
                  <a:pt x="3294" y="82"/>
                </a:cubicBezTo>
                <a:cubicBezTo>
                  <a:pt x="3134" y="22"/>
                  <a:pt x="2948" y="0"/>
                  <a:pt x="2760"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7"/>
          <p:cNvSpPr/>
          <p:nvPr/>
        </p:nvSpPr>
        <p:spPr>
          <a:xfrm>
            <a:off x="491841" y="2149472"/>
            <a:ext cx="223230" cy="269662"/>
          </a:xfrm>
          <a:custGeom>
            <a:avLst/>
            <a:gdLst/>
            <a:ahLst/>
            <a:cxnLst/>
            <a:rect l="l" t="t" r="r" b="b"/>
            <a:pathLst>
              <a:path w="7000" h="8456" extrusionOk="0">
                <a:moveTo>
                  <a:pt x="2941" y="1"/>
                </a:moveTo>
                <a:cubicBezTo>
                  <a:pt x="1534" y="1"/>
                  <a:pt x="206" y="751"/>
                  <a:pt x="64" y="2367"/>
                </a:cubicBezTo>
                <a:cubicBezTo>
                  <a:pt x="0" y="3159"/>
                  <a:pt x="222" y="3951"/>
                  <a:pt x="475" y="4679"/>
                </a:cubicBezTo>
                <a:cubicBezTo>
                  <a:pt x="887" y="5819"/>
                  <a:pt x="1457" y="6927"/>
                  <a:pt x="2375" y="7688"/>
                </a:cubicBezTo>
                <a:cubicBezTo>
                  <a:pt x="2900" y="8125"/>
                  <a:pt x="3586" y="8455"/>
                  <a:pt x="4261" y="8455"/>
                </a:cubicBezTo>
                <a:cubicBezTo>
                  <a:pt x="4318" y="8455"/>
                  <a:pt x="4376" y="8453"/>
                  <a:pt x="4434" y="8448"/>
                </a:cubicBezTo>
                <a:cubicBezTo>
                  <a:pt x="5447" y="8353"/>
                  <a:pt x="6271" y="7561"/>
                  <a:pt x="6619" y="6611"/>
                </a:cubicBezTo>
                <a:cubicBezTo>
                  <a:pt x="6999" y="5661"/>
                  <a:pt x="6936" y="4616"/>
                  <a:pt x="6746" y="3634"/>
                </a:cubicBezTo>
                <a:cubicBezTo>
                  <a:pt x="6587" y="2811"/>
                  <a:pt x="6366" y="1987"/>
                  <a:pt x="5859" y="1322"/>
                </a:cubicBezTo>
                <a:cubicBezTo>
                  <a:pt x="5192" y="460"/>
                  <a:pt x="4042" y="1"/>
                  <a:pt x="2941" y="1"/>
                </a:cubicBezTo>
                <a:close/>
              </a:path>
            </a:pathLst>
          </a:custGeom>
          <a:solidFill>
            <a:srgbClr val="DC7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7"/>
          <p:cNvSpPr/>
          <p:nvPr/>
        </p:nvSpPr>
        <p:spPr>
          <a:xfrm>
            <a:off x="528196" y="2200528"/>
            <a:ext cx="127273" cy="178106"/>
          </a:xfrm>
          <a:custGeom>
            <a:avLst/>
            <a:gdLst/>
            <a:ahLst/>
            <a:cxnLst/>
            <a:rect l="l" t="t" r="r" b="b"/>
            <a:pathLst>
              <a:path w="3991" h="5585" extrusionOk="0">
                <a:moveTo>
                  <a:pt x="1622" y="0"/>
                </a:moveTo>
                <a:cubicBezTo>
                  <a:pt x="992" y="0"/>
                  <a:pt x="345" y="458"/>
                  <a:pt x="285" y="1083"/>
                </a:cubicBezTo>
                <a:cubicBezTo>
                  <a:pt x="285" y="1083"/>
                  <a:pt x="0" y="3775"/>
                  <a:pt x="1520" y="5010"/>
                </a:cubicBezTo>
                <a:cubicBezTo>
                  <a:pt x="2043" y="5444"/>
                  <a:pt x="2492" y="5584"/>
                  <a:pt x="2854" y="5584"/>
                </a:cubicBezTo>
                <a:cubicBezTo>
                  <a:pt x="3522" y="5584"/>
                  <a:pt x="3896" y="5105"/>
                  <a:pt x="3896" y="5105"/>
                </a:cubicBezTo>
                <a:lnTo>
                  <a:pt x="3896" y="5105"/>
                </a:lnTo>
                <a:cubicBezTo>
                  <a:pt x="3768" y="5142"/>
                  <a:pt x="3638" y="5160"/>
                  <a:pt x="3510" y="5160"/>
                </a:cubicBezTo>
                <a:cubicBezTo>
                  <a:pt x="3099" y="5160"/>
                  <a:pt x="2704" y="4975"/>
                  <a:pt x="2439" y="4661"/>
                </a:cubicBezTo>
                <a:cubicBezTo>
                  <a:pt x="2090" y="4250"/>
                  <a:pt x="1995" y="3648"/>
                  <a:pt x="2217" y="3141"/>
                </a:cubicBezTo>
                <a:cubicBezTo>
                  <a:pt x="2312" y="2951"/>
                  <a:pt x="2470" y="2761"/>
                  <a:pt x="2661" y="2666"/>
                </a:cubicBezTo>
                <a:cubicBezTo>
                  <a:pt x="2768" y="2620"/>
                  <a:pt x="2876" y="2600"/>
                  <a:pt x="2986" y="2600"/>
                </a:cubicBezTo>
                <a:cubicBezTo>
                  <a:pt x="3329" y="2600"/>
                  <a:pt x="3678" y="2798"/>
                  <a:pt x="3991" y="3015"/>
                </a:cubicBezTo>
                <a:cubicBezTo>
                  <a:pt x="3832" y="2350"/>
                  <a:pt x="3674" y="1685"/>
                  <a:pt x="3326" y="1115"/>
                </a:cubicBezTo>
                <a:cubicBezTo>
                  <a:pt x="2977" y="544"/>
                  <a:pt x="2407" y="69"/>
                  <a:pt x="1742" y="6"/>
                </a:cubicBezTo>
                <a:cubicBezTo>
                  <a:pt x="1702" y="2"/>
                  <a:pt x="1662" y="0"/>
                  <a:pt x="1622" y="0"/>
                </a:cubicBezTo>
                <a:close/>
              </a:path>
            </a:pathLst>
          </a:custGeom>
          <a:solidFill>
            <a:srgbClr val="FCAF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7"/>
          <p:cNvSpPr/>
          <p:nvPr/>
        </p:nvSpPr>
        <p:spPr>
          <a:xfrm>
            <a:off x="536264" y="2194054"/>
            <a:ext cx="135373" cy="172812"/>
          </a:xfrm>
          <a:custGeom>
            <a:avLst/>
            <a:gdLst/>
            <a:ahLst/>
            <a:cxnLst/>
            <a:rect l="l" t="t" r="r" b="b"/>
            <a:pathLst>
              <a:path w="4245" h="5419" extrusionOk="0">
                <a:moveTo>
                  <a:pt x="1493" y="0"/>
                </a:moveTo>
                <a:cubicBezTo>
                  <a:pt x="1312" y="0"/>
                  <a:pt x="1131" y="22"/>
                  <a:pt x="951" y="82"/>
                </a:cubicBezTo>
                <a:cubicBezTo>
                  <a:pt x="444" y="272"/>
                  <a:pt x="1" y="747"/>
                  <a:pt x="32" y="1286"/>
                </a:cubicBezTo>
                <a:cubicBezTo>
                  <a:pt x="191" y="779"/>
                  <a:pt x="634" y="494"/>
                  <a:pt x="1046" y="431"/>
                </a:cubicBezTo>
                <a:cubicBezTo>
                  <a:pt x="1124" y="414"/>
                  <a:pt x="1203" y="406"/>
                  <a:pt x="1281" y="406"/>
                </a:cubicBezTo>
                <a:cubicBezTo>
                  <a:pt x="1642" y="406"/>
                  <a:pt x="1989" y="576"/>
                  <a:pt x="2249" y="811"/>
                </a:cubicBezTo>
                <a:cubicBezTo>
                  <a:pt x="2598" y="1096"/>
                  <a:pt x="2851" y="1476"/>
                  <a:pt x="3009" y="1888"/>
                </a:cubicBezTo>
                <a:cubicBezTo>
                  <a:pt x="3105" y="2110"/>
                  <a:pt x="3176" y="2340"/>
                  <a:pt x="3239" y="2575"/>
                </a:cubicBezTo>
                <a:lnTo>
                  <a:pt x="3239" y="2575"/>
                </a:lnTo>
                <a:cubicBezTo>
                  <a:pt x="3099" y="2517"/>
                  <a:pt x="2923" y="2474"/>
                  <a:pt x="2735" y="2474"/>
                </a:cubicBezTo>
                <a:cubicBezTo>
                  <a:pt x="2628" y="2474"/>
                  <a:pt x="2518" y="2488"/>
                  <a:pt x="2408" y="2521"/>
                </a:cubicBezTo>
                <a:cubicBezTo>
                  <a:pt x="2122" y="2616"/>
                  <a:pt x="1901" y="2869"/>
                  <a:pt x="1774" y="3123"/>
                </a:cubicBezTo>
                <a:cubicBezTo>
                  <a:pt x="1647" y="3344"/>
                  <a:pt x="1584" y="3629"/>
                  <a:pt x="1584" y="3883"/>
                </a:cubicBezTo>
                <a:cubicBezTo>
                  <a:pt x="1584" y="4389"/>
                  <a:pt x="1869" y="4896"/>
                  <a:pt x="2281" y="5181"/>
                </a:cubicBezTo>
                <a:cubicBezTo>
                  <a:pt x="2530" y="5335"/>
                  <a:pt x="2826" y="5418"/>
                  <a:pt x="3112" y="5418"/>
                </a:cubicBezTo>
                <a:cubicBezTo>
                  <a:pt x="3298" y="5418"/>
                  <a:pt x="3480" y="5383"/>
                  <a:pt x="3643" y="5308"/>
                </a:cubicBezTo>
                <a:lnTo>
                  <a:pt x="3643" y="5308"/>
                </a:lnTo>
                <a:cubicBezTo>
                  <a:pt x="3577" y="5317"/>
                  <a:pt x="3512" y="5322"/>
                  <a:pt x="3447" y="5322"/>
                </a:cubicBezTo>
                <a:cubicBezTo>
                  <a:pt x="3072" y="5322"/>
                  <a:pt x="2714" y="5171"/>
                  <a:pt x="2471" y="4928"/>
                </a:cubicBezTo>
                <a:cubicBezTo>
                  <a:pt x="2186" y="4643"/>
                  <a:pt x="2059" y="4263"/>
                  <a:pt x="2091" y="3883"/>
                </a:cubicBezTo>
                <a:cubicBezTo>
                  <a:pt x="2122" y="3534"/>
                  <a:pt x="2344" y="3186"/>
                  <a:pt x="2598" y="3123"/>
                </a:cubicBezTo>
                <a:cubicBezTo>
                  <a:pt x="2619" y="3120"/>
                  <a:pt x="2641" y="3119"/>
                  <a:pt x="2664" y="3119"/>
                </a:cubicBezTo>
                <a:cubicBezTo>
                  <a:pt x="2910" y="3119"/>
                  <a:pt x="3229" y="3271"/>
                  <a:pt x="3548" y="3503"/>
                </a:cubicBezTo>
                <a:lnTo>
                  <a:pt x="4244" y="3978"/>
                </a:lnTo>
                <a:lnTo>
                  <a:pt x="4244" y="3978"/>
                </a:lnTo>
                <a:lnTo>
                  <a:pt x="4054" y="3123"/>
                </a:lnTo>
                <a:cubicBezTo>
                  <a:pt x="3959" y="2648"/>
                  <a:pt x="3833" y="2141"/>
                  <a:pt x="3611" y="1634"/>
                </a:cubicBezTo>
                <a:cubicBezTo>
                  <a:pt x="3389" y="1159"/>
                  <a:pt x="3041" y="684"/>
                  <a:pt x="2598" y="367"/>
                </a:cubicBezTo>
                <a:cubicBezTo>
                  <a:pt x="2344" y="209"/>
                  <a:pt x="2091" y="82"/>
                  <a:pt x="1806" y="19"/>
                </a:cubicBezTo>
                <a:cubicBezTo>
                  <a:pt x="1701" y="7"/>
                  <a:pt x="1597" y="0"/>
                  <a:pt x="1493"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7"/>
          <p:cNvSpPr/>
          <p:nvPr/>
        </p:nvSpPr>
        <p:spPr>
          <a:xfrm>
            <a:off x="1072526" y="2232003"/>
            <a:ext cx="65693" cy="290901"/>
          </a:xfrm>
          <a:custGeom>
            <a:avLst/>
            <a:gdLst/>
            <a:ahLst/>
            <a:cxnLst/>
            <a:rect l="l" t="t" r="r" b="b"/>
            <a:pathLst>
              <a:path w="2060" h="9122" extrusionOk="0">
                <a:moveTo>
                  <a:pt x="1838" y="1"/>
                </a:moveTo>
                <a:cubicBezTo>
                  <a:pt x="1648" y="698"/>
                  <a:pt x="1521" y="1426"/>
                  <a:pt x="1426" y="2123"/>
                </a:cubicBezTo>
                <a:cubicBezTo>
                  <a:pt x="1331" y="2851"/>
                  <a:pt x="1268" y="3579"/>
                  <a:pt x="1236" y="4308"/>
                </a:cubicBezTo>
                <a:cubicBezTo>
                  <a:pt x="1204" y="5005"/>
                  <a:pt x="1204" y="5733"/>
                  <a:pt x="1204" y="6461"/>
                </a:cubicBezTo>
                <a:cubicBezTo>
                  <a:pt x="1229" y="7017"/>
                  <a:pt x="1271" y="7554"/>
                  <a:pt x="1318" y="8100"/>
                </a:cubicBezTo>
                <a:lnTo>
                  <a:pt x="1318" y="8100"/>
                </a:lnTo>
                <a:cubicBezTo>
                  <a:pt x="1164" y="8008"/>
                  <a:pt x="1010" y="7915"/>
                  <a:pt x="856" y="7823"/>
                </a:cubicBezTo>
                <a:cubicBezTo>
                  <a:pt x="571" y="7601"/>
                  <a:pt x="286" y="7348"/>
                  <a:pt x="1" y="7063"/>
                </a:cubicBezTo>
                <a:lnTo>
                  <a:pt x="1" y="7063"/>
                </a:lnTo>
                <a:cubicBezTo>
                  <a:pt x="159" y="7411"/>
                  <a:pt x="349" y="7760"/>
                  <a:pt x="603" y="8076"/>
                </a:cubicBezTo>
                <a:cubicBezTo>
                  <a:pt x="729" y="8235"/>
                  <a:pt x="888" y="8393"/>
                  <a:pt x="1046" y="8520"/>
                </a:cubicBezTo>
                <a:cubicBezTo>
                  <a:pt x="1204" y="8646"/>
                  <a:pt x="1363" y="8773"/>
                  <a:pt x="1521" y="8868"/>
                </a:cubicBezTo>
                <a:lnTo>
                  <a:pt x="1964" y="9121"/>
                </a:lnTo>
                <a:lnTo>
                  <a:pt x="1996" y="8615"/>
                </a:lnTo>
                <a:cubicBezTo>
                  <a:pt x="2028" y="7886"/>
                  <a:pt x="2028" y="7158"/>
                  <a:pt x="2059" y="6461"/>
                </a:cubicBezTo>
                <a:cubicBezTo>
                  <a:pt x="2059" y="5733"/>
                  <a:pt x="2059" y="5036"/>
                  <a:pt x="2059" y="4308"/>
                </a:cubicBezTo>
                <a:cubicBezTo>
                  <a:pt x="2059" y="3579"/>
                  <a:pt x="2028" y="2883"/>
                  <a:pt x="1996" y="2154"/>
                </a:cubicBezTo>
                <a:cubicBezTo>
                  <a:pt x="1964" y="1426"/>
                  <a:pt x="1933" y="729"/>
                  <a:pt x="1838" y="1"/>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7"/>
          <p:cNvSpPr/>
          <p:nvPr/>
        </p:nvSpPr>
        <p:spPr>
          <a:xfrm>
            <a:off x="996788" y="2499656"/>
            <a:ext cx="215162" cy="93151"/>
          </a:xfrm>
          <a:custGeom>
            <a:avLst/>
            <a:gdLst/>
            <a:ahLst/>
            <a:cxnLst/>
            <a:rect l="l" t="t" r="r" b="b"/>
            <a:pathLst>
              <a:path w="6747" h="2921" extrusionOk="0">
                <a:moveTo>
                  <a:pt x="6746" y="0"/>
                </a:moveTo>
                <a:cubicBezTo>
                  <a:pt x="6176" y="475"/>
                  <a:pt x="5701" y="982"/>
                  <a:pt x="5163" y="1394"/>
                </a:cubicBezTo>
                <a:cubicBezTo>
                  <a:pt x="4624" y="1774"/>
                  <a:pt x="4023" y="2027"/>
                  <a:pt x="3453" y="2059"/>
                </a:cubicBezTo>
                <a:cubicBezTo>
                  <a:pt x="3393" y="2065"/>
                  <a:pt x="3333" y="2068"/>
                  <a:pt x="3273" y="2068"/>
                </a:cubicBezTo>
                <a:cubicBezTo>
                  <a:pt x="2757" y="2068"/>
                  <a:pt x="2218" y="1836"/>
                  <a:pt x="1679" y="1552"/>
                </a:cubicBezTo>
                <a:cubicBezTo>
                  <a:pt x="1078" y="1235"/>
                  <a:pt x="507" y="855"/>
                  <a:pt x="1" y="348"/>
                </a:cubicBezTo>
                <a:lnTo>
                  <a:pt x="1" y="348"/>
                </a:lnTo>
                <a:cubicBezTo>
                  <a:pt x="222" y="1045"/>
                  <a:pt x="729" y="1647"/>
                  <a:pt x="1299" y="2122"/>
                </a:cubicBezTo>
                <a:cubicBezTo>
                  <a:pt x="1830" y="2535"/>
                  <a:pt x="2525" y="2920"/>
                  <a:pt x="3309" y="2920"/>
                </a:cubicBezTo>
                <a:cubicBezTo>
                  <a:pt x="3367" y="2920"/>
                  <a:pt x="3425" y="2918"/>
                  <a:pt x="3484" y="2914"/>
                </a:cubicBezTo>
                <a:cubicBezTo>
                  <a:pt x="4339" y="2882"/>
                  <a:pt x="5068" y="2439"/>
                  <a:pt x="5606" y="1869"/>
                </a:cubicBezTo>
                <a:cubicBezTo>
                  <a:pt x="6145" y="1330"/>
                  <a:pt x="6493" y="697"/>
                  <a:pt x="6746"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7"/>
          <p:cNvSpPr/>
          <p:nvPr/>
        </p:nvSpPr>
        <p:spPr>
          <a:xfrm>
            <a:off x="895792" y="2271515"/>
            <a:ext cx="71752" cy="98094"/>
          </a:xfrm>
          <a:custGeom>
            <a:avLst/>
            <a:gdLst/>
            <a:ahLst/>
            <a:cxnLst/>
            <a:rect l="l" t="t" r="r" b="b"/>
            <a:pathLst>
              <a:path w="2250" h="3076" extrusionOk="0">
                <a:moveTo>
                  <a:pt x="1517" y="1"/>
                </a:moveTo>
                <a:cubicBezTo>
                  <a:pt x="1098" y="1"/>
                  <a:pt x="597" y="506"/>
                  <a:pt x="318" y="1232"/>
                </a:cubicBezTo>
                <a:cubicBezTo>
                  <a:pt x="1" y="2055"/>
                  <a:pt x="128" y="2879"/>
                  <a:pt x="571" y="3037"/>
                </a:cubicBezTo>
                <a:cubicBezTo>
                  <a:pt x="631" y="3063"/>
                  <a:pt x="695" y="3075"/>
                  <a:pt x="761" y="3075"/>
                </a:cubicBezTo>
                <a:cubicBezTo>
                  <a:pt x="1180" y="3075"/>
                  <a:pt x="1691" y="2573"/>
                  <a:pt x="1964" y="1834"/>
                </a:cubicBezTo>
                <a:cubicBezTo>
                  <a:pt x="2249" y="1010"/>
                  <a:pt x="2154" y="219"/>
                  <a:pt x="1679" y="29"/>
                </a:cubicBezTo>
                <a:cubicBezTo>
                  <a:pt x="1627" y="10"/>
                  <a:pt x="1573" y="1"/>
                  <a:pt x="1517" y="1"/>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7"/>
          <p:cNvSpPr/>
          <p:nvPr/>
        </p:nvSpPr>
        <p:spPr>
          <a:xfrm>
            <a:off x="1241193" y="2278563"/>
            <a:ext cx="66682" cy="90759"/>
          </a:xfrm>
          <a:custGeom>
            <a:avLst/>
            <a:gdLst/>
            <a:ahLst/>
            <a:cxnLst/>
            <a:rect l="l" t="t" r="r" b="b"/>
            <a:pathLst>
              <a:path w="2091" h="2846" extrusionOk="0">
                <a:moveTo>
                  <a:pt x="1393" y="0"/>
                </a:moveTo>
                <a:cubicBezTo>
                  <a:pt x="1004" y="0"/>
                  <a:pt x="535" y="472"/>
                  <a:pt x="286" y="1138"/>
                </a:cubicBezTo>
                <a:cubicBezTo>
                  <a:pt x="1" y="1898"/>
                  <a:pt x="127" y="2658"/>
                  <a:pt x="539" y="2816"/>
                </a:cubicBezTo>
                <a:cubicBezTo>
                  <a:pt x="590" y="2836"/>
                  <a:pt x="643" y="2845"/>
                  <a:pt x="698" y="2845"/>
                </a:cubicBezTo>
                <a:cubicBezTo>
                  <a:pt x="1088" y="2845"/>
                  <a:pt x="1556" y="2374"/>
                  <a:pt x="1806" y="1708"/>
                </a:cubicBezTo>
                <a:cubicBezTo>
                  <a:pt x="2091" y="916"/>
                  <a:pt x="1996" y="188"/>
                  <a:pt x="1552" y="29"/>
                </a:cubicBezTo>
                <a:cubicBezTo>
                  <a:pt x="1501" y="10"/>
                  <a:pt x="1448" y="0"/>
                  <a:pt x="1393"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7"/>
          <p:cNvSpPr/>
          <p:nvPr/>
        </p:nvSpPr>
        <p:spPr>
          <a:xfrm>
            <a:off x="818044" y="2100266"/>
            <a:ext cx="178775" cy="143888"/>
          </a:xfrm>
          <a:custGeom>
            <a:avLst/>
            <a:gdLst/>
            <a:ahLst/>
            <a:cxnLst/>
            <a:rect l="l" t="t" r="r" b="b"/>
            <a:pathLst>
              <a:path w="5606" h="4512" extrusionOk="0">
                <a:moveTo>
                  <a:pt x="3871" y="0"/>
                </a:moveTo>
                <a:cubicBezTo>
                  <a:pt x="3763" y="0"/>
                  <a:pt x="3655" y="5"/>
                  <a:pt x="3547" y="15"/>
                </a:cubicBezTo>
                <a:cubicBezTo>
                  <a:pt x="3199" y="47"/>
                  <a:pt x="2882" y="173"/>
                  <a:pt x="2597" y="363"/>
                </a:cubicBezTo>
                <a:cubicBezTo>
                  <a:pt x="2312" y="585"/>
                  <a:pt x="2059" y="838"/>
                  <a:pt x="1805" y="1060"/>
                </a:cubicBezTo>
                <a:cubicBezTo>
                  <a:pt x="1520" y="1282"/>
                  <a:pt x="1299" y="1503"/>
                  <a:pt x="1077" y="1757"/>
                </a:cubicBezTo>
                <a:cubicBezTo>
                  <a:pt x="887" y="2042"/>
                  <a:pt x="697" y="2327"/>
                  <a:pt x="539" y="2612"/>
                </a:cubicBezTo>
                <a:cubicBezTo>
                  <a:pt x="380" y="2897"/>
                  <a:pt x="254" y="3182"/>
                  <a:pt x="159" y="3498"/>
                </a:cubicBezTo>
                <a:cubicBezTo>
                  <a:pt x="64" y="3815"/>
                  <a:pt x="0" y="4132"/>
                  <a:pt x="0" y="4449"/>
                </a:cubicBezTo>
                <a:lnTo>
                  <a:pt x="222" y="4512"/>
                </a:lnTo>
                <a:cubicBezTo>
                  <a:pt x="507" y="4005"/>
                  <a:pt x="919" y="3625"/>
                  <a:pt x="1362" y="3277"/>
                </a:cubicBezTo>
                <a:cubicBezTo>
                  <a:pt x="1584" y="3118"/>
                  <a:pt x="1805" y="2960"/>
                  <a:pt x="2027" y="2833"/>
                </a:cubicBezTo>
                <a:cubicBezTo>
                  <a:pt x="2249" y="2707"/>
                  <a:pt x="2502" y="2580"/>
                  <a:pt x="2724" y="2485"/>
                </a:cubicBezTo>
                <a:cubicBezTo>
                  <a:pt x="2977" y="2390"/>
                  <a:pt x="3231" y="2358"/>
                  <a:pt x="3484" y="2327"/>
                </a:cubicBezTo>
                <a:cubicBezTo>
                  <a:pt x="3737" y="2263"/>
                  <a:pt x="3959" y="2200"/>
                  <a:pt x="4149" y="2073"/>
                </a:cubicBezTo>
                <a:cubicBezTo>
                  <a:pt x="4592" y="1820"/>
                  <a:pt x="5004" y="1503"/>
                  <a:pt x="5606" y="933"/>
                </a:cubicBezTo>
                <a:lnTo>
                  <a:pt x="5606" y="712"/>
                </a:lnTo>
                <a:cubicBezTo>
                  <a:pt x="5093" y="172"/>
                  <a:pt x="4489" y="0"/>
                  <a:pt x="3871"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7"/>
          <p:cNvSpPr/>
          <p:nvPr/>
        </p:nvSpPr>
        <p:spPr>
          <a:xfrm>
            <a:off x="1195749" y="2088179"/>
            <a:ext cx="179796" cy="143856"/>
          </a:xfrm>
          <a:custGeom>
            <a:avLst/>
            <a:gdLst/>
            <a:ahLst/>
            <a:cxnLst/>
            <a:rect l="l" t="t" r="r" b="b"/>
            <a:pathLst>
              <a:path w="5638" h="4511" extrusionOk="0">
                <a:moveTo>
                  <a:pt x="1776" y="1"/>
                </a:moveTo>
                <a:cubicBezTo>
                  <a:pt x="1162" y="1"/>
                  <a:pt x="522" y="189"/>
                  <a:pt x="1" y="711"/>
                </a:cubicBezTo>
                <a:lnTo>
                  <a:pt x="32" y="932"/>
                </a:lnTo>
                <a:cubicBezTo>
                  <a:pt x="602" y="1502"/>
                  <a:pt x="1014" y="1819"/>
                  <a:pt x="1457" y="2072"/>
                </a:cubicBezTo>
                <a:cubicBezTo>
                  <a:pt x="1679" y="2231"/>
                  <a:pt x="1901" y="2294"/>
                  <a:pt x="2154" y="2326"/>
                </a:cubicBezTo>
                <a:cubicBezTo>
                  <a:pt x="2376" y="2357"/>
                  <a:pt x="2661" y="2421"/>
                  <a:pt x="2882" y="2516"/>
                </a:cubicBezTo>
                <a:cubicBezTo>
                  <a:pt x="3136" y="2611"/>
                  <a:pt x="3357" y="2737"/>
                  <a:pt x="3579" y="2864"/>
                </a:cubicBezTo>
                <a:cubicBezTo>
                  <a:pt x="3833" y="2991"/>
                  <a:pt x="4054" y="3149"/>
                  <a:pt x="4244" y="3307"/>
                </a:cubicBezTo>
                <a:cubicBezTo>
                  <a:pt x="4688" y="3624"/>
                  <a:pt x="5131" y="4004"/>
                  <a:pt x="5416" y="4511"/>
                </a:cubicBezTo>
                <a:lnTo>
                  <a:pt x="5606" y="4479"/>
                </a:lnTo>
                <a:cubicBezTo>
                  <a:pt x="5638" y="4162"/>
                  <a:pt x="5574" y="3814"/>
                  <a:pt x="5479" y="3497"/>
                </a:cubicBezTo>
                <a:cubicBezTo>
                  <a:pt x="5384" y="3212"/>
                  <a:pt x="5226" y="2896"/>
                  <a:pt x="5099" y="2611"/>
                </a:cubicBezTo>
                <a:cubicBezTo>
                  <a:pt x="4941" y="2326"/>
                  <a:pt x="4751" y="2041"/>
                  <a:pt x="4529" y="1787"/>
                </a:cubicBezTo>
                <a:cubicBezTo>
                  <a:pt x="4308" y="1534"/>
                  <a:pt x="4086" y="1281"/>
                  <a:pt x="3833" y="1059"/>
                </a:cubicBezTo>
                <a:cubicBezTo>
                  <a:pt x="3579" y="837"/>
                  <a:pt x="3326" y="616"/>
                  <a:pt x="3041" y="394"/>
                </a:cubicBezTo>
                <a:cubicBezTo>
                  <a:pt x="2756" y="172"/>
                  <a:pt x="2407" y="46"/>
                  <a:pt x="2059" y="14"/>
                </a:cubicBezTo>
                <a:cubicBezTo>
                  <a:pt x="1966" y="5"/>
                  <a:pt x="1871" y="1"/>
                  <a:pt x="1776" y="1"/>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7"/>
          <p:cNvSpPr/>
          <p:nvPr/>
        </p:nvSpPr>
        <p:spPr>
          <a:xfrm>
            <a:off x="860458" y="2418847"/>
            <a:ext cx="108107" cy="63652"/>
          </a:xfrm>
          <a:custGeom>
            <a:avLst/>
            <a:gdLst/>
            <a:ahLst/>
            <a:cxnLst/>
            <a:rect l="l" t="t" r="r" b="b"/>
            <a:pathLst>
              <a:path w="3390" h="1996" extrusionOk="0">
                <a:moveTo>
                  <a:pt x="1679" y="1"/>
                </a:moveTo>
                <a:cubicBezTo>
                  <a:pt x="760" y="1"/>
                  <a:pt x="0" y="444"/>
                  <a:pt x="0" y="1014"/>
                </a:cubicBezTo>
                <a:cubicBezTo>
                  <a:pt x="0" y="1552"/>
                  <a:pt x="760" y="1996"/>
                  <a:pt x="1679" y="1996"/>
                </a:cubicBezTo>
                <a:cubicBezTo>
                  <a:pt x="2629" y="1996"/>
                  <a:pt x="3389" y="1552"/>
                  <a:pt x="3389" y="1014"/>
                </a:cubicBezTo>
                <a:cubicBezTo>
                  <a:pt x="3389" y="444"/>
                  <a:pt x="2629" y="1"/>
                  <a:pt x="1679" y="1"/>
                </a:cubicBezTo>
                <a:close/>
              </a:path>
            </a:pathLst>
          </a:custGeom>
          <a:solidFill>
            <a:srgbClr val="FCAF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7"/>
          <p:cNvSpPr/>
          <p:nvPr/>
        </p:nvSpPr>
        <p:spPr>
          <a:xfrm>
            <a:off x="1229074" y="2418847"/>
            <a:ext cx="109096" cy="63652"/>
          </a:xfrm>
          <a:custGeom>
            <a:avLst/>
            <a:gdLst/>
            <a:ahLst/>
            <a:cxnLst/>
            <a:rect l="l" t="t" r="r" b="b"/>
            <a:pathLst>
              <a:path w="3421" h="1996" extrusionOk="0">
                <a:moveTo>
                  <a:pt x="1711" y="1"/>
                </a:moveTo>
                <a:cubicBezTo>
                  <a:pt x="761" y="1"/>
                  <a:pt x="1" y="444"/>
                  <a:pt x="1" y="1014"/>
                </a:cubicBezTo>
                <a:cubicBezTo>
                  <a:pt x="1" y="1552"/>
                  <a:pt x="761" y="1996"/>
                  <a:pt x="1711" y="1996"/>
                </a:cubicBezTo>
                <a:cubicBezTo>
                  <a:pt x="2661" y="1996"/>
                  <a:pt x="3421" y="1552"/>
                  <a:pt x="3421" y="1014"/>
                </a:cubicBezTo>
                <a:cubicBezTo>
                  <a:pt x="3421" y="444"/>
                  <a:pt x="2661" y="1"/>
                  <a:pt x="1711" y="1"/>
                </a:cubicBezTo>
                <a:close/>
              </a:path>
            </a:pathLst>
          </a:custGeom>
          <a:solidFill>
            <a:srgbClr val="FCAF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7"/>
          <p:cNvSpPr/>
          <p:nvPr/>
        </p:nvSpPr>
        <p:spPr>
          <a:xfrm>
            <a:off x="1049625" y="1541393"/>
            <a:ext cx="247466" cy="117004"/>
          </a:xfrm>
          <a:custGeom>
            <a:avLst/>
            <a:gdLst/>
            <a:ahLst/>
            <a:cxnLst/>
            <a:rect l="l" t="t" r="r" b="b"/>
            <a:pathLst>
              <a:path w="7760" h="3669" extrusionOk="0">
                <a:moveTo>
                  <a:pt x="2233" y="1"/>
                </a:moveTo>
                <a:cubicBezTo>
                  <a:pt x="1889" y="1"/>
                  <a:pt x="1545" y="69"/>
                  <a:pt x="1235" y="185"/>
                </a:cubicBezTo>
                <a:cubicBezTo>
                  <a:pt x="729" y="407"/>
                  <a:pt x="254" y="787"/>
                  <a:pt x="0" y="1262"/>
                </a:cubicBezTo>
                <a:cubicBezTo>
                  <a:pt x="510" y="637"/>
                  <a:pt x="1273" y="299"/>
                  <a:pt x="2006" y="299"/>
                </a:cubicBezTo>
                <a:cubicBezTo>
                  <a:pt x="2275" y="299"/>
                  <a:pt x="2540" y="345"/>
                  <a:pt x="2787" y="439"/>
                </a:cubicBezTo>
                <a:cubicBezTo>
                  <a:pt x="3705" y="755"/>
                  <a:pt x="4371" y="1737"/>
                  <a:pt x="4339" y="2719"/>
                </a:cubicBezTo>
                <a:lnTo>
                  <a:pt x="4307" y="3289"/>
                </a:lnTo>
                <a:lnTo>
                  <a:pt x="4687" y="2846"/>
                </a:lnTo>
                <a:cubicBezTo>
                  <a:pt x="5037" y="2414"/>
                  <a:pt x="5594" y="2121"/>
                  <a:pt x="6162" y="2121"/>
                </a:cubicBezTo>
                <a:cubicBezTo>
                  <a:pt x="6261" y="2121"/>
                  <a:pt x="6361" y="2130"/>
                  <a:pt x="6461" y="2149"/>
                </a:cubicBezTo>
                <a:cubicBezTo>
                  <a:pt x="6809" y="2212"/>
                  <a:pt x="7094" y="2402"/>
                  <a:pt x="7316" y="2687"/>
                </a:cubicBezTo>
                <a:cubicBezTo>
                  <a:pt x="7569" y="2941"/>
                  <a:pt x="7696" y="3289"/>
                  <a:pt x="7664" y="3669"/>
                </a:cubicBezTo>
                <a:cubicBezTo>
                  <a:pt x="7759" y="3321"/>
                  <a:pt x="7664" y="2909"/>
                  <a:pt x="7474" y="2592"/>
                </a:cubicBezTo>
                <a:cubicBezTo>
                  <a:pt x="7252" y="2244"/>
                  <a:pt x="6936" y="1990"/>
                  <a:pt x="6556" y="1895"/>
                </a:cubicBezTo>
                <a:cubicBezTo>
                  <a:pt x="6375" y="1840"/>
                  <a:pt x="6195" y="1815"/>
                  <a:pt x="6017" y="1815"/>
                </a:cubicBezTo>
                <a:cubicBezTo>
                  <a:pt x="5789" y="1815"/>
                  <a:pt x="5566" y="1856"/>
                  <a:pt x="5352" y="1927"/>
                </a:cubicBezTo>
                <a:cubicBezTo>
                  <a:pt x="5138" y="2005"/>
                  <a:pt x="4923" y="2119"/>
                  <a:pt x="4731" y="2269"/>
                </a:cubicBezTo>
                <a:lnTo>
                  <a:pt x="4731" y="2269"/>
                </a:lnTo>
                <a:cubicBezTo>
                  <a:pt x="4592" y="1292"/>
                  <a:pt x="3844" y="393"/>
                  <a:pt x="2882" y="90"/>
                </a:cubicBezTo>
                <a:cubicBezTo>
                  <a:pt x="2672" y="29"/>
                  <a:pt x="2453" y="1"/>
                  <a:pt x="2233"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7"/>
          <p:cNvSpPr/>
          <p:nvPr/>
        </p:nvSpPr>
        <p:spPr>
          <a:xfrm>
            <a:off x="1445508" y="1814914"/>
            <a:ext cx="220200" cy="76791"/>
          </a:xfrm>
          <a:custGeom>
            <a:avLst/>
            <a:gdLst/>
            <a:ahLst/>
            <a:cxnLst/>
            <a:rect l="l" t="t" r="r" b="b"/>
            <a:pathLst>
              <a:path w="6905" h="2408" extrusionOk="0">
                <a:moveTo>
                  <a:pt x="2312" y="1"/>
                </a:moveTo>
                <a:cubicBezTo>
                  <a:pt x="1711" y="1"/>
                  <a:pt x="1172" y="222"/>
                  <a:pt x="761" y="602"/>
                </a:cubicBezTo>
                <a:cubicBezTo>
                  <a:pt x="349" y="951"/>
                  <a:pt x="32" y="1457"/>
                  <a:pt x="0" y="1996"/>
                </a:cubicBezTo>
                <a:cubicBezTo>
                  <a:pt x="159" y="1489"/>
                  <a:pt x="507" y="1077"/>
                  <a:pt x="919" y="792"/>
                </a:cubicBezTo>
                <a:cubicBezTo>
                  <a:pt x="1296" y="531"/>
                  <a:pt x="1726" y="377"/>
                  <a:pt x="2160" y="377"/>
                </a:cubicBezTo>
                <a:cubicBezTo>
                  <a:pt x="2200" y="377"/>
                  <a:pt x="2240" y="378"/>
                  <a:pt x="2281" y="381"/>
                </a:cubicBezTo>
                <a:cubicBezTo>
                  <a:pt x="3262" y="444"/>
                  <a:pt x="4149" y="1141"/>
                  <a:pt x="4466" y="2059"/>
                </a:cubicBezTo>
                <a:lnTo>
                  <a:pt x="4592" y="2407"/>
                </a:lnTo>
                <a:lnTo>
                  <a:pt x="4782" y="2122"/>
                </a:lnTo>
                <a:cubicBezTo>
                  <a:pt x="5004" y="1806"/>
                  <a:pt x="5384" y="1584"/>
                  <a:pt x="5796" y="1584"/>
                </a:cubicBezTo>
                <a:cubicBezTo>
                  <a:pt x="6208" y="1584"/>
                  <a:pt x="6651" y="1774"/>
                  <a:pt x="6904" y="2154"/>
                </a:cubicBezTo>
                <a:cubicBezTo>
                  <a:pt x="6714" y="1742"/>
                  <a:pt x="6303" y="1394"/>
                  <a:pt x="5796" y="1362"/>
                </a:cubicBezTo>
                <a:cubicBezTo>
                  <a:pt x="5742" y="1355"/>
                  <a:pt x="5688" y="1352"/>
                  <a:pt x="5634" y="1352"/>
                </a:cubicBezTo>
                <a:cubicBezTo>
                  <a:pt x="5309" y="1352"/>
                  <a:pt x="4981" y="1478"/>
                  <a:pt x="4719" y="1700"/>
                </a:cubicBezTo>
                <a:lnTo>
                  <a:pt x="4719" y="1700"/>
                </a:lnTo>
                <a:cubicBezTo>
                  <a:pt x="4537" y="1270"/>
                  <a:pt x="4233" y="892"/>
                  <a:pt x="3864" y="602"/>
                </a:cubicBezTo>
                <a:cubicBezTo>
                  <a:pt x="3421" y="222"/>
                  <a:pt x="2882" y="1"/>
                  <a:pt x="2312"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7"/>
          <p:cNvSpPr/>
          <p:nvPr/>
        </p:nvSpPr>
        <p:spPr>
          <a:xfrm>
            <a:off x="620386" y="1696761"/>
            <a:ext cx="268673" cy="88909"/>
          </a:xfrm>
          <a:custGeom>
            <a:avLst/>
            <a:gdLst/>
            <a:ahLst/>
            <a:cxnLst/>
            <a:rect l="l" t="t" r="r" b="b"/>
            <a:pathLst>
              <a:path w="8425" h="2788" extrusionOk="0">
                <a:moveTo>
                  <a:pt x="2914" y="0"/>
                </a:moveTo>
                <a:cubicBezTo>
                  <a:pt x="2249" y="0"/>
                  <a:pt x="1584" y="190"/>
                  <a:pt x="1046" y="570"/>
                </a:cubicBezTo>
                <a:cubicBezTo>
                  <a:pt x="761" y="760"/>
                  <a:pt x="508" y="982"/>
                  <a:pt x="318" y="1267"/>
                </a:cubicBezTo>
                <a:cubicBezTo>
                  <a:pt x="128" y="1520"/>
                  <a:pt x="1" y="1837"/>
                  <a:pt x="32" y="2154"/>
                </a:cubicBezTo>
                <a:cubicBezTo>
                  <a:pt x="128" y="1520"/>
                  <a:pt x="666" y="1077"/>
                  <a:pt x="1173" y="792"/>
                </a:cubicBezTo>
                <a:cubicBezTo>
                  <a:pt x="1658" y="507"/>
                  <a:pt x="2194" y="376"/>
                  <a:pt x="2736" y="376"/>
                </a:cubicBezTo>
                <a:cubicBezTo>
                  <a:pt x="2795" y="376"/>
                  <a:pt x="2855" y="377"/>
                  <a:pt x="2914" y="380"/>
                </a:cubicBezTo>
                <a:cubicBezTo>
                  <a:pt x="3484" y="412"/>
                  <a:pt x="4054" y="634"/>
                  <a:pt x="4530" y="1014"/>
                </a:cubicBezTo>
                <a:cubicBezTo>
                  <a:pt x="5005" y="1362"/>
                  <a:pt x="5385" y="1869"/>
                  <a:pt x="5575" y="2439"/>
                </a:cubicBezTo>
                <a:lnTo>
                  <a:pt x="5701" y="2787"/>
                </a:lnTo>
                <a:lnTo>
                  <a:pt x="5891" y="2470"/>
                </a:lnTo>
                <a:cubicBezTo>
                  <a:pt x="6113" y="2059"/>
                  <a:pt x="6588" y="1774"/>
                  <a:pt x="7095" y="1774"/>
                </a:cubicBezTo>
                <a:cubicBezTo>
                  <a:pt x="7348" y="1774"/>
                  <a:pt x="7601" y="1837"/>
                  <a:pt x="7823" y="1964"/>
                </a:cubicBezTo>
                <a:cubicBezTo>
                  <a:pt x="8045" y="2090"/>
                  <a:pt x="8266" y="2280"/>
                  <a:pt x="8425" y="2502"/>
                </a:cubicBezTo>
                <a:cubicBezTo>
                  <a:pt x="8298" y="2249"/>
                  <a:pt x="8108" y="2027"/>
                  <a:pt x="7886" y="1869"/>
                </a:cubicBezTo>
                <a:cubicBezTo>
                  <a:pt x="7665" y="1710"/>
                  <a:pt x="7411" y="1584"/>
                  <a:pt x="7095" y="1552"/>
                </a:cubicBezTo>
                <a:cubicBezTo>
                  <a:pt x="7063" y="1550"/>
                  <a:pt x="7031" y="1549"/>
                  <a:pt x="6999" y="1549"/>
                </a:cubicBezTo>
                <a:cubicBezTo>
                  <a:pt x="6564" y="1549"/>
                  <a:pt x="6119" y="1713"/>
                  <a:pt x="5791" y="2027"/>
                </a:cubicBezTo>
                <a:lnTo>
                  <a:pt x="5791" y="2027"/>
                </a:lnTo>
                <a:cubicBezTo>
                  <a:pt x="5581" y="1508"/>
                  <a:pt x="5239" y="1046"/>
                  <a:pt x="4783" y="697"/>
                </a:cubicBezTo>
                <a:cubicBezTo>
                  <a:pt x="4244" y="285"/>
                  <a:pt x="3579" y="32"/>
                  <a:pt x="2914"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7"/>
          <p:cNvSpPr/>
          <p:nvPr/>
        </p:nvSpPr>
        <p:spPr>
          <a:xfrm>
            <a:off x="461829" y="1977712"/>
            <a:ext cx="174757" cy="81638"/>
          </a:xfrm>
          <a:custGeom>
            <a:avLst/>
            <a:gdLst/>
            <a:ahLst/>
            <a:cxnLst/>
            <a:rect l="l" t="t" r="r" b="b"/>
            <a:pathLst>
              <a:path w="5480" h="2560" extrusionOk="0">
                <a:moveTo>
                  <a:pt x="2266" y="1"/>
                </a:moveTo>
                <a:cubicBezTo>
                  <a:pt x="1923" y="1"/>
                  <a:pt x="1580" y="71"/>
                  <a:pt x="1268" y="216"/>
                </a:cubicBezTo>
                <a:cubicBezTo>
                  <a:pt x="856" y="438"/>
                  <a:pt x="507" y="818"/>
                  <a:pt x="286" y="1229"/>
                </a:cubicBezTo>
                <a:cubicBezTo>
                  <a:pt x="64" y="1641"/>
                  <a:pt x="1" y="2116"/>
                  <a:pt x="64" y="2559"/>
                </a:cubicBezTo>
                <a:cubicBezTo>
                  <a:pt x="96" y="2116"/>
                  <a:pt x="286" y="1704"/>
                  <a:pt x="507" y="1356"/>
                </a:cubicBezTo>
                <a:cubicBezTo>
                  <a:pt x="761" y="1008"/>
                  <a:pt x="1078" y="723"/>
                  <a:pt x="1458" y="564"/>
                </a:cubicBezTo>
                <a:cubicBezTo>
                  <a:pt x="1709" y="455"/>
                  <a:pt x="1983" y="402"/>
                  <a:pt x="2260" y="402"/>
                </a:cubicBezTo>
                <a:cubicBezTo>
                  <a:pt x="2786" y="402"/>
                  <a:pt x="3323" y="592"/>
                  <a:pt x="3738" y="944"/>
                </a:cubicBezTo>
                <a:lnTo>
                  <a:pt x="3896" y="1071"/>
                </a:lnTo>
                <a:lnTo>
                  <a:pt x="3991" y="913"/>
                </a:lnTo>
                <a:cubicBezTo>
                  <a:pt x="4157" y="644"/>
                  <a:pt x="4512" y="469"/>
                  <a:pt x="4888" y="469"/>
                </a:cubicBezTo>
                <a:cubicBezTo>
                  <a:pt x="5088" y="469"/>
                  <a:pt x="5293" y="518"/>
                  <a:pt x="5480" y="628"/>
                </a:cubicBezTo>
                <a:cubicBezTo>
                  <a:pt x="5258" y="374"/>
                  <a:pt x="4941" y="279"/>
                  <a:pt x="4593" y="279"/>
                </a:cubicBezTo>
                <a:cubicBezTo>
                  <a:pt x="4336" y="305"/>
                  <a:pt x="4057" y="393"/>
                  <a:pt x="3843" y="579"/>
                </a:cubicBezTo>
                <a:lnTo>
                  <a:pt x="3843" y="579"/>
                </a:lnTo>
                <a:cubicBezTo>
                  <a:pt x="3419" y="200"/>
                  <a:pt x="2843" y="1"/>
                  <a:pt x="2266"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7"/>
          <p:cNvSpPr/>
          <p:nvPr/>
        </p:nvSpPr>
        <p:spPr>
          <a:xfrm>
            <a:off x="1523669" y="1538810"/>
            <a:ext cx="150521" cy="74144"/>
          </a:xfrm>
          <a:custGeom>
            <a:avLst/>
            <a:gdLst/>
            <a:ahLst/>
            <a:cxnLst/>
            <a:rect l="l" t="t" r="r" b="b"/>
            <a:pathLst>
              <a:path w="4720" h="2325" extrusionOk="0">
                <a:moveTo>
                  <a:pt x="1528" y="1"/>
                </a:moveTo>
                <a:cubicBezTo>
                  <a:pt x="1306" y="1"/>
                  <a:pt x="1088" y="41"/>
                  <a:pt x="887" y="108"/>
                </a:cubicBezTo>
                <a:cubicBezTo>
                  <a:pt x="507" y="266"/>
                  <a:pt x="159" y="551"/>
                  <a:pt x="1" y="900"/>
                </a:cubicBezTo>
                <a:cubicBezTo>
                  <a:pt x="254" y="615"/>
                  <a:pt x="602" y="456"/>
                  <a:pt x="983" y="361"/>
                </a:cubicBezTo>
                <a:cubicBezTo>
                  <a:pt x="1099" y="340"/>
                  <a:pt x="1215" y="330"/>
                  <a:pt x="1330" y="330"/>
                </a:cubicBezTo>
                <a:cubicBezTo>
                  <a:pt x="1560" y="330"/>
                  <a:pt x="1785" y="372"/>
                  <a:pt x="1996" y="456"/>
                </a:cubicBezTo>
                <a:cubicBezTo>
                  <a:pt x="2661" y="710"/>
                  <a:pt x="3136" y="1311"/>
                  <a:pt x="3326" y="2008"/>
                </a:cubicBezTo>
                <a:lnTo>
                  <a:pt x="3421" y="2293"/>
                </a:lnTo>
                <a:lnTo>
                  <a:pt x="3579" y="2103"/>
                </a:lnTo>
                <a:cubicBezTo>
                  <a:pt x="3685" y="1985"/>
                  <a:pt x="3861" y="1921"/>
                  <a:pt x="4047" y="1921"/>
                </a:cubicBezTo>
                <a:cubicBezTo>
                  <a:pt x="4309" y="1921"/>
                  <a:pt x="4590" y="2047"/>
                  <a:pt x="4719" y="2325"/>
                </a:cubicBezTo>
                <a:cubicBezTo>
                  <a:pt x="4719" y="2071"/>
                  <a:pt x="4466" y="1850"/>
                  <a:pt x="4213" y="1723"/>
                </a:cubicBezTo>
                <a:cubicBezTo>
                  <a:pt x="4122" y="1689"/>
                  <a:pt x="4019" y="1671"/>
                  <a:pt x="3912" y="1671"/>
                </a:cubicBezTo>
                <a:cubicBezTo>
                  <a:pt x="3807" y="1671"/>
                  <a:pt x="3699" y="1688"/>
                  <a:pt x="3596" y="1724"/>
                </a:cubicBezTo>
                <a:lnTo>
                  <a:pt x="3596" y="1724"/>
                </a:lnTo>
                <a:cubicBezTo>
                  <a:pt x="3408" y="1010"/>
                  <a:pt x="2869" y="338"/>
                  <a:pt x="2123" y="108"/>
                </a:cubicBezTo>
                <a:cubicBezTo>
                  <a:pt x="1928" y="33"/>
                  <a:pt x="1726" y="1"/>
                  <a:pt x="1528"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7"/>
          <p:cNvSpPr/>
          <p:nvPr/>
        </p:nvSpPr>
        <p:spPr>
          <a:xfrm>
            <a:off x="758150" y="1491741"/>
            <a:ext cx="191914" cy="59602"/>
          </a:xfrm>
          <a:custGeom>
            <a:avLst/>
            <a:gdLst/>
            <a:ahLst/>
            <a:cxnLst/>
            <a:rect l="l" t="t" r="r" b="b"/>
            <a:pathLst>
              <a:path w="6018" h="1869" extrusionOk="0">
                <a:moveTo>
                  <a:pt x="2223" y="1"/>
                </a:moveTo>
                <a:cubicBezTo>
                  <a:pt x="2094" y="1"/>
                  <a:pt x="1965" y="11"/>
                  <a:pt x="1837" y="32"/>
                </a:cubicBezTo>
                <a:cubicBezTo>
                  <a:pt x="1362" y="96"/>
                  <a:pt x="951" y="349"/>
                  <a:pt x="602" y="666"/>
                </a:cubicBezTo>
                <a:cubicBezTo>
                  <a:pt x="286" y="982"/>
                  <a:pt x="64" y="1426"/>
                  <a:pt x="1" y="1869"/>
                </a:cubicBezTo>
                <a:cubicBezTo>
                  <a:pt x="191" y="1457"/>
                  <a:pt x="444" y="1109"/>
                  <a:pt x="792" y="856"/>
                </a:cubicBezTo>
                <a:cubicBezTo>
                  <a:pt x="1109" y="602"/>
                  <a:pt x="1521" y="444"/>
                  <a:pt x="1901" y="381"/>
                </a:cubicBezTo>
                <a:cubicBezTo>
                  <a:pt x="1982" y="371"/>
                  <a:pt x="2063" y="366"/>
                  <a:pt x="2145" y="366"/>
                </a:cubicBezTo>
                <a:cubicBezTo>
                  <a:pt x="2863" y="366"/>
                  <a:pt x="3593" y="733"/>
                  <a:pt x="3991" y="1331"/>
                </a:cubicBezTo>
                <a:lnTo>
                  <a:pt x="4118" y="1552"/>
                </a:lnTo>
                <a:lnTo>
                  <a:pt x="4276" y="1362"/>
                </a:lnTo>
                <a:cubicBezTo>
                  <a:pt x="4466" y="1141"/>
                  <a:pt x="4751" y="982"/>
                  <a:pt x="5068" y="919"/>
                </a:cubicBezTo>
                <a:cubicBezTo>
                  <a:pt x="5119" y="914"/>
                  <a:pt x="5171" y="911"/>
                  <a:pt x="5224" y="911"/>
                </a:cubicBezTo>
                <a:cubicBezTo>
                  <a:pt x="5496" y="911"/>
                  <a:pt x="5779" y="981"/>
                  <a:pt x="6018" y="1141"/>
                </a:cubicBezTo>
                <a:cubicBezTo>
                  <a:pt x="5796" y="887"/>
                  <a:pt x="5416" y="729"/>
                  <a:pt x="5068" y="729"/>
                </a:cubicBezTo>
                <a:cubicBezTo>
                  <a:pt x="5036" y="726"/>
                  <a:pt x="5003" y="725"/>
                  <a:pt x="4971" y="725"/>
                </a:cubicBezTo>
                <a:cubicBezTo>
                  <a:pt x="4687" y="725"/>
                  <a:pt x="4395" y="826"/>
                  <a:pt x="4171" y="1002"/>
                </a:cubicBezTo>
                <a:lnTo>
                  <a:pt x="4171" y="1002"/>
                </a:lnTo>
                <a:cubicBezTo>
                  <a:pt x="3735" y="366"/>
                  <a:pt x="2984" y="1"/>
                  <a:pt x="2223"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7"/>
          <p:cNvSpPr/>
          <p:nvPr/>
        </p:nvSpPr>
        <p:spPr>
          <a:xfrm>
            <a:off x="587767" y="3335844"/>
            <a:ext cx="736276" cy="1067518"/>
          </a:xfrm>
          <a:custGeom>
            <a:avLst/>
            <a:gdLst/>
            <a:ahLst/>
            <a:cxnLst/>
            <a:rect l="l" t="t" r="r" b="b"/>
            <a:pathLst>
              <a:path w="23088" h="33475" extrusionOk="0">
                <a:moveTo>
                  <a:pt x="2883" y="1"/>
                </a:moveTo>
                <a:cubicBezTo>
                  <a:pt x="2883" y="1"/>
                  <a:pt x="1" y="7696"/>
                  <a:pt x="2883" y="10737"/>
                </a:cubicBezTo>
                <a:cubicBezTo>
                  <a:pt x="5765" y="13809"/>
                  <a:pt x="11908" y="14695"/>
                  <a:pt x="11908" y="14695"/>
                </a:cubicBezTo>
                <a:lnTo>
                  <a:pt x="10072" y="31131"/>
                </a:lnTo>
                <a:lnTo>
                  <a:pt x="17640" y="33475"/>
                </a:lnTo>
                <a:cubicBezTo>
                  <a:pt x="17640" y="33475"/>
                  <a:pt x="23088" y="17482"/>
                  <a:pt x="22391" y="13270"/>
                </a:cubicBezTo>
                <a:cubicBezTo>
                  <a:pt x="21726" y="9090"/>
                  <a:pt x="2883" y="1"/>
                  <a:pt x="2883" y="1"/>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7"/>
          <p:cNvSpPr/>
          <p:nvPr/>
        </p:nvSpPr>
        <p:spPr>
          <a:xfrm>
            <a:off x="1195749" y="3448957"/>
            <a:ext cx="612065" cy="879686"/>
          </a:xfrm>
          <a:custGeom>
            <a:avLst/>
            <a:gdLst/>
            <a:ahLst/>
            <a:cxnLst/>
            <a:rect l="l" t="t" r="r" b="b"/>
            <a:pathLst>
              <a:path w="19193" h="27585" extrusionOk="0">
                <a:moveTo>
                  <a:pt x="6841" y="1"/>
                </a:moveTo>
                <a:lnTo>
                  <a:pt x="1" y="7190"/>
                </a:lnTo>
                <a:lnTo>
                  <a:pt x="5448" y="8710"/>
                </a:lnTo>
                <a:lnTo>
                  <a:pt x="11876" y="27584"/>
                </a:lnTo>
                <a:lnTo>
                  <a:pt x="19192" y="25083"/>
                </a:lnTo>
                <a:cubicBezTo>
                  <a:pt x="19192" y="25083"/>
                  <a:pt x="15423" y="6683"/>
                  <a:pt x="13903" y="4846"/>
                </a:cubicBezTo>
                <a:cubicBezTo>
                  <a:pt x="12351" y="3009"/>
                  <a:pt x="6841" y="1"/>
                  <a:pt x="6841" y="1"/>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37"/>
          <p:cNvSpPr/>
          <p:nvPr/>
        </p:nvSpPr>
        <p:spPr>
          <a:xfrm>
            <a:off x="914990" y="4339709"/>
            <a:ext cx="411062" cy="265644"/>
          </a:xfrm>
          <a:custGeom>
            <a:avLst/>
            <a:gdLst/>
            <a:ahLst/>
            <a:cxnLst/>
            <a:rect l="l" t="t" r="r" b="b"/>
            <a:pathLst>
              <a:path w="12890" h="8330" extrusionOk="0">
                <a:moveTo>
                  <a:pt x="982" y="1"/>
                </a:moveTo>
                <a:lnTo>
                  <a:pt x="1" y="4371"/>
                </a:lnTo>
                <a:cubicBezTo>
                  <a:pt x="3991" y="6493"/>
                  <a:pt x="8393" y="7855"/>
                  <a:pt x="12890" y="8330"/>
                </a:cubicBezTo>
                <a:cubicBezTo>
                  <a:pt x="12130" y="5638"/>
                  <a:pt x="10261" y="3389"/>
                  <a:pt x="7696" y="2154"/>
                </a:cubicBezTo>
                <a:lnTo>
                  <a:pt x="7379" y="1996"/>
                </a:lnTo>
                <a:lnTo>
                  <a:pt x="9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37"/>
          <p:cNvSpPr/>
          <p:nvPr/>
        </p:nvSpPr>
        <p:spPr>
          <a:xfrm>
            <a:off x="903892" y="4478080"/>
            <a:ext cx="432269" cy="167678"/>
          </a:xfrm>
          <a:custGeom>
            <a:avLst/>
            <a:gdLst/>
            <a:ahLst/>
            <a:cxnLst/>
            <a:rect l="l" t="t" r="r" b="b"/>
            <a:pathLst>
              <a:path w="13555" h="5258" extrusionOk="0">
                <a:moveTo>
                  <a:pt x="349" y="0"/>
                </a:moveTo>
                <a:lnTo>
                  <a:pt x="0" y="1521"/>
                </a:lnTo>
                <a:lnTo>
                  <a:pt x="13555" y="5257"/>
                </a:lnTo>
                <a:cubicBezTo>
                  <a:pt x="13460" y="4814"/>
                  <a:pt x="13365" y="4402"/>
                  <a:pt x="13270" y="3991"/>
                </a:cubicBezTo>
                <a:cubicBezTo>
                  <a:pt x="8741" y="3516"/>
                  <a:pt x="4339" y="2154"/>
                  <a:pt x="349" y="0"/>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37"/>
          <p:cNvSpPr/>
          <p:nvPr/>
        </p:nvSpPr>
        <p:spPr>
          <a:xfrm>
            <a:off x="1229074" y="4490421"/>
            <a:ext cx="75771" cy="57370"/>
          </a:xfrm>
          <a:custGeom>
            <a:avLst/>
            <a:gdLst/>
            <a:ahLst/>
            <a:cxnLst/>
            <a:rect l="l" t="t" r="r" b="b"/>
            <a:pathLst>
              <a:path w="2376" h="1799" extrusionOk="0">
                <a:moveTo>
                  <a:pt x="2091" y="1"/>
                </a:moveTo>
                <a:cubicBezTo>
                  <a:pt x="1642" y="1"/>
                  <a:pt x="1190" y="176"/>
                  <a:pt x="824" y="437"/>
                </a:cubicBezTo>
                <a:cubicBezTo>
                  <a:pt x="381" y="754"/>
                  <a:pt x="64" y="1260"/>
                  <a:pt x="1" y="1799"/>
                </a:cubicBezTo>
                <a:cubicBezTo>
                  <a:pt x="349" y="1387"/>
                  <a:pt x="697" y="1070"/>
                  <a:pt x="1077" y="785"/>
                </a:cubicBezTo>
                <a:cubicBezTo>
                  <a:pt x="1457" y="500"/>
                  <a:pt x="1869" y="247"/>
                  <a:pt x="2376" y="25"/>
                </a:cubicBezTo>
                <a:cubicBezTo>
                  <a:pt x="2282" y="8"/>
                  <a:pt x="2186" y="1"/>
                  <a:pt x="2091" y="1"/>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37"/>
          <p:cNvSpPr/>
          <p:nvPr/>
        </p:nvSpPr>
        <p:spPr>
          <a:xfrm>
            <a:off x="1205859" y="4468640"/>
            <a:ext cx="69712" cy="60974"/>
          </a:xfrm>
          <a:custGeom>
            <a:avLst/>
            <a:gdLst/>
            <a:ahLst/>
            <a:cxnLst/>
            <a:rect l="l" t="t" r="r" b="b"/>
            <a:pathLst>
              <a:path w="2186" h="1912" extrusionOk="0">
                <a:moveTo>
                  <a:pt x="2000" y="1"/>
                </a:moveTo>
                <a:cubicBezTo>
                  <a:pt x="1525" y="1"/>
                  <a:pt x="1061" y="210"/>
                  <a:pt x="697" y="518"/>
                </a:cubicBezTo>
                <a:cubicBezTo>
                  <a:pt x="285" y="866"/>
                  <a:pt x="0" y="1373"/>
                  <a:pt x="0" y="1912"/>
                </a:cubicBezTo>
                <a:cubicBezTo>
                  <a:pt x="317" y="1500"/>
                  <a:pt x="634" y="1152"/>
                  <a:pt x="982" y="866"/>
                </a:cubicBezTo>
                <a:cubicBezTo>
                  <a:pt x="1330" y="550"/>
                  <a:pt x="1710" y="296"/>
                  <a:pt x="2185" y="11"/>
                </a:cubicBezTo>
                <a:cubicBezTo>
                  <a:pt x="2124" y="4"/>
                  <a:pt x="2062" y="1"/>
                  <a:pt x="2000" y="1"/>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7"/>
          <p:cNvSpPr/>
          <p:nvPr/>
        </p:nvSpPr>
        <p:spPr>
          <a:xfrm>
            <a:off x="1183631" y="4444436"/>
            <a:ext cx="79821" cy="69010"/>
          </a:xfrm>
          <a:custGeom>
            <a:avLst/>
            <a:gdLst/>
            <a:ahLst/>
            <a:cxnLst/>
            <a:rect l="l" t="t" r="r" b="b"/>
            <a:pathLst>
              <a:path w="2503" h="2164" extrusionOk="0">
                <a:moveTo>
                  <a:pt x="2307" y="1"/>
                </a:moveTo>
                <a:cubicBezTo>
                  <a:pt x="1747" y="1"/>
                  <a:pt x="1222" y="240"/>
                  <a:pt x="824" y="580"/>
                </a:cubicBezTo>
                <a:cubicBezTo>
                  <a:pt x="349" y="992"/>
                  <a:pt x="32" y="1562"/>
                  <a:pt x="1" y="2164"/>
                </a:cubicBezTo>
                <a:cubicBezTo>
                  <a:pt x="349" y="1689"/>
                  <a:pt x="697" y="1277"/>
                  <a:pt x="1077" y="929"/>
                </a:cubicBezTo>
                <a:cubicBezTo>
                  <a:pt x="1521" y="549"/>
                  <a:pt x="1964" y="295"/>
                  <a:pt x="2502" y="10"/>
                </a:cubicBezTo>
                <a:cubicBezTo>
                  <a:pt x="2437" y="4"/>
                  <a:pt x="2372" y="1"/>
                  <a:pt x="2307" y="1"/>
                </a:cubicBezTo>
                <a:close/>
              </a:path>
            </a:pathLst>
          </a:custGeom>
          <a:solidFill>
            <a:srgbClr val="29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7"/>
          <p:cNvSpPr/>
          <p:nvPr/>
        </p:nvSpPr>
        <p:spPr>
          <a:xfrm>
            <a:off x="485782" y="3107607"/>
            <a:ext cx="253526" cy="467157"/>
          </a:xfrm>
          <a:custGeom>
            <a:avLst/>
            <a:gdLst/>
            <a:ahLst/>
            <a:cxnLst/>
            <a:rect l="l" t="t" r="r" b="b"/>
            <a:pathLst>
              <a:path w="7950" h="14649" extrusionOk="0">
                <a:moveTo>
                  <a:pt x="3769" y="1"/>
                </a:moveTo>
                <a:lnTo>
                  <a:pt x="0" y="10135"/>
                </a:lnTo>
                <a:cubicBezTo>
                  <a:pt x="0" y="10135"/>
                  <a:pt x="285" y="14125"/>
                  <a:pt x="3420" y="14632"/>
                </a:cubicBezTo>
                <a:cubicBezTo>
                  <a:pt x="3486" y="14643"/>
                  <a:pt x="3551" y="14649"/>
                  <a:pt x="3616" y="14649"/>
                </a:cubicBezTo>
                <a:cubicBezTo>
                  <a:pt x="6584" y="14649"/>
                  <a:pt x="7949" y="2756"/>
                  <a:pt x="7949" y="2756"/>
                </a:cubicBezTo>
                <a:cubicBezTo>
                  <a:pt x="6872" y="1458"/>
                  <a:pt x="5384" y="476"/>
                  <a:pt x="3769" y="1"/>
                </a:cubicBezTo>
                <a:close/>
              </a:path>
            </a:pathLst>
          </a:custGeom>
          <a:solidFill>
            <a:srgbClr val="C96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7"/>
          <p:cNvSpPr/>
          <p:nvPr/>
        </p:nvSpPr>
        <p:spPr>
          <a:xfrm>
            <a:off x="705951" y="2619754"/>
            <a:ext cx="850379" cy="410775"/>
          </a:xfrm>
          <a:custGeom>
            <a:avLst/>
            <a:gdLst/>
            <a:ahLst/>
            <a:cxnLst/>
            <a:rect l="l" t="t" r="r" b="b"/>
            <a:pathLst>
              <a:path w="26666" h="12881" extrusionOk="0">
                <a:moveTo>
                  <a:pt x="2797" y="0"/>
                </a:moveTo>
                <a:cubicBezTo>
                  <a:pt x="1855" y="0"/>
                  <a:pt x="914" y="123"/>
                  <a:pt x="0" y="383"/>
                </a:cubicBezTo>
                <a:cubicBezTo>
                  <a:pt x="1457" y="3043"/>
                  <a:pt x="3167" y="5766"/>
                  <a:pt x="5352" y="7857"/>
                </a:cubicBezTo>
                <a:cubicBezTo>
                  <a:pt x="7569" y="9915"/>
                  <a:pt x="10198" y="11562"/>
                  <a:pt x="13079" y="12417"/>
                </a:cubicBezTo>
                <a:cubicBezTo>
                  <a:pt x="13987" y="12687"/>
                  <a:pt x="14933" y="12881"/>
                  <a:pt x="15887" y="12881"/>
                </a:cubicBezTo>
                <a:cubicBezTo>
                  <a:pt x="16165" y="12881"/>
                  <a:pt x="16443" y="12864"/>
                  <a:pt x="16721" y="12829"/>
                </a:cubicBezTo>
                <a:cubicBezTo>
                  <a:pt x="18210" y="12639"/>
                  <a:pt x="19572" y="11879"/>
                  <a:pt x="20775" y="10992"/>
                </a:cubicBezTo>
                <a:cubicBezTo>
                  <a:pt x="24005" y="8585"/>
                  <a:pt x="25937" y="4436"/>
                  <a:pt x="26665" y="509"/>
                </a:cubicBezTo>
                <a:lnTo>
                  <a:pt x="26665" y="509"/>
                </a:lnTo>
                <a:cubicBezTo>
                  <a:pt x="21883" y="604"/>
                  <a:pt x="17355" y="3961"/>
                  <a:pt x="15866" y="8490"/>
                </a:cubicBezTo>
                <a:cubicBezTo>
                  <a:pt x="14346" y="5766"/>
                  <a:pt x="11654" y="3328"/>
                  <a:pt x="8962" y="1744"/>
                </a:cubicBezTo>
                <a:cubicBezTo>
                  <a:pt x="7111" y="642"/>
                  <a:pt x="4952" y="0"/>
                  <a:pt x="27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7"/>
          <p:cNvSpPr/>
          <p:nvPr/>
        </p:nvSpPr>
        <p:spPr>
          <a:xfrm>
            <a:off x="1245243" y="2661243"/>
            <a:ext cx="291889" cy="221189"/>
          </a:xfrm>
          <a:custGeom>
            <a:avLst/>
            <a:gdLst/>
            <a:ahLst/>
            <a:cxnLst/>
            <a:rect l="l" t="t" r="r" b="b"/>
            <a:pathLst>
              <a:path w="9153" h="6936" fill="none" extrusionOk="0">
                <a:moveTo>
                  <a:pt x="9153" y="0"/>
                </a:moveTo>
                <a:cubicBezTo>
                  <a:pt x="7126" y="32"/>
                  <a:pt x="5131" y="824"/>
                  <a:pt x="3547" y="2090"/>
                </a:cubicBezTo>
                <a:cubicBezTo>
                  <a:pt x="1964" y="3325"/>
                  <a:pt x="760" y="5067"/>
                  <a:pt x="0" y="6936"/>
                </a:cubicBezTo>
                <a:cubicBezTo>
                  <a:pt x="760" y="5352"/>
                  <a:pt x="2059" y="4054"/>
                  <a:pt x="3579" y="3104"/>
                </a:cubicBezTo>
                <a:cubicBezTo>
                  <a:pt x="5036" y="2154"/>
                  <a:pt x="6714" y="1520"/>
                  <a:pt x="8393" y="950"/>
                </a:cubicBezTo>
                <a:cubicBezTo>
                  <a:pt x="5384" y="1869"/>
                  <a:pt x="2692" y="3800"/>
                  <a:pt x="887" y="6366"/>
                </a:cubicBezTo>
              </a:path>
            </a:pathLst>
          </a:custGeom>
          <a:noFill/>
          <a:ln w="4750" cap="flat" cmpd="sng">
            <a:solidFill>
              <a:srgbClr val="645CA7"/>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37"/>
          <p:cNvSpPr/>
          <p:nvPr/>
        </p:nvSpPr>
        <p:spPr>
          <a:xfrm>
            <a:off x="726137" y="2625877"/>
            <a:ext cx="464605" cy="278782"/>
          </a:xfrm>
          <a:custGeom>
            <a:avLst/>
            <a:gdLst/>
            <a:ahLst/>
            <a:cxnLst/>
            <a:rect l="l" t="t" r="r" b="b"/>
            <a:pathLst>
              <a:path w="14569" h="8742" fill="none" extrusionOk="0">
                <a:moveTo>
                  <a:pt x="0" y="634"/>
                </a:moveTo>
                <a:cubicBezTo>
                  <a:pt x="2914" y="1"/>
                  <a:pt x="6018" y="729"/>
                  <a:pt x="8551" y="2281"/>
                </a:cubicBezTo>
                <a:cubicBezTo>
                  <a:pt x="11085" y="3833"/>
                  <a:pt x="13080" y="6144"/>
                  <a:pt x="14568" y="8741"/>
                </a:cubicBezTo>
                <a:cubicBezTo>
                  <a:pt x="11401" y="4371"/>
                  <a:pt x="6239" y="1552"/>
                  <a:pt x="856" y="1204"/>
                </a:cubicBezTo>
                <a:cubicBezTo>
                  <a:pt x="3294" y="2123"/>
                  <a:pt x="6018" y="2439"/>
                  <a:pt x="8329" y="3674"/>
                </a:cubicBezTo>
                <a:cubicBezTo>
                  <a:pt x="10515" y="4814"/>
                  <a:pt x="12193" y="6683"/>
                  <a:pt x="13586" y="8741"/>
                </a:cubicBezTo>
              </a:path>
            </a:pathLst>
          </a:custGeom>
          <a:noFill/>
          <a:ln w="4750" cap="flat" cmpd="sng">
            <a:solidFill>
              <a:srgbClr val="645CA7"/>
            </a:solidFill>
            <a:prstDash val="solid"/>
            <a:miter lim="3166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7"/>
          <p:cNvSpPr/>
          <p:nvPr/>
        </p:nvSpPr>
        <p:spPr>
          <a:xfrm>
            <a:off x="1144247" y="2866231"/>
            <a:ext cx="123255" cy="812015"/>
          </a:xfrm>
          <a:custGeom>
            <a:avLst/>
            <a:gdLst/>
            <a:ahLst/>
            <a:cxnLst/>
            <a:rect l="l" t="t" r="r" b="b"/>
            <a:pathLst>
              <a:path w="3865" h="25463" extrusionOk="0">
                <a:moveTo>
                  <a:pt x="0" y="1"/>
                </a:moveTo>
                <a:lnTo>
                  <a:pt x="0" y="25463"/>
                </a:lnTo>
                <a:lnTo>
                  <a:pt x="3864" y="25463"/>
                </a:lnTo>
                <a:lnTo>
                  <a:pt x="3864" y="1"/>
                </a:lnTo>
                <a:close/>
              </a:path>
            </a:pathLst>
          </a:custGeom>
          <a:solidFill>
            <a:srgbClr val="645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7"/>
          <p:cNvSpPr/>
          <p:nvPr/>
        </p:nvSpPr>
        <p:spPr>
          <a:xfrm>
            <a:off x="1267470" y="2612993"/>
            <a:ext cx="340362" cy="1065254"/>
          </a:xfrm>
          <a:custGeom>
            <a:avLst/>
            <a:gdLst/>
            <a:ahLst/>
            <a:cxnLst/>
            <a:rect l="l" t="t" r="r" b="b"/>
            <a:pathLst>
              <a:path w="10673" h="33404" extrusionOk="0">
                <a:moveTo>
                  <a:pt x="9995" y="0"/>
                </a:moveTo>
                <a:cubicBezTo>
                  <a:pt x="9847" y="0"/>
                  <a:pt x="9696" y="48"/>
                  <a:pt x="9564" y="151"/>
                </a:cubicBezTo>
                <a:lnTo>
                  <a:pt x="0" y="7942"/>
                </a:lnTo>
                <a:lnTo>
                  <a:pt x="0" y="33404"/>
                </a:lnTo>
                <a:lnTo>
                  <a:pt x="10419" y="24916"/>
                </a:lnTo>
                <a:cubicBezTo>
                  <a:pt x="10578" y="24790"/>
                  <a:pt x="10673" y="24600"/>
                  <a:pt x="10673" y="24410"/>
                </a:cubicBezTo>
                <a:lnTo>
                  <a:pt x="10673" y="690"/>
                </a:lnTo>
                <a:cubicBezTo>
                  <a:pt x="10673" y="267"/>
                  <a:pt x="10344" y="0"/>
                  <a:pt x="9995"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7"/>
          <p:cNvSpPr/>
          <p:nvPr/>
        </p:nvSpPr>
        <p:spPr>
          <a:xfrm>
            <a:off x="1300795" y="2673361"/>
            <a:ext cx="269662" cy="492860"/>
          </a:xfrm>
          <a:custGeom>
            <a:avLst/>
            <a:gdLst/>
            <a:ahLst/>
            <a:cxnLst/>
            <a:rect l="l" t="t" r="r" b="b"/>
            <a:pathLst>
              <a:path w="8456" h="15455" extrusionOk="0">
                <a:moveTo>
                  <a:pt x="8456" y="0"/>
                </a:moveTo>
                <a:lnTo>
                  <a:pt x="0" y="6904"/>
                </a:lnTo>
                <a:lnTo>
                  <a:pt x="0" y="15455"/>
                </a:lnTo>
                <a:lnTo>
                  <a:pt x="8456" y="8551"/>
                </a:lnTo>
                <a:lnTo>
                  <a:pt x="8456" y="0"/>
                </a:ln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7"/>
          <p:cNvSpPr/>
          <p:nvPr/>
        </p:nvSpPr>
        <p:spPr>
          <a:xfrm>
            <a:off x="1300795" y="2992484"/>
            <a:ext cx="269662" cy="253526"/>
          </a:xfrm>
          <a:custGeom>
            <a:avLst/>
            <a:gdLst/>
            <a:ahLst/>
            <a:cxnLst/>
            <a:rect l="l" t="t" r="r" b="b"/>
            <a:pathLst>
              <a:path w="8456" h="7950" extrusionOk="0">
                <a:moveTo>
                  <a:pt x="8456" y="1"/>
                </a:moveTo>
                <a:lnTo>
                  <a:pt x="0" y="6936"/>
                </a:lnTo>
                <a:lnTo>
                  <a:pt x="0" y="7949"/>
                </a:lnTo>
                <a:lnTo>
                  <a:pt x="8456" y="1046"/>
                </a:lnTo>
                <a:lnTo>
                  <a:pt x="8456" y="1"/>
                </a:ln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7"/>
          <p:cNvSpPr/>
          <p:nvPr/>
        </p:nvSpPr>
        <p:spPr>
          <a:xfrm>
            <a:off x="663505" y="2604861"/>
            <a:ext cx="481794" cy="1073386"/>
          </a:xfrm>
          <a:custGeom>
            <a:avLst/>
            <a:gdLst/>
            <a:ahLst/>
            <a:cxnLst/>
            <a:rect l="l" t="t" r="r" b="b"/>
            <a:pathLst>
              <a:path w="15108" h="33659" extrusionOk="0">
                <a:moveTo>
                  <a:pt x="681" y="0"/>
                </a:moveTo>
                <a:cubicBezTo>
                  <a:pt x="329" y="0"/>
                  <a:pt x="1" y="275"/>
                  <a:pt x="1" y="660"/>
                </a:cubicBezTo>
                <a:lnTo>
                  <a:pt x="1" y="24570"/>
                </a:lnTo>
                <a:cubicBezTo>
                  <a:pt x="1" y="24823"/>
                  <a:pt x="128" y="25045"/>
                  <a:pt x="349" y="25171"/>
                </a:cubicBezTo>
                <a:lnTo>
                  <a:pt x="15107" y="33659"/>
                </a:lnTo>
                <a:lnTo>
                  <a:pt x="15107" y="8197"/>
                </a:lnTo>
                <a:lnTo>
                  <a:pt x="1014" y="90"/>
                </a:lnTo>
                <a:cubicBezTo>
                  <a:pt x="907" y="28"/>
                  <a:pt x="793" y="0"/>
                  <a:pt x="681"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7"/>
          <p:cNvSpPr/>
          <p:nvPr/>
        </p:nvSpPr>
        <p:spPr>
          <a:xfrm>
            <a:off x="593826" y="2908645"/>
            <a:ext cx="187896" cy="289689"/>
          </a:xfrm>
          <a:custGeom>
            <a:avLst/>
            <a:gdLst/>
            <a:ahLst/>
            <a:cxnLst/>
            <a:rect l="l" t="t" r="r" b="b"/>
            <a:pathLst>
              <a:path w="5892" h="9084" extrusionOk="0">
                <a:moveTo>
                  <a:pt x="1961" y="0"/>
                </a:moveTo>
                <a:cubicBezTo>
                  <a:pt x="1731" y="0"/>
                  <a:pt x="1502" y="97"/>
                  <a:pt x="1236" y="349"/>
                </a:cubicBezTo>
                <a:cubicBezTo>
                  <a:pt x="729" y="856"/>
                  <a:pt x="381" y="1553"/>
                  <a:pt x="222" y="2281"/>
                </a:cubicBezTo>
                <a:cubicBezTo>
                  <a:pt x="1" y="3263"/>
                  <a:pt x="96" y="4276"/>
                  <a:pt x="254" y="5290"/>
                </a:cubicBezTo>
                <a:cubicBezTo>
                  <a:pt x="412" y="6113"/>
                  <a:pt x="603" y="6936"/>
                  <a:pt x="1046" y="7665"/>
                </a:cubicBezTo>
                <a:cubicBezTo>
                  <a:pt x="1489" y="8362"/>
                  <a:pt x="2186" y="8963"/>
                  <a:pt x="3041" y="9058"/>
                </a:cubicBezTo>
                <a:cubicBezTo>
                  <a:pt x="3154" y="9075"/>
                  <a:pt x="3268" y="9083"/>
                  <a:pt x="3381" y="9083"/>
                </a:cubicBezTo>
                <a:cubicBezTo>
                  <a:pt x="3900" y="9083"/>
                  <a:pt x="4416" y="8918"/>
                  <a:pt x="4910" y="8710"/>
                </a:cubicBezTo>
                <a:cubicBezTo>
                  <a:pt x="5100" y="8647"/>
                  <a:pt x="5258" y="8552"/>
                  <a:pt x="5416" y="8425"/>
                </a:cubicBezTo>
                <a:cubicBezTo>
                  <a:pt x="5765" y="8140"/>
                  <a:pt x="5891" y="7633"/>
                  <a:pt x="5860" y="7190"/>
                </a:cubicBezTo>
                <a:cubicBezTo>
                  <a:pt x="5796" y="6746"/>
                  <a:pt x="5606" y="6303"/>
                  <a:pt x="5385" y="5923"/>
                </a:cubicBezTo>
                <a:cubicBezTo>
                  <a:pt x="4371" y="4118"/>
                  <a:pt x="2788" y="2439"/>
                  <a:pt x="729" y="2091"/>
                </a:cubicBezTo>
                <a:cubicBezTo>
                  <a:pt x="892" y="2051"/>
                  <a:pt x="1057" y="2032"/>
                  <a:pt x="1223" y="2032"/>
                </a:cubicBezTo>
                <a:cubicBezTo>
                  <a:pt x="1832" y="2032"/>
                  <a:pt x="2448" y="2288"/>
                  <a:pt x="2946" y="2661"/>
                </a:cubicBezTo>
                <a:cubicBezTo>
                  <a:pt x="3579" y="3105"/>
                  <a:pt x="4086" y="3706"/>
                  <a:pt x="4688" y="4181"/>
                </a:cubicBezTo>
                <a:cubicBezTo>
                  <a:pt x="4814" y="4308"/>
                  <a:pt x="4973" y="4403"/>
                  <a:pt x="5131" y="4403"/>
                </a:cubicBezTo>
                <a:cubicBezTo>
                  <a:pt x="5353" y="4403"/>
                  <a:pt x="5543" y="4181"/>
                  <a:pt x="5575" y="3960"/>
                </a:cubicBezTo>
                <a:cubicBezTo>
                  <a:pt x="5606" y="3770"/>
                  <a:pt x="5543" y="3516"/>
                  <a:pt x="5480" y="3326"/>
                </a:cubicBezTo>
                <a:cubicBezTo>
                  <a:pt x="5036" y="2059"/>
                  <a:pt x="4086" y="983"/>
                  <a:pt x="2914" y="349"/>
                </a:cubicBezTo>
                <a:cubicBezTo>
                  <a:pt x="2543" y="155"/>
                  <a:pt x="2251" y="0"/>
                  <a:pt x="1961" y="0"/>
                </a:cubicBezTo>
                <a:close/>
              </a:path>
            </a:pathLst>
          </a:custGeom>
          <a:solidFill>
            <a:srgbClr val="DC7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7"/>
          <p:cNvSpPr/>
          <p:nvPr/>
        </p:nvSpPr>
        <p:spPr>
          <a:xfrm>
            <a:off x="593826" y="3036779"/>
            <a:ext cx="182825" cy="133492"/>
          </a:xfrm>
          <a:custGeom>
            <a:avLst/>
            <a:gdLst/>
            <a:ahLst/>
            <a:cxnLst/>
            <a:rect l="l" t="t" r="r" b="b"/>
            <a:pathLst>
              <a:path w="5733" h="4186" extrusionOk="0">
                <a:moveTo>
                  <a:pt x="194" y="0"/>
                </a:moveTo>
                <a:cubicBezTo>
                  <a:pt x="130" y="0"/>
                  <a:pt x="65" y="2"/>
                  <a:pt x="1" y="5"/>
                </a:cubicBezTo>
                <a:cubicBezTo>
                  <a:pt x="1204" y="290"/>
                  <a:pt x="2249" y="860"/>
                  <a:pt x="3168" y="1588"/>
                </a:cubicBezTo>
                <a:cubicBezTo>
                  <a:pt x="4118" y="2348"/>
                  <a:pt x="4878" y="3267"/>
                  <a:pt x="5733" y="4185"/>
                </a:cubicBezTo>
                <a:cubicBezTo>
                  <a:pt x="5163" y="3077"/>
                  <a:pt x="4434" y="2063"/>
                  <a:pt x="3453" y="1272"/>
                </a:cubicBezTo>
                <a:cubicBezTo>
                  <a:pt x="2946" y="892"/>
                  <a:pt x="2408" y="543"/>
                  <a:pt x="1838" y="322"/>
                </a:cubicBezTo>
                <a:cubicBezTo>
                  <a:pt x="1297" y="123"/>
                  <a:pt x="757" y="0"/>
                  <a:pt x="194"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37"/>
          <p:cNvSpPr/>
          <p:nvPr/>
        </p:nvSpPr>
        <p:spPr>
          <a:xfrm>
            <a:off x="1489648" y="2908645"/>
            <a:ext cx="187864" cy="289689"/>
          </a:xfrm>
          <a:custGeom>
            <a:avLst/>
            <a:gdLst/>
            <a:ahLst/>
            <a:cxnLst/>
            <a:rect l="l" t="t" r="r" b="b"/>
            <a:pathLst>
              <a:path w="5891" h="9084" extrusionOk="0">
                <a:moveTo>
                  <a:pt x="3931" y="0"/>
                </a:moveTo>
                <a:cubicBezTo>
                  <a:pt x="3640" y="0"/>
                  <a:pt x="3348" y="155"/>
                  <a:pt x="2977" y="349"/>
                </a:cubicBezTo>
                <a:cubicBezTo>
                  <a:pt x="1805" y="983"/>
                  <a:pt x="855" y="2059"/>
                  <a:pt x="412" y="3326"/>
                </a:cubicBezTo>
                <a:cubicBezTo>
                  <a:pt x="349" y="3516"/>
                  <a:pt x="285" y="3770"/>
                  <a:pt x="317" y="3960"/>
                </a:cubicBezTo>
                <a:cubicBezTo>
                  <a:pt x="349" y="4181"/>
                  <a:pt x="539" y="4403"/>
                  <a:pt x="760" y="4403"/>
                </a:cubicBezTo>
                <a:cubicBezTo>
                  <a:pt x="919" y="4403"/>
                  <a:pt x="1077" y="4308"/>
                  <a:pt x="1204" y="4181"/>
                </a:cubicBezTo>
                <a:cubicBezTo>
                  <a:pt x="1805" y="3706"/>
                  <a:pt x="2312" y="3105"/>
                  <a:pt x="2945" y="2661"/>
                </a:cubicBezTo>
                <a:cubicBezTo>
                  <a:pt x="3444" y="2288"/>
                  <a:pt x="4059" y="2032"/>
                  <a:pt x="4669" y="2032"/>
                </a:cubicBezTo>
                <a:cubicBezTo>
                  <a:pt x="4835" y="2032"/>
                  <a:pt x="5000" y="2051"/>
                  <a:pt x="5162" y="2091"/>
                </a:cubicBezTo>
                <a:cubicBezTo>
                  <a:pt x="3104" y="2439"/>
                  <a:pt x="1520" y="4118"/>
                  <a:pt x="507" y="5923"/>
                </a:cubicBezTo>
                <a:cubicBezTo>
                  <a:pt x="285" y="6303"/>
                  <a:pt x="95" y="6746"/>
                  <a:pt x="32" y="7190"/>
                </a:cubicBezTo>
                <a:cubicBezTo>
                  <a:pt x="0" y="7633"/>
                  <a:pt x="127" y="8140"/>
                  <a:pt x="475" y="8425"/>
                </a:cubicBezTo>
                <a:cubicBezTo>
                  <a:pt x="602" y="8552"/>
                  <a:pt x="792" y="8647"/>
                  <a:pt x="982" y="8710"/>
                </a:cubicBezTo>
                <a:cubicBezTo>
                  <a:pt x="1476" y="8918"/>
                  <a:pt x="1991" y="9083"/>
                  <a:pt x="2510" y="9083"/>
                </a:cubicBezTo>
                <a:cubicBezTo>
                  <a:pt x="2624" y="9083"/>
                  <a:pt x="2737" y="9075"/>
                  <a:pt x="2850" y="9058"/>
                </a:cubicBezTo>
                <a:cubicBezTo>
                  <a:pt x="3706" y="8963"/>
                  <a:pt x="4402" y="8362"/>
                  <a:pt x="4846" y="7665"/>
                </a:cubicBezTo>
                <a:cubicBezTo>
                  <a:pt x="5289" y="6936"/>
                  <a:pt x="5479" y="6113"/>
                  <a:pt x="5637" y="5290"/>
                </a:cubicBezTo>
                <a:cubicBezTo>
                  <a:pt x="5796" y="4276"/>
                  <a:pt x="5891" y="3263"/>
                  <a:pt x="5669" y="2281"/>
                </a:cubicBezTo>
                <a:cubicBezTo>
                  <a:pt x="5511" y="1553"/>
                  <a:pt x="5162" y="856"/>
                  <a:pt x="4656" y="349"/>
                </a:cubicBezTo>
                <a:cubicBezTo>
                  <a:pt x="4390" y="97"/>
                  <a:pt x="4161" y="0"/>
                  <a:pt x="3931" y="0"/>
                </a:cubicBezTo>
                <a:close/>
              </a:path>
            </a:pathLst>
          </a:custGeom>
          <a:solidFill>
            <a:srgbClr val="DC7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37"/>
          <p:cNvSpPr/>
          <p:nvPr/>
        </p:nvSpPr>
        <p:spPr>
          <a:xfrm>
            <a:off x="1494686" y="3036779"/>
            <a:ext cx="182825" cy="133492"/>
          </a:xfrm>
          <a:custGeom>
            <a:avLst/>
            <a:gdLst/>
            <a:ahLst/>
            <a:cxnLst/>
            <a:rect l="l" t="t" r="r" b="b"/>
            <a:pathLst>
              <a:path w="5733" h="4186" extrusionOk="0">
                <a:moveTo>
                  <a:pt x="5540" y="0"/>
                </a:moveTo>
                <a:cubicBezTo>
                  <a:pt x="4976" y="0"/>
                  <a:pt x="4436" y="123"/>
                  <a:pt x="3896" y="322"/>
                </a:cubicBezTo>
                <a:cubicBezTo>
                  <a:pt x="3326" y="543"/>
                  <a:pt x="2787" y="860"/>
                  <a:pt x="2281" y="1272"/>
                </a:cubicBezTo>
                <a:cubicBezTo>
                  <a:pt x="1299" y="2063"/>
                  <a:pt x="571" y="3077"/>
                  <a:pt x="1" y="4185"/>
                </a:cubicBezTo>
                <a:cubicBezTo>
                  <a:pt x="856" y="3267"/>
                  <a:pt x="1616" y="2348"/>
                  <a:pt x="2566" y="1588"/>
                </a:cubicBezTo>
                <a:cubicBezTo>
                  <a:pt x="3484" y="860"/>
                  <a:pt x="4529" y="290"/>
                  <a:pt x="5733" y="5"/>
                </a:cubicBezTo>
                <a:cubicBezTo>
                  <a:pt x="5668" y="2"/>
                  <a:pt x="5604" y="0"/>
                  <a:pt x="5540"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7"/>
          <p:cNvSpPr/>
          <p:nvPr/>
        </p:nvSpPr>
        <p:spPr>
          <a:xfrm>
            <a:off x="1532061" y="3107607"/>
            <a:ext cx="133332" cy="87889"/>
          </a:xfrm>
          <a:custGeom>
            <a:avLst/>
            <a:gdLst/>
            <a:ahLst/>
            <a:cxnLst/>
            <a:rect l="l" t="t" r="r" b="b"/>
            <a:pathLst>
              <a:path w="4181" h="2756" extrusionOk="0">
                <a:moveTo>
                  <a:pt x="4181" y="1"/>
                </a:moveTo>
                <a:lnTo>
                  <a:pt x="4181" y="1"/>
                </a:lnTo>
                <a:cubicBezTo>
                  <a:pt x="3326" y="64"/>
                  <a:pt x="2502" y="412"/>
                  <a:pt x="1774" y="887"/>
                </a:cubicBezTo>
                <a:cubicBezTo>
                  <a:pt x="1045" y="1363"/>
                  <a:pt x="412" y="1996"/>
                  <a:pt x="0" y="2756"/>
                </a:cubicBezTo>
                <a:cubicBezTo>
                  <a:pt x="665" y="2218"/>
                  <a:pt x="1330" y="1711"/>
                  <a:pt x="1996" y="1236"/>
                </a:cubicBezTo>
                <a:cubicBezTo>
                  <a:pt x="2692" y="792"/>
                  <a:pt x="3421" y="412"/>
                  <a:pt x="4181" y="1"/>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7"/>
          <p:cNvSpPr/>
          <p:nvPr/>
        </p:nvSpPr>
        <p:spPr>
          <a:xfrm>
            <a:off x="1492174" y="2967167"/>
            <a:ext cx="182825" cy="133492"/>
          </a:xfrm>
          <a:custGeom>
            <a:avLst/>
            <a:gdLst/>
            <a:ahLst/>
            <a:cxnLst/>
            <a:rect l="l" t="t" r="r" b="b"/>
            <a:pathLst>
              <a:path w="5733" h="4186" extrusionOk="0">
                <a:moveTo>
                  <a:pt x="5540" y="0"/>
                </a:moveTo>
                <a:cubicBezTo>
                  <a:pt x="4976" y="0"/>
                  <a:pt x="4436" y="123"/>
                  <a:pt x="3896" y="322"/>
                </a:cubicBezTo>
                <a:cubicBezTo>
                  <a:pt x="3326" y="543"/>
                  <a:pt x="2787" y="860"/>
                  <a:pt x="2281" y="1272"/>
                </a:cubicBezTo>
                <a:cubicBezTo>
                  <a:pt x="1299" y="2063"/>
                  <a:pt x="571" y="3077"/>
                  <a:pt x="1" y="4185"/>
                </a:cubicBezTo>
                <a:cubicBezTo>
                  <a:pt x="856" y="3267"/>
                  <a:pt x="1616" y="2348"/>
                  <a:pt x="2566" y="1588"/>
                </a:cubicBezTo>
                <a:cubicBezTo>
                  <a:pt x="3484" y="860"/>
                  <a:pt x="4529" y="290"/>
                  <a:pt x="5733" y="5"/>
                </a:cubicBezTo>
                <a:cubicBezTo>
                  <a:pt x="5668" y="2"/>
                  <a:pt x="5604" y="0"/>
                  <a:pt x="5540"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7"/>
          <p:cNvSpPr/>
          <p:nvPr/>
        </p:nvSpPr>
        <p:spPr>
          <a:xfrm>
            <a:off x="611303" y="2972390"/>
            <a:ext cx="182825" cy="133492"/>
          </a:xfrm>
          <a:custGeom>
            <a:avLst/>
            <a:gdLst/>
            <a:ahLst/>
            <a:cxnLst/>
            <a:rect l="l" t="t" r="r" b="b"/>
            <a:pathLst>
              <a:path w="5733" h="4186" extrusionOk="0">
                <a:moveTo>
                  <a:pt x="194" y="0"/>
                </a:moveTo>
                <a:cubicBezTo>
                  <a:pt x="130" y="0"/>
                  <a:pt x="65" y="2"/>
                  <a:pt x="1" y="5"/>
                </a:cubicBezTo>
                <a:cubicBezTo>
                  <a:pt x="1204" y="290"/>
                  <a:pt x="2249" y="860"/>
                  <a:pt x="3168" y="1588"/>
                </a:cubicBezTo>
                <a:cubicBezTo>
                  <a:pt x="4118" y="2348"/>
                  <a:pt x="4878" y="3267"/>
                  <a:pt x="5733" y="4185"/>
                </a:cubicBezTo>
                <a:cubicBezTo>
                  <a:pt x="5163" y="3077"/>
                  <a:pt x="4434" y="2063"/>
                  <a:pt x="3453" y="1272"/>
                </a:cubicBezTo>
                <a:cubicBezTo>
                  <a:pt x="2946" y="892"/>
                  <a:pt x="2408" y="543"/>
                  <a:pt x="1838" y="322"/>
                </a:cubicBezTo>
                <a:cubicBezTo>
                  <a:pt x="1297" y="123"/>
                  <a:pt x="757" y="0"/>
                  <a:pt x="194" y="0"/>
                </a:cubicBezTo>
                <a:close/>
              </a:path>
            </a:pathLst>
          </a:custGeom>
          <a:solidFill>
            <a:srgbClr val="65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7"/>
          <p:cNvSpPr txBox="1"/>
          <p:nvPr/>
        </p:nvSpPr>
        <p:spPr>
          <a:xfrm>
            <a:off x="2553722" y="280731"/>
            <a:ext cx="6494736" cy="3805549"/>
          </a:xfrm>
          <a:prstGeom prst="rect">
            <a:avLst/>
          </a:prstGeom>
          <a:noFill/>
          <a:ln>
            <a:noFill/>
          </a:ln>
        </p:spPr>
        <p:txBody>
          <a:bodyPr spcFirstLastPara="1" wrap="square" lIns="91425" tIns="91425" rIns="91425" bIns="91425" anchor="ctr" anchorCtr="0">
            <a:noAutofit/>
          </a:bodyPr>
          <a:lstStyle/>
          <a:p>
            <a:r>
              <a:rPr lang="en-US" sz="2400" dirty="0" smtClean="0"/>
              <a:t>-   </a:t>
            </a:r>
            <a:r>
              <a:rPr lang="en-US" sz="2400" dirty="0" smtClean="0">
                <a:solidFill>
                  <a:schemeClr val="accent5">
                    <a:lumMod val="75000"/>
                  </a:schemeClr>
                </a:solidFill>
              </a:rPr>
              <a:t>Bài </a:t>
            </a:r>
            <a:r>
              <a:rPr lang="en-US" sz="2400" dirty="0">
                <a:solidFill>
                  <a:schemeClr val="accent5">
                    <a:lumMod val="75000"/>
                  </a:schemeClr>
                </a:solidFill>
              </a:rPr>
              <a:t>ngắn: thời gian làm bài khoảng 12 – 15 </a:t>
            </a:r>
            <a:r>
              <a:rPr lang="en-US" sz="2400" dirty="0" smtClean="0">
                <a:solidFill>
                  <a:schemeClr val="accent5">
                    <a:lumMod val="75000"/>
                  </a:schemeClr>
                </a:solidFill>
              </a:rPr>
              <a:t>        </a:t>
            </a:r>
            <a:r>
              <a:rPr lang="en-US" sz="2400" dirty="0" err="1" smtClean="0">
                <a:solidFill>
                  <a:schemeClr val="accent5">
                    <a:lumMod val="75000"/>
                  </a:schemeClr>
                </a:solidFill>
              </a:rPr>
              <a:t>phút</a:t>
            </a:r>
            <a:r>
              <a:rPr lang="en-US" sz="2400" dirty="0" smtClean="0">
                <a:solidFill>
                  <a:schemeClr val="accent5">
                    <a:lumMod val="75000"/>
                  </a:schemeClr>
                </a:solidFill>
              </a:rPr>
              <a:t> (</a:t>
            </a:r>
            <a:r>
              <a:rPr lang="en-US" sz="2400" dirty="0" err="1" smtClean="0">
                <a:solidFill>
                  <a:schemeClr val="accent5">
                    <a:lumMod val="75000"/>
                  </a:schemeClr>
                </a:solidFill>
              </a:rPr>
              <a:t>kiểm</a:t>
            </a:r>
            <a:r>
              <a:rPr lang="en-US" sz="2400" dirty="0" smtClean="0">
                <a:solidFill>
                  <a:schemeClr val="accent5">
                    <a:lumMod val="75000"/>
                  </a:schemeClr>
                </a:solidFill>
              </a:rPr>
              <a:t> </a:t>
            </a:r>
            <a:r>
              <a:rPr lang="en-US" sz="2400" dirty="0">
                <a:solidFill>
                  <a:schemeClr val="accent5">
                    <a:lumMod val="75000"/>
                  </a:schemeClr>
                </a:solidFill>
              </a:rPr>
              <a:t>tra từ vựng, giới từ, mạo từ, âm, trọng âm...)</a:t>
            </a:r>
          </a:p>
          <a:p>
            <a:pPr marL="342900" indent="-342900">
              <a:buFontTx/>
              <a:buChar char="-"/>
            </a:pPr>
            <a:r>
              <a:rPr lang="en-US" sz="2400" dirty="0" smtClean="0">
                <a:solidFill>
                  <a:schemeClr val="accent5">
                    <a:lumMod val="75000"/>
                  </a:schemeClr>
                </a:solidFill>
              </a:rPr>
              <a:t>Bài </a:t>
            </a:r>
            <a:r>
              <a:rPr lang="en-US" sz="2400" dirty="0">
                <a:solidFill>
                  <a:schemeClr val="accent5">
                    <a:lumMod val="75000"/>
                  </a:schemeClr>
                </a:solidFill>
              </a:rPr>
              <a:t>vừa: thời gian làm bài khoảng 15 – 20 </a:t>
            </a:r>
            <a:r>
              <a:rPr lang="en-US" sz="2400" dirty="0" err="1">
                <a:solidFill>
                  <a:schemeClr val="accent5">
                    <a:lumMod val="75000"/>
                  </a:schemeClr>
                </a:solidFill>
              </a:rPr>
              <a:t>phút</a:t>
            </a:r>
            <a:r>
              <a:rPr lang="en-US" sz="2400" dirty="0">
                <a:solidFill>
                  <a:schemeClr val="accent5">
                    <a:lumMod val="75000"/>
                  </a:schemeClr>
                </a:solidFill>
              </a:rPr>
              <a:t> </a:t>
            </a:r>
            <a:r>
              <a:rPr lang="en-US" sz="2400" dirty="0" smtClean="0">
                <a:solidFill>
                  <a:schemeClr val="accent5">
                    <a:lumMod val="75000"/>
                  </a:schemeClr>
                </a:solidFill>
              </a:rPr>
              <a:t>(</a:t>
            </a:r>
            <a:r>
              <a:rPr lang="en-US" sz="2400" dirty="0" err="1" smtClean="0">
                <a:solidFill>
                  <a:schemeClr val="accent5">
                    <a:lumMod val="75000"/>
                  </a:schemeClr>
                </a:solidFill>
              </a:rPr>
              <a:t>kiểm</a:t>
            </a:r>
            <a:r>
              <a:rPr lang="en-US" sz="2400" dirty="0" smtClean="0">
                <a:solidFill>
                  <a:schemeClr val="accent5">
                    <a:lumMod val="75000"/>
                  </a:schemeClr>
                </a:solidFill>
              </a:rPr>
              <a:t> </a:t>
            </a:r>
            <a:r>
              <a:rPr lang="en-US" sz="2400" dirty="0">
                <a:solidFill>
                  <a:schemeClr val="accent5">
                    <a:lumMod val="75000"/>
                  </a:schemeClr>
                </a:solidFill>
              </a:rPr>
              <a:t>tra các thì, câu điều ước, câu điều kiện, </a:t>
            </a:r>
            <a:r>
              <a:rPr lang="en-US" sz="2400" dirty="0" smtClean="0">
                <a:solidFill>
                  <a:schemeClr val="accent5">
                    <a:lumMod val="75000"/>
                  </a:schemeClr>
                </a:solidFill>
              </a:rPr>
              <a:t>...)</a:t>
            </a:r>
          </a:p>
          <a:p>
            <a:pPr marL="342900" indent="-342900">
              <a:buFontTx/>
              <a:buChar char="-"/>
            </a:pPr>
            <a:r>
              <a:rPr lang="en-US" sz="2400" dirty="0" smtClean="0">
                <a:solidFill>
                  <a:schemeClr val="accent5">
                    <a:lumMod val="75000"/>
                  </a:schemeClr>
                </a:solidFill>
              </a:rPr>
              <a:t>Bài </a:t>
            </a:r>
            <a:r>
              <a:rPr lang="en-US" sz="2400" dirty="0">
                <a:solidFill>
                  <a:schemeClr val="accent5">
                    <a:lumMod val="75000"/>
                  </a:schemeClr>
                </a:solidFill>
              </a:rPr>
              <a:t>cuối tuần: thời gian làm bài khoảng 25 – 30 </a:t>
            </a:r>
            <a:r>
              <a:rPr lang="en-US" sz="2400" dirty="0" err="1">
                <a:solidFill>
                  <a:schemeClr val="accent5">
                    <a:lumMod val="75000"/>
                  </a:schemeClr>
                </a:solidFill>
              </a:rPr>
              <a:t>phút</a:t>
            </a:r>
            <a:r>
              <a:rPr lang="en-US" sz="2400" dirty="0">
                <a:solidFill>
                  <a:schemeClr val="accent5">
                    <a:lumMod val="75000"/>
                  </a:schemeClr>
                </a:solidFill>
              </a:rPr>
              <a:t> </a:t>
            </a:r>
            <a:r>
              <a:rPr lang="en-US" sz="2400" dirty="0" smtClean="0">
                <a:solidFill>
                  <a:schemeClr val="accent5">
                    <a:lumMod val="75000"/>
                  </a:schemeClr>
                </a:solidFill>
              </a:rPr>
              <a:t>(</a:t>
            </a:r>
            <a:r>
              <a:rPr lang="en-US" sz="2400" dirty="0" err="1" smtClean="0">
                <a:solidFill>
                  <a:schemeClr val="accent5">
                    <a:lumMod val="75000"/>
                  </a:schemeClr>
                </a:solidFill>
              </a:rPr>
              <a:t>kiểm</a:t>
            </a:r>
            <a:r>
              <a:rPr lang="en-US" sz="2400" dirty="0" smtClean="0">
                <a:solidFill>
                  <a:schemeClr val="accent5">
                    <a:lumMod val="75000"/>
                  </a:schemeClr>
                </a:solidFill>
              </a:rPr>
              <a:t> </a:t>
            </a:r>
            <a:r>
              <a:rPr lang="en-US" sz="2400" dirty="0">
                <a:solidFill>
                  <a:schemeClr val="accent5">
                    <a:lumMod val="75000"/>
                  </a:schemeClr>
                </a:solidFill>
              </a:rPr>
              <a:t>tra kiến thức theo chủ đề)</a:t>
            </a:r>
          </a:p>
        </p:txBody>
      </p:sp>
      <p:sp>
        <p:nvSpPr>
          <p:cNvPr id="1098" name="Google Shape;1098;p37"/>
          <p:cNvSpPr txBox="1"/>
          <p:nvPr/>
        </p:nvSpPr>
        <p:spPr>
          <a:xfrm>
            <a:off x="5773618" y="4006597"/>
            <a:ext cx="2797331" cy="260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500" dirty="0">
              <a:solidFill>
                <a:srgbClr val="645CA7"/>
              </a:solidFill>
              <a:latin typeface="Englebert"/>
              <a:ea typeface="Englebert"/>
              <a:cs typeface="Englebert"/>
              <a:sym typeface="Englebert"/>
            </a:endParaRPr>
          </a:p>
        </p:txBody>
      </p:sp>
    </p:spTree>
    <p:extLst>
      <p:ext uri="{BB962C8B-B14F-4D97-AF65-F5344CB8AC3E}">
        <p14:creationId xmlns:p14="http://schemas.microsoft.com/office/powerpoint/2010/main" val="25144586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95"/>
                                        </p:tgtEl>
                                        <p:attrNameLst>
                                          <p:attrName>style.visibility</p:attrName>
                                        </p:attrNameLst>
                                      </p:cBhvr>
                                      <p:to>
                                        <p:strVal val="visible"/>
                                      </p:to>
                                    </p:set>
                                    <p:animEffect transition="in" filter="randombar(horizontal)">
                                      <p:cBhvr>
                                        <p:cTn id="7" dur="500"/>
                                        <p:tgtEl>
                                          <p:spTgt spid="109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nodePh="1">
                                  <p:stCondLst>
                                    <p:cond delay="0"/>
                                  </p:stCondLst>
                                  <p:endCondLst>
                                    <p:cond evt="begin" delay="0">
                                      <p:tn val="10"/>
                                    </p:cond>
                                  </p:endCondLst>
                                  <p:childTnLst>
                                    <p:set>
                                      <p:cBhvr>
                                        <p:cTn id="11" dur="1" fill="hold">
                                          <p:stCondLst>
                                            <p:cond delay="0"/>
                                          </p:stCondLst>
                                        </p:cTn>
                                        <p:tgtEl>
                                          <p:spTgt spid="958"/>
                                        </p:tgtEl>
                                        <p:attrNameLst>
                                          <p:attrName>style.visibility</p:attrName>
                                        </p:attrNameLst>
                                      </p:cBhvr>
                                      <p:to>
                                        <p:strVal val="visible"/>
                                      </p:to>
                                    </p:set>
                                    <p:anim calcmode="lin" valueType="num">
                                      <p:cBhvr>
                                        <p:cTn id="12" dur="1000" fill="hold"/>
                                        <p:tgtEl>
                                          <p:spTgt spid="958"/>
                                        </p:tgtEl>
                                        <p:attrNameLst>
                                          <p:attrName>ppt_w</p:attrName>
                                        </p:attrNameLst>
                                      </p:cBhvr>
                                      <p:tavLst>
                                        <p:tav tm="0">
                                          <p:val>
                                            <p:fltVal val="0"/>
                                          </p:val>
                                        </p:tav>
                                        <p:tav tm="100000">
                                          <p:val>
                                            <p:strVal val="#ppt_w"/>
                                          </p:val>
                                        </p:tav>
                                      </p:tavLst>
                                    </p:anim>
                                    <p:anim calcmode="lin" valueType="num">
                                      <p:cBhvr>
                                        <p:cTn id="13" dur="1000" fill="hold"/>
                                        <p:tgtEl>
                                          <p:spTgt spid="958"/>
                                        </p:tgtEl>
                                        <p:attrNameLst>
                                          <p:attrName>ppt_h</p:attrName>
                                        </p:attrNameLst>
                                      </p:cBhvr>
                                      <p:tavLst>
                                        <p:tav tm="0">
                                          <p:val>
                                            <p:fltVal val="0"/>
                                          </p:val>
                                        </p:tav>
                                        <p:tav tm="100000">
                                          <p:val>
                                            <p:strVal val="#ppt_h"/>
                                          </p:val>
                                        </p:tav>
                                      </p:tavLst>
                                    </p:anim>
                                    <p:anim calcmode="lin" valueType="num">
                                      <p:cBhvr>
                                        <p:cTn id="14" dur="1000" fill="hold"/>
                                        <p:tgtEl>
                                          <p:spTgt spid="958"/>
                                        </p:tgtEl>
                                        <p:attrNameLst>
                                          <p:attrName>style.rotation</p:attrName>
                                        </p:attrNameLst>
                                      </p:cBhvr>
                                      <p:tavLst>
                                        <p:tav tm="0">
                                          <p:val>
                                            <p:fltVal val="90"/>
                                          </p:val>
                                        </p:tav>
                                        <p:tav tm="100000">
                                          <p:val>
                                            <p:fltVal val="0"/>
                                          </p:val>
                                        </p:tav>
                                      </p:tavLst>
                                    </p:anim>
                                    <p:animEffect transition="in" filter="fade">
                                      <p:cBhvr>
                                        <p:cTn id="15" dur="1000"/>
                                        <p:tgtEl>
                                          <p:spTgt spid="9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8" grpId="0"/>
      <p:bldP spid="109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062;p55"/>
          <p:cNvSpPr/>
          <p:nvPr/>
        </p:nvSpPr>
        <p:spPr>
          <a:xfrm>
            <a:off x="606810" y="3657110"/>
            <a:ext cx="7892954" cy="1216227"/>
          </a:xfrm>
          <a:custGeom>
            <a:avLst/>
            <a:gdLst/>
            <a:ahLst/>
            <a:cxnLst/>
            <a:rect l="l" t="t" r="r" b="b"/>
            <a:pathLst>
              <a:path w="105015" h="21315" extrusionOk="0">
                <a:moveTo>
                  <a:pt x="4054" y="1"/>
                </a:moveTo>
                <a:cubicBezTo>
                  <a:pt x="1805" y="1"/>
                  <a:pt x="0" y="1806"/>
                  <a:pt x="0" y="4054"/>
                </a:cubicBezTo>
                <a:lnTo>
                  <a:pt x="0" y="17292"/>
                </a:lnTo>
                <a:cubicBezTo>
                  <a:pt x="0" y="19509"/>
                  <a:pt x="1805" y="21314"/>
                  <a:pt x="4054" y="21314"/>
                </a:cubicBezTo>
                <a:lnTo>
                  <a:pt x="100961" y="21314"/>
                </a:lnTo>
                <a:cubicBezTo>
                  <a:pt x="103210" y="21314"/>
                  <a:pt x="105015" y="19509"/>
                  <a:pt x="105015" y="17292"/>
                </a:cubicBezTo>
                <a:lnTo>
                  <a:pt x="105015" y="4054"/>
                </a:lnTo>
                <a:cubicBezTo>
                  <a:pt x="105015" y="1806"/>
                  <a:pt x="103210" y="1"/>
                  <a:pt x="100961" y="1"/>
                </a:cubicBezTo>
                <a:close/>
              </a:path>
            </a:pathLst>
          </a:custGeom>
          <a:ln/>
        </p:spPr>
        <p:style>
          <a:lnRef idx="1">
            <a:schemeClr val="accent5"/>
          </a:lnRef>
          <a:fillRef idx="2">
            <a:schemeClr val="accent5"/>
          </a:fillRef>
          <a:effectRef idx="1">
            <a:schemeClr val="accent5"/>
          </a:effectRef>
          <a:fontRef idx="minor">
            <a:schemeClr val="dk1"/>
          </a:fontRef>
        </p:style>
        <p:txBody>
          <a:bodyPr spcFirstLastPara="1" wrap="square" lIns="91425" tIns="91425" rIns="91425" bIns="91425" anchor="ctr" anchorCtr="0">
            <a:noAutofit/>
          </a:bodyPr>
          <a:lstStyle/>
          <a:p>
            <a:r>
              <a:rPr lang="en-US" sz="2000" b="1" dirty="0" err="1">
                <a:solidFill>
                  <a:srgbClr val="002060"/>
                </a:solidFill>
              </a:rPr>
              <a:t>Azota</a:t>
            </a:r>
            <a:r>
              <a:rPr lang="en-US" sz="2000" b="1" dirty="0">
                <a:solidFill>
                  <a:srgbClr val="002060"/>
                </a:solidFill>
              </a:rPr>
              <a:t>: GV có thể post cả bài bằng bản Word, tiết kiệm thời gian cho </a:t>
            </a:r>
            <a:r>
              <a:rPr lang="en-US" sz="2000" b="1" dirty="0" err="1">
                <a:solidFill>
                  <a:srgbClr val="002060"/>
                </a:solidFill>
              </a:rPr>
              <a:t>Gv</a:t>
            </a:r>
            <a:r>
              <a:rPr lang="en-US" sz="2000" b="1" dirty="0">
                <a:solidFill>
                  <a:srgbClr val="002060"/>
                </a:solidFill>
              </a:rPr>
              <a:t>, GV có thể nhận xét, chữa trực tiếp vào bài</a:t>
            </a:r>
          </a:p>
        </p:txBody>
      </p:sp>
      <p:sp>
        <p:nvSpPr>
          <p:cNvPr id="3" name="Google Shape;2062;p55"/>
          <p:cNvSpPr/>
          <p:nvPr/>
        </p:nvSpPr>
        <p:spPr>
          <a:xfrm>
            <a:off x="606810" y="2160819"/>
            <a:ext cx="7892954" cy="1288963"/>
          </a:xfrm>
          <a:custGeom>
            <a:avLst/>
            <a:gdLst/>
            <a:ahLst/>
            <a:cxnLst/>
            <a:rect l="l" t="t" r="r" b="b"/>
            <a:pathLst>
              <a:path w="105015" h="21315" extrusionOk="0">
                <a:moveTo>
                  <a:pt x="4054" y="1"/>
                </a:moveTo>
                <a:cubicBezTo>
                  <a:pt x="1805" y="1"/>
                  <a:pt x="0" y="1806"/>
                  <a:pt x="0" y="4054"/>
                </a:cubicBezTo>
                <a:lnTo>
                  <a:pt x="0" y="17292"/>
                </a:lnTo>
                <a:cubicBezTo>
                  <a:pt x="0" y="19509"/>
                  <a:pt x="1805" y="21314"/>
                  <a:pt x="4054" y="21314"/>
                </a:cubicBezTo>
                <a:lnTo>
                  <a:pt x="100961" y="21314"/>
                </a:lnTo>
                <a:cubicBezTo>
                  <a:pt x="103210" y="21314"/>
                  <a:pt x="105015" y="19509"/>
                  <a:pt x="105015" y="17292"/>
                </a:cubicBezTo>
                <a:lnTo>
                  <a:pt x="105015" y="4054"/>
                </a:lnTo>
                <a:cubicBezTo>
                  <a:pt x="105015" y="1806"/>
                  <a:pt x="103210" y="1"/>
                  <a:pt x="100961" y="1"/>
                </a:cubicBezTo>
                <a:close/>
              </a:path>
            </a:pathLst>
          </a:custGeom>
          <a:ln/>
        </p:spPr>
        <p:style>
          <a:lnRef idx="1">
            <a:schemeClr val="accent6"/>
          </a:lnRef>
          <a:fillRef idx="2">
            <a:schemeClr val="accent6"/>
          </a:fillRef>
          <a:effectRef idx="1">
            <a:schemeClr val="accent6"/>
          </a:effectRef>
          <a:fontRef idx="minor">
            <a:schemeClr val="dk1"/>
          </a:fontRef>
        </p:style>
        <p:txBody>
          <a:bodyPr spcFirstLastPara="1" wrap="square" lIns="91425" tIns="91425" rIns="91425" bIns="91425" anchor="ctr" anchorCtr="0">
            <a:noAutofit/>
          </a:bodyPr>
          <a:lstStyle/>
          <a:p>
            <a:r>
              <a:rPr lang="en-US" sz="2000" b="1" dirty="0" err="1">
                <a:solidFill>
                  <a:srgbClr val="002060"/>
                </a:solidFill>
              </a:rPr>
              <a:t>Quizizz</a:t>
            </a:r>
            <a:r>
              <a:rPr lang="en-US" sz="2000" b="1" dirty="0">
                <a:solidFill>
                  <a:srgbClr val="002060"/>
                </a:solidFill>
              </a:rPr>
              <a:t>: Sôi động, có âm thanh, giao diện đẹp, </a:t>
            </a:r>
            <a:r>
              <a:rPr lang="en-US" sz="2000" b="1" dirty="0" err="1">
                <a:solidFill>
                  <a:srgbClr val="002060"/>
                </a:solidFill>
              </a:rPr>
              <a:t>Gv</a:t>
            </a:r>
            <a:r>
              <a:rPr lang="en-US" sz="2000" b="1" dirty="0">
                <a:solidFill>
                  <a:srgbClr val="002060"/>
                </a:solidFill>
              </a:rPr>
              <a:t> có thể tự soạn hoặc góp nhặt từ kho dữ liệu </a:t>
            </a:r>
            <a:r>
              <a:rPr lang="en-US" sz="2000" b="1" dirty="0" err="1">
                <a:solidFill>
                  <a:srgbClr val="002060"/>
                </a:solidFill>
              </a:rPr>
              <a:t>để</a:t>
            </a:r>
            <a:r>
              <a:rPr lang="en-US" sz="2000" b="1" dirty="0">
                <a:solidFill>
                  <a:srgbClr val="002060"/>
                </a:solidFill>
              </a:rPr>
              <a:t> </a:t>
            </a:r>
            <a:r>
              <a:rPr lang="en-US" sz="2000" b="1" dirty="0" err="1" smtClean="0">
                <a:solidFill>
                  <a:srgbClr val="002060"/>
                </a:solidFill>
              </a:rPr>
              <a:t>biên</a:t>
            </a:r>
            <a:r>
              <a:rPr lang="en-US" sz="2000" b="1" dirty="0" smtClean="0">
                <a:solidFill>
                  <a:srgbClr val="002060"/>
                </a:solidFill>
              </a:rPr>
              <a:t> </a:t>
            </a:r>
            <a:r>
              <a:rPr lang="en-US" sz="2000" b="1" dirty="0" err="1" smtClean="0">
                <a:solidFill>
                  <a:srgbClr val="002060"/>
                </a:solidFill>
              </a:rPr>
              <a:t>tập</a:t>
            </a:r>
            <a:r>
              <a:rPr lang="en-US" sz="2000" b="1" dirty="0" smtClean="0">
                <a:solidFill>
                  <a:srgbClr val="002060"/>
                </a:solidFill>
              </a:rPr>
              <a:t> </a:t>
            </a:r>
            <a:r>
              <a:rPr lang="en-US" sz="2000" b="1" dirty="0">
                <a:solidFill>
                  <a:srgbClr val="002060"/>
                </a:solidFill>
              </a:rPr>
              <a:t>lại theo ý đồ riêng.</a:t>
            </a:r>
          </a:p>
        </p:txBody>
      </p:sp>
      <p:sp>
        <p:nvSpPr>
          <p:cNvPr id="4" name="Google Shape;2062;p55"/>
          <p:cNvSpPr/>
          <p:nvPr/>
        </p:nvSpPr>
        <p:spPr>
          <a:xfrm>
            <a:off x="606810" y="207818"/>
            <a:ext cx="7892954" cy="1766455"/>
          </a:xfrm>
          <a:custGeom>
            <a:avLst/>
            <a:gdLst/>
            <a:ahLst/>
            <a:cxnLst/>
            <a:rect l="l" t="t" r="r" b="b"/>
            <a:pathLst>
              <a:path w="105015" h="21315" extrusionOk="0">
                <a:moveTo>
                  <a:pt x="4054" y="1"/>
                </a:moveTo>
                <a:cubicBezTo>
                  <a:pt x="1805" y="1"/>
                  <a:pt x="0" y="1806"/>
                  <a:pt x="0" y="4054"/>
                </a:cubicBezTo>
                <a:lnTo>
                  <a:pt x="0" y="17292"/>
                </a:lnTo>
                <a:cubicBezTo>
                  <a:pt x="0" y="19509"/>
                  <a:pt x="1805" y="21314"/>
                  <a:pt x="4054" y="21314"/>
                </a:cubicBezTo>
                <a:lnTo>
                  <a:pt x="100961" y="21314"/>
                </a:lnTo>
                <a:cubicBezTo>
                  <a:pt x="103210" y="21314"/>
                  <a:pt x="105015" y="19509"/>
                  <a:pt x="105015" y="17292"/>
                </a:cubicBezTo>
                <a:lnTo>
                  <a:pt x="105015" y="4054"/>
                </a:lnTo>
                <a:cubicBezTo>
                  <a:pt x="105015" y="1806"/>
                  <a:pt x="103210" y="1"/>
                  <a:pt x="100961" y="1"/>
                </a:cubicBezTo>
                <a:close/>
              </a:path>
            </a:pathLst>
          </a:custGeom>
          <a:ln/>
        </p:spPr>
        <p:style>
          <a:lnRef idx="1">
            <a:schemeClr val="accent4"/>
          </a:lnRef>
          <a:fillRef idx="2">
            <a:schemeClr val="accent4"/>
          </a:fillRef>
          <a:effectRef idx="1">
            <a:schemeClr val="accent4"/>
          </a:effectRef>
          <a:fontRef idx="minor">
            <a:schemeClr val="dk1"/>
          </a:fontRef>
        </p:style>
        <p:txBody>
          <a:bodyPr spcFirstLastPara="1" wrap="square" lIns="91425" tIns="91425" rIns="91425" bIns="91425" anchor="ctr" anchorCtr="0">
            <a:noAutofit/>
          </a:bodyPr>
          <a:lstStyle/>
          <a:p>
            <a:r>
              <a:rPr lang="en-US" sz="2000" b="1" dirty="0">
                <a:solidFill>
                  <a:srgbClr val="002060"/>
                </a:solidFill>
              </a:rPr>
              <a:t>Google form: Có ưu điểm là phần lưu dữ liệu kết quả của HS chi tiết, dễ tra cứu, có thể xem kết quả từng bài của HS để rút kinh nghiệm, GV có thể tìm ra những câu nhiều HS sai để rút kinh nghiệm và chữa trực tiếp tại lớp giúp HS khắc sâu kiến thức. Tuy nhiên, nguồn dữ liệu chia sẻ còn ít, thao tác khá phức tạp, chủ yếu là GV tự biên soạn.</a:t>
            </a:r>
          </a:p>
        </p:txBody>
      </p:sp>
    </p:spTree>
    <p:extLst>
      <p:ext uri="{BB962C8B-B14F-4D97-AF65-F5344CB8AC3E}">
        <p14:creationId xmlns:p14="http://schemas.microsoft.com/office/powerpoint/2010/main" val="792565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5" name="Google Shape;395;p38"/>
          <p:cNvSpPr txBox="1">
            <a:spLocks noGrp="1"/>
          </p:cNvSpPr>
          <p:nvPr>
            <p:ph type="title"/>
          </p:nvPr>
        </p:nvSpPr>
        <p:spPr>
          <a:xfrm>
            <a:off x="777192" y="1764696"/>
            <a:ext cx="7507195" cy="771596"/>
          </a:xfrm>
          <a:prstGeom prst="rect">
            <a:avLst/>
          </a:prstGeom>
        </p:spPr>
        <p:txBody>
          <a:bodyPr spcFirstLastPara="1" wrap="square" lIns="91425" tIns="91425" rIns="91425" bIns="91425" anchor="ctr" anchorCtr="0">
            <a:noAutofit/>
          </a:bodyPr>
          <a:lstStyle/>
          <a:p>
            <a:r>
              <a:rPr lang="en-US" sz="3200" b="1" dirty="0">
                <a:solidFill>
                  <a:srgbClr val="002060"/>
                </a:solidFill>
              </a:rPr>
              <a:t>Từ </a:t>
            </a:r>
            <a:r>
              <a:rPr lang="en-US" sz="3200" b="1" dirty="0" err="1">
                <a:solidFill>
                  <a:srgbClr val="002060"/>
                </a:solidFill>
              </a:rPr>
              <a:t>đầu</a:t>
            </a:r>
            <a:r>
              <a:rPr lang="en-US" sz="3200" b="1">
                <a:solidFill>
                  <a:srgbClr val="002060"/>
                </a:solidFill>
              </a:rPr>
              <a:t> </a:t>
            </a:r>
            <a:r>
              <a:rPr lang="en-US" sz="3200" b="1" smtClean="0">
                <a:solidFill>
                  <a:srgbClr val="002060"/>
                </a:solidFill>
              </a:rPr>
              <a:t>HK II </a:t>
            </a:r>
            <a:r>
              <a:rPr lang="en-US" sz="3200" b="1" dirty="0">
                <a:solidFill>
                  <a:srgbClr val="002060"/>
                </a:solidFill>
              </a:rPr>
              <a:t>đến hết năm </a:t>
            </a:r>
            <a:r>
              <a:rPr lang="en-US" sz="3200" b="1" dirty="0" smtClean="0">
                <a:solidFill>
                  <a:srgbClr val="002060"/>
                </a:solidFill>
              </a:rPr>
              <a:t>học</a:t>
            </a:r>
            <a:r>
              <a:rPr lang="en-US" sz="3200" b="1" dirty="0">
                <a:solidFill>
                  <a:srgbClr val="002060"/>
                </a:solidFill>
              </a:rPr>
              <a:t/>
            </a:r>
            <a:br>
              <a:rPr lang="en-US" sz="3200" b="1" dirty="0">
                <a:solidFill>
                  <a:srgbClr val="002060"/>
                </a:solidFill>
              </a:rPr>
            </a:br>
            <a:r>
              <a:rPr lang="en-US" sz="3200" b="1" dirty="0">
                <a:solidFill>
                  <a:srgbClr val="002060"/>
                </a:solidFill>
              </a:rPr>
              <a:t>LUYỆN ĐỀ THI VÀO </a:t>
            </a:r>
            <a:r>
              <a:rPr lang="en-US" sz="3200" b="1" dirty="0" smtClean="0">
                <a:solidFill>
                  <a:srgbClr val="002060"/>
                </a:solidFill>
              </a:rPr>
              <a:t>LỚP 10</a:t>
            </a:r>
            <a:endParaRPr lang="en-US" sz="3200" b="1" dirty="0">
              <a:solidFill>
                <a:srgbClr val="002060"/>
              </a:solidFill>
            </a:endParaRPr>
          </a:p>
        </p:txBody>
      </p:sp>
      <p:sp>
        <p:nvSpPr>
          <p:cNvPr id="397" name="Google Shape;397;p38"/>
          <p:cNvSpPr txBox="1">
            <a:spLocks noGrp="1"/>
          </p:cNvSpPr>
          <p:nvPr>
            <p:ph type="title" idx="2"/>
          </p:nvPr>
        </p:nvSpPr>
        <p:spPr>
          <a:xfrm>
            <a:off x="2069671" y="248743"/>
            <a:ext cx="4281054" cy="1098875"/>
          </a:xfrm>
          <a:prstGeom prst="rect">
            <a:avLst/>
          </a:prstGeom>
        </p:spPr>
        <p:txBody>
          <a:bodyPr spcFirstLastPara="1" wrap="square" lIns="91425" tIns="91425" rIns="91425" bIns="91425" anchor="ctr" anchorCtr="0">
            <a:noAutofit/>
          </a:bodyPr>
          <a:lstStyle/>
          <a:p>
            <a:r>
              <a:rPr lang="en-US" sz="4400" dirty="0" smtClean="0">
                <a:solidFill>
                  <a:srgbClr val="002060"/>
                </a:solidFill>
              </a:rPr>
              <a:t> Giai </a:t>
            </a:r>
            <a:r>
              <a:rPr lang="en-US" sz="4400" dirty="0">
                <a:solidFill>
                  <a:srgbClr val="002060"/>
                </a:solidFill>
              </a:rPr>
              <a:t>đoạn 2</a:t>
            </a:r>
            <a:r>
              <a:rPr lang="en-US" sz="4400" dirty="0" smtClean="0">
                <a:solidFill>
                  <a:srgbClr val="002060"/>
                </a:solidFill>
              </a:rPr>
              <a:t>:</a:t>
            </a:r>
            <a:endParaRPr lang="en-US" sz="4400" dirty="0">
              <a:solidFill>
                <a:srgbClr val="002060"/>
              </a:solidFill>
            </a:endParaRPr>
          </a:p>
        </p:txBody>
      </p:sp>
      <p:grpSp>
        <p:nvGrpSpPr>
          <p:cNvPr id="398" name="Google Shape;398;p38"/>
          <p:cNvGrpSpPr/>
          <p:nvPr/>
        </p:nvGrpSpPr>
        <p:grpSpPr>
          <a:xfrm flipH="1">
            <a:off x="6762612" y="393608"/>
            <a:ext cx="1653550" cy="1152165"/>
            <a:chOff x="6876425" y="1268933"/>
            <a:chExt cx="1653550" cy="1152165"/>
          </a:xfrm>
        </p:grpSpPr>
        <p:grpSp>
          <p:nvGrpSpPr>
            <p:cNvPr id="399" name="Google Shape;399;p38"/>
            <p:cNvGrpSpPr/>
            <p:nvPr/>
          </p:nvGrpSpPr>
          <p:grpSpPr>
            <a:xfrm rot="1400853">
              <a:off x="7531678" y="2028397"/>
              <a:ext cx="998956" cy="203068"/>
              <a:chOff x="10471811" y="1999263"/>
              <a:chExt cx="998976" cy="203072"/>
            </a:xfrm>
          </p:grpSpPr>
          <p:sp>
            <p:nvSpPr>
              <p:cNvPr id="400" name="Google Shape;400;p38"/>
              <p:cNvSpPr/>
              <p:nvPr/>
            </p:nvSpPr>
            <p:spPr>
              <a:xfrm rot="7998309">
                <a:off x="11406620" y="2017324"/>
                <a:ext cx="53741" cy="51851"/>
              </a:xfrm>
              <a:custGeom>
                <a:avLst/>
                <a:gdLst/>
                <a:ahLst/>
                <a:cxnLst/>
                <a:rect l="l" t="t" r="r" b="b"/>
                <a:pathLst>
                  <a:path w="1340" h="1293" extrusionOk="0">
                    <a:moveTo>
                      <a:pt x="649" y="1"/>
                    </a:moveTo>
                    <a:cubicBezTo>
                      <a:pt x="356" y="1"/>
                      <a:pt x="105" y="210"/>
                      <a:pt x="21" y="461"/>
                    </a:cubicBezTo>
                    <a:cubicBezTo>
                      <a:pt x="0" y="566"/>
                      <a:pt x="0" y="691"/>
                      <a:pt x="21" y="796"/>
                    </a:cubicBezTo>
                    <a:cubicBezTo>
                      <a:pt x="84" y="984"/>
                      <a:pt x="189" y="1089"/>
                      <a:pt x="314" y="1194"/>
                    </a:cubicBezTo>
                    <a:cubicBezTo>
                      <a:pt x="335" y="1194"/>
                      <a:pt x="335" y="1214"/>
                      <a:pt x="356" y="1214"/>
                    </a:cubicBezTo>
                    <a:cubicBezTo>
                      <a:pt x="440" y="1267"/>
                      <a:pt x="544" y="1293"/>
                      <a:pt x="649" y="1293"/>
                    </a:cubicBezTo>
                    <a:cubicBezTo>
                      <a:pt x="754" y="1293"/>
                      <a:pt x="858" y="1267"/>
                      <a:pt x="942" y="1214"/>
                    </a:cubicBezTo>
                    <a:cubicBezTo>
                      <a:pt x="963" y="1214"/>
                      <a:pt x="963" y="1194"/>
                      <a:pt x="984" y="1194"/>
                    </a:cubicBezTo>
                    <a:cubicBezTo>
                      <a:pt x="1088" y="1152"/>
                      <a:pt x="1172" y="1068"/>
                      <a:pt x="1214" y="963"/>
                    </a:cubicBezTo>
                    <a:cubicBezTo>
                      <a:pt x="1298" y="838"/>
                      <a:pt x="1339" y="649"/>
                      <a:pt x="1277" y="461"/>
                    </a:cubicBezTo>
                    <a:cubicBezTo>
                      <a:pt x="1193" y="168"/>
                      <a:pt x="942" y="1"/>
                      <a:pt x="6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8"/>
              <p:cNvSpPr/>
              <p:nvPr/>
            </p:nvSpPr>
            <p:spPr>
              <a:xfrm rot="7998309">
                <a:off x="11247320" y="2010684"/>
                <a:ext cx="54583" cy="53736"/>
              </a:xfrm>
              <a:custGeom>
                <a:avLst/>
                <a:gdLst/>
                <a:ahLst/>
                <a:cxnLst/>
                <a:rect l="l" t="t" r="r" b="b"/>
                <a:pathLst>
                  <a:path w="1361" h="1340" extrusionOk="0">
                    <a:moveTo>
                      <a:pt x="670" y="0"/>
                    </a:moveTo>
                    <a:cubicBezTo>
                      <a:pt x="273" y="0"/>
                      <a:pt x="1" y="398"/>
                      <a:pt x="63" y="795"/>
                    </a:cubicBezTo>
                    <a:cubicBezTo>
                      <a:pt x="63" y="837"/>
                      <a:pt x="105" y="900"/>
                      <a:pt x="105" y="921"/>
                    </a:cubicBezTo>
                    <a:cubicBezTo>
                      <a:pt x="147" y="1151"/>
                      <a:pt x="377" y="1339"/>
                      <a:pt x="649" y="1339"/>
                    </a:cubicBezTo>
                    <a:cubicBezTo>
                      <a:pt x="900" y="1339"/>
                      <a:pt x="1151" y="1151"/>
                      <a:pt x="1193" y="921"/>
                    </a:cubicBezTo>
                    <a:cubicBezTo>
                      <a:pt x="1193" y="879"/>
                      <a:pt x="1214" y="816"/>
                      <a:pt x="1214" y="795"/>
                    </a:cubicBezTo>
                    <a:cubicBezTo>
                      <a:pt x="1361" y="398"/>
                      <a:pt x="1068" y="0"/>
                      <a:pt x="6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8"/>
              <p:cNvSpPr/>
              <p:nvPr/>
            </p:nvSpPr>
            <p:spPr>
              <a:xfrm flipH="1">
                <a:off x="11055049" y="2028324"/>
                <a:ext cx="48687" cy="42749"/>
              </a:xfrm>
              <a:custGeom>
                <a:avLst/>
                <a:gdLst/>
                <a:ahLst/>
                <a:cxnLst/>
                <a:rect l="l" t="t" r="r" b="b"/>
                <a:pathLst>
                  <a:path w="1214" h="1066" extrusionOk="0">
                    <a:moveTo>
                      <a:pt x="501" y="1"/>
                    </a:moveTo>
                    <a:cubicBezTo>
                      <a:pt x="419" y="1"/>
                      <a:pt x="346" y="21"/>
                      <a:pt x="272" y="70"/>
                    </a:cubicBezTo>
                    <a:cubicBezTo>
                      <a:pt x="105" y="175"/>
                      <a:pt x="0" y="342"/>
                      <a:pt x="0" y="551"/>
                    </a:cubicBezTo>
                    <a:cubicBezTo>
                      <a:pt x="0" y="677"/>
                      <a:pt x="63" y="823"/>
                      <a:pt x="167" y="907"/>
                    </a:cubicBezTo>
                    <a:cubicBezTo>
                      <a:pt x="265" y="1019"/>
                      <a:pt x="372" y="1065"/>
                      <a:pt x="494" y="1065"/>
                    </a:cubicBezTo>
                    <a:cubicBezTo>
                      <a:pt x="556" y="1065"/>
                      <a:pt x="621" y="1054"/>
                      <a:pt x="691" y="1033"/>
                    </a:cubicBezTo>
                    <a:cubicBezTo>
                      <a:pt x="732" y="1033"/>
                      <a:pt x="795" y="1012"/>
                      <a:pt x="837" y="1012"/>
                    </a:cubicBezTo>
                    <a:cubicBezTo>
                      <a:pt x="1046" y="991"/>
                      <a:pt x="1214" y="719"/>
                      <a:pt x="1214" y="510"/>
                    </a:cubicBezTo>
                    <a:cubicBezTo>
                      <a:pt x="1214" y="300"/>
                      <a:pt x="1046" y="70"/>
                      <a:pt x="837" y="49"/>
                    </a:cubicBezTo>
                    <a:cubicBezTo>
                      <a:pt x="795" y="49"/>
                      <a:pt x="732" y="28"/>
                      <a:pt x="691" y="28"/>
                    </a:cubicBezTo>
                    <a:cubicBezTo>
                      <a:pt x="621" y="11"/>
                      <a:pt x="559" y="1"/>
                      <a:pt x="5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8"/>
              <p:cNvSpPr/>
              <p:nvPr/>
            </p:nvSpPr>
            <p:spPr>
              <a:xfrm flipH="1">
                <a:off x="10860369" y="2063014"/>
                <a:ext cx="57912" cy="40303"/>
              </a:xfrm>
              <a:custGeom>
                <a:avLst/>
                <a:gdLst/>
                <a:ahLst/>
                <a:cxnLst/>
                <a:rect l="l" t="t" r="r" b="b"/>
                <a:pathLst>
                  <a:path w="1444" h="1005" extrusionOk="0">
                    <a:moveTo>
                      <a:pt x="586" y="0"/>
                    </a:moveTo>
                    <a:cubicBezTo>
                      <a:pt x="398" y="21"/>
                      <a:pt x="188" y="105"/>
                      <a:pt x="105" y="272"/>
                    </a:cubicBezTo>
                    <a:cubicBezTo>
                      <a:pt x="0" y="419"/>
                      <a:pt x="0" y="586"/>
                      <a:pt x="105" y="733"/>
                    </a:cubicBezTo>
                    <a:cubicBezTo>
                      <a:pt x="188" y="900"/>
                      <a:pt x="398" y="984"/>
                      <a:pt x="586" y="1005"/>
                    </a:cubicBezTo>
                    <a:cubicBezTo>
                      <a:pt x="712" y="1005"/>
                      <a:pt x="879" y="1005"/>
                      <a:pt x="1005" y="963"/>
                    </a:cubicBezTo>
                    <a:cubicBezTo>
                      <a:pt x="1444" y="774"/>
                      <a:pt x="1444" y="230"/>
                      <a:pt x="1005" y="42"/>
                    </a:cubicBezTo>
                    <a:cubicBezTo>
                      <a:pt x="879" y="0"/>
                      <a:pt x="712" y="0"/>
                      <a:pt x="5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8"/>
              <p:cNvSpPr/>
              <p:nvPr/>
            </p:nvSpPr>
            <p:spPr>
              <a:xfrm flipH="1">
                <a:off x="10651412" y="2055435"/>
                <a:ext cx="78887" cy="55542"/>
              </a:xfrm>
              <a:custGeom>
                <a:avLst/>
                <a:gdLst/>
                <a:ahLst/>
                <a:cxnLst/>
                <a:rect l="l" t="t" r="r" b="b"/>
                <a:pathLst>
                  <a:path w="1967" h="1385" extrusionOk="0">
                    <a:moveTo>
                      <a:pt x="1088" y="1"/>
                    </a:moveTo>
                    <a:cubicBezTo>
                      <a:pt x="1004" y="1"/>
                      <a:pt x="879" y="1"/>
                      <a:pt x="795" y="22"/>
                    </a:cubicBezTo>
                    <a:cubicBezTo>
                      <a:pt x="711" y="43"/>
                      <a:pt x="628" y="85"/>
                      <a:pt x="565" y="127"/>
                    </a:cubicBezTo>
                    <a:cubicBezTo>
                      <a:pt x="0" y="294"/>
                      <a:pt x="42" y="1089"/>
                      <a:pt x="586" y="1256"/>
                    </a:cubicBezTo>
                    <a:cubicBezTo>
                      <a:pt x="607" y="1256"/>
                      <a:pt x="607" y="1277"/>
                      <a:pt x="628" y="1277"/>
                    </a:cubicBezTo>
                    <a:cubicBezTo>
                      <a:pt x="774" y="1361"/>
                      <a:pt x="900" y="1361"/>
                      <a:pt x="1025" y="1382"/>
                    </a:cubicBezTo>
                    <a:cubicBezTo>
                      <a:pt x="1040" y="1384"/>
                      <a:pt x="1056" y="1385"/>
                      <a:pt x="1072" y="1385"/>
                    </a:cubicBezTo>
                    <a:cubicBezTo>
                      <a:pt x="1236" y="1385"/>
                      <a:pt x="1455" y="1293"/>
                      <a:pt x="1569" y="1235"/>
                    </a:cubicBezTo>
                    <a:cubicBezTo>
                      <a:pt x="1967" y="963"/>
                      <a:pt x="1967" y="419"/>
                      <a:pt x="1569" y="147"/>
                    </a:cubicBezTo>
                    <a:cubicBezTo>
                      <a:pt x="1444" y="43"/>
                      <a:pt x="1235" y="1"/>
                      <a:pt x="1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8"/>
              <p:cNvSpPr/>
              <p:nvPr/>
            </p:nvSpPr>
            <p:spPr>
              <a:xfrm flipH="1">
                <a:off x="10471811" y="2149440"/>
                <a:ext cx="69702" cy="52895"/>
              </a:xfrm>
              <a:custGeom>
                <a:avLst/>
                <a:gdLst/>
                <a:ahLst/>
                <a:cxnLst/>
                <a:rect l="l" t="t" r="r" b="b"/>
                <a:pathLst>
                  <a:path w="1738" h="1319" extrusionOk="0">
                    <a:moveTo>
                      <a:pt x="880" y="0"/>
                    </a:moveTo>
                    <a:cubicBezTo>
                      <a:pt x="1" y="0"/>
                      <a:pt x="1" y="1319"/>
                      <a:pt x="880" y="1319"/>
                    </a:cubicBezTo>
                    <a:cubicBezTo>
                      <a:pt x="886" y="1319"/>
                      <a:pt x="893" y="1319"/>
                      <a:pt x="899" y="1319"/>
                    </a:cubicBezTo>
                    <a:cubicBezTo>
                      <a:pt x="1737" y="1319"/>
                      <a:pt x="1731" y="0"/>
                      <a:pt x="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6" name="Google Shape;406;p38"/>
            <p:cNvGrpSpPr/>
            <p:nvPr/>
          </p:nvGrpSpPr>
          <p:grpSpPr>
            <a:xfrm>
              <a:off x="6907063" y="1389007"/>
              <a:ext cx="626852" cy="654662"/>
              <a:chOff x="6907063" y="1389007"/>
              <a:chExt cx="626852" cy="654662"/>
            </a:xfrm>
          </p:grpSpPr>
          <p:sp>
            <p:nvSpPr>
              <p:cNvPr id="407" name="Google Shape;407;p38"/>
              <p:cNvSpPr/>
              <p:nvPr/>
            </p:nvSpPr>
            <p:spPr>
              <a:xfrm>
                <a:off x="7008200" y="1636200"/>
                <a:ext cx="336322" cy="287712"/>
              </a:xfrm>
              <a:custGeom>
                <a:avLst/>
                <a:gdLst/>
                <a:ahLst/>
                <a:cxnLst/>
                <a:rect l="l" t="t" r="r" b="b"/>
                <a:pathLst>
                  <a:path w="16907" h="14004" extrusionOk="0">
                    <a:moveTo>
                      <a:pt x="4184" y="1"/>
                    </a:moveTo>
                    <a:cubicBezTo>
                      <a:pt x="2780" y="1"/>
                      <a:pt x="1460" y="547"/>
                      <a:pt x="733" y="1960"/>
                    </a:cubicBezTo>
                    <a:cubicBezTo>
                      <a:pt x="440" y="2525"/>
                      <a:pt x="356" y="3278"/>
                      <a:pt x="419" y="4052"/>
                    </a:cubicBezTo>
                    <a:lnTo>
                      <a:pt x="335" y="4283"/>
                    </a:lnTo>
                    <a:cubicBezTo>
                      <a:pt x="126" y="4806"/>
                      <a:pt x="1" y="5371"/>
                      <a:pt x="1" y="5956"/>
                    </a:cubicBezTo>
                    <a:cubicBezTo>
                      <a:pt x="1" y="6375"/>
                      <a:pt x="168" y="6835"/>
                      <a:pt x="440" y="7170"/>
                    </a:cubicBezTo>
                    <a:cubicBezTo>
                      <a:pt x="524" y="7316"/>
                      <a:pt x="587" y="7505"/>
                      <a:pt x="670" y="7672"/>
                    </a:cubicBezTo>
                    <a:cubicBezTo>
                      <a:pt x="1214" y="8656"/>
                      <a:pt x="2470" y="9283"/>
                      <a:pt x="3495" y="9765"/>
                    </a:cubicBezTo>
                    <a:cubicBezTo>
                      <a:pt x="6069" y="11773"/>
                      <a:pt x="9730" y="12694"/>
                      <a:pt x="12806" y="13740"/>
                    </a:cubicBezTo>
                    <a:cubicBezTo>
                      <a:pt x="13274" y="13899"/>
                      <a:pt x="13794" y="14003"/>
                      <a:pt x="14300" y="14003"/>
                    </a:cubicBezTo>
                    <a:cubicBezTo>
                      <a:pt x="15127" y="14003"/>
                      <a:pt x="15916" y="13724"/>
                      <a:pt x="16384" y="12945"/>
                    </a:cubicBezTo>
                    <a:cubicBezTo>
                      <a:pt x="16907" y="12066"/>
                      <a:pt x="16698" y="11062"/>
                      <a:pt x="16258" y="10225"/>
                    </a:cubicBezTo>
                    <a:cubicBezTo>
                      <a:pt x="15965" y="9534"/>
                      <a:pt x="15484" y="8886"/>
                      <a:pt x="14856" y="8321"/>
                    </a:cubicBezTo>
                    <a:cubicBezTo>
                      <a:pt x="14229" y="7568"/>
                      <a:pt x="13601" y="6793"/>
                      <a:pt x="12931" y="6103"/>
                    </a:cubicBezTo>
                    <a:cubicBezTo>
                      <a:pt x="11927" y="4136"/>
                      <a:pt x="9835" y="2588"/>
                      <a:pt x="8182" y="1353"/>
                    </a:cubicBezTo>
                    <a:cubicBezTo>
                      <a:pt x="7118" y="563"/>
                      <a:pt x="5608" y="1"/>
                      <a:pt x="4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8"/>
              <p:cNvSpPr/>
              <p:nvPr/>
            </p:nvSpPr>
            <p:spPr>
              <a:xfrm>
                <a:off x="7200974" y="1405675"/>
                <a:ext cx="305423" cy="400854"/>
              </a:xfrm>
              <a:custGeom>
                <a:avLst/>
                <a:gdLst/>
                <a:ahLst/>
                <a:cxnLst/>
                <a:rect l="l" t="t" r="r" b="b"/>
                <a:pathLst>
                  <a:path w="14812" h="20151" extrusionOk="0">
                    <a:moveTo>
                      <a:pt x="2073" y="1"/>
                    </a:moveTo>
                    <a:cubicBezTo>
                      <a:pt x="1829" y="1"/>
                      <a:pt x="1581" y="149"/>
                      <a:pt x="1525" y="429"/>
                    </a:cubicBezTo>
                    <a:cubicBezTo>
                      <a:pt x="1127" y="2751"/>
                      <a:pt x="709" y="5116"/>
                      <a:pt x="374" y="7459"/>
                    </a:cubicBezTo>
                    <a:cubicBezTo>
                      <a:pt x="60" y="9677"/>
                      <a:pt x="39" y="11874"/>
                      <a:pt x="39" y="14113"/>
                    </a:cubicBezTo>
                    <a:cubicBezTo>
                      <a:pt x="1" y="14976"/>
                      <a:pt x="613" y="15400"/>
                      <a:pt x="1280" y="15400"/>
                    </a:cubicBezTo>
                    <a:cubicBezTo>
                      <a:pt x="1340" y="15400"/>
                      <a:pt x="1401" y="15396"/>
                      <a:pt x="1462" y="15389"/>
                    </a:cubicBezTo>
                    <a:cubicBezTo>
                      <a:pt x="1629" y="15536"/>
                      <a:pt x="1859" y="15682"/>
                      <a:pt x="2090" y="15724"/>
                    </a:cubicBezTo>
                    <a:cubicBezTo>
                      <a:pt x="2571" y="16247"/>
                      <a:pt x="3115" y="16645"/>
                      <a:pt x="3743" y="16979"/>
                    </a:cubicBezTo>
                    <a:cubicBezTo>
                      <a:pt x="4328" y="17314"/>
                      <a:pt x="4893" y="17712"/>
                      <a:pt x="5500" y="18005"/>
                    </a:cubicBezTo>
                    <a:cubicBezTo>
                      <a:pt x="5751" y="18298"/>
                      <a:pt x="6065" y="18570"/>
                      <a:pt x="6316" y="18842"/>
                    </a:cubicBezTo>
                    <a:cubicBezTo>
                      <a:pt x="6860" y="19490"/>
                      <a:pt x="7488" y="20034"/>
                      <a:pt x="8367" y="20139"/>
                    </a:cubicBezTo>
                    <a:cubicBezTo>
                      <a:pt x="8430" y="20147"/>
                      <a:pt x="8494" y="20151"/>
                      <a:pt x="8558" y="20151"/>
                    </a:cubicBezTo>
                    <a:cubicBezTo>
                      <a:pt x="9322" y="20151"/>
                      <a:pt x="10115" y="19587"/>
                      <a:pt x="9999" y="18737"/>
                    </a:cubicBezTo>
                    <a:cubicBezTo>
                      <a:pt x="9915" y="18130"/>
                      <a:pt x="9664" y="17795"/>
                      <a:pt x="9308" y="17314"/>
                    </a:cubicBezTo>
                    <a:cubicBezTo>
                      <a:pt x="9162" y="17147"/>
                      <a:pt x="8974" y="17063"/>
                      <a:pt x="8869" y="16854"/>
                    </a:cubicBezTo>
                    <a:lnTo>
                      <a:pt x="8869" y="16854"/>
                    </a:lnTo>
                    <a:cubicBezTo>
                      <a:pt x="9831" y="17377"/>
                      <a:pt x="10710" y="17942"/>
                      <a:pt x="11903" y="17984"/>
                    </a:cubicBezTo>
                    <a:cubicBezTo>
                      <a:pt x="11912" y="17984"/>
                      <a:pt x="11922" y="17984"/>
                      <a:pt x="11931" y="17984"/>
                    </a:cubicBezTo>
                    <a:cubicBezTo>
                      <a:pt x="12671" y="17984"/>
                      <a:pt x="13262" y="17180"/>
                      <a:pt x="13221" y="16477"/>
                    </a:cubicBezTo>
                    <a:cubicBezTo>
                      <a:pt x="13221" y="16415"/>
                      <a:pt x="13221" y="16331"/>
                      <a:pt x="13179" y="16226"/>
                    </a:cubicBezTo>
                    <a:cubicBezTo>
                      <a:pt x="13101" y="15368"/>
                      <a:pt x="12465" y="14952"/>
                      <a:pt x="11808" y="14952"/>
                    </a:cubicBezTo>
                    <a:cubicBezTo>
                      <a:pt x="11584" y="14952"/>
                      <a:pt x="11357" y="15001"/>
                      <a:pt x="11150" y="15096"/>
                    </a:cubicBezTo>
                    <a:cubicBezTo>
                      <a:pt x="10668" y="15013"/>
                      <a:pt x="10250" y="14845"/>
                      <a:pt x="9831" y="14741"/>
                    </a:cubicBezTo>
                    <a:cubicBezTo>
                      <a:pt x="10564" y="14280"/>
                      <a:pt x="11254" y="13841"/>
                      <a:pt x="11903" y="13234"/>
                    </a:cubicBezTo>
                    <a:cubicBezTo>
                      <a:pt x="12970" y="12230"/>
                      <a:pt x="14811" y="10137"/>
                      <a:pt x="13535" y="8631"/>
                    </a:cubicBezTo>
                    <a:cubicBezTo>
                      <a:pt x="13079" y="8096"/>
                      <a:pt x="12516" y="7892"/>
                      <a:pt x="11914" y="7892"/>
                    </a:cubicBezTo>
                    <a:cubicBezTo>
                      <a:pt x="10611" y="7892"/>
                      <a:pt x="9124" y="8846"/>
                      <a:pt x="8137" y="9447"/>
                    </a:cubicBezTo>
                    <a:cubicBezTo>
                      <a:pt x="7090" y="10096"/>
                      <a:pt x="6379" y="11309"/>
                      <a:pt x="5396" y="11979"/>
                    </a:cubicBezTo>
                    <a:cubicBezTo>
                      <a:pt x="5877" y="11016"/>
                      <a:pt x="6337" y="10033"/>
                      <a:pt x="6588" y="8987"/>
                    </a:cubicBezTo>
                    <a:cubicBezTo>
                      <a:pt x="6797" y="8108"/>
                      <a:pt x="6274" y="7543"/>
                      <a:pt x="5605" y="7355"/>
                    </a:cubicBezTo>
                    <a:cubicBezTo>
                      <a:pt x="5605" y="7334"/>
                      <a:pt x="5626" y="7271"/>
                      <a:pt x="5626" y="7250"/>
                    </a:cubicBezTo>
                    <a:cubicBezTo>
                      <a:pt x="5919" y="6162"/>
                      <a:pt x="6379" y="4446"/>
                      <a:pt x="5312" y="3609"/>
                    </a:cubicBezTo>
                    <a:cubicBezTo>
                      <a:pt x="5015" y="3389"/>
                      <a:pt x="4695" y="3282"/>
                      <a:pt x="4386" y="3282"/>
                    </a:cubicBezTo>
                    <a:cubicBezTo>
                      <a:pt x="4021" y="3282"/>
                      <a:pt x="3670" y="3431"/>
                      <a:pt x="3387" y="3714"/>
                    </a:cubicBezTo>
                    <a:lnTo>
                      <a:pt x="3387" y="3651"/>
                    </a:lnTo>
                    <a:cubicBezTo>
                      <a:pt x="3387" y="2438"/>
                      <a:pt x="2927" y="1475"/>
                      <a:pt x="2571" y="345"/>
                    </a:cubicBezTo>
                    <a:cubicBezTo>
                      <a:pt x="2493" y="112"/>
                      <a:pt x="2285" y="1"/>
                      <a:pt x="20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8"/>
              <p:cNvSpPr/>
              <p:nvPr/>
            </p:nvSpPr>
            <p:spPr>
              <a:xfrm>
                <a:off x="7315391" y="1878639"/>
                <a:ext cx="193733" cy="151342"/>
              </a:xfrm>
              <a:custGeom>
                <a:avLst/>
                <a:gdLst/>
                <a:ahLst/>
                <a:cxnLst/>
                <a:rect l="l" t="t" r="r" b="b"/>
                <a:pathLst>
                  <a:path w="9739" h="7608" extrusionOk="0">
                    <a:moveTo>
                      <a:pt x="6299" y="1"/>
                    </a:moveTo>
                    <a:cubicBezTo>
                      <a:pt x="5625" y="1"/>
                      <a:pt x="4947" y="50"/>
                      <a:pt x="4269" y="130"/>
                    </a:cubicBezTo>
                    <a:cubicBezTo>
                      <a:pt x="3934" y="193"/>
                      <a:pt x="3662" y="298"/>
                      <a:pt x="3453" y="486"/>
                    </a:cubicBezTo>
                    <a:cubicBezTo>
                      <a:pt x="3243" y="486"/>
                      <a:pt x="3013" y="528"/>
                      <a:pt x="2804" y="611"/>
                    </a:cubicBezTo>
                    <a:cubicBezTo>
                      <a:pt x="2093" y="863"/>
                      <a:pt x="1758" y="1365"/>
                      <a:pt x="1632" y="1992"/>
                    </a:cubicBezTo>
                    <a:cubicBezTo>
                      <a:pt x="733" y="2013"/>
                      <a:pt x="0" y="2955"/>
                      <a:pt x="607" y="3959"/>
                    </a:cubicBezTo>
                    <a:cubicBezTo>
                      <a:pt x="1214" y="4901"/>
                      <a:pt x="1235" y="6052"/>
                      <a:pt x="1925" y="6993"/>
                    </a:cubicBezTo>
                    <a:cubicBezTo>
                      <a:pt x="2214" y="7405"/>
                      <a:pt x="2690" y="7607"/>
                      <a:pt x="3161" y="7607"/>
                    </a:cubicBezTo>
                    <a:cubicBezTo>
                      <a:pt x="3815" y="7607"/>
                      <a:pt x="4461" y="7216"/>
                      <a:pt x="4583" y="6449"/>
                    </a:cubicBezTo>
                    <a:cubicBezTo>
                      <a:pt x="4687" y="5717"/>
                      <a:pt x="4603" y="4984"/>
                      <a:pt x="4478" y="4252"/>
                    </a:cubicBezTo>
                    <a:lnTo>
                      <a:pt x="4478" y="4252"/>
                    </a:lnTo>
                    <a:cubicBezTo>
                      <a:pt x="4750" y="4500"/>
                      <a:pt x="5088" y="4617"/>
                      <a:pt x="5426" y="4617"/>
                    </a:cubicBezTo>
                    <a:cubicBezTo>
                      <a:pt x="5946" y="4617"/>
                      <a:pt x="6467" y="4340"/>
                      <a:pt x="6759" y="3834"/>
                    </a:cubicBezTo>
                    <a:cubicBezTo>
                      <a:pt x="6947" y="3520"/>
                      <a:pt x="6989" y="3227"/>
                      <a:pt x="6968" y="2913"/>
                    </a:cubicBezTo>
                    <a:cubicBezTo>
                      <a:pt x="7093" y="2913"/>
                      <a:pt x="7198" y="2934"/>
                      <a:pt x="7324" y="2955"/>
                    </a:cubicBezTo>
                    <a:cubicBezTo>
                      <a:pt x="7421" y="2971"/>
                      <a:pt x="7515" y="2978"/>
                      <a:pt x="7606" y="2978"/>
                    </a:cubicBezTo>
                    <a:cubicBezTo>
                      <a:pt x="9302" y="2978"/>
                      <a:pt x="9739" y="328"/>
                      <a:pt x="7951" y="109"/>
                    </a:cubicBezTo>
                    <a:cubicBezTo>
                      <a:pt x="7404" y="34"/>
                      <a:pt x="6853" y="1"/>
                      <a:pt x="62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8"/>
              <p:cNvSpPr/>
              <p:nvPr/>
            </p:nvSpPr>
            <p:spPr>
              <a:xfrm>
                <a:off x="6941597" y="1650822"/>
                <a:ext cx="89835" cy="78695"/>
              </a:xfrm>
              <a:custGeom>
                <a:avLst/>
                <a:gdLst/>
                <a:ahLst/>
                <a:cxnLst/>
                <a:rect l="l" t="t" r="r" b="b"/>
                <a:pathLst>
                  <a:path w="4516" h="3956" extrusionOk="0">
                    <a:moveTo>
                      <a:pt x="3951" y="2157"/>
                    </a:moveTo>
                    <a:cubicBezTo>
                      <a:pt x="3952" y="2157"/>
                      <a:pt x="3943" y="2184"/>
                      <a:pt x="3932" y="2205"/>
                    </a:cubicBezTo>
                    <a:lnTo>
                      <a:pt x="3932" y="2205"/>
                    </a:lnTo>
                    <a:cubicBezTo>
                      <a:pt x="3945" y="2169"/>
                      <a:pt x="3951" y="2157"/>
                      <a:pt x="3951" y="2157"/>
                    </a:cubicBezTo>
                    <a:close/>
                    <a:moveTo>
                      <a:pt x="3920" y="2225"/>
                    </a:moveTo>
                    <a:lnTo>
                      <a:pt x="3920" y="2225"/>
                    </a:lnTo>
                    <a:cubicBezTo>
                      <a:pt x="3918" y="2228"/>
                      <a:pt x="3915" y="2229"/>
                      <a:pt x="3914" y="2229"/>
                    </a:cubicBezTo>
                    <a:cubicBezTo>
                      <a:pt x="3916" y="2228"/>
                      <a:pt x="3918" y="2226"/>
                      <a:pt x="3920" y="2225"/>
                    </a:cubicBezTo>
                    <a:close/>
                    <a:moveTo>
                      <a:pt x="1714" y="0"/>
                    </a:moveTo>
                    <a:cubicBezTo>
                      <a:pt x="1668" y="0"/>
                      <a:pt x="1620" y="4"/>
                      <a:pt x="1570" y="11"/>
                    </a:cubicBezTo>
                    <a:cubicBezTo>
                      <a:pt x="1382" y="11"/>
                      <a:pt x="1194" y="53"/>
                      <a:pt x="1005" y="74"/>
                    </a:cubicBezTo>
                    <a:cubicBezTo>
                      <a:pt x="231" y="179"/>
                      <a:pt x="1" y="890"/>
                      <a:pt x="189" y="1434"/>
                    </a:cubicBezTo>
                    <a:cubicBezTo>
                      <a:pt x="168" y="1434"/>
                      <a:pt x="168" y="1413"/>
                      <a:pt x="147" y="1413"/>
                    </a:cubicBezTo>
                    <a:cubicBezTo>
                      <a:pt x="189" y="1623"/>
                      <a:pt x="336" y="1769"/>
                      <a:pt x="482" y="1874"/>
                    </a:cubicBezTo>
                    <a:cubicBezTo>
                      <a:pt x="608" y="2146"/>
                      <a:pt x="754" y="2397"/>
                      <a:pt x="901" y="2669"/>
                    </a:cubicBezTo>
                    <a:cubicBezTo>
                      <a:pt x="1194" y="3171"/>
                      <a:pt x="1717" y="3694"/>
                      <a:pt x="2261" y="3882"/>
                    </a:cubicBezTo>
                    <a:cubicBezTo>
                      <a:pt x="2398" y="3930"/>
                      <a:pt x="2548" y="3956"/>
                      <a:pt x="2696" y="3956"/>
                    </a:cubicBezTo>
                    <a:cubicBezTo>
                      <a:pt x="3066" y="3956"/>
                      <a:pt x="3429" y="3796"/>
                      <a:pt x="3579" y="3422"/>
                    </a:cubicBezTo>
                    <a:cubicBezTo>
                      <a:pt x="3683" y="3150"/>
                      <a:pt x="3746" y="2878"/>
                      <a:pt x="3830" y="2564"/>
                    </a:cubicBezTo>
                    <a:cubicBezTo>
                      <a:pt x="3830" y="2565"/>
                      <a:pt x="3830" y="2565"/>
                      <a:pt x="3830" y="2565"/>
                    </a:cubicBezTo>
                    <a:cubicBezTo>
                      <a:pt x="3834" y="2565"/>
                      <a:pt x="3900" y="2305"/>
                      <a:pt x="3896" y="2305"/>
                    </a:cubicBezTo>
                    <a:lnTo>
                      <a:pt x="3896" y="2305"/>
                    </a:lnTo>
                    <a:cubicBezTo>
                      <a:pt x="3896" y="2305"/>
                      <a:pt x="3895" y="2306"/>
                      <a:pt x="3895" y="2307"/>
                    </a:cubicBezTo>
                    <a:lnTo>
                      <a:pt x="3895" y="2307"/>
                    </a:lnTo>
                    <a:cubicBezTo>
                      <a:pt x="3908" y="2271"/>
                      <a:pt x="3918" y="2242"/>
                      <a:pt x="3926" y="2221"/>
                    </a:cubicBezTo>
                    <a:lnTo>
                      <a:pt x="3926" y="2221"/>
                    </a:lnTo>
                    <a:cubicBezTo>
                      <a:pt x="4500" y="1817"/>
                      <a:pt x="4515" y="784"/>
                      <a:pt x="3788" y="535"/>
                    </a:cubicBezTo>
                    <a:cubicBezTo>
                      <a:pt x="3307" y="346"/>
                      <a:pt x="2846" y="242"/>
                      <a:pt x="2344" y="137"/>
                    </a:cubicBezTo>
                    <a:cubicBezTo>
                      <a:pt x="2105" y="69"/>
                      <a:pt x="1922" y="0"/>
                      <a:pt x="17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8"/>
              <p:cNvSpPr/>
              <p:nvPr/>
            </p:nvSpPr>
            <p:spPr>
              <a:xfrm>
                <a:off x="7071480" y="1725083"/>
                <a:ext cx="66600" cy="70738"/>
              </a:xfrm>
              <a:custGeom>
                <a:avLst/>
                <a:gdLst/>
                <a:ahLst/>
                <a:cxnLst/>
                <a:rect l="l" t="t" r="r" b="b"/>
                <a:pathLst>
                  <a:path w="3348" h="3556" extrusionOk="0">
                    <a:moveTo>
                      <a:pt x="1642" y="1"/>
                    </a:moveTo>
                    <a:cubicBezTo>
                      <a:pt x="1611" y="1"/>
                      <a:pt x="1580" y="1"/>
                      <a:pt x="1548" y="3"/>
                    </a:cubicBezTo>
                    <a:cubicBezTo>
                      <a:pt x="1109" y="45"/>
                      <a:pt x="711" y="233"/>
                      <a:pt x="419" y="568"/>
                    </a:cubicBezTo>
                    <a:cubicBezTo>
                      <a:pt x="126" y="882"/>
                      <a:pt x="21" y="1237"/>
                      <a:pt x="21" y="1656"/>
                    </a:cubicBezTo>
                    <a:cubicBezTo>
                      <a:pt x="0" y="1760"/>
                      <a:pt x="0" y="1886"/>
                      <a:pt x="21" y="1991"/>
                    </a:cubicBezTo>
                    <a:cubicBezTo>
                      <a:pt x="84" y="2597"/>
                      <a:pt x="419" y="3100"/>
                      <a:pt x="942" y="3392"/>
                    </a:cubicBezTo>
                    <a:cubicBezTo>
                      <a:pt x="1169" y="3502"/>
                      <a:pt x="1429" y="3556"/>
                      <a:pt x="1687" y="3556"/>
                    </a:cubicBezTo>
                    <a:cubicBezTo>
                      <a:pt x="2022" y="3556"/>
                      <a:pt x="2356" y="3465"/>
                      <a:pt x="2615" y="3288"/>
                    </a:cubicBezTo>
                    <a:cubicBezTo>
                      <a:pt x="2971" y="3016"/>
                      <a:pt x="3222" y="2660"/>
                      <a:pt x="3327" y="2242"/>
                    </a:cubicBezTo>
                    <a:cubicBezTo>
                      <a:pt x="3348" y="1970"/>
                      <a:pt x="3348" y="1719"/>
                      <a:pt x="3306" y="1467"/>
                    </a:cubicBezTo>
                    <a:cubicBezTo>
                      <a:pt x="3222" y="1049"/>
                      <a:pt x="3097" y="693"/>
                      <a:pt x="2741" y="400"/>
                    </a:cubicBezTo>
                    <a:cubicBezTo>
                      <a:pt x="2449" y="128"/>
                      <a:pt x="2050" y="1"/>
                      <a:pt x="16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8"/>
              <p:cNvSpPr/>
              <p:nvPr/>
            </p:nvSpPr>
            <p:spPr>
              <a:xfrm>
                <a:off x="6907063" y="1389007"/>
                <a:ext cx="626852" cy="654662"/>
              </a:xfrm>
              <a:custGeom>
                <a:avLst/>
                <a:gdLst/>
                <a:ahLst/>
                <a:cxnLst/>
                <a:rect l="l" t="t" r="r" b="b"/>
                <a:pathLst>
                  <a:path w="31512" h="32910" extrusionOk="0">
                    <a:moveTo>
                      <a:pt x="17370" y="1026"/>
                    </a:moveTo>
                    <a:cubicBezTo>
                      <a:pt x="17881" y="1026"/>
                      <a:pt x="18254" y="2077"/>
                      <a:pt x="18308" y="2460"/>
                    </a:cubicBezTo>
                    <a:cubicBezTo>
                      <a:pt x="18392" y="3192"/>
                      <a:pt x="18308" y="3924"/>
                      <a:pt x="18225" y="4657"/>
                    </a:cubicBezTo>
                    <a:cubicBezTo>
                      <a:pt x="18195" y="5026"/>
                      <a:pt x="18489" y="5343"/>
                      <a:pt x="18797" y="5343"/>
                    </a:cubicBezTo>
                    <a:cubicBezTo>
                      <a:pt x="18925" y="5343"/>
                      <a:pt x="19055" y="5288"/>
                      <a:pt x="19166" y="5159"/>
                    </a:cubicBezTo>
                    <a:cubicBezTo>
                      <a:pt x="19283" y="5029"/>
                      <a:pt x="19404" y="4976"/>
                      <a:pt x="19519" y="4976"/>
                    </a:cubicBezTo>
                    <a:cubicBezTo>
                      <a:pt x="19793" y="4976"/>
                      <a:pt x="20034" y="5282"/>
                      <a:pt x="20108" y="5577"/>
                    </a:cubicBezTo>
                    <a:cubicBezTo>
                      <a:pt x="20275" y="6079"/>
                      <a:pt x="20192" y="6477"/>
                      <a:pt x="19752" y="6812"/>
                    </a:cubicBezTo>
                    <a:cubicBezTo>
                      <a:pt x="19355" y="7126"/>
                      <a:pt x="19480" y="7628"/>
                      <a:pt x="19940" y="7774"/>
                    </a:cubicBezTo>
                    <a:cubicBezTo>
                      <a:pt x="20673" y="8025"/>
                      <a:pt x="21363" y="8716"/>
                      <a:pt x="20945" y="9553"/>
                    </a:cubicBezTo>
                    <a:cubicBezTo>
                      <a:pt x="20610" y="10243"/>
                      <a:pt x="20003" y="10724"/>
                      <a:pt x="19857" y="11478"/>
                    </a:cubicBezTo>
                    <a:cubicBezTo>
                      <a:pt x="19836" y="11645"/>
                      <a:pt x="19857" y="11750"/>
                      <a:pt x="19940" y="11854"/>
                    </a:cubicBezTo>
                    <a:cubicBezTo>
                      <a:pt x="18831" y="13110"/>
                      <a:pt x="17911" y="14512"/>
                      <a:pt x="16760" y="15725"/>
                    </a:cubicBezTo>
                    <a:cubicBezTo>
                      <a:pt x="16509" y="15495"/>
                      <a:pt x="16237" y="15244"/>
                      <a:pt x="15944" y="15014"/>
                    </a:cubicBezTo>
                    <a:cubicBezTo>
                      <a:pt x="16216" y="13633"/>
                      <a:pt x="16216" y="12189"/>
                      <a:pt x="16174" y="10787"/>
                    </a:cubicBezTo>
                    <a:cubicBezTo>
                      <a:pt x="16090" y="9030"/>
                      <a:pt x="16132" y="7230"/>
                      <a:pt x="16216" y="5473"/>
                    </a:cubicBezTo>
                    <a:cubicBezTo>
                      <a:pt x="16258" y="4573"/>
                      <a:pt x="16237" y="3673"/>
                      <a:pt x="16425" y="2794"/>
                    </a:cubicBezTo>
                    <a:cubicBezTo>
                      <a:pt x="16530" y="2313"/>
                      <a:pt x="16655" y="1392"/>
                      <a:pt x="17137" y="1100"/>
                    </a:cubicBezTo>
                    <a:cubicBezTo>
                      <a:pt x="17217" y="1048"/>
                      <a:pt x="17295" y="1026"/>
                      <a:pt x="17370" y="1026"/>
                    </a:cubicBezTo>
                    <a:close/>
                    <a:moveTo>
                      <a:pt x="2090" y="14127"/>
                    </a:moveTo>
                    <a:cubicBezTo>
                      <a:pt x="3094" y="14127"/>
                      <a:pt x="4137" y="14377"/>
                      <a:pt x="5106" y="14553"/>
                    </a:cubicBezTo>
                    <a:cubicBezTo>
                      <a:pt x="4478" y="15390"/>
                      <a:pt x="4038" y="16374"/>
                      <a:pt x="3850" y="17420"/>
                    </a:cubicBezTo>
                    <a:cubicBezTo>
                      <a:pt x="3348" y="16792"/>
                      <a:pt x="2825" y="16206"/>
                      <a:pt x="2323" y="15600"/>
                    </a:cubicBezTo>
                    <a:cubicBezTo>
                      <a:pt x="2072" y="15286"/>
                      <a:pt x="1800" y="14867"/>
                      <a:pt x="1486" y="14574"/>
                    </a:cubicBezTo>
                    <a:cubicBezTo>
                      <a:pt x="1256" y="14365"/>
                      <a:pt x="1130" y="14219"/>
                      <a:pt x="1528" y="14156"/>
                    </a:cubicBezTo>
                    <a:cubicBezTo>
                      <a:pt x="1713" y="14136"/>
                      <a:pt x="1901" y="14127"/>
                      <a:pt x="2090" y="14127"/>
                    </a:cubicBezTo>
                    <a:close/>
                    <a:moveTo>
                      <a:pt x="27722" y="9224"/>
                    </a:moveTo>
                    <a:cubicBezTo>
                      <a:pt x="28300" y="9224"/>
                      <a:pt x="28877" y="9308"/>
                      <a:pt x="29335" y="9574"/>
                    </a:cubicBezTo>
                    <a:cubicBezTo>
                      <a:pt x="30214" y="10076"/>
                      <a:pt x="29586" y="11080"/>
                      <a:pt x="29126" y="11666"/>
                    </a:cubicBezTo>
                    <a:cubicBezTo>
                      <a:pt x="27933" y="13298"/>
                      <a:pt x="26469" y="14763"/>
                      <a:pt x="24397" y="15118"/>
                    </a:cubicBezTo>
                    <a:cubicBezTo>
                      <a:pt x="23686" y="15265"/>
                      <a:pt x="23539" y="16227"/>
                      <a:pt x="24293" y="16437"/>
                    </a:cubicBezTo>
                    <a:cubicBezTo>
                      <a:pt x="25088" y="16646"/>
                      <a:pt x="26050" y="16771"/>
                      <a:pt x="26615" y="17399"/>
                    </a:cubicBezTo>
                    <a:cubicBezTo>
                      <a:pt x="26782" y="17566"/>
                      <a:pt x="27034" y="17817"/>
                      <a:pt x="27013" y="18089"/>
                    </a:cubicBezTo>
                    <a:cubicBezTo>
                      <a:pt x="26992" y="18257"/>
                      <a:pt x="26406" y="18257"/>
                      <a:pt x="26301" y="18257"/>
                    </a:cubicBezTo>
                    <a:cubicBezTo>
                      <a:pt x="26067" y="18257"/>
                      <a:pt x="25802" y="18239"/>
                      <a:pt x="25534" y="18239"/>
                    </a:cubicBezTo>
                    <a:cubicBezTo>
                      <a:pt x="25036" y="18239"/>
                      <a:pt x="24528" y="18301"/>
                      <a:pt x="24188" y="18654"/>
                    </a:cubicBezTo>
                    <a:cubicBezTo>
                      <a:pt x="23749" y="19136"/>
                      <a:pt x="23853" y="19742"/>
                      <a:pt x="24041" y="20328"/>
                    </a:cubicBezTo>
                    <a:cubicBezTo>
                      <a:pt x="24083" y="20517"/>
                      <a:pt x="24167" y="20684"/>
                      <a:pt x="24209" y="20872"/>
                    </a:cubicBezTo>
                    <a:cubicBezTo>
                      <a:pt x="23539" y="20663"/>
                      <a:pt x="22932" y="20245"/>
                      <a:pt x="22388" y="19868"/>
                    </a:cubicBezTo>
                    <a:cubicBezTo>
                      <a:pt x="21677" y="19282"/>
                      <a:pt x="20924" y="18780"/>
                      <a:pt x="20192" y="18236"/>
                    </a:cubicBezTo>
                    <a:cubicBezTo>
                      <a:pt x="19438" y="17692"/>
                      <a:pt x="18727" y="17064"/>
                      <a:pt x="17890" y="16667"/>
                    </a:cubicBezTo>
                    <a:cubicBezTo>
                      <a:pt x="17869" y="16646"/>
                      <a:pt x="17806" y="16646"/>
                      <a:pt x="17785" y="16646"/>
                    </a:cubicBezTo>
                    <a:lnTo>
                      <a:pt x="17534" y="16374"/>
                    </a:lnTo>
                    <a:cubicBezTo>
                      <a:pt x="18162" y="15892"/>
                      <a:pt x="18727" y="15328"/>
                      <a:pt x="19229" y="14700"/>
                    </a:cubicBezTo>
                    <a:cubicBezTo>
                      <a:pt x="19899" y="13905"/>
                      <a:pt x="20568" y="13068"/>
                      <a:pt x="21280" y="12273"/>
                    </a:cubicBezTo>
                    <a:cubicBezTo>
                      <a:pt x="22660" y="10871"/>
                      <a:pt x="24523" y="9615"/>
                      <a:pt x="26490" y="9322"/>
                    </a:cubicBezTo>
                    <a:cubicBezTo>
                      <a:pt x="26871" y="9269"/>
                      <a:pt x="27297" y="9224"/>
                      <a:pt x="27722" y="9224"/>
                    </a:cubicBezTo>
                    <a:close/>
                    <a:moveTo>
                      <a:pt x="9450" y="13192"/>
                    </a:moveTo>
                    <a:cubicBezTo>
                      <a:pt x="12032" y="13192"/>
                      <a:pt x="14387" y="14899"/>
                      <a:pt x="16237" y="16646"/>
                    </a:cubicBezTo>
                    <a:cubicBezTo>
                      <a:pt x="16300" y="16771"/>
                      <a:pt x="16404" y="16876"/>
                      <a:pt x="16530" y="16897"/>
                    </a:cubicBezTo>
                    <a:lnTo>
                      <a:pt x="16760" y="17127"/>
                    </a:lnTo>
                    <a:cubicBezTo>
                      <a:pt x="17974" y="18320"/>
                      <a:pt x="19083" y="19596"/>
                      <a:pt x="20066" y="21019"/>
                    </a:cubicBezTo>
                    <a:cubicBezTo>
                      <a:pt x="20945" y="22316"/>
                      <a:pt x="22075" y="23927"/>
                      <a:pt x="21740" y="25580"/>
                    </a:cubicBezTo>
                    <a:lnTo>
                      <a:pt x="21740" y="25727"/>
                    </a:lnTo>
                    <a:cubicBezTo>
                      <a:pt x="21426" y="25727"/>
                      <a:pt x="21091" y="25685"/>
                      <a:pt x="20756" y="25664"/>
                    </a:cubicBezTo>
                    <a:cubicBezTo>
                      <a:pt x="20736" y="25653"/>
                      <a:pt x="20709" y="25648"/>
                      <a:pt x="20683" y="25648"/>
                    </a:cubicBezTo>
                    <a:cubicBezTo>
                      <a:pt x="20657" y="25648"/>
                      <a:pt x="20631" y="25653"/>
                      <a:pt x="20610" y="25664"/>
                    </a:cubicBezTo>
                    <a:cubicBezTo>
                      <a:pt x="17974" y="25538"/>
                      <a:pt x="15295" y="25266"/>
                      <a:pt x="12764" y="24576"/>
                    </a:cubicBezTo>
                    <a:cubicBezTo>
                      <a:pt x="11320" y="24157"/>
                      <a:pt x="9918" y="23592"/>
                      <a:pt x="8600" y="22839"/>
                    </a:cubicBezTo>
                    <a:cubicBezTo>
                      <a:pt x="7344" y="22107"/>
                      <a:pt x="5963" y="21270"/>
                      <a:pt x="5252" y="19973"/>
                    </a:cubicBezTo>
                    <a:cubicBezTo>
                      <a:pt x="3850" y="17273"/>
                      <a:pt x="6298" y="13277"/>
                      <a:pt x="9311" y="13193"/>
                    </a:cubicBezTo>
                    <a:cubicBezTo>
                      <a:pt x="9358" y="13192"/>
                      <a:pt x="9404" y="13192"/>
                      <a:pt x="9450" y="13192"/>
                    </a:cubicBezTo>
                    <a:close/>
                    <a:moveTo>
                      <a:pt x="24188" y="26040"/>
                    </a:moveTo>
                    <a:cubicBezTo>
                      <a:pt x="24878" y="26040"/>
                      <a:pt x="25527" y="26061"/>
                      <a:pt x="26176" y="26103"/>
                    </a:cubicBezTo>
                    <a:cubicBezTo>
                      <a:pt x="26866" y="26166"/>
                      <a:pt x="27578" y="26145"/>
                      <a:pt x="28247" y="26166"/>
                    </a:cubicBezTo>
                    <a:lnTo>
                      <a:pt x="28310" y="26166"/>
                    </a:lnTo>
                    <a:cubicBezTo>
                      <a:pt x="27598" y="26877"/>
                      <a:pt x="26322" y="27108"/>
                      <a:pt x="26448" y="28363"/>
                    </a:cubicBezTo>
                    <a:cubicBezTo>
                      <a:pt x="26469" y="28656"/>
                      <a:pt x="26573" y="28907"/>
                      <a:pt x="26678" y="29137"/>
                    </a:cubicBezTo>
                    <a:cubicBezTo>
                      <a:pt x="26699" y="29179"/>
                      <a:pt x="26699" y="29221"/>
                      <a:pt x="26741" y="29263"/>
                    </a:cubicBezTo>
                    <a:cubicBezTo>
                      <a:pt x="26678" y="29263"/>
                      <a:pt x="26594" y="29242"/>
                      <a:pt x="26552" y="29242"/>
                    </a:cubicBezTo>
                    <a:lnTo>
                      <a:pt x="26448" y="29200"/>
                    </a:lnTo>
                    <a:cubicBezTo>
                      <a:pt x="26218" y="29116"/>
                      <a:pt x="25966" y="29012"/>
                      <a:pt x="25736" y="28991"/>
                    </a:cubicBezTo>
                    <a:cubicBezTo>
                      <a:pt x="25672" y="28985"/>
                      <a:pt x="25610" y="28982"/>
                      <a:pt x="25549" y="28982"/>
                    </a:cubicBezTo>
                    <a:cubicBezTo>
                      <a:pt x="24545" y="28982"/>
                      <a:pt x="24062" y="29782"/>
                      <a:pt x="24397" y="30769"/>
                    </a:cubicBezTo>
                    <a:cubicBezTo>
                      <a:pt x="24460" y="30916"/>
                      <a:pt x="24544" y="31104"/>
                      <a:pt x="24585" y="31250"/>
                    </a:cubicBezTo>
                    <a:cubicBezTo>
                      <a:pt x="24447" y="31236"/>
                      <a:pt x="24311" y="31226"/>
                      <a:pt x="24177" y="31226"/>
                    </a:cubicBezTo>
                    <a:cubicBezTo>
                      <a:pt x="23926" y="31226"/>
                      <a:pt x="23680" y="31260"/>
                      <a:pt x="23435" y="31355"/>
                    </a:cubicBezTo>
                    <a:cubicBezTo>
                      <a:pt x="23330" y="31418"/>
                      <a:pt x="23205" y="31460"/>
                      <a:pt x="23100" y="31522"/>
                    </a:cubicBezTo>
                    <a:cubicBezTo>
                      <a:pt x="23026" y="31555"/>
                      <a:pt x="23000" y="31579"/>
                      <a:pt x="22993" y="31588"/>
                    </a:cubicBezTo>
                    <a:lnTo>
                      <a:pt x="22993" y="31588"/>
                    </a:lnTo>
                    <a:cubicBezTo>
                      <a:pt x="22995" y="31579"/>
                      <a:pt x="22996" y="31558"/>
                      <a:pt x="22974" y="31522"/>
                    </a:cubicBezTo>
                    <a:cubicBezTo>
                      <a:pt x="22786" y="31292"/>
                      <a:pt x="22619" y="31083"/>
                      <a:pt x="22493" y="30811"/>
                    </a:cubicBezTo>
                    <a:cubicBezTo>
                      <a:pt x="22179" y="30267"/>
                      <a:pt x="21928" y="29681"/>
                      <a:pt x="21719" y="29116"/>
                    </a:cubicBezTo>
                    <a:cubicBezTo>
                      <a:pt x="21468" y="28551"/>
                      <a:pt x="21300" y="27944"/>
                      <a:pt x="21112" y="27338"/>
                    </a:cubicBezTo>
                    <a:cubicBezTo>
                      <a:pt x="21091" y="27233"/>
                      <a:pt x="21049" y="27149"/>
                      <a:pt x="21028" y="27045"/>
                    </a:cubicBezTo>
                    <a:lnTo>
                      <a:pt x="21028" y="27045"/>
                    </a:lnTo>
                    <a:cubicBezTo>
                      <a:pt x="21245" y="27062"/>
                      <a:pt x="21458" y="27072"/>
                      <a:pt x="21671" y="27072"/>
                    </a:cubicBezTo>
                    <a:cubicBezTo>
                      <a:pt x="21971" y="27072"/>
                      <a:pt x="22270" y="27052"/>
                      <a:pt x="22577" y="27003"/>
                    </a:cubicBezTo>
                    <a:cubicBezTo>
                      <a:pt x="23079" y="26919"/>
                      <a:pt x="23246" y="26480"/>
                      <a:pt x="23121" y="26124"/>
                    </a:cubicBezTo>
                    <a:cubicBezTo>
                      <a:pt x="23497" y="26103"/>
                      <a:pt x="23853" y="26040"/>
                      <a:pt x="24188" y="26040"/>
                    </a:cubicBezTo>
                    <a:close/>
                    <a:moveTo>
                      <a:pt x="17332" y="1"/>
                    </a:moveTo>
                    <a:cubicBezTo>
                      <a:pt x="16052" y="1"/>
                      <a:pt x="15467" y="2188"/>
                      <a:pt x="15358" y="3171"/>
                    </a:cubicBezTo>
                    <a:cubicBezTo>
                      <a:pt x="15086" y="5305"/>
                      <a:pt x="15191" y="7460"/>
                      <a:pt x="15128" y="9636"/>
                    </a:cubicBezTo>
                    <a:cubicBezTo>
                      <a:pt x="15086" y="10703"/>
                      <a:pt x="15233" y="11791"/>
                      <a:pt x="15274" y="12900"/>
                    </a:cubicBezTo>
                    <a:cubicBezTo>
                      <a:pt x="15295" y="13444"/>
                      <a:pt x="15358" y="14030"/>
                      <a:pt x="15400" y="14595"/>
                    </a:cubicBezTo>
                    <a:cubicBezTo>
                      <a:pt x="14626" y="13988"/>
                      <a:pt x="13789" y="13465"/>
                      <a:pt x="12868" y="13047"/>
                    </a:cubicBezTo>
                    <a:cubicBezTo>
                      <a:pt x="11885" y="12590"/>
                      <a:pt x="10710" y="12207"/>
                      <a:pt x="9591" y="12207"/>
                    </a:cubicBezTo>
                    <a:cubicBezTo>
                      <a:pt x="9376" y="12207"/>
                      <a:pt x="9164" y="12222"/>
                      <a:pt x="8956" y="12252"/>
                    </a:cubicBezTo>
                    <a:cubicBezTo>
                      <a:pt x="7595" y="12461"/>
                      <a:pt x="6340" y="13131"/>
                      <a:pt x="5440" y="14177"/>
                    </a:cubicBezTo>
                    <a:cubicBezTo>
                      <a:pt x="4771" y="13612"/>
                      <a:pt x="3787" y="13612"/>
                      <a:pt x="2950" y="13507"/>
                    </a:cubicBezTo>
                    <a:cubicBezTo>
                      <a:pt x="2623" y="13464"/>
                      <a:pt x="2232" y="13397"/>
                      <a:pt x="1857" y="13397"/>
                    </a:cubicBezTo>
                    <a:cubicBezTo>
                      <a:pt x="1513" y="13397"/>
                      <a:pt x="1181" y="13453"/>
                      <a:pt x="921" y="13633"/>
                    </a:cubicBezTo>
                    <a:cubicBezTo>
                      <a:pt x="0" y="14177"/>
                      <a:pt x="733" y="14993"/>
                      <a:pt x="1172" y="15600"/>
                    </a:cubicBezTo>
                    <a:cubicBezTo>
                      <a:pt x="1904" y="16604"/>
                      <a:pt x="2616" y="17629"/>
                      <a:pt x="3453" y="18613"/>
                    </a:cubicBezTo>
                    <a:cubicBezTo>
                      <a:pt x="3557" y="18696"/>
                      <a:pt x="3662" y="18759"/>
                      <a:pt x="3766" y="18759"/>
                    </a:cubicBezTo>
                    <a:cubicBezTo>
                      <a:pt x="3850" y="20077"/>
                      <a:pt x="4499" y="21228"/>
                      <a:pt x="5461" y="22128"/>
                    </a:cubicBezTo>
                    <a:cubicBezTo>
                      <a:pt x="7616" y="24178"/>
                      <a:pt x="10525" y="25434"/>
                      <a:pt x="13370" y="26103"/>
                    </a:cubicBezTo>
                    <a:cubicBezTo>
                      <a:pt x="14835" y="26480"/>
                      <a:pt x="16321" y="26668"/>
                      <a:pt x="17806" y="26815"/>
                    </a:cubicBezTo>
                    <a:cubicBezTo>
                      <a:pt x="18518" y="26898"/>
                      <a:pt x="19229" y="26940"/>
                      <a:pt x="19940" y="27003"/>
                    </a:cubicBezTo>
                    <a:cubicBezTo>
                      <a:pt x="19857" y="28154"/>
                      <a:pt x="20401" y="29388"/>
                      <a:pt x="20819" y="30393"/>
                    </a:cubicBezTo>
                    <a:cubicBezTo>
                      <a:pt x="21185" y="31235"/>
                      <a:pt x="21888" y="32909"/>
                      <a:pt x="23010" y="32909"/>
                    </a:cubicBezTo>
                    <a:cubicBezTo>
                      <a:pt x="23171" y="32909"/>
                      <a:pt x="23340" y="32875"/>
                      <a:pt x="23518" y="32799"/>
                    </a:cubicBezTo>
                    <a:cubicBezTo>
                      <a:pt x="23734" y="32701"/>
                      <a:pt x="23967" y="32567"/>
                      <a:pt x="24219" y="32567"/>
                    </a:cubicBezTo>
                    <a:cubicBezTo>
                      <a:pt x="24236" y="32567"/>
                      <a:pt x="24254" y="32567"/>
                      <a:pt x="24272" y="32569"/>
                    </a:cubicBezTo>
                    <a:cubicBezTo>
                      <a:pt x="24523" y="32631"/>
                      <a:pt x="24816" y="32652"/>
                      <a:pt x="25109" y="32652"/>
                    </a:cubicBezTo>
                    <a:cubicBezTo>
                      <a:pt x="25736" y="32631"/>
                      <a:pt x="26134" y="32066"/>
                      <a:pt x="26071" y="31481"/>
                    </a:cubicBezTo>
                    <a:cubicBezTo>
                      <a:pt x="26050" y="31104"/>
                      <a:pt x="25799" y="30748"/>
                      <a:pt x="25715" y="30372"/>
                    </a:cubicBezTo>
                    <a:lnTo>
                      <a:pt x="25715" y="30372"/>
                    </a:lnTo>
                    <a:cubicBezTo>
                      <a:pt x="25820" y="30393"/>
                      <a:pt x="25925" y="30434"/>
                      <a:pt x="26008" y="30476"/>
                    </a:cubicBezTo>
                    <a:cubicBezTo>
                      <a:pt x="26238" y="30581"/>
                      <a:pt x="26531" y="30644"/>
                      <a:pt x="26782" y="30665"/>
                    </a:cubicBezTo>
                    <a:cubicBezTo>
                      <a:pt x="26830" y="30667"/>
                      <a:pt x="26878" y="30669"/>
                      <a:pt x="26926" y="30669"/>
                    </a:cubicBezTo>
                    <a:cubicBezTo>
                      <a:pt x="27571" y="30669"/>
                      <a:pt x="28205" y="30399"/>
                      <a:pt x="28205" y="29639"/>
                    </a:cubicBezTo>
                    <a:cubicBezTo>
                      <a:pt x="28205" y="29346"/>
                      <a:pt x="28122" y="29033"/>
                      <a:pt x="28017" y="28781"/>
                    </a:cubicBezTo>
                    <a:cubicBezTo>
                      <a:pt x="27954" y="28677"/>
                      <a:pt x="27808" y="28300"/>
                      <a:pt x="27829" y="28258"/>
                    </a:cubicBezTo>
                    <a:cubicBezTo>
                      <a:pt x="28017" y="27965"/>
                      <a:pt x="28582" y="27819"/>
                      <a:pt x="28854" y="27610"/>
                    </a:cubicBezTo>
                    <a:cubicBezTo>
                      <a:pt x="29021" y="27463"/>
                      <a:pt x="29231" y="27296"/>
                      <a:pt x="29398" y="27108"/>
                    </a:cubicBezTo>
                    <a:cubicBezTo>
                      <a:pt x="29712" y="26773"/>
                      <a:pt x="30109" y="26166"/>
                      <a:pt x="29900" y="25664"/>
                    </a:cubicBezTo>
                    <a:cubicBezTo>
                      <a:pt x="29628" y="25057"/>
                      <a:pt x="29189" y="24890"/>
                      <a:pt x="28561" y="24848"/>
                    </a:cubicBezTo>
                    <a:cubicBezTo>
                      <a:pt x="28129" y="24848"/>
                      <a:pt x="27687" y="24866"/>
                      <a:pt x="27248" y="24866"/>
                    </a:cubicBezTo>
                    <a:cubicBezTo>
                      <a:pt x="27029" y="24866"/>
                      <a:pt x="26810" y="24862"/>
                      <a:pt x="26594" y="24848"/>
                    </a:cubicBezTo>
                    <a:cubicBezTo>
                      <a:pt x="26136" y="24837"/>
                      <a:pt x="25678" y="24814"/>
                      <a:pt x="25217" y="24814"/>
                    </a:cubicBezTo>
                    <a:cubicBezTo>
                      <a:pt x="24814" y="24814"/>
                      <a:pt x="24409" y="24831"/>
                      <a:pt x="24000" y="24890"/>
                    </a:cubicBezTo>
                    <a:cubicBezTo>
                      <a:pt x="23644" y="24931"/>
                      <a:pt x="23205" y="24973"/>
                      <a:pt x="22807" y="25120"/>
                    </a:cubicBezTo>
                    <a:cubicBezTo>
                      <a:pt x="22849" y="23927"/>
                      <a:pt x="22409" y="22839"/>
                      <a:pt x="21803" y="21814"/>
                    </a:cubicBezTo>
                    <a:cubicBezTo>
                      <a:pt x="21552" y="21374"/>
                      <a:pt x="21280" y="20956"/>
                      <a:pt x="21008" y="20538"/>
                    </a:cubicBezTo>
                    <a:lnTo>
                      <a:pt x="21008" y="20538"/>
                    </a:lnTo>
                    <a:cubicBezTo>
                      <a:pt x="21552" y="20935"/>
                      <a:pt x="22116" y="21312"/>
                      <a:pt x="22702" y="21626"/>
                    </a:cubicBezTo>
                    <a:cubicBezTo>
                      <a:pt x="23179" y="21902"/>
                      <a:pt x="23927" y="22315"/>
                      <a:pt x="24580" y="22315"/>
                    </a:cubicBezTo>
                    <a:cubicBezTo>
                      <a:pt x="24816" y="22315"/>
                      <a:pt x="25040" y="22261"/>
                      <a:pt x="25234" y="22128"/>
                    </a:cubicBezTo>
                    <a:cubicBezTo>
                      <a:pt x="25841" y="21730"/>
                      <a:pt x="25694" y="20935"/>
                      <a:pt x="25506" y="20349"/>
                    </a:cubicBezTo>
                    <a:cubicBezTo>
                      <a:pt x="25422" y="20119"/>
                      <a:pt x="25297" y="19826"/>
                      <a:pt x="25276" y="19575"/>
                    </a:cubicBezTo>
                    <a:lnTo>
                      <a:pt x="25297" y="19575"/>
                    </a:lnTo>
                    <a:cubicBezTo>
                      <a:pt x="25360" y="19575"/>
                      <a:pt x="25443" y="19533"/>
                      <a:pt x="25548" y="19533"/>
                    </a:cubicBezTo>
                    <a:lnTo>
                      <a:pt x="26134" y="19533"/>
                    </a:lnTo>
                    <a:cubicBezTo>
                      <a:pt x="26204" y="19537"/>
                      <a:pt x="26277" y="19539"/>
                      <a:pt x="26350" y="19539"/>
                    </a:cubicBezTo>
                    <a:cubicBezTo>
                      <a:pt x="27168" y="19539"/>
                      <a:pt x="28121" y="19304"/>
                      <a:pt x="28352" y="18382"/>
                    </a:cubicBezTo>
                    <a:cubicBezTo>
                      <a:pt x="28561" y="17525"/>
                      <a:pt x="27996" y="16750"/>
                      <a:pt x="27389" y="16227"/>
                    </a:cubicBezTo>
                    <a:cubicBezTo>
                      <a:pt x="27159" y="16018"/>
                      <a:pt x="26908" y="15851"/>
                      <a:pt x="26636" y="15746"/>
                    </a:cubicBezTo>
                    <a:cubicBezTo>
                      <a:pt x="28142" y="14993"/>
                      <a:pt x="29377" y="13758"/>
                      <a:pt x="30339" y="12294"/>
                    </a:cubicBezTo>
                    <a:cubicBezTo>
                      <a:pt x="30883" y="11457"/>
                      <a:pt x="31511" y="10201"/>
                      <a:pt x="30863" y="9260"/>
                    </a:cubicBezTo>
                    <a:cubicBezTo>
                      <a:pt x="30256" y="8339"/>
                      <a:pt x="29168" y="8067"/>
                      <a:pt x="28142" y="7983"/>
                    </a:cubicBezTo>
                    <a:cubicBezTo>
                      <a:pt x="27935" y="7966"/>
                      <a:pt x="27729" y="7957"/>
                      <a:pt x="27523" y="7957"/>
                    </a:cubicBezTo>
                    <a:cubicBezTo>
                      <a:pt x="25554" y="7957"/>
                      <a:pt x="23687" y="8752"/>
                      <a:pt x="22096" y="9908"/>
                    </a:cubicBezTo>
                    <a:cubicBezTo>
                      <a:pt x="22242" y="9594"/>
                      <a:pt x="22284" y="9260"/>
                      <a:pt x="22263" y="8946"/>
                    </a:cubicBezTo>
                    <a:cubicBezTo>
                      <a:pt x="22158" y="8088"/>
                      <a:pt x="21656" y="7460"/>
                      <a:pt x="20945" y="7063"/>
                    </a:cubicBezTo>
                    <a:cubicBezTo>
                      <a:pt x="21363" y="6393"/>
                      <a:pt x="21447" y="5556"/>
                      <a:pt x="20987" y="4824"/>
                    </a:cubicBezTo>
                    <a:cubicBezTo>
                      <a:pt x="20610" y="4259"/>
                      <a:pt x="20045" y="3903"/>
                      <a:pt x="19459" y="3903"/>
                    </a:cubicBezTo>
                    <a:cubicBezTo>
                      <a:pt x="19543" y="2439"/>
                      <a:pt x="19375" y="869"/>
                      <a:pt x="17953" y="158"/>
                    </a:cubicBezTo>
                    <a:cubicBezTo>
                      <a:pt x="17730" y="49"/>
                      <a:pt x="17523" y="1"/>
                      <a:pt x="173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8"/>
              <p:cNvSpPr/>
              <p:nvPr/>
            </p:nvSpPr>
            <p:spPr>
              <a:xfrm>
                <a:off x="7063980" y="1667910"/>
                <a:ext cx="67853" cy="75631"/>
              </a:xfrm>
              <a:custGeom>
                <a:avLst/>
                <a:gdLst/>
                <a:ahLst/>
                <a:cxnLst/>
                <a:rect l="l" t="t" r="r" b="b"/>
                <a:pathLst>
                  <a:path w="3411" h="3802" extrusionOk="0">
                    <a:moveTo>
                      <a:pt x="1899" y="1"/>
                    </a:moveTo>
                    <a:cubicBezTo>
                      <a:pt x="1390" y="1"/>
                      <a:pt x="887" y="245"/>
                      <a:pt x="586" y="659"/>
                    </a:cubicBezTo>
                    <a:cubicBezTo>
                      <a:pt x="461" y="868"/>
                      <a:pt x="293" y="1056"/>
                      <a:pt x="189" y="1266"/>
                    </a:cubicBezTo>
                    <a:cubicBezTo>
                      <a:pt x="126" y="1454"/>
                      <a:pt x="126" y="1684"/>
                      <a:pt x="63" y="1872"/>
                    </a:cubicBezTo>
                    <a:cubicBezTo>
                      <a:pt x="0" y="2087"/>
                      <a:pt x="172" y="2233"/>
                      <a:pt x="356" y="2233"/>
                    </a:cubicBezTo>
                    <a:cubicBezTo>
                      <a:pt x="477" y="2233"/>
                      <a:pt x="603" y="2169"/>
                      <a:pt x="670" y="2019"/>
                    </a:cubicBezTo>
                    <a:cubicBezTo>
                      <a:pt x="816" y="1726"/>
                      <a:pt x="921" y="1517"/>
                      <a:pt x="1214" y="1328"/>
                    </a:cubicBezTo>
                    <a:cubicBezTo>
                      <a:pt x="1324" y="1266"/>
                      <a:pt x="1565" y="1096"/>
                      <a:pt x="1757" y="1096"/>
                    </a:cubicBezTo>
                    <a:cubicBezTo>
                      <a:pt x="1820" y="1096"/>
                      <a:pt x="1879" y="1114"/>
                      <a:pt x="1925" y="1161"/>
                    </a:cubicBezTo>
                    <a:cubicBezTo>
                      <a:pt x="2365" y="1600"/>
                      <a:pt x="1946" y="2312"/>
                      <a:pt x="1737" y="2751"/>
                    </a:cubicBezTo>
                    <a:cubicBezTo>
                      <a:pt x="1549" y="3107"/>
                      <a:pt x="1528" y="3756"/>
                      <a:pt x="2051" y="3797"/>
                    </a:cubicBezTo>
                    <a:cubicBezTo>
                      <a:pt x="2071" y="3800"/>
                      <a:pt x="2091" y="3801"/>
                      <a:pt x="2111" y="3801"/>
                    </a:cubicBezTo>
                    <a:cubicBezTo>
                      <a:pt x="2598" y="3801"/>
                      <a:pt x="2894" y="3072"/>
                      <a:pt x="3055" y="2709"/>
                    </a:cubicBezTo>
                    <a:cubicBezTo>
                      <a:pt x="3411" y="1831"/>
                      <a:pt x="3327" y="136"/>
                      <a:pt x="2072" y="10"/>
                    </a:cubicBezTo>
                    <a:cubicBezTo>
                      <a:pt x="2014" y="4"/>
                      <a:pt x="1957" y="1"/>
                      <a:pt x="18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4" name="Google Shape;414;p38"/>
            <p:cNvSpPr/>
            <p:nvPr/>
          </p:nvSpPr>
          <p:spPr>
            <a:xfrm flipH="1">
              <a:off x="6876425" y="1268933"/>
              <a:ext cx="119223" cy="209809"/>
            </a:xfrm>
            <a:custGeom>
              <a:avLst/>
              <a:gdLst/>
              <a:ahLst/>
              <a:cxnLst/>
              <a:rect l="l" t="t" r="r" b="b"/>
              <a:pathLst>
                <a:path w="7931" h="13957" extrusionOk="0">
                  <a:moveTo>
                    <a:pt x="7868" y="4185"/>
                  </a:moveTo>
                  <a:cubicBezTo>
                    <a:pt x="7826" y="3913"/>
                    <a:pt x="7742" y="3662"/>
                    <a:pt x="7721" y="3390"/>
                  </a:cubicBezTo>
                  <a:cubicBezTo>
                    <a:pt x="7575" y="2700"/>
                    <a:pt x="7219" y="2323"/>
                    <a:pt x="6487" y="2281"/>
                  </a:cubicBezTo>
                  <a:cubicBezTo>
                    <a:pt x="6047" y="2239"/>
                    <a:pt x="5587" y="2302"/>
                    <a:pt x="5169" y="2281"/>
                  </a:cubicBezTo>
                  <a:cubicBezTo>
                    <a:pt x="3746" y="2114"/>
                    <a:pt x="3034" y="1821"/>
                    <a:pt x="2930" y="607"/>
                  </a:cubicBezTo>
                  <a:cubicBezTo>
                    <a:pt x="2930" y="566"/>
                    <a:pt x="2909" y="524"/>
                    <a:pt x="2909" y="503"/>
                  </a:cubicBezTo>
                  <a:cubicBezTo>
                    <a:pt x="2742" y="22"/>
                    <a:pt x="2511" y="1"/>
                    <a:pt x="1967" y="335"/>
                  </a:cubicBezTo>
                  <a:cubicBezTo>
                    <a:pt x="2072" y="942"/>
                    <a:pt x="1905" y="1591"/>
                    <a:pt x="2218" y="2198"/>
                  </a:cubicBezTo>
                  <a:cubicBezTo>
                    <a:pt x="2281" y="2302"/>
                    <a:pt x="2281" y="2449"/>
                    <a:pt x="2281" y="2595"/>
                  </a:cubicBezTo>
                  <a:cubicBezTo>
                    <a:pt x="2218" y="3139"/>
                    <a:pt x="2407" y="3662"/>
                    <a:pt x="2532" y="4185"/>
                  </a:cubicBezTo>
                  <a:cubicBezTo>
                    <a:pt x="2658" y="4708"/>
                    <a:pt x="2804" y="5231"/>
                    <a:pt x="2825" y="5776"/>
                  </a:cubicBezTo>
                  <a:cubicBezTo>
                    <a:pt x="2846" y="6466"/>
                    <a:pt x="3014" y="7115"/>
                    <a:pt x="3223" y="7763"/>
                  </a:cubicBezTo>
                  <a:cubicBezTo>
                    <a:pt x="3265" y="7952"/>
                    <a:pt x="3453" y="8098"/>
                    <a:pt x="3265" y="8391"/>
                  </a:cubicBezTo>
                  <a:cubicBezTo>
                    <a:pt x="2616" y="8265"/>
                    <a:pt x="2030" y="8475"/>
                    <a:pt x="1695" y="9123"/>
                  </a:cubicBezTo>
                  <a:cubicBezTo>
                    <a:pt x="1674" y="9144"/>
                    <a:pt x="1654" y="9186"/>
                    <a:pt x="1612" y="9186"/>
                  </a:cubicBezTo>
                  <a:cubicBezTo>
                    <a:pt x="1089" y="9416"/>
                    <a:pt x="858" y="9939"/>
                    <a:pt x="565" y="10379"/>
                  </a:cubicBezTo>
                  <a:cubicBezTo>
                    <a:pt x="126" y="11111"/>
                    <a:pt x="1" y="11948"/>
                    <a:pt x="42" y="12806"/>
                  </a:cubicBezTo>
                  <a:cubicBezTo>
                    <a:pt x="84" y="13099"/>
                    <a:pt x="210" y="13308"/>
                    <a:pt x="461" y="13475"/>
                  </a:cubicBezTo>
                  <a:cubicBezTo>
                    <a:pt x="1256" y="13957"/>
                    <a:pt x="1779" y="13957"/>
                    <a:pt x="2511" y="13413"/>
                  </a:cubicBezTo>
                  <a:cubicBezTo>
                    <a:pt x="3265" y="12848"/>
                    <a:pt x="4102" y="12262"/>
                    <a:pt x="4395" y="11278"/>
                  </a:cubicBezTo>
                  <a:cubicBezTo>
                    <a:pt x="4395" y="11237"/>
                    <a:pt x="4436" y="11216"/>
                    <a:pt x="4436" y="11195"/>
                  </a:cubicBezTo>
                  <a:cubicBezTo>
                    <a:pt x="4499" y="10923"/>
                    <a:pt x="4625" y="10672"/>
                    <a:pt x="4583" y="10400"/>
                  </a:cubicBezTo>
                  <a:cubicBezTo>
                    <a:pt x="4520" y="9981"/>
                    <a:pt x="4520" y="9625"/>
                    <a:pt x="4750" y="9249"/>
                  </a:cubicBezTo>
                  <a:cubicBezTo>
                    <a:pt x="4939" y="8998"/>
                    <a:pt x="4897" y="8663"/>
                    <a:pt x="4792" y="8370"/>
                  </a:cubicBezTo>
                  <a:cubicBezTo>
                    <a:pt x="4687" y="8098"/>
                    <a:pt x="4520" y="7889"/>
                    <a:pt x="4436" y="7638"/>
                  </a:cubicBezTo>
                  <a:cubicBezTo>
                    <a:pt x="4290" y="7115"/>
                    <a:pt x="4060" y="6612"/>
                    <a:pt x="4018" y="6089"/>
                  </a:cubicBezTo>
                  <a:cubicBezTo>
                    <a:pt x="3976" y="5273"/>
                    <a:pt x="3788" y="4499"/>
                    <a:pt x="3558" y="3704"/>
                  </a:cubicBezTo>
                  <a:cubicBezTo>
                    <a:pt x="3537" y="3599"/>
                    <a:pt x="3495" y="3474"/>
                    <a:pt x="3474" y="3327"/>
                  </a:cubicBezTo>
                  <a:cubicBezTo>
                    <a:pt x="3997" y="3369"/>
                    <a:pt x="4436" y="3453"/>
                    <a:pt x="4897" y="3495"/>
                  </a:cubicBezTo>
                  <a:cubicBezTo>
                    <a:pt x="5378" y="3558"/>
                    <a:pt x="5901" y="3432"/>
                    <a:pt x="6382" y="3641"/>
                  </a:cubicBezTo>
                  <a:cubicBezTo>
                    <a:pt x="6403" y="3788"/>
                    <a:pt x="6424" y="3913"/>
                    <a:pt x="6424" y="4060"/>
                  </a:cubicBezTo>
                  <a:cubicBezTo>
                    <a:pt x="6466" y="4478"/>
                    <a:pt x="6717" y="4729"/>
                    <a:pt x="7031" y="4939"/>
                  </a:cubicBezTo>
                  <a:cubicBezTo>
                    <a:pt x="7366" y="5148"/>
                    <a:pt x="7826" y="4918"/>
                    <a:pt x="7847" y="4520"/>
                  </a:cubicBezTo>
                  <a:cubicBezTo>
                    <a:pt x="7931" y="4374"/>
                    <a:pt x="7889" y="4269"/>
                    <a:pt x="7868" y="418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5" name="Google Shape;415;p38"/>
          <p:cNvGrpSpPr/>
          <p:nvPr/>
        </p:nvGrpSpPr>
        <p:grpSpPr>
          <a:xfrm>
            <a:off x="478125" y="325325"/>
            <a:ext cx="741250" cy="792000"/>
            <a:chOff x="-3118700" y="2365900"/>
            <a:chExt cx="741250" cy="792000"/>
          </a:xfrm>
        </p:grpSpPr>
        <p:sp>
          <p:nvSpPr>
            <p:cNvPr id="416" name="Google Shape;416;p38"/>
            <p:cNvSpPr/>
            <p:nvPr/>
          </p:nvSpPr>
          <p:spPr>
            <a:xfrm>
              <a:off x="-2848250" y="2598675"/>
              <a:ext cx="266800" cy="290350"/>
            </a:xfrm>
            <a:custGeom>
              <a:avLst/>
              <a:gdLst/>
              <a:ahLst/>
              <a:cxnLst/>
              <a:rect l="l" t="t" r="r" b="b"/>
              <a:pathLst>
                <a:path w="10672" h="11614" extrusionOk="0">
                  <a:moveTo>
                    <a:pt x="3139" y="1005"/>
                  </a:moveTo>
                  <a:cubicBezTo>
                    <a:pt x="3013" y="775"/>
                    <a:pt x="2929" y="628"/>
                    <a:pt x="2846" y="503"/>
                  </a:cubicBezTo>
                  <a:cubicBezTo>
                    <a:pt x="2950" y="419"/>
                    <a:pt x="3034" y="315"/>
                    <a:pt x="3139" y="294"/>
                  </a:cubicBezTo>
                  <a:cubicBezTo>
                    <a:pt x="4394" y="105"/>
                    <a:pt x="5649" y="1"/>
                    <a:pt x="6779" y="817"/>
                  </a:cubicBezTo>
                  <a:cubicBezTo>
                    <a:pt x="7030" y="1005"/>
                    <a:pt x="7302" y="1193"/>
                    <a:pt x="7553" y="1340"/>
                  </a:cubicBezTo>
                  <a:cubicBezTo>
                    <a:pt x="8118" y="1675"/>
                    <a:pt x="8516" y="2135"/>
                    <a:pt x="8872" y="2679"/>
                  </a:cubicBezTo>
                  <a:cubicBezTo>
                    <a:pt x="9227" y="3286"/>
                    <a:pt x="9625" y="3872"/>
                    <a:pt x="10022" y="4457"/>
                  </a:cubicBezTo>
                  <a:cubicBezTo>
                    <a:pt x="10441" y="5106"/>
                    <a:pt x="10671" y="5797"/>
                    <a:pt x="10650" y="6571"/>
                  </a:cubicBezTo>
                  <a:cubicBezTo>
                    <a:pt x="10608" y="7115"/>
                    <a:pt x="10650" y="7680"/>
                    <a:pt x="10587" y="8224"/>
                  </a:cubicBezTo>
                  <a:cubicBezTo>
                    <a:pt x="10546" y="8872"/>
                    <a:pt x="10294" y="9416"/>
                    <a:pt x="9813" y="9898"/>
                  </a:cubicBezTo>
                  <a:cubicBezTo>
                    <a:pt x="9123" y="10525"/>
                    <a:pt x="8390" y="11048"/>
                    <a:pt x="7470" y="11237"/>
                  </a:cubicBezTo>
                  <a:cubicBezTo>
                    <a:pt x="6926" y="11362"/>
                    <a:pt x="6403" y="11488"/>
                    <a:pt x="5859" y="11551"/>
                  </a:cubicBezTo>
                  <a:cubicBezTo>
                    <a:pt x="5147" y="11613"/>
                    <a:pt x="4478" y="11509"/>
                    <a:pt x="3787" y="11258"/>
                  </a:cubicBezTo>
                  <a:cubicBezTo>
                    <a:pt x="2636" y="10818"/>
                    <a:pt x="1758" y="10107"/>
                    <a:pt x="942" y="9207"/>
                  </a:cubicBezTo>
                  <a:cubicBezTo>
                    <a:pt x="628" y="8872"/>
                    <a:pt x="419" y="8538"/>
                    <a:pt x="439" y="8056"/>
                  </a:cubicBezTo>
                  <a:cubicBezTo>
                    <a:pt x="439" y="7805"/>
                    <a:pt x="439" y="7491"/>
                    <a:pt x="377" y="7261"/>
                  </a:cubicBezTo>
                  <a:cubicBezTo>
                    <a:pt x="0" y="6257"/>
                    <a:pt x="230" y="5294"/>
                    <a:pt x="544" y="4353"/>
                  </a:cubicBezTo>
                  <a:cubicBezTo>
                    <a:pt x="1046" y="2888"/>
                    <a:pt x="1067" y="2888"/>
                    <a:pt x="2323" y="1758"/>
                  </a:cubicBezTo>
                  <a:cubicBezTo>
                    <a:pt x="2574" y="1549"/>
                    <a:pt x="2825" y="1298"/>
                    <a:pt x="3139" y="100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8"/>
            <p:cNvSpPr/>
            <p:nvPr/>
          </p:nvSpPr>
          <p:spPr>
            <a:xfrm>
              <a:off x="-2877550" y="2577750"/>
              <a:ext cx="325375" cy="344750"/>
            </a:xfrm>
            <a:custGeom>
              <a:avLst/>
              <a:gdLst/>
              <a:ahLst/>
              <a:cxnLst/>
              <a:rect l="l" t="t" r="r" b="b"/>
              <a:pathLst>
                <a:path w="13015" h="13790" extrusionOk="0">
                  <a:moveTo>
                    <a:pt x="12868" y="7889"/>
                  </a:moveTo>
                  <a:cubicBezTo>
                    <a:pt x="12910" y="8789"/>
                    <a:pt x="13015" y="9563"/>
                    <a:pt x="12701" y="10253"/>
                  </a:cubicBezTo>
                  <a:cubicBezTo>
                    <a:pt x="12575" y="10546"/>
                    <a:pt x="12471" y="10860"/>
                    <a:pt x="12262" y="11090"/>
                  </a:cubicBezTo>
                  <a:cubicBezTo>
                    <a:pt x="11404" y="12095"/>
                    <a:pt x="10399" y="12932"/>
                    <a:pt x="9081" y="13245"/>
                  </a:cubicBezTo>
                  <a:cubicBezTo>
                    <a:pt x="8495" y="13371"/>
                    <a:pt x="7930" y="13559"/>
                    <a:pt x="7345" y="13643"/>
                  </a:cubicBezTo>
                  <a:cubicBezTo>
                    <a:pt x="6277" y="13789"/>
                    <a:pt x="5252" y="13643"/>
                    <a:pt x="4227" y="13245"/>
                  </a:cubicBezTo>
                  <a:cubicBezTo>
                    <a:pt x="2867" y="12722"/>
                    <a:pt x="1904" y="11802"/>
                    <a:pt x="963" y="10776"/>
                  </a:cubicBezTo>
                  <a:cubicBezTo>
                    <a:pt x="775" y="10567"/>
                    <a:pt x="607" y="10337"/>
                    <a:pt x="523" y="10086"/>
                  </a:cubicBezTo>
                  <a:cubicBezTo>
                    <a:pt x="231" y="9061"/>
                    <a:pt x="0" y="8015"/>
                    <a:pt x="21" y="6947"/>
                  </a:cubicBezTo>
                  <a:cubicBezTo>
                    <a:pt x="42" y="5650"/>
                    <a:pt x="544" y="4478"/>
                    <a:pt x="1047" y="3307"/>
                  </a:cubicBezTo>
                  <a:cubicBezTo>
                    <a:pt x="1088" y="3181"/>
                    <a:pt x="1193" y="3014"/>
                    <a:pt x="1298" y="2909"/>
                  </a:cubicBezTo>
                  <a:cubicBezTo>
                    <a:pt x="1695" y="2553"/>
                    <a:pt x="2218" y="2240"/>
                    <a:pt x="2511" y="1779"/>
                  </a:cubicBezTo>
                  <a:cubicBezTo>
                    <a:pt x="2804" y="1340"/>
                    <a:pt x="3181" y="1026"/>
                    <a:pt x="3578" y="712"/>
                  </a:cubicBezTo>
                  <a:cubicBezTo>
                    <a:pt x="3976" y="377"/>
                    <a:pt x="4478" y="210"/>
                    <a:pt x="5001" y="168"/>
                  </a:cubicBezTo>
                  <a:cubicBezTo>
                    <a:pt x="6424" y="1"/>
                    <a:pt x="7721" y="315"/>
                    <a:pt x="8914" y="1152"/>
                  </a:cubicBezTo>
                  <a:cubicBezTo>
                    <a:pt x="9772" y="1758"/>
                    <a:pt x="10546" y="2386"/>
                    <a:pt x="11090" y="3307"/>
                  </a:cubicBezTo>
                  <a:cubicBezTo>
                    <a:pt x="11383" y="3767"/>
                    <a:pt x="11697" y="4227"/>
                    <a:pt x="12031" y="4667"/>
                  </a:cubicBezTo>
                  <a:cubicBezTo>
                    <a:pt x="12638" y="5504"/>
                    <a:pt x="12952" y="6424"/>
                    <a:pt x="12889" y="7429"/>
                  </a:cubicBezTo>
                  <a:cubicBezTo>
                    <a:pt x="12868" y="7638"/>
                    <a:pt x="12868" y="7847"/>
                    <a:pt x="12868" y="7889"/>
                  </a:cubicBezTo>
                  <a:close/>
                  <a:moveTo>
                    <a:pt x="4311" y="1842"/>
                  </a:moveTo>
                  <a:cubicBezTo>
                    <a:pt x="3997" y="2156"/>
                    <a:pt x="3746" y="2386"/>
                    <a:pt x="3474" y="2616"/>
                  </a:cubicBezTo>
                  <a:cubicBezTo>
                    <a:pt x="2239" y="3746"/>
                    <a:pt x="2218" y="3725"/>
                    <a:pt x="1695" y="5211"/>
                  </a:cubicBezTo>
                  <a:cubicBezTo>
                    <a:pt x="1381" y="6152"/>
                    <a:pt x="1151" y="7094"/>
                    <a:pt x="1507" y="8119"/>
                  </a:cubicBezTo>
                  <a:cubicBezTo>
                    <a:pt x="1611" y="8370"/>
                    <a:pt x="1611" y="8663"/>
                    <a:pt x="1591" y="8935"/>
                  </a:cubicBezTo>
                  <a:cubicBezTo>
                    <a:pt x="1591" y="9396"/>
                    <a:pt x="1800" y="9730"/>
                    <a:pt x="2093" y="10086"/>
                  </a:cubicBezTo>
                  <a:cubicBezTo>
                    <a:pt x="2909" y="10965"/>
                    <a:pt x="3788" y="11697"/>
                    <a:pt x="4938" y="12116"/>
                  </a:cubicBezTo>
                  <a:cubicBezTo>
                    <a:pt x="5650" y="12388"/>
                    <a:pt x="6298" y="12492"/>
                    <a:pt x="7010" y="12409"/>
                  </a:cubicBezTo>
                  <a:cubicBezTo>
                    <a:pt x="7554" y="12325"/>
                    <a:pt x="8098" y="12199"/>
                    <a:pt x="8621" y="12095"/>
                  </a:cubicBezTo>
                  <a:cubicBezTo>
                    <a:pt x="9542" y="11885"/>
                    <a:pt x="10274" y="11383"/>
                    <a:pt x="10943" y="10756"/>
                  </a:cubicBezTo>
                  <a:cubicBezTo>
                    <a:pt x="11446" y="10295"/>
                    <a:pt x="11676" y="9730"/>
                    <a:pt x="11738" y="9082"/>
                  </a:cubicBezTo>
                  <a:cubicBezTo>
                    <a:pt x="11759" y="8538"/>
                    <a:pt x="11759" y="7994"/>
                    <a:pt x="11780" y="7429"/>
                  </a:cubicBezTo>
                  <a:cubicBezTo>
                    <a:pt x="11822" y="6655"/>
                    <a:pt x="11571" y="5964"/>
                    <a:pt x="11153" y="5315"/>
                  </a:cubicBezTo>
                  <a:cubicBezTo>
                    <a:pt x="10776" y="4709"/>
                    <a:pt x="10378" y="4144"/>
                    <a:pt x="10002" y="3537"/>
                  </a:cubicBezTo>
                  <a:cubicBezTo>
                    <a:pt x="9667" y="2993"/>
                    <a:pt x="9249" y="2512"/>
                    <a:pt x="8705" y="2198"/>
                  </a:cubicBezTo>
                  <a:cubicBezTo>
                    <a:pt x="8433" y="2051"/>
                    <a:pt x="8181" y="1863"/>
                    <a:pt x="7909" y="1675"/>
                  </a:cubicBezTo>
                  <a:cubicBezTo>
                    <a:pt x="6801" y="859"/>
                    <a:pt x="5545" y="984"/>
                    <a:pt x="4290" y="1152"/>
                  </a:cubicBezTo>
                  <a:cubicBezTo>
                    <a:pt x="4185" y="1193"/>
                    <a:pt x="4101" y="1298"/>
                    <a:pt x="3997" y="1361"/>
                  </a:cubicBezTo>
                  <a:cubicBezTo>
                    <a:pt x="4101" y="1465"/>
                    <a:pt x="4185" y="1612"/>
                    <a:pt x="4311"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8"/>
            <p:cNvSpPr/>
            <p:nvPr/>
          </p:nvSpPr>
          <p:spPr>
            <a:xfrm>
              <a:off x="-3102475" y="2877500"/>
              <a:ext cx="144400" cy="69050"/>
            </a:xfrm>
            <a:custGeom>
              <a:avLst/>
              <a:gdLst/>
              <a:ahLst/>
              <a:cxnLst/>
              <a:rect l="l" t="t" r="r" b="b"/>
              <a:pathLst>
                <a:path w="5776" h="2762" extrusionOk="0">
                  <a:moveTo>
                    <a:pt x="1256" y="2762"/>
                  </a:moveTo>
                  <a:cubicBezTo>
                    <a:pt x="1025" y="2720"/>
                    <a:pt x="816" y="2699"/>
                    <a:pt x="628" y="2636"/>
                  </a:cubicBezTo>
                  <a:cubicBezTo>
                    <a:pt x="209" y="2511"/>
                    <a:pt x="0" y="1946"/>
                    <a:pt x="293" y="1569"/>
                  </a:cubicBezTo>
                  <a:cubicBezTo>
                    <a:pt x="398" y="1423"/>
                    <a:pt x="649" y="1297"/>
                    <a:pt x="774" y="1339"/>
                  </a:cubicBezTo>
                  <a:cubicBezTo>
                    <a:pt x="1716" y="1653"/>
                    <a:pt x="2490" y="1276"/>
                    <a:pt x="3181" y="732"/>
                  </a:cubicBezTo>
                  <a:cubicBezTo>
                    <a:pt x="3766" y="293"/>
                    <a:pt x="4436" y="84"/>
                    <a:pt x="5147" y="21"/>
                  </a:cubicBezTo>
                  <a:cubicBezTo>
                    <a:pt x="5545" y="0"/>
                    <a:pt x="5775" y="356"/>
                    <a:pt x="5629" y="732"/>
                  </a:cubicBezTo>
                  <a:cubicBezTo>
                    <a:pt x="5482" y="983"/>
                    <a:pt x="5315" y="1193"/>
                    <a:pt x="5022" y="1255"/>
                  </a:cubicBezTo>
                  <a:cubicBezTo>
                    <a:pt x="4436" y="1360"/>
                    <a:pt x="3976" y="1653"/>
                    <a:pt x="3557" y="1988"/>
                  </a:cubicBezTo>
                  <a:cubicBezTo>
                    <a:pt x="2825" y="2553"/>
                    <a:pt x="1988" y="2553"/>
                    <a:pt x="1256" y="27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8"/>
            <p:cNvSpPr/>
            <p:nvPr/>
          </p:nvSpPr>
          <p:spPr>
            <a:xfrm>
              <a:off x="-2830475" y="2365900"/>
              <a:ext cx="54950" cy="134475"/>
            </a:xfrm>
            <a:custGeom>
              <a:avLst/>
              <a:gdLst/>
              <a:ahLst/>
              <a:cxnLst/>
              <a:rect l="l" t="t" r="r" b="b"/>
              <a:pathLst>
                <a:path w="2198" h="5379" extrusionOk="0">
                  <a:moveTo>
                    <a:pt x="837" y="5127"/>
                  </a:moveTo>
                  <a:cubicBezTo>
                    <a:pt x="314" y="4165"/>
                    <a:pt x="189" y="3118"/>
                    <a:pt x="231" y="2051"/>
                  </a:cubicBezTo>
                  <a:cubicBezTo>
                    <a:pt x="252" y="1716"/>
                    <a:pt x="147" y="1340"/>
                    <a:pt x="105" y="1005"/>
                  </a:cubicBezTo>
                  <a:cubicBezTo>
                    <a:pt x="84" y="838"/>
                    <a:pt x="21" y="691"/>
                    <a:pt x="0" y="566"/>
                  </a:cubicBezTo>
                  <a:cubicBezTo>
                    <a:pt x="0" y="294"/>
                    <a:pt x="105" y="64"/>
                    <a:pt x="356" y="43"/>
                  </a:cubicBezTo>
                  <a:cubicBezTo>
                    <a:pt x="524" y="1"/>
                    <a:pt x="775" y="84"/>
                    <a:pt x="879" y="189"/>
                  </a:cubicBezTo>
                  <a:cubicBezTo>
                    <a:pt x="1172" y="503"/>
                    <a:pt x="1381" y="900"/>
                    <a:pt x="1402" y="1340"/>
                  </a:cubicBezTo>
                  <a:cubicBezTo>
                    <a:pt x="1402" y="1549"/>
                    <a:pt x="1444" y="1737"/>
                    <a:pt x="1444" y="1947"/>
                  </a:cubicBezTo>
                  <a:cubicBezTo>
                    <a:pt x="1361" y="2867"/>
                    <a:pt x="1549" y="3725"/>
                    <a:pt x="2009" y="4541"/>
                  </a:cubicBezTo>
                  <a:cubicBezTo>
                    <a:pt x="2197" y="4876"/>
                    <a:pt x="2072" y="5127"/>
                    <a:pt x="1695" y="5273"/>
                  </a:cubicBezTo>
                  <a:cubicBezTo>
                    <a:pt x="1381" y="5378"/>
                    <a:pt x="1068" y="5336"/>
                    <a:pt x="837" y="51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8"/>
            <p:cNvSpPr/>
            <p:nvPr/>
          </p:nvSpPr>
          <p:spPr>
            <a:xfrm>
              <a:off x="-3118700" y="2615950"/>
              <a:ext cx="139700" cy="50750"/>
            </a:xfrm>
            <a:custGeom>
              <a:avLst/>
              <a:gdLst/>
              <a:ahLst/>
              <a:cxnLst/>
              <a:rect l="l" t="t" r="r" b="b"/>
              <a:pathLst>
                <a:path w="5588" h="2030" extrusionOk="0">
                  <a:moveTo>
                    <a:pt x="3662" y="1862"/>
                  </a:moveTo>
                  <a:cubicBezTo>
                    <a:pt x="2407" y="2030"/>
                    <a:pt x="1382" y="1339"/>
                    <a:pt x="273" y="879"/>
                  </a:cubicBezTo>
                  <a:cubicBezTo>
                    <a:pt x="147" y="837"/>
                    <a:pt x="1" y="565"/>
                    <a:pt x="21" y="440"/>
                  </a:cubicBezTo>
                  <a:cubicBezTo>
                    <a:pt x="42" y="293"/>
                    <a:pt x="231" y="126"/>
                    <a:pt x="419" y="42"/>
                  </a:cubicBezTo>
                  <a:cubicBezTo>
                    <a:pt x="545" y="0"/>
                    <a:pt x="733" y="0"/>
                    <a:pt x="879" y="21"/>
                  </a:cubicBezTo>
                  <a:cubicBezTo>
                    <a:pt x="1151" y="84"/>
                    <a:pt x="1423" y="126"/>
                    <a:pt x="1674" y="251"/>
                  </a:cubicBezTo>
                  <a:cubicBezTo>
                    <a:pt x="2428" y="670"/>
                    <a:pt x="3265" y="649"/>
                    <a:pt x="4081" y="649"/>
                  </a:cubicBezTo>
                  <a:cubicBezTo>
                    <a:pt x="4415" y="649"/>
                    <a:pt x="4771" y="670"/>
                    <a:pt x="5127" y="733"/>
                  </a:cubicBezTo>
                  <a:cubicBezTo>
                    <a:pt x="5357" y="753"/>
                    <a:pt x="5587" y="1067"/>
                    <a:pt x="5503" y="1214"/>
                  </a:cubicBezTo>
                  <a:cubicBezTo>
                    <a:pt x="5441" y="1381"/>
                    <a:pt x="5294" y="1611"/>
                    <a:pt x="5148" y="1653"/>
                  </a:cubicBezTo>
                  <a:cubicBezTo>
                    <a:pt x="4667" y="1758"/>
                    <a:pt x="4143" y="1779"/>
                    <a:pt x="3662" y="18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8"/>
            <p:cNvSpPr/>
            <p:nvPr/>
          </p:nvSpPr>
          <p:spPr>
            <a:xfrm>
              <a:off x="-2646875" y="2412450"/>
              <a:ext cx="59150" cy="106225"/>
            </a:xfrm>
            <a:custGeom>
              <a:avLst/>
              <a:gdLst/>
              <a:ahLst/>
              <a:cxnLst/>
              <a:rect l="l" t="t" r="r" b="b"/>
              <a:pathLst>
                <a:path w="2366" h="4249" extrusionOk="0">
                  <a:moveTo>
                    <a:pt x="2365" y="1256"/>
                  </a:moveTo>
                  <a:cubicBezTo>
                    <a:pt x="2051" y="2282"/>
                    <a:pt x="1633" y="3223"/>
                    <a:pt x="942" y="3997"/>
                  </a:cubicBezTo>
                  <a:cubicBezTo>
                    <a:pt x="733" y="4248"/>
                    <a:pt x="273" y="4102"/>
                    <a:pt x="126" y="3830"/>
                  </a:cubicBezTo>
                  <a:cubicBezTo>
                    <a:pt x="63" y="3621"/>
                    <a:pt x="1" y="3349"/>
                    <a:pt x="63" y="3139"/>
                  </a:cubicBezTo>
                  <a:cubicBezTo>
                    <a:pt x="126" y="2847"/>
                    <a:pt x="294" y="2575"/>
                    <a:pt x="419" y="2282"/>
                  </a:cubicBezTo>
                  <a:cubicBezTo>
                    <a:pt x="712" y="1675"/>
                    <a:pt x="1068" y="1131"/>
                    <a:pt x="1172" y="440"/>
                  </a:cubicBezTo>
                  <a:cubicBezTo>
                    <a:pt x="1193" y="189"/>
                    <a:pt x="1403" y="1"/>
                    <a:pt x="1675" y="64"/>
                  </a:cubicBezTo>
                  <a:cubicBezTo>
                    <a:pt x="1821" y="85"/>
                    <a:pt x="2030" y="231"/>
                    <a:pt x="2093" y="398"/>
                  </a:cubicBezTo>
                  <a:cubicBezTo>
                    <a:pt x="2281" y="691"/>
                    <a:pt x="2302" y="1005"/>
                    <a:pt x="2365" y="125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8"/>
            <p:cNvSpPr/>
            <p:nvPr/>
          </p:nvSpPr>
          <p:spPr>
            <a:xfrm>
              <a:off x="-2480525" y="2633725"/>
              <a:ext cx="103075" cy="53375"/>
            </a:xfrm>
            <a:custGeom>
              <a:avLst/>
              <a:gdLst/>
              <a:ahLst/>
              <a:cxnLst/>
              <a:rect l="l" t="t" r="r" b="b"/>
              <a:pathLst>
                <a:path w="4123" h="2135" extrusionOk="0">
                  <a:moveTo>
                    <a:pt x="1151" y="2135"/>
                  </a:moveTo>
                  <a:cubicBezTo>
                    <a:pt x="858" y="2093"/>
                    <a:pt x="586" y="2051"/>
                    <a:pt x="335" y="1947"/>
                  </a:cubicBezTo>
                  <a:cubicBezTo>
                    <a:pt x="147" y="1905"/>
                    <a:pt x="0" y="1716"/>
                    <a:pt x="42" y="1507"/>
                  </a:cubicBezTo>
                  <a:cubicBezTo>
                    <a:pt x="63" y="1382"/>
                    <a:pt x="210" y="1193"/>
                    <a:pt x="335" y="1172"/>
                  </a:cubicBezTo>
                  <a:cubicBezTo>
                    <a:pt x="1277" y="1005"/>
                    <a:pt x="2093" y="482"/>
                    <a:pt x="2909" y="105"/>
                  </a:cubicBezTo>
                  <a:cubicBezTo>
                    <a:pt x="3160" y="1"/>
                    <a:pt x="3432" y="1"/>
                    <a:pt x="3704" y="42"/>
                  </a:cubicBezTo>
                  <a:cubicBezTo>
                    <a:pt x="4018" y="105"/>
                    <a:pt x="4122" y="628"/>
                    <a:pt x="3871" y="796"/>
                  </a:cubicBezTo>
                  <a:cubicBezTo>
                    <a:pt x="3683" y="963"/>
                    <a:pt x="3474" y="1068"/>
                    <a:pt x="3264" y="1193"/>
                  </a:cubicBezTo>
                  <a:cubicBezTo>
                    <a:pt x="2762" y="1465"/>
                    <a:pt x="2302" y="1695"/>
                    <a:pt x="1800" y="1926"/>
                  </a:cubicBezTo>
                  <a:cubicBezTo>
                    <a:pt x="1611" y="2030"/>
                    <a:pt x="1381" y="2093"/>
                    <a:pt x="1151" y="213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8"/>
            <p:cNvSpPr/>
            <p:nvPr/>
          </p:nvSpPr>
          <p:spPr>
            <a:xfrm>
              <a:off x="-2797525" y="3065275"/>
              <a:ext cx="46050" cy="92625"/>
            </a:xfrm>
            <a:custGeom>
              <a:avLst/>
              <a:gdLst/>
              <a:ahLst/>
              <a:cxnLst/>
              <a:rect l="l" t="t" r="r" b="b"/>
              <a:pathLst>
                <a:path w="1842" h="3705" extrusionOk="0">
                  <a:moveTo>
                    <a:pt x="1842" y="963"/>
                  </a:moveTo>
                  <a:cubicBezTo>
                    <a:pt x="1842" y="1089"/>
                    <a:pt x="1842" y="1172"/>
                    <a:pt x="1821" y="1256"/>
                  </a:cubicBezTo>
                  <a:cubicBezTo>
                    <a:pt x="1716" y="1905"/>
                    <a:pt x="1633" y="2574"/>
                    <a:pt x="1528" y="3244"/>
                  </a:cubicBezTo>
                  <a:cubicBezTo>
                    <a:pt x="1465" y="3495"/>
                    <a:pt x="1319" y="3704"/>
                    <a:pt x="1047" y="3683"/>
                  </a:cubicBezTo>
                  <a:cubicBezTo>
                    <a:pt x="838" y="3683"/>
                    <a:pt x="566" y="3599"/>
                    <a:pt x="419" y="3453"/>
                  </a:cubicBezTo>
                  <a:cubicBezTo>
                    <a:pt x="168" y="3160"/>
                    <a:pt x="1" y="2783"/>
                    <a:pt x="189" y="2344"/>
                  </a:cubicBezTo>
                  <a:cubicBezTo>
                    <a:pt x="461" y="1695"/>
                    <a:pt x="649" y="1005"/>
                    <a:pt x="900" y="335"/>
                  </a:cubicBezTo>
                  <a:cubicBezTo>
                    <a:pt x="942" y="210"/>
                    <a:pt x="1172" y="42"/>
                    <a:pt x="1340" y="22"/>
                  </a:cubicBezTo>
                  <a:cubicBezTo>
                    <a:pt x="1549" y="1"/>
                    <a:pt x="1695" y="168"/>
                    <a:pt x="1737" y="377"/>
                  </a:cubicBezTo>
                  <a:cubicBezTo>
                    <a:pt x="1800" y="628"/>
                    <a:pt x="1821" y="796"/>
                    <a:pt x="1842" y="96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8"/>
            <p:cNvSpPr/>
            <p:nvPr/>
          </p:nvSpPr>
          <p:spPr>
            <a:xfrm>
              <a:off x="-2633800" y="3047500"/>
              <a:ext cx="65950" cy="71675"/>
            </a:xfrm>
            <a:custGeom>
              <a:avLst/>
              <a:gdLst/>
              <a:ahLst/>
              <a:cxnLst/>
              <a:rect l="l" t="t" r="r" b="b"/>
              <a:pathLst>
                <a:path w="2638" h="2867" extrusionOk="0">
                  <a:moveTo>
                    <a:pt x="1" y="670"/>
                  </a:moveTo>
                  <a:cubicBezTo>
                    <a:pt x="608" y="42"/>
                    <a:pt x="1131" y="0"/>
                    <a:pt x="1528" y="628"/>
                  </a:cubicBezTo>
                  <a:cubicBezTo>
                    <a:pt x="1800" y="1088"/>
                    <a:pt x="2114" y="1549"/>
                    <a:pt x="2491" y="1967"/>
                  </a:cubicBezTo>
                  <a:cubicBezTo>
                    <a:pt x="2574" y="2030"/>
                    <a:pt x="2637" y="2176"/>
                    <a:pt x="2616" y="2281"/>
                  </a:cubicBezTo>
                  <a:cubicBezTo>
                    <a:pt x="2595" y="2448"/>
                    <a:pt x="2512" y="2658"/>
                    <a:pt x="2407" y="2762"/>
                  </a:cubicBezTo>
                  <a:cubicBezTo>
                    <a:pt x="2323" y="2846"/>
                    <a:pt x="2072" y="2867"/>
                    <a:pt x="1968" y="2804"/>
                  </a:cubicBezTo>
                  <a:cubicBezTo>
                    <a:pt x="1591" y="2511"/>
                    <a:pt x="1214" y="2218"/>
                    <a:pt x="900" y="1862"/>
                  </a:cubicBezTo>
                  <a:cubicBezTo>
                    <a:pt x="587" y="1507"/>
                    <a:pt x="294" y="1067"/>
                    <a:pt x="1" y="6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8"/>
            <p:cNvSpPr/>
            <p:nvPr/>
          </p:nvSpPr>
          <p:spPr>
            <a:xfrm>
              <a:off x="-2507725" y="2909400"/>
              <a:ext cx="75350" cy="59650"/>
            </a:xfrm>
            <a:custGeom>
              <a:avLst/>
              <a:gdLst/>
              <a:ahLst/>
              <a:cxnLst/>
              <a:rect l="l" t="t" r="r" b="b"/>
              <a:pathLst>
                <a:path w="3014" h="2386" extrusionOk="0">
                  <a:moveTo>
                    <a:pt x="2992" y="1842"/>
                  </a:moveTo>
                  <a:cubicBezTo>
                    <a:pt x="3013" y="2093"/>
                    <a:pt x="2720" y="2386"/>
                    <a:pt x="2469" y="2323"/>
                  </a:cubicBezTo>
                  <a:cubicBezTo>
                    <a:pt x="2302" y="2302"/>
                    <a:pt x="2135" y="2281"/>
                    <a:pt x="2051" y="2176"/>
                  </a:cubicBezTo>
                  <a:cubicBezTo>
                    <a:pt x="1611" y="1674"/>
                    <a:pt x="1005" y="1360"/>
                    <a:pt x="440" y="984"/>
                  </a:cubicBezTo>
                  <a:cubicBezTo>
                    <a:pt x="314" y="921"/>
                    <a:pt x="210" y="775"/>
                    <a:pt x="105" y="670"/>
                  </a:cubicBezTo>
                  <a:cubicBezTo>
                    <a:pt x="0" y="544"/>
                    <a:pt x="84" y="231"/>
                    <a:pt x="231" y="147"/>
                  </a:cubicBezTo>
                  <a:cubicBezTo>
                    <a:pt x="377" y="105"/>
                    <a:pt x="544" y="0"/>
                    <a:pt x="691" y="21"/>
                  </a:cubicBezTo>
                  <a:cubicBezTo>
                    <a:pt x="1653" y="231"/>
                    <a:pt x="2365" y="775"/>
                    <a:pt x="2909" y="1591"/>
                  </a:cubicBezTo>
                  <a:cubicBezTo>
                    <a:pt x="2971" y="1674"/>
                    <a:pt x="2971" y="1758"/>
                    <a:pt x="2992"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6" name="Google Shape;426;p38"/>
          <p:cNvGrpSpPr/>
          <p:nvPr/>
        </p:nvGrpSpPr>
        <p:grpSpPr>
          <a:xfrm>
            <a:off x="4250013" y="4709350"/>
            <a:ext cx="643950" cy="195675"/>
            <a:chOff x="806663" y="3241275"/>
            <a:chExt cx="643950" cy="195675"/>
          </a:xfrm>
        </p:grpSpPr>
        <p:sp>
          <p:nvSpPr>
            <p:cNvPr id="427" name="Google Shape;427;p38"/>
            <p:cNvSpPr/>
            <p:nvPr/>
          </p:nvSpPr>
          <p:spPr>
            <a:xfrm>
              <a:off x="808238" y="3264300"/>
              <a:ext cx="600025" cy="172650"/>
            </a:xfrm>
            <a:custGeom>
              <a:avLst/>
              <a:gdLst/>
              <a:ahLst/>
              <a:cxnLst/>
              <a:rect l="l" t="t" r="r" b="b"/>
              <a:pathLst>
                <a:path w="24001" h="6906" extrusionOk="0">
                  <a:moveTo>
                    <a:pt x="22870" y="858"/>
                  </a:moveTo>
                  <a:cubicBezTo>
                    <a:pt x="22054" y="1026"/>
                    <a:pt x="21406" y="1570"/>
                    <a:pt x="20694" y="1967"/>
                  </a:cubicBezTo>
                  <a:cubicBezTo>
                    <a:pt x="20673" y="1967"/>
                    <a:pt x="20652" y="1988"/>
                    <a:pt x="20652" y="1988"/>
                  </a:cubicBezTo>
                  <a:cubicBezTo>
                    <a:pt x="19941" y="2156"/>
                    <a:pt x="19334" y="2469"/>
                    <a:pt x="18727" y="2930"/>
                  </a:cubicBezTo>
                  <a:cubicBezTo>
                    <a:pt x="18497" y="3118"/>
                    <a:pt x="18141" y="3537"/>
                    <a:pt x="17744" y="3871"/>
                  </a:cubicBezTo>
                  <a:cubicBezTo>
                    <a:pt x="18100" y="3034"/>
                    <a:pt x="18497" y="2156"/>
                    <a:pt x="17535" y="1570"/>
                  </a:cubicBezTo>
                  <a:cubicBezTo>
                    <a:pt x="17576" y="1381"/>
                    <a:pt x="17618" y="1172"/>
                    <a:pt x="17576" y="942"/>
                  </a:cubicBezTo>
                  <a:cubicBezTo>
                    <a:pt x="17556" y="377"/>
                    <a:pt x="16991" y="0"/>
                    <a:pt x="16426" y="293"/>
                  </a:cubicBezTo>
                  <a:cubicBezTo>
                    <a:pt x="15735" y="649"/>
                    <a:pt x="15317" y="1444"/>
                    <a:pt x="14961" y="2114"/>
                  </a:cubicBezTo>
                  <a:cubicBezTo>
                    <a:pt x="14815" y="2469"/>
                    <a:pt x="14647" y="2783"/>
                    <a:pt x="14501" y="3118"/>
                  </a:cubicBezTo>
                  <a:cubicBezTo>
                    <a:pt x="14333" y="2407"/>
                    <a:pt x="14082" y="1779"/>
                    <a:pt x="13287" y="1633"/>
                  </a:cubicBezTo>
                  <a:cubicBezTo>
                    <a:pt x="12952" y="1277"/>
                    <a:pt x="12408" y="1214"/>
                    <a:pt x="11990" y="1591"/>
                  </a:cubicBezTo>
                  <a:cubicBezTo>
                    <a:pt x="11341" y="2218"/>
                    <a:pt x="11467" y="3055"/>
                    <a:pt x="11404" y="3829"/>
                  </a:cubicBezTo>
                  <a:cubicBezTo>
                    <a:pt x="10714" y="3055"/>
                    <a:pt x="10149" y="2177"/>
                    <a:pt x="9165" y="1758"/>
                  </a:cubicBezTo>
                  <a:cubicBezTo>
                    <a:pt x="8684" y="1549"/>
                    <a:pt x="7910" y="1737"/>
                    <a:pt x="7847" y="2323"/>
                  </a:cubicBezTo>
                  <a:cubicBezTo>
                    <a:pt x="7575" y="2197"/>
                    <a:pt x="7261" y="2156"/>
                    <a:pt x="6885" y="2197"/>
                  </a:cubicBezTo>
                  <a:cubicBezTo>
                    <a:pt x="6592" y="2218"/>
                    <a:pt x="6257" y="2407"/>
                    <a:pt x="6110" y="2679"/>
                  </a:cubicBezTo>
                  <a:cubicBezTo>
                    <a:pt x="6069" y="2637"/>
                    <a:pt x="6027" y="2616"/>
                    <a:pt x="6006" y="2595"/>
                  </a:cubicBezTo>
                  <a:cubicBezTo>
                    <a:pt x="5315" y="2051"/>
                    <a:pt x="4562" y="1633"/>
                    <a:pt x="3704" y="1988"/>
                  </a:cubicBezTo>
                  <a:cubicBezTo>
                    <a:pt x="2783" y="2386"/>
                    <a:pt x="3851" y="3829"/>
                    <a:pt x="4980" y="5001"/>
                  </a:cubicBezTo>
                  <a:cubicBezTo>
                    <a:pt x="4353" y="4813"/>
                    <a:pt x="3725" y="4583"/>
                    <a:pt x="3181" y="4290"/>
                  </a:cubicBezTo>
                  <a:cubicBezTo>
                    <a:pt x="2344" y="3850"/>
                    <a:pt x="1403" y="3620"/>
                    <a:pt x="482" y="3850"/>
                  </a:cubicBezTo>
                  <a:cubicBezTo>
                    <a:pt x="168" y="3934"/>
                    <a:pt x="1" y="4311"/>
                    <a:pt x="189" y="4583"/>
                  </a:cubicBezTo>
                  <a:cubicBezTo>
                    <a:pt x="942" y="5817"/>
                    <a:pt x="1988" y="6152"/>
                    <a:pt x="3286" y="6654"/>
                  </a:cubicBezTo>
                  <a:cubicBezTo>
                    <a:pt x="3851" y="6884"/>
                    <a:pt x="4667" y="6905"/>
                    <a:pt x="4750" y="6152"/>
                  </a:cubicBezTo>
                  <a:cubicBezTo>
                    <a:pt x="4750" y="6089"/>
                    <a:pt x="4750" y="6068"/>
                    <a:pt x="4708" y="6026"/>
                  </a:cubicBezTo>
                  <a:cubicBezTo>
                    <a:pt x="5483" y="6257"/>
                    <a:pt x="6215" y="6550"/>
                    <a:pt x="6989" y="6759"/>
                  </a:cubicBezTo>
                  <a:cubicBezTo>
                    <a:pt x="7491" y="6884"/>
                    <a:pt x="7805" y="6466"/>
                    <a:pt x="7742" y="6068"/>
                  </a:cubicBezTo>
                  <a:cubicBezTo>
                    <a:pt x="7805" y="6131"/>
                    <a:pt x="7847" y="6152"/>
                    <a:pt x="7889" y="6194"/>
                  </a:cubicBezTo>
                  <a:cubicBezTo>
                    <a:pt x="8349" y="6675"/>
                    <a:pt x="9144" y="6361"/>
                    <a:pt x="9270" y="5775"/>
                  </a:cubicBezTo>
                  <a:cubicBezTo>
                    <a:pt x="9709" y="6047"/>
                    <a:pt x="10421" y="5880"/>
                    <a:pt x="10609" y="5441"/>
                  </a:cubicBezTo>
                  <a:cubicBezTo>
                    <a:pt x="10839" y="5713"/>
                    <a:pt x="11090" y="5943"/>
                    <a:pt x="11404" y="6152"/>
                  </a:cubicBezTo>
                  <a:cubicBezTo>
                    <a:pt x="11509" y="6194"/>
                    <a:pt x="11592" y="6257"/>
                    <a:pt x="11697" y="6257"/>
                  </a:cubicBezTo>
                  <a:cubicBezTo>
                    <a:pt x="12178" y="6717"/>
                    <a:pt x="13120" y="6654"/>
                    <a:pt x="13287" y="5859"/>
                  </a:cubicBezTo>
                  <a:cubicBezTo>
                    <a:pt x="13287" y="5817"/>
                    <a:pt x="13329" y="5775"/>
                    <a:pt x="13329" y="5734"/>
                  </a:cubicBezTo>
                  <a:cubicBezTo>
                    <a:pt x="13475" y="5880"/>
                    <a:pt x="13685" y="5985"/>
                    <a:pt x="13957" y="5985"/>
                  </a:cubicBezTo>
                  <a:cubicBezTo>
                    <a:pt x="14815" y="6068"/>
                    <a:pt x="15359" y="5315"/>
                    <a:pt x="15756" y="4625"/>
                  </a:cubicBezTo>
                  <a:cubicBezTo>
                    <a:pt x="15735" y="4792"/>
                    <a:pt x="15735" y="4918"/>
                    <a:pt x="15756" y="5085"/>
                  </a:cubicBezTo>
                  <a:cubicBezTo>
                    <a:pt x="15777" y="5420"/>
                    <a:pt x="15986" y="5817"/>
                    <a:pt x="16363" y="5859"/>
                  </a:cubicBezTo>
                  <a:cubicBezTo>
                    <a:pt x="17158" y="5985"/>
                    <a:pt x="17744" y="5734"/>
                    <a:pt x="18267" y="5336"/>
                  </a:cubicBezTo>
                  <a:cubicBezTo>
                    <a:pt x="18372" y="5399"/>
                    <a:pt x="18497" y="5420"/>
                    <a:pt x="18665" y="5399"/>
                  </a:cubicBezTo>
                  <a:cubicBezTo>
                    <a:pt x="19711" y="5252"/>
                    <a:pt x="21510" y="4415"/>
                    <a:pt x="21824" y="3244"/>
                  </a:cubicBezTo>
                  <a:cubicBezTo>
                    <a:pt x="21991" y="3139"/>
                    <a:pt x="22159" y="3034"/>
                    <a:pt x="22347" y="2930"/>
                  </a:cubicBezTo>
                  <a:cubicBezTo>
                    <a:pt x="22766" y="3578"/>
                    <a:pt x="24000" y="3432"/>
                    <a:pt x="24000" y="2469"/>
                  </a:cubicBezTo>
                  <a:lnTo>
                    <a:pt x="24000" y="1674"/>
                  </a:lnTo>
                  <a:cubicBezTo>
                    <a:pt x="24000" y="1109"/>
                    <a:pt x="23414" y="754"/>
                    <a:pt x="22870" y="858"/>
                  </a:cubicBezTo>
                  <a:close/>
                  <a:moveTo>
                    <a:pt x="4353" y="6068"/>
                  </a:moveTo>
                  <a:cubicBezTo>
                    <a:pt x="4185" y="6340"/>
                    <a:pt x="3223" y="5754"/>
                    <a:pt x="2993" y="5671"/>
                  </a:cubicBezTo>
                  <a:cubicBezTo>
                    <a:pt x="2470" y="5524"/>
                    <a:pt x="2009" y="5231"/>
                    <a:pt x="1633" y="4876"/>
                  </a:cubicBezTo>
                  <a:cubicBezTo>
                    <a:pt x="2365" y="5064"/>
                    <a:pt x="3014" y="5587"/>
                    <a:pt x="3746" y="5775"/>
                  </a:cubicBezTo>
                  <a:cubicBezTo>
                    <a:pt x="3976" y="5838"/>
                    <a:pt x="4206" y="5922"/>
                    <a:pt x="4457" y="5985"/>
                  </a:cubicBezTo>
                  <a:cubicBezTo>
                    <a:pt x="4416" y="5985"/>
                    <a:pt x="4374" y="6026"/>
                    <a:pt x="4353" y="60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8"/>
            <p:cNvSpPr/>
            <p:nvPr/>
          </p:nvSpPr>
          <p:spPr>
            <a:xfrm>
              <a:off x="806663" y="3241275"/>
              <a:ext cx="643950" cy="188350"/>
            </a:xfrm>
            <a:custGeom>
              <a:avLst/>
              <a:gdLst/>
              <a:ahLst/>
              <a:cxnLst/>
              <a:rect l="l" t="t" r="r" b="b"/>
              <a:pathLst>
                <a:path w="25758" h="7534" extrusionOk="0">
                  <a:moveTo>
                    <a:pt x="4709" y="4897"/>
                  </a:moveTo>
                  <a:cubicBezTo>
                    <a:pt x="4499" y="4583"/>
                    <a:pt x="4311" y="4332"/>
                    <a:pt x="4144" y="4060"/>
                  </a:cubicBezTo>
                  <a:cubicBezTo>
                    <a:pt x="4039" y="3872"/>
                    <a:pt x="3997" y="3704"/>
                    <a:pt x="3914" y="3474"/>
                  </a:cubicBezTo>
                  <a:cubicBezTo>
                    <a:pt x="3767" y="3098"/>
                    <a:pt x="3725" y="2679"/>
                    <a:pt x="3767" y="2261"/>
                  </a:cubicBezTo>
                  <a:cubicBezTo>
                    <a:pt x="3809" y="1633"/>
                    <a:pt x="4290" y="1214"/>
                    <a:pt x="4918" y="1361"/>
                  </a:cubicBezTo>
                  <a:cubicBezTo>
                    <a:pt x="5567" y="1528"/>
                    <a:pt x="6215" y="1675"/>
                    <a:pt x="6822" y="2051"/>
                  </a:cubicBezTo>
                  <a:cubicBezTo>
                    <a:pt x="7387" y="2386"/>
                    <a:pt x="7994" y="2700"/>
                    <a:pt x="8600" y="3014"/>
                  </a:cubicBezTo>
                  <a:cubicBezTo>
                    <a:pt x="8852" y="3139"/>
                    <a:pt x="9124" y="3223"/>
                    <a:pt x="9417" y="3328"/>
                  </a:cubicBezTo>
                  <a:cubicBezTo>
                    <a:pt x="9772" y="2993"/>
                    <a:pt x="9877" y="2595"/>
                    <a:pt x="10044" y="2240"/>
                  </a:cubicBezTo>
                  <a:cubicBezTo>
                    <a:pt x="10253" y="1779"/>
                    <a:pt x="10421" y="1319"/>
                    <a:pt x="10672" y="859"/>
                  </a:cubicBezTo>
                  <a:cubicBezTo>
                    <a:pt x="10881" y="440"/>
                    <a:pt x="11258" y="273"/>
                    <a:pt x="11760" y="273"/>
                  </a:cubicBezTo>
                  <a:cubicBezTo>
                    <a:pt x="12199" y="273"/>
                    <a:pt x="12492" y="419"/>
                    <a:pt x="12681" y="817"/>
                  </a:cubicBezTo>
                  <a:cubicBezTo>
                    <a:pt x="12890" y="1235"/>
                    <a:pt x="13099" y="1654"/>
                    <a:pt x="13329" y="2072"/>
                  </a:cubicBezTo>
                  <a:cubicBezTo>
                    <a:pt x="13413" y="2240"/>
                    <a:pt x="13538" y="2323"/>
                    <a:pt x="13664" y="2512"/>
                  </a:cubicBezTo>
                  <a:cubicBezTo>
                    <a:pt x="14187" y="1989"/>
                    <a:pt x="14710" y="1507"/>
                    <a:pt x="15212" y="1005"/>
                  </a:cubicBezTo>
                  <a:cubicBezTo>
                    <a:pt x="15484" y="712"/>
                    <a:pt x="15798" y="524"/>
                    <a:pt x="16133" y="315"/>
                  </a:cubicBezTo>
                  <a:cubicBezTo>
                    <a:pt x="16656" y="1"/>
                    <a:pt x="17200" y="1"/>
                    <a:pt x="17744" y="64"/>
                  </a:cubicBezTo>
                  <a:cubicBezTo>
                    <a:pt x="18100" y="85"/>
                    <a:pt x="18267" y="273"/>
                    <a:pt x="18330" y="629"/>
                  </a:cubicBezTo>
                  <a:cubicBezTo>
                    <a:pt x="18351" y="921"/>
                    <a:pt x="18351" y="1214"/>
                    <a:pt x="18351" y="1528"/>
                  </a:cubicBezTo>
                  <a:cubicBezTo>
                    <a:pt x="18351" y="1737"/>
                    <a:pt x="18414" y="1926"/>
                    <a:pt x="18435" y="2177"/>
                  </a:cubicBezTo>
                  <a:cubicBezTo>
                    <a:pt x="18623" y="2156"/>
                    <a:pt x="18748" y="2135"/>
                    <a:pt x="18874" y="2072"/>
                  </a:cubicBezTo>
                  <a:cubicBezTo>
                    <a:pt x="19983" y="1675"/>
                    <a:pt x="21071" y="1256"/>
                    <a:pt x="22285" y="1214"/>
                  </a:cubicBezTo>
                  <a:cubicBezTo>
                    <a:pt x="22494" y="1214"/>
                    <a:pt x="22661" y="1110"/>
                    <a:pt x="22870" y="1047"/>
                  </a:cubicBezTo>
                  <a:cubicBezTo>
                    <a:pt x="23561" y="880"/>
                    <a:pt x="24210" y="1047"/>
                    <a:pt x="24858" y="1256"/>
                  </a:cubicBezTo>
                  <a:cubicBezTo>
                    <a:pt x="24963" y="1298"/>
                    <a:pt x="25109" y="1361"/>
                    <a:pt x="25151" y="1465"/>
                  </a:cubicBezTo>
                  <a:cubicBezTo>
                    <a:pt x="25465" y="2135"/>
                    <a:pt x="25758" y="2784"/>
                    <a:pt x="25339" y="3495"/>
                  </a:cubicBezTo>
                  <a:cubicBezTo>
                    <a:pt x="25214" y="3725"/>
                    <a:pt x="25046" y="3934"/>
                    <a:pt x="24900" y="4144"/>
                  </a:cubicBezTo>
                  <a:lnTo>
                    <a:pt x="23707" y="5797"/>
                  </a:lnTo>
                  <a:cubicBezTo>
                    <a:pt x="23645" y="5922"/>
                    <a:pt x="23561" y="6027"/>
                    <a:pt x="23435" y="6131"/>
                  </a:cubicBezTo>
                  <a:cubicBezTo>
                    <a:pt x="23268" y="6257"/>
                    <a:pt x="23121" y="6257"/>
                    <a:pt x="22933" y="6152"/>
                  </a:cubicBezTo>
                  <a:cubicBezTo>
                    <a:pt x="22766" y="6048"/>
                    <a:pt x="22661" y="5901"/>
                    <a:pt x="22703" y="5713"/>
                  </a:cubicBezTo>
                  <a:cubicBezTo>
                    <a:pt x="22745" y="5462"/>
                    <a:pt x="22829" y="5253"/>
                    <a:pt x="22954" y="5043"/>
                  </a:cubicBezTo>
                  <a:cubicBezTo>
                    <a:pt x="23268" y="4562"/>
                    <a:pt x="23645" y="4081"/>
                    <a:pt x="23979" y="3621"/>
                  </a:cubicBezTo>
                  <a:cubicBezTo>
                    <a:pt x="24126" y="3411"/>
                    <a:pt x="24314" y="3202"/>
                    <a:pt x="24419" y="2951"/>
                  </a:cubicBezTo>
                  <a:cubicBezTo>
                    <a:pt x="24628" y="2533"/>
                    <a:pt x="24398" y="2114"/>
                    <a:pt x="23917" y="2051"/>
                  </a:cubicBezTo>
                  <a:cubicBezTo>
                    <a:pt x="23707" y="2010"/>
                    <a:pt x="23498" y="1989"/>
                    <a:pt x="23289" y="2010"/>
                  </a:cubicBezTo>
                  <a:cubicBezTo>
                    <a:pt x="21971" y="2219"/>
                    <a:pt x="20590" y="2386"/>
                    <a:pt x="19376" y="2951"/>
                  </a:cubicBezTo>
                  <a:cubicBezTo>
                    <a:pt x="18895" y="3202"/>
                    <a:pt x="18414" y="3223"/>
                    <a:pt x="17912" y="3160"/>
                  </a:cubicBezTo>
                  <a:cubicBezTo>
                    <a:pt x="17514" y="3118"/>
                    <a:pt x="17326" y="2930"/>
                    <a:pt x="17305" y="2512"/>
                  </a:cubicBezTo>
                  <a:cubicBezTo>
                    <a:pt x="17284" y="2198"/>
                    <a:pt x="17305" y="1863"/>
                    <a:pt x="17305" y="1549"/>
                  </a:cubicBezTo>
                  <a:cubicBezTo>
                    <a:pt x="17305" y="1382"/>
                    <a:pt x="17263" y="1214"/>
                    <a:pt x="17221" y="1005"/>
                  </a:cubicBezTo>
                  <a:cubicBezTo>
                    <a:pt x="16656" y="1068"/>
                    <a:pt x="16259" y="1319"/>
                    <a:pt x="15903" y="1675"/>
                  </a:cubicBezTo>
                  <a:cubicBezTo>
                    <a:pt x="15443" y="2156"/>
                    <a:pt x="14982" y="2595"/>
                    <a:pt x="14543" y="3056"/>
                  </a:cubicBezTo>
                  <a:cubicBezTo>
                    <a:pt x="14375" y="3223"/>
                    <a:pt x="14250" y="3349"/>
                    <a:pt x="14082" y="3474"/>
                  </a:cubicBezTo>
                  <a:cubicBezTo>
                    <a:pt x="13643" y="3767"/>
                    <a:pt x="13078" y="3662"/>
                    <a:pt x="12806" y="3223"/>
                  </a:cubicBezTo>
                  <a:cubicBezTo>
                    <a:pt x="12555" y="2805"/>
                    <a:pt x="12346" y="2323"/>
                    <a:pt x="12095" y="1884"/>
                  </a:cubicBezTo>
                  <a:cubicBezTo>
                    <a:pt x="11990" y="1675"/>
                    <a:pt x="11865" y="1486"/>
                    <a:pt x="11718" y="1235"/>
                  </a:cubicBezTo>
                  <a:cubicBezTo>
                    <a:pt x="11572" y="1361"/>
                    <a:pt x="11446" y="1465"/>
                    <a:pt x="11404" y="1570"/>
                  </a:cubicBezTo>
                  <a:cubicBezTo>
                    <a:pt x="11237" y="1905"/>
                    <a:pt x="11090" y="2282"/>
                    <a:pt x="10923" y="2616"/>
                  </a:cubicBezTo>
                  <a:cubicBezTo>
                    <a:pt x="10735" y="3014"/>
                    <a:pt x="10588" y="3432"/>
                    <a:pt x="10358" y="3830"/>
                  </a:cubicBezTo>
                  <a:cubicBezTo>
                    <a:pt x="10065" y="4311"/>
                    <a:pt x="9689" y="4458"/>
                    <a:pt x="9145" y="4290"/>
                  </a:cubicBezTo>
                  <a:cubicBezTo>
                    <a:pt x="8789" y="4186"/>
                    <a:pt x="8412" y="4039"/>
                    <a:pt x="8077" y="3872"/>
                  </a:cubicBezTo>
                  <a:cubicBezTo>
                    <a:pt x="7450" y="3558"/>
                    <a:pt x="6822" y="3202"/>
                    <a:pt x="6215" y="2846"/>
                  </a:cubicBezTo>
                  <a:cubicBezTo>
                    <a:pt x="5713" y="2574"/>
                    <a:pt x="5232" y="2407"/>
                    <a:pt x="4667" y="2219"/>
                  </a:cubicBezTo>
                  <a:cubicBezTo>
                    <a:pt x="4499" y="2846"/>
                    <a:pt x="4709" y="3349"/>
                    <a:pt x="4981" y="3788"/>
                  </a:cubicBezTo>
                  <a:cubicBezTo>
                    <a:pt x="5378" y="4353"/>
                    <a:pt x="5818" y="4834"/>
                    <a:pt x="6278" y="5357"/>
                  </a:cubicBezTo>
                  <a:cubicBezTo>
                    <a:pt x="6445" y="5608"/>
                    <a:pt x="6696" y="5776"/>
                    <a:pt x="7010" y="5839"/>
                  </a:cubicBezTo>
                  <a:cubicBezTo>
                    <a:pt x="7387" y="5922"/>
                    <a:pt x="7575" y="6299"/>
                    <a:pt x="7847" y="6571"/>
                  </a:cubicBezTo>
                  <a:cubicBezTo>
                    <a:pt x="7952" y="6675"/>
                    <a:pt x="7952" y="6968"/>
                    <a:pt x="7889" y="7136"/>
                  </a:cubicBezTo>
                  <a:cubicBezTo>
                    <a:pt x="7847" y="7429"/>
                    <a:pt x="7471" y="7533"/>
                    <a:pt x="7282" y="7324"/>
                  </a:cubicBezTo>
                  <a:cubicBezTo>
                    <a:pt x="6906" y="6822"/>
                    <a:pt x="6299" y="6613"/>
                    <a:pt x="5797" y="6278"/>
                  </a:cubicBezTo>
                  <a:cubicBezTo>
                    <a:pt x="5023" y="5755"/>
                    <a:pt x="4102" y="5671"/>
                    <a:pt x="3265" y="5336"/>
                  </a:cubicBezTo>
                  <a:cubicBezTo>
                    <a:pt x="2867" y="5190"/>
                    <a:pt x="2407" y="5085"/>
                    <a:pt x="1821" y="5106"/>
                  </a:cubicBezTo>
                  <a:cubicBezTo>
                    <a:pt x="2093" y="5420"/>
                    <a:pt x="2302" y="5650"/>
                    <a:pt x="2470" y="5922"/>
                  </a:cubicBezTo>
                  <a:cubicBezTo>
                    <a:pt x="2658" y="6152"/>
                    <a:pt x="2826" y="6383"/>
                    <a:pt x="2972" y="6655"/>
                  </a:cubicBezTo>
                  <a:cubicBezTo>
                    <a:pt x="2993" y="6696"/>
                    <a:pt x="2972" y="6864"/>
                    <a:pt x="2930" y="6885"/>
                  </a:cubicBezTo>
                  <a:cubicBezTo>
                    <a:pt x="2846" y="6927"/>
                    <a:pt x="2679" y="7010"/>
                    <a:pt x="2616" y="6989"/>
                  </a:cubicBezTo>
                  <a:cubicBezTo>
                    <a:pt x="2365" y="6864"/>
                    <a:pt x="2156" y="6696"/>
                    <a:pt x="1947" y="6550"/>
                  </a:cubicBezTo>
                  <a:cubicBezTo>
                    <a:pt x="1486" y="6173"/>
                    <a:pt x="1089" y="5734"/>
                    <a:pt x="566" y="5441"/>
                  </a:cubicBezTo>
                  <a:cubicBezTo>
                    <a:pt x="440" y="5399"/>
                    <a:pt x="357" y="5253"/>
                    <a:pt x="252" y="5127"/>
                  </a:cubicBezTo>
                  <a:cubicBezTo>
                    <a:pt x="1" y="4771"/>
                    <a:pt x="147" y="4186"/>
                    <a:pt x="691" y="4165"/>
                  </a:cubicBezTo>
                  <a:cubicBezTo>
                    <a:pt x="1800" y="4102"/>
                    <a:pt x="2867" y="4269"/>
                    <a:pt x="3872" y="4771"/>
                  </a:cubicBezTo>
                  <a:cubicBezTo>
                    <a:pt x="4102" y="4876"/>
                    <a:pt x="4332" y="5023"/>
                    <a:pt x="4709" y="489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361;p37"/>
          <p:cNvGrpSpPr/>
          <p:nvPr/>
        </p:nvGrpSpPr>
        <p:grpSpPr>
          <a:xfrm flipH="1">
            <a:off x="241176" y="2948763"/>
            <a:ext cx="2740165" cy="2088445"/>
            <a:chOff x="-2314175" y="910675"/>
            <a:chExt cx="2012875" cy="1733025"/>
          </a:xfrm>
        </p:grpSpPr>
        <p:sp>
          <p:nvSpPr>
            <p:cNvPr id="43" name="Google Shape;362;p37"/>
            <p:cNvSpPr/>
            <p:nvPr/>
          </p:nvSpPr>
          <p:spPr>
            <a:xfrm>
              <a:off x="-2265025" y="2299475"/>
              <a:ext cx="747525" cy="219200"/>
            </a:xfrm>
            <a:custGeom>
              <a:avLst/>
              <a:gdLst/>
              <a:ahLst/>
              <a:cxnLst/>
              <a:rect l="l" t="t" r="r" b="b"/>
              <a:pathLst>
                <a:path w="29901" h="8768" extrusionOk="0">
                  <a:moveTo>
                    <a:pt x="2700" y="7847"/>
                  </a:moveTo>
                  <a:cubicBezTo>
                    <a:pt x="3098" y="7763"/>
                    <a:pt x="3453" y="7638"/>
                    <a:pt x="3830" y="7533"/>
                  </a:cubicBezTo>
                  <a:cubicBezTo>
                    <a:pt x="4834" y="7219"/>
                    <a:pt x="5839" y="6926"/>
                    <a:pt x="6885" y="6780"/>
                  </a:cubicBezTo>
                  <a:cubicBezTo>
                    <a:pt x="7533" y="6675"/>
                    <a:pt x="8182" y="6529"/>
                    <a:pt x="8852" y="6466"/>
                  </a:cubicBezTo>
                  <a:cubicBezTo>
                    <a:pt x="9898" y="6298"/>
                    <a:pt x="10944" y="6173"/>
                    <a:pt x="11990" y="6173"/>
                  </a:cubicBezTo>
                  <a:cubicBezTo>
                    <a:pt x="13831" y="6194"/>
                    <a:pt x="15715" y="6194"/>
                    <a:pt x="17577" y="6173"/>
                  </a:cubicBezTo>
                  <a:cubicBezTo>
                    <a:pt x="18560" y="6173"/>
                    <a:pt x="19564" y="6215"/>
                    <a:pt x="20527" y="6403"/>
                  </a:cubicBezTo>
                  <a:cubicBezTo>
                    <a:pt x="20757" y="6466"/>
                    <a:pt x="21008" y="6508"/>
                    <a:pt x="21238" y="6529"/>
                  </a:cubicBezTo>
                  <a:cubicBezTo>
                    <a:pt x="24021" y="6989"/>
                    <a:pt x="26762" y="7449"/>
                    <a:pt x="29440" y="8307"/>
                  </a:cubicBezTo>
                  <a:cubicBezTo>
                    <a:pt x="29587" y="8370"/>
                    <a:pt x="29733" y="8349"/>
                    <a:pt x="29901" y="8349"/>
                  </a:cubicBezTo>
                  <a:cubicBezTo>
                    <a:pt x="29399" y="7052"/>
                    <a:pt x="29064" y="5775"/>
                    <a:pt x="27767" y="5064"/>
                  </a:cubicBezTo>
                  <a:cubicBezTo>
                    <a:pt x="27495" y="5357"/>
                    <a:pt x="27118" y="5462"/>
                    <a:pt x="26679" y="5462"/>
                  </a:cubicBezTo>
                  <a:cubicBezTo>
                    <a:pt x="26386" y="5148"/>
                    <a:pt x="26155" y="4813"/>
                    <a:pt x="25842" y="4583"/>
                  </a:cubicBezTo>
                  <a:cubicBezTo>
                    <a:pt x="25465" y="4269"/>
                    <a:pt x="25088" y="3997"/>
                    <a:pt x="24837" y="3578"/>
                  </a:cubicBezTo>
                  <a:cubicBezTo>
                    <a:pt x="24712" y="3348"/>
                    <a:pt x="24461" y="3244"/>
                    <a:pt x="24189" y="3139"/>
                  </a:cubicBezTo>
                  <a:cubicBezTo>
                    <a:pt x="23833" y="3013"/>
                    <a:pt x="23477" y="2846"/>
                    <a:pt x="23205" y="2532"/>
                  </a:cubicBezTo>
                  <a:cubicBezTo>
                    <a:pt x="23017" y="2344"/>
                    <a:pt x="22745" y="2239"/>
                    <a:pt x="22515" y="2093"/>
                  </a:cubicBezTo>
                  <a:cubicBezTo>
                    <a:pt x="22305" y="1967"/>
                    <a:pt x="22075" y="1884"/>
                    <a:pt x="21887" y="1716"/>
                  </a:cubicBezTo>
                  <a:cubicBezTo>
                    <a:pt x="21531" y="1360"/>
                    <a:pt x="21113" y="1235"/>
                    <a:pt x="20611" y="1088"/>
                  </a:cubicBezTo>
                  <a:cubicBezTo>
                    <a:pt x="19481" y="816"/>
                    <a:pt x="18309" y="565"/>
                    <a:pt x="17242" y="105"/>
                  </a:cubicBezTo>
                  <a:cubicBezTo>
                    <a:pt x="17012" y="0"/>
                    <a:pt x="16719" y="0"/>
                    <a:pt x="16447" y="0"/>
                  </a:cubicBezTo>
                  <a:lnTo>
                    <a:pt x="11300" y="0"/>
                  </a:lnTo>
                  <a:cubicBezTo>
                    <a:pt x="11049" y="0"/>
                    <a:pt x="10756" y="21"/>
                    <a:pt x="10484" y="42"/>
                  </a:cubicBezTo>
                  <a:cubicBezTo>
                    <a:pt x="9479" y="210"/>
                    <a:pt x="8475" y="419"/>
                    <a:pt x="7450" y="565"/>
                  </a:cubicBezTo>
                  <a:cubicBezTo>
                    <a:pt x="6048" y="754"/>
                    <a:pt x="4751" y="1360"/>
                    <a:pt x="3432" y="1884"/>
                  </a:cubicBezTo>
                  <a:cubicBezTo>
                    <a:pt x="3265" y="2595"/>
                    <a:pt x="3014" y="3223"/>
                    <a:pt x="2575" y="3767"/>
                  </a:cubicBezTo>
                  <a:cubicBezTo>
                    <a:pt x="1884" y="4604"/>
                    <a:pt x="1424" y="5587"/>
                    <a:pt x="838" y="6508"/>
                  </a:cubicBezTo>
                  <a:cubicBezTo>
                    <a:pt x="419" y="7198"/>
                    <a:pt x="231" y="7930"/>
                    <a:pt x="1" y="8767"/>
                  </a:cubicBezTo>
                  <a:cubicBezTo>
                    <a:pt x="273" y="8684"/>
                    <a:pt x="503" y="8684"/>
                    <a:pt x="650" y="8579"/>
                  </a:cubicBezTo>
                  <a:cubicBezTo>
                    <a:pt x="1319" y="8161"/>
                    <a:pt x="1989" y="7993"/>
                    <a:pt x="2700" y="784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63;p37"/>
            <p:cNvSpPr/>
            <p:nvPr/>
          </p:nvSpPr>
          <p:spPr>
            <a:xfrm>
              <a:off x="-1461025" y="2493025"/>
              <a:ext cx="621975" cy="109875"/>
            </a:xfrm>
            <a:custGeom>
              <a:avLst/>
              <a:gdLst/>
              <a:ahLst/>
              <a:cxnLst/>
              <a:rect l="l" t="t" r="r" b="b"/>
              <a:pathLst>
                <a:path w="24879" h="4395" extrusionOk="0">
                  <a:moveTo>
                    <a:pt x="24000" y="1779"/>
                  </a:moveTo>
                  <a:cubicBezTo>
                    <a:pt x="22765" y="1402"/>
                    <a:pt x="21636" y="879"/>
                    <a:pt x="20401" y="753"/>
                  </a:cubicBezTo>
                  <a:cubicBezTo>
                    <a:pt x="19439" y="649"/>
                    <a:pt x="18497" y="523"/>
                    <a:pt x="17555" y="356"/>
                  </a:cubicBezTo>
                  <a:cubicBezTo>
                    <a:pt x="16363" y="188"/>
                    <a:pt x="15170" y="84"/>
                    <a:pt x="13977" y="105"/>
                  </a:cubicBezTo>
                  <a:cubicBezTo>
                    <a:pt x="12910" y="126"/>
                    <a:pt x="11822" y="105"/>
                    <a:pt x="10734" y="105"/>
                  </a:cubicBezTo>
                  <a:cubicBezTo>
                    <a:pt x="9249" y="0"/>
                    <a:pt x="7826" y="42"/>
                    <a:pt x="6319" y="209"/>
                  </a:cubicBezTo>
                  <a:cubicBezTo>
                    <a:pt x="5629" y="293"/>
                    <a:pt x="4980" y="419"/>
                    <a:pt x="4353" y="649"/>
                  </a:cubicBezTo>
                  <a:cubicBezTo>
                    <a:pt x="3662" y="921"/>
                    <a:pt x="3369" y="1088"/>
                    <a:pt x="3034" y="1758"/>
                  </a:cubicBezTo>
                  <a:cubicBezTo>
                    <a:pt x="2993" y="1821"/>
                    <a:pt x="3097" y="1967"/>
                    <a:pt x="3181" y="1883"/>
                  </a:cubicBezTo>
                  <a:cubicBezTo>
                    <a:pt x="4332" y="1151"/>
                    <a:pt x="6026" y="1339"/>
                    <a:pt x="7366" y="1256"/>
                  </a:cubicBezTo>
                  <a:cubicBezTo>
                    <a:pt x="8726" y="1172"/>
                    <a:pt x="10086" y="1297"/>
                    <a:pt x="11446" y="1402"/>
                  </a:cubicBezTo>
                  <a:cubicBezTo>
                    <a:pt x="12387" y="1486"/>
                    <a:pt x="13266" y="1695"/>
                    <a:pt x="14187" y="1883"/>
                  </a:cubicBezTo>
                  <a:cubicBezTo>
                    <a:pt x="13057" y="1800"/>
                    <a:pt x="11927" y="1695"/>
                    <a:pt x="10818" y="1611"/>
                  </a:cubicBezTo>
                  <a:cubicBezTo>
                    <a:pt x="9186" y="1507"/>
                    <a:pt x="7575" y="1381"/>
                    <a:pt x="5943" y="1695"/>
                  </a:cubicBezTo>
                  <a:cubicBezTo>
                    <a:pt x="5692" y="1758"/>
                    <a:pt x="5399" y="1758"/>
                    <a:pt x="5127" y="1758"/>
                  </a:cubicBezTo>
                  <a:cubicBezTo>
                    <a:pt x="3537" y="1674"/>
                    <a:pt x="2051" y="2134"/>
                    <a:pt x="524" y="2511"/>
                  </a:cubicBezTo>
                  <a:cubicBezTo>
                    <a:pt x="377" y="2532"/>
                    <a:pt x="252" y="2657"/>
                    <a:pt x="0" y="2804"/>
                  </a:cubicBezTo>
                  <a:cubicBezTo>
                    <a:pt x="210" y="2909"/>
                    <a:pt x="314" y="2971"/>
                    <a:pt x="419" y="2971"/>
                  </a:cubicBezTo>
                  <a:cubicBezTo>
                    <a:pt x="670" y="2950"/>
                    <a:pt x="900" y="2929"/>
                    <a:pt x="1130" y="2825"/>
                  </a:cubicBezTo>
                  <a:cubicBezTo>
                    <a:pt x="1528" y="2657"/>
                    <a:pt x="1946" y="2616"/>
                    <a:pt x="2365" y="2616"/>
                  </a:cubicBezTo>
                  <a:cubicBezTo>
                    <a:pt x="5796" y="2595"/>
                    <a:pt x="9228" y="2532"/>
                    <a:pt x="12680" y="2511"/>
                  </a:cubicBezTo>
                  <a:cubicBezTo>
                    <a:pt x="13350" y="2511"/>
                    <a:pt x="14061" y="2532"/>
                    <a:pt x="14731" y="2637"/>
                  </a:cubicBezTo>
                  <a:cubicBezTo>
                    <a:pt x="15589" y="2762"/>
                    <a:pt x="16467" y="2825"/>
                    <a:pt x="17346" y="2804"/>
                  </a:cubicBezTo>
                  <a:cubicBezTo>
                    <a:pt x="17576" y="2804"/>
                    <a:pt x="17848" y="2804"/>
                    <a:pt x="18079" y="2825"/>
                  </a:cubicBezTo>
                  <a:cubicBezTo>
                    <a:pt x="20150" y="3181"/>
                    <a:pt x="22242" y="3536"/>
                    <a:pt x="24230" y="4206"/>
                  </a:cubicBezTo>
                  <a:cubicBezTo>
                    <a:pt x="24418" y="4269"/>
                    <a:pt x="24628" y="4310"/>
                    <a:pt x="24879" y="4394"/>
                  </a:cubicBezTo>
                  <a:cubicBezTo>
                    <a:pt x="24669" y="3432"/>
                    <a:pt x="24125" y="2657"/>
                    <a:pt x="24000" y="1779"/>
                  </a:cubicBezTo>
                  <a:close/>
                  <a:moveTo>
                    <a:pt x="23100" y="3369"/>
                  </a:moveTo>
                  <a:cubicBezTo>
                    <a:pt x="23037" y="3453"/>
                    <a:pt x="22828" y="3536"/>
                    <a:pt x="22724" y="3494"/>
                  </a:cubicBezTo>
                  <a:cubicBezTo>
                    <a:pt x="22200" y="3369"/>
                    <a:pt x="21698" y="3181"/>
                    <a:pt x="21175" y="3055"/>
                  </a:cubicBezTo>
                  <a:cubicBezTo>
                    <a:pt x="20464" y="2867"/>
                    <a:pt x="19752" y="2699"/>
                    <a:pt x="19020" y="2553"/>
                  </a:cubicBezTo>
                  <a:cubicBezTo>
                    <a:pt x="19229" y="2532"/>
                    <a:pt x="19439" y="2511"/>
                    <a:pt x="19627" y="2406"/>
                  </a:cubicBezTo>
                  <a:cubicBezTo>
                    <a:pt x="19836" y="2302"/>
                    <a:pt x="19878" y="2009"/>
                    <a:pt x="19773" y="1821"/>
                  </a:cubicBezTo>
                  <a:cubicBezTo>
                    <a:pt x="20694" y="2030"/>
                    <a:pt x="21615" y="2302"/>
                    <a:pt x="22535" y="2595"/>
                  </a:cubicBezTo>
                  <a:cubicBezTo>
                    <a:pt x="22724" y="2637"/>
                    <a:pt x="22891" y="2762"/>
                    <a:pt x="23058" y="2909"/>
                  </a:cubicBezTo>
                  <a:cubicBezTo>
                    <a:pt x="23184" y="3013"/>
                    <a:pt x="23247" y="3243"/>
                    <a:pt x="23100" y="336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64;p37"/>
            <p:cNvSpPr/>
            <p:nvPr/>
          </p:nvSpPr>
          <p:spPr>
            <a:xfrm>
              <a:off x="-2009750" y="2479425"/>
              <a:ext cx="9450" cy="1075"/>
            </a:xfrm>
            <a:custGeom>
              <a:avLst/>
              <a:gdLst/>
              <a:ahLst/>
              <a:cxnLst/>
              <a:rect l="l" t="t" r="r" b="b"/>
              <a:pathLst>
                <a:path w="378" h="43" extrusionOk="0">
                  <a:moveTo>
                    <a:pt x="1" y="42"/>
                  </a:moveTo>
                  <a:lnTo>
                    <a:pt x="377" y="42"/>
                  </a:lnTo>
                  <a:lnTo>
                    <a:pt x="377" y="0"/>
                  </a:lnTo>
                  <a:lnTo>
                    <a:pt x="1" y="0"/>
                  </a:lnTo>
                  <a:close/>
                </a:path>
              </a:pathLst>
            </a:custGeom>
            <a:solidFill>
              <a:srgbClr val="E6E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65;p37"/>
            <p:cNvSpPr/>
            <p:nvPr/>
          </p:nvSpPr>
          <p:spPr>
            <a:xfrm>
              <a:off x="-2285950" y="2359100"/>
              <a:ext cx="1445325" cy="228100"/>
            </a:xfrm>
            <a:custGeom>
              <a:avLst/>
              <a:gdLst/>
              <a:ahLst/>
              <a:cxnLst/>
              <a:rect l="l" t="t" r="r" b="b"/>
              <a:pathLst>
                <a:path w="57813" h="9124" extrusionOk="0">
                  <a:moveTo>
                    <a:pt x="32746" y="7261"/>
                  </a:moveTo>
                  <a:lnTo>
                    <a:pt x="32956" y="7261"/>
                  </a:lnTo>
                  <a:cubicBezTo>
                    <a:pt x="33793" y="7031"/>
                    <a:pt x="34630" y="6759"/>
                    <a:pt x="35404" y="6341"/>
                  </a:cubicBezTo>
                  <a:cubicBezTo>
                    <a:pt x="35759" y="6173"/>
                    <a:pt x="36115" y="6027"/>
                    <a:pt x="36492" y="5901"/>
                  </a:cubicBezTo>
                  <a:cubicBezTo>
                    <a:pt x="38187" y="5294"/>
                    <a:pt x="39965" y="4960"/>
                    <a:pt x="41764" y="4750"/>
                  </a:cubicBezTo>
                  <a:cubicBezTo>
                    <a:pt x="42706" y="4646"/>
                    <a:pt x="43710" y="4625"/>
                    <a:pt x="44652" y="4646"/>
                  </a:cubicBezTo>
                  <a:cubicBezTo>
                    <a:pt x="46263" y="4646"/>
                    <a:pt x="47895" y="4541"/>
                    <a:pt x="49506" y="4750"/>
                  </a:cubicBezTo>
                  <a:cubicBezTo>
                    <a:pt x="50092" y="4834"/>
                    <a:pt x="50636" y="4876"/>
                    <a:pt x="51222" y="4960"/>
                  </a:cubicBezTo>
                  <a:cubicBezTo>
                    <a:pt x="53168" y="5169"/>
                    <a:pt x="55093" y="5504"/>
                    <a:pt x="56913" y="6236"/>
                  </a:cubicBezTo>
                  <a:cubicBezTo>
                    <a:pt x="57185" y="6341"/>
                    <a:pt x="57457" y="6424"/>
                    <a:pt x="57813" y="6529"/>
                  </a:cubicBezTo>
                  <a:cubicBezTo>
                    <a:pt x="57813" y="6382"/>
                    <a:pt x="57813" y="6278"/>
                    <a:pt x="57771" y="6215"/>
                  </a:cubicBezTo>
                  <a:cubicBezTo>
                    <a:pt x="57520" y="5776"/>
                    <a:pt x="57248" y="5336"/>
                    <a:pt x="56976" y="4918"/>
                  </a:cubicBezTo>
                  <a:cubicBezTo>
                    <a:pt x="56474" y="4144"/>
                    <a:pt x="55930" y="3453"/>
                    <a:pt x="55449" y="2658"/>
                  </a:cubicBezTo>
                  <a:cubicBezTo>
                    <a:pt x="55239" y="2323"/>
                    <a:pt x="55009" y="2114"/>
                    <a:pt x="54674" y="1988"/>
                  </a:cubicBezTo>
                  <a:cubicBezTo>
                    <a:pt x="53733" y="1612"/>
                    <a:pt x="52770" y="1193"/>
                    <a:pt x="51808" y="859"/>
                  </a:cubicBezTo>
                  <a:cubicBezTo>
                    <a:pt x="50552" y="419"/>
                    <a:pt x="49255" y="147"/>
                    <a:pt x="47916" y="126"/>
                  </a:cubicBezTo>
                  <a:cubicBezTo>
                    <a:pt x="45928" y="105"/>
                    <a:pt x="43941" y="1"/>
                    <a:pt x="41953" y="273"/>
                  </a:cubicBezTo>
                  <a:cubicBezTo>
                    <a:pt x="40572" y="482"/>
                    <a:pt x="39128" y="566"/>
                    <a:pt x="37768" y="1005"/>
                  </a:cubicBezTo>
                  <a:cubicBezTo>
                    <a:pt x="37412" y="1152"/>
                    <a:pt x="37015" y="1214"/>
                    <a:pt x="36617" y="1277"/>
                  </a:cubicBezTo>
                  <a:cubicBezTo>
                    <a:pt x="35885" y="1361"/>
                    <a:pt x="35215" y="1591"/>
                    <a:pt x="34546" y="1884"/>
                  </a:cubicBezTo>
                  <a:cubicBezTo>
                    <a:pt x="34190" y="2030"/>
                    <a:pt x="33814" y="2198"/>
                    <a:pt x="33458" y="2302"/>
                  </a:cubicBezTo>
                  <a:cubicBezTo>
                    <a:pt x="32809" y="2470"/>
                    <a:pt x="32286" y="2888"/>
                    <a:pt x="31721" y="3244"/>
                  </a:cubicBezTo>
                  <a:cubicBezTo>
                    <a:pt x="31365" y="3474"/>
                    <a:pt x="31198" y="3809"/>
                    <a:pt x="31261" y="4227"/>
                  </a:cubicBezTo>
                  <a:cubicBezTo>
                    <a:pt x="31303" y="4604"/>
                    <a:pt x="31386" y="4939"/>
                    <a:pt x="31512" y="5273"/>
                  </a:cubicBezTo>
                  <a:cubicBezTo>
                    <a:pt x="31700" y="5713"/>
                    <a:pt x="31909" y="6173"/>
                    <a:pt x="32119" y="6592"/>
                  </a:cubicBezTo>
                  <a:cubicBezTo>
                    <a:pt x="32223" y="6759"/>
                    <a:pt x="32349" y="6947"/>
                    <a:pt x="32453" y="7136"/>
                  </a:cubicBezTo>
                  <a:cubicBezTo>
                    <a:pt x="31679" y="6634"/>
                    <a:pt x="30759" y="6445"/>
                    <a:pt x="29838" y="6278"/>
                  </a:cubicBezTo>
                  <a:cubicBezTo>
                    <a:pt x="28562" y="5985"/>
                    <a:pt x="27264" y="5797"/>
                    <a:pt x="25946" y="5671"/>
                  </a:cubicBezTo>
                  <a:cubicBezTo>
                    <a:pt x="24879" y="5566"/>
                    <a:pt x="23770" y="5483"/>
                    <a:pt x="22682" y="5462"/>
                  </a:cubicBezTo>
                  <a:cubicBezTo>
                    <a:pt x="20883" y="5273"/>
                    <a:pt x="19041" y="5169"/>
                    <a:pt x="17242" y="5085"/>
                  </a:cubicBezTo>
                  <a:cubicBezTo>
                    <a:pt x="15882" y="5043"/>
                    <a:pt x="14543" y="5064"/>
                    <a:pt x="13183" y="5064"/>
                  </a:cubicBezTo>
                  <a:cubicBezTo>
                    <a:pt x="11781" y="5043"/>
                    <a:pt x="10316" y="4918"/>
                    <a:pt x="8914" y="5085"/>
                  </a:cubicBezTo>
                  <a:cubicBezTo>
                    <a:pt x="7910" y="5232"/>
                    <a:pt x="6885" y="5399"/>
                    <a:pt x="5860" y="5608"/>
                  </a:cubicBezTo>
                  <a:cubicBezTo>
                    <a:pt x="5316" y="5692"/>
                    <a:pt x="4730" y="5776"/>
                    <a:pt x="4186" y="5901"/>
                  </a:cubicBezTo>
                  <a:cubicBezTo>
                    <a:pt x="3349" y="6090"/>
                    <a:pt x="2575" y="6403"/>
                    <a:pt x="1779" y="6717"/>
                  </a:cubicBezTo>
                  <a:cubicBezTo>
                    <a:pt x="1256" y="6926"/>
                    <a:pt x="524" y="7157"/>
                    <a:pt x="189" y="7659"/>
                  </a:cubicBezTo>
                  <a:cubicBezTo>
                    <a:pt x="1" y="7910"/>
                    <a:pt x="294" y="8224"/>
                    <a:pt x="587" y="8161"/>
                  </a:cubicBezTo>
                  <a:cubicBezTo>
                    <a:pt x="943" y="8077"/>
                    <a:pt x="1319" y="7952"/>
                    <a:pt x="1654" y="7847"/>
                  </a:cubicBezTo>
                  <a:cubicBezTo>
                    <a:pt x="2198" y="7868"/>
                    <a:pt x="2721" y="7742"/>
                    <a:pt x="3265" y="7575"/>
                  </a:cubicBezTo>
                  <a:cubicBezTo>
                    <a:pt x="2700" y="7805"/>
                    <a:pt x="2114" y="8056"/>
                    <a:pt x="1528" y="8224"/>
                  </a:cubicBezTo>
                  <a:cubicBezTo>
                    <a:pt x="1466" y="8224"/>
                    <a:pt x="1424" y="8224"/>
                    <a:pt x="1361" y="8266"/>
                  </a:cubicBezTo>
                  <a:cubicBezTo>
                    <a:pt x="1277" y="8286"/>
                    <a:pt x="1215" y="8307"/>
                    <a:pt x="1152" y="8328"/>
                  </a:cubicBezTo>
                  <a:cubicBezTo>
                    <a:pt x="754" y="8496"/>
                    <a:pt x="817" y="9061"/>
                    <a:pt x="1256" y="9061"/>
                  </a:cubicBezTo>
                  <a:cubicBezTo>
                    <a:pt x="2407" y="9123"/>
                    <a:pt x="3621" y="8496"/>
                    <a:pt x="4709" y="8161"/>
                  </a:cubicBezTo>
                  <a:cubicBezTo>
                    <a:pt x="5985" y="7763"/>
                    <a:pt x="7324" y="7554"/>
                    <a:pt x="8642" y="7345"/>
                  </a:cubicBezTo>
                  <a:cubicBezTo>
                    <a:pt x="10023" y="7136"/>
                    <a:pt x="11404" y="6843"/>
                    <a:pt x="12827" y="6696"/>
                  </a:cubicBezTo>
                  <a:cubicBezTo>
                    <a:pt x="14187" y="6529"/>
                    <a:pt x="15568" y="6613"/>
                    <a:pt x="16949" y="6613"/>
                  </a:cubicBezTo>
                  <a:cubicBezTo>
                    <a:pt x="18393" y="6613"/>
                    <a:pt x="19837" y="6613"/>
                    <a:pt x="21259" y="6634"/>
                  </a:cubicBezTo>
                  <a:cubicBezTo>
                    <a:pt x="22410" y="6738"/>
                    <a:pt x="23540" y="6843"/>
                    <a:pt x="24691" y="6968"/>
                  </a:cubicBezTo>
                  <a:cubicBezTo>
                    <a:pt x="26051" y="7136"/>
                    <a:pt x="27202" y="7491"/>
                    <a:pt x="28478" y="7952"/>
                  </a:cubicBezTo>
                  <a:cubicBezTo>
                    <a:pt x="29064" y="8119"/>
                    <a:pt x="29671" y="8224"/>
                    <a:pt x="30236" y="8328"/>
                  </a:cubicBezTo>
                  <a:cubicBezTo>
                    <a:pt x="30780" y="8433"/>
                    <a:pt x="31303" y="8642"/>
                    <a:pt x="31889" y="8705"/>
                  </a:cubicBezTo>
                  <a:cubicBezTo>
                    <a:pt x="32181" y="8726"/>
                    <a:pt x="32349" y="8600"/>
                    <a:pt x="32453" y="8412"/>
                  </a:cubicBezTo>
                  <a:cubicBezTo>
                    <a:pt x="32935" y="8328"/>
                    <a:pt x="33270" y="7680"/>
                    <a:pt x="32746" y="726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66;p37"/>
            <p:cNvSpPr/>
            <p:nvPr/>
          </p:nvSpPr>
          <p:spPr>
            <a:xfrm>
              <a:off x="-1738275" y="928450"/>
              <a:ext cx="1032625" cy="640825"/>
            </a:xfrm>
            <a:custGeom>
              <a:avLst/>
              <a:gdLst/>
              <a:ahLst/>
              <a:cxnLst/>
              <a:rect l="l" t="t" r="r" b="b"/>
              <a:pathLst>
                <a:path w="41305" h="25633" extrusionOk="0">
                  <a:moveTo>
                    <a:pt x="27181" y="17995"/>
                  </a:moveTo>
                  <a:cubicBezTo>
                    <a:pt x="26595" y="18372"/>
                    <a:pt x="26407" y="18978"/>
                    <a:pt x="26114" y="19481"/>
                  </a:cubicBezTo>
                  <a:cubicBezTo>
                    <a:pt x="25904" y="19564"/>
                    <a:pt x="25695" y="19627"/>
                    <a:pt x="25528" y="19732"/>
                  </a:cubicBezTo>
                  <a:cubicBezTo>
                    <a:pt x="25402" y="19836"/>
                    <a:pt x="25277" y="19983"/>
                    <a:pt x="25172" y="20108"/>
                  </a:cubicBezTo>
                  <a:cubicBezTo>
                    <a:pt x="24963" y="20422"/>
                    <a:pt x="24775" y="20778"/>
                    <a:pt x="24544" y="21071"/>
                  </a:cubicBezTo>
                  <a:cubicBezTo>
                    <a:pt x="24126" y="21594"/>
                    <a:pt x="23561" y="21740"/>
                    <a:pt x="22912" y="21573"/>
                  </a:cubicBezTo>
                  <a:cubicBezTo>
                    <a:pt x="21866" y="21217"/>
                    <a:pt x="20987" y="20694"/>
                    <a:pt x="20674" y="19564"/>
                  </a:cubicBezTo>
                  <a:cubicBezTo>
                    <a:pt x="20611" y="19376"/>
                    <a:pt x="20548" y="19209"/>
                    <a:pt x="20443" y="19062"/>
                  </a:cubicBezTo>
                  <a:cubicBezTo>
                    <a:pt x="20067" y="18623"/>
                    <a:pt x="20025" y="18100"/>
                    <a:pt x="20025" y="17535"/>
                  </a:cubicBezTo>
                  <a:cubicBezTo>
                    <a:pt x="20025" y="17012"/>
                    <a:pt x="20025" y="16509"/>
                    <a:pt x="19983" y="15986"/>
                  </a:cubicBezTo>
                  <a:cubicBezTo>
                    <a:pt x="19962" y="15610"/>
                    <a:pt x="19565" y="15421"/>
                    <a:pt x="19293" y="15693"/>
                  </a:cubicBezTo>
                  <a:cubicBezTo>
                    <a:pt x="18728" y="16154"/>
                    <a:pt x="18079" y="16488"/>
                    <a:pt x="17577" y="16991"/>
                  </a:cubicBezTo>
                  <a:cubicBezTo>
                    <a:pt x="17096" y="17493"/>
                    <a:pt x="16531" y="17911"/>
                    <a:pt x="15966" y="18267"/>
                  </a:cubicBezTo>
                  <a:cubicBezTo>
                    <a:pt x="15589" y="18518"/>
                    <a:pt x="15150" y="18413"/>
                    <a:pt x="14731" y="18330"/>
                  </a:cubicBezTo>
                  <a:cubicBezTo>
                    <a:pt x="14585" y="18309"/>
                    <a:pt x="14417" y="18162"/>
                    <a:pt x="14271" y="18079"/>
                  </a:cubicBezTo>
                  <a:cubicBezTo>
                    <a:pt x="14062" y="17158"/>
                    <a:pt x="14083" y="15777"/>
                    <a:pt x="14334" y="14940"/>
                  </a:cubicBezTo>
                  <a:cubicBezTo>
                    <a:pt x="14438" y="14584"/>
                    <a:pt x="14522" y="14187"/>
                    <a:pt x="14585" y="13789"/>
                  </a:cubicBezTo>
                  <a:cubicBezTo>
                    <a:pt x="14606" y="13664"/>
                    <a:pt x="14543" y="13517"/>
                    <a:pt x="14522" y="13350"/>
                  </a:cubicBezTo>
                  <a:cubicBezTo>
                    <a:pt x="14480" y="13141"/>
                    <a:pt x="14187" y="13036"/>
                    <a:pt x="13999" y="13141"/>
                  </a:cubicBezTo>
                  <a:cubicBezTo>
                    <a:pt x="13811" y="13245"/>
                    <a:pt x="13664" y="13413"/>
                    <a:pt x="13497" y="13538"/>
                  </a:cubicBezTo>
                  <a:cubicBezTo>
                    <a:pt x="12974" y="14061"/>
                    <a:pt x="12492" y="14563"/>
                    <a:pt x="11865" y="14919"/>
                  </a:cubicBezTo>
                  <a:cubicBezTo>
                    <a:pt x="11593" y="15087"/>
                    <a:pt x="11404" y="15317"/>
                    <a:pt x="11174" y="15526"/>
                  </a:cubicBezTo>
                  <a:cubicBezTo>
                    <a:pt x="10400" y="16237"/>
                    <a:pt x="9521" y="16802"/>
                    <a:pt x="8580" y="17325"/>
                  </a:cubicBezTo>
                  <a:cubicBezTo>
                    <a:pt x="8140" y="17597"/>
                    <a:pt x="7680" y="17597"/>
                    <a:pt x="7199" y="17576"/>
                  </a:cubicBezTo>
                  <a:cubicBezTo>
                    <a:pt x="6759" y="17514"/>
                    <a:pt x="6571" y="17325"/>
                    <a:pt x="6550" y="16865"/>
                  </a:cubicBezTo>
                  <a:cubicBezTo>
                    <a:pt x="6529" y="16112"/>
                    <a:pt x="6655" y="15380"/>
                    <a:pt x="7094" y="14710"/>
                  </a:cubicBezTo>
                  <a:cubicBezTo>
                    <a:pt x="7638" y="13957"/>
                    <a:pt x="8057" y="13120"/>
                    <a:pt x="8726" y="12450"/>
                  </a:cubicBezTo>
                  <a:cubicBezTo>
                    <a:pt x="8894" y="12241"/>
                    <a:pt x="8998" y="11927"/>
                    <a:pt x="9103" y="11655"/>
                  </a:cubicBezTo>
                  <a:cubicBezTo>
                    <a:pt x="9186" y="11425"/>
                    <a:pt x="8935" y="11153"/>
                    <a:pt x="8684" y="11216"/>
                  </a:cubicBezTo>
                  <a:cubicBezTo>
                    <a:pt x="8454" y="11258"/>
                    <a:pt x="8224" y="11341"/>
                    <a:pt x="8015" y="11446"/>
                  </a:cubicBezTo>
                  <a:cubicBezTo>
                    <a:pt x="6529" y="12178"/>
                    <a:pt x="5064" y="12931"/>
                    <a:pt x="3600" y="13706"/>
                  </a:cubicBezTo>
                  <a:cubicBezTo>
                    <a:pt x="3140" y="13936"/>
                    <a:pt x="2721" y="14082"/>
                    <a:pt x="2240" y="14061"/>
                  </a:cubicBezTo>
                  <a:cubicBezTo>
                    <a:pt x="1675" y="14040"/>
                    <a:pt x="1152" y="14061"/>
                    <a:pt x="608" y="14040"/>
                  </a:cubicBezTo>
                  <a:cubicBezTo>
                    <a:pt x="189" y="14019"/>
                    <a:pt x="64" y="13831"/>
                    <a:pt x="43" y="13392"/>
                  </a:cubicBezTo>
                  <a:cubicBezTo>
                    <a:pt x="1" y="13036"/>
                    <a:pt x="147" y="12785"/>
                    <a:pt x="315" y="12471"/>
                  </a:cubicBezTo>
                  <a:cubicBezTo>
                    <a:pt x="943" y="11446"/>
                    <a:pt x="1863" y="10797"/>
                    <a:pt x="2868" y="10211"/>
                  </a:cubicBezTo>
                  <a:cubicBezTo>
                    <a:pt x="3725" y="9730"/>
                    <a:pt x="4646" y="9521"/>
                    <a:pt x="5609" y="9458"/>
                  </a:cubicBezTo>
                  <a:cubicBezTo>
                    <a:pt x="6006" y="9437"/>
                    <a:pt x="6383" y="9416"/>
                    <a:pt x="6759" y="9333"/>
                  </a:cubicBezTo>
                  <a:cubicBezTo>
                    <a:pt x="7010" y="9270"/>
                    <a:pt x="7073" y="9102"/>
                    <a:pt x="6948" y="8830"/>
                  </a:cubicBezTo>
                  <a:cubicBezTo>
                    <a:pt x="6173" y="8809"/>
                    <a:pt x="5420" y="8747"/>
                    <a:pt x="4646" y="8726"/>
                  </a:cubicBezTo>
                  <a:cubicBezTo>
                    <a:pt x="4248" y="8726"/>
                    <a:pt x="3935" y="8579"/>
                    <a:pt x="3767" y="8203"/>
                  </a:cubicBezTo>
                  <a:cubicBezTo>
                    <a:pt x="3725" y="8098"/>
                    <a:pt x="3663" y="7973"/>
                    <a:pt x="3600" y="7889"/>
                  </a:cubicBezTo>
                  <a:cubicBezTo>
                    <a:pt x="2805" y="7157"/>
                    <a:pt x="2930" y="6194"/>
                    <a:pt x="3035" y="5273"/>
                  </a:cubicBezTo>
                  <a:cubicBezTo>
                    <a:pt x="3098" y="4708"/>
                    <a:pt x="3391" y="4185"/>
                    <a:pt x="3914" y="3830"/>
                  </a:cubicBezTo>
                  <a:cubicBezTo>
                    <a:pt x="4039" y="3767"/>
                    <a:pt x="4165" y="3662"/>
                    <a:pt x="4248" y="3558"/>
                  </a:cubicBezTo>
                  <a:cubicBezTo>
                    <a:pt x="4772" y="2993"/>
                    <a:pt x="5441" y="2951"/>
                    <a:pt x="6173" y="2993"/>
                  </a:cubicBezTo>
                  <a:cubicBezTo>
                    <a:pt x="6278" y="2993"/>
                    <a:pt x="6445" y="3035"/>
                    <a:pt x="6529" y="3076"/>
                  </a:cubicBezTo>
                  <a:cubicBezTo>
                    <a:pt x="7052" y="3411"/>
                    <a:pt x="7701" y="3558"/>
                    <a:pt x="8161" y="3997"/>
                  </a:cubicBezTo>
                  <a:cubicBezTo>
                    <a:pt x="8245" y="4039"/>
                    <a:pt x="8308" y="4123"/>
                    <a:pt x="8370" y="4144"/>
                  </a:cubicBezTo>
                  <a:cubicBezTo>
                    <a:pt x="8873" y="4311"/>
                    <a:pt x="9291" y="4541"/>
                    <a:pt x="9605" y="5022"/>
                  </a:cubicBezTo>
                  <a:cubicBezTo>
                    <a:pt x="9730" y="4918"/>
                    <a:pt x="9814" y="4855"/>
                    <a:pt x="9940" y="4771"/>
                  </a:cubicBezTo>
                  <a:cubicBezTo>
                    <a:pt x="9689" y="4562"/>
                    <a:pt x="9458" y="4395"/>
                    <a:pt x="9270" y="4185"/>
                  </a:cubicBezTo>
                  <a:cubicBezTo>
                    <a:pt x="9082" y="3976"/>
                    <a:pt x="8977" y="3704"/>
                    <a:pt x="8852" y="3495"/>
                  </a:cubicBezTo>
                  <a:cubicBezTo>
                    <a:pt x="8684" y="3286"/>
                    <a:pt x="8663" y="3055"/>
                    <a:pt x="8663" y="2825"/>
                  </a:cubicBezTo>
                  <a:cubicBezTo>
                    <a:pt x="8663" y="2616"/>
                    <a:pt x="8684" y="2407"/>
                    <a:pt x="8663" y="2198"/>
                  </a:cubicBezTo>
                  <a:cubicBezTo>
                    <a:pt x="8538" y="1361"/>
                    <a:pt x="9166" y="440"/>
                    <a:pt x="10086" y="126"/>
                  </a:cubicBezTo>
                  <a:cubicBezTo>
                    <a:pt x="10421" y="1"/>
                    <a:pt x="10735" y="22"/>
                    <a:pt x="10986" y="252"/>
                  </a:cubicBezTo>
                  <a:cubicBezTo>
                    <a:pt x="11279" y="524"/>
                    <a:pt x="11593" y="775"/>
                    <a:pt x="11802" y="1089"/>
                  </a:cubicBezTo>
                  <a:cubicBezTo>
                    <a:pt x="12513" y="2051"/>
                    <a:pt x="13162" y="3076"/>
                    <a:pt x="13559" y="4227"/>
                  </a:cubicBezTo>
                  <a:cubicBezTo>
                    <a:pt x="13601" y="4353"/>
                    <a:pt x="13685" y="4520"/>
                    <a:pt x="13769" y="4625"/>
                  </a:cubicBezTo>
                  <a:cubicBezTo>
                    <a:pt x="14020" y="4939"/>
                    <a:pt x="14313" y="4960"/>
                    <a:pt x="14627" y="4708"/>
                  </a:cubicBezTo>
                  <a:cubicBezTo>
                    <a:pt x="14940" y="4436"/>
                    <a:pt x="15171" y="4144"/>
                    <a:pt x="15317" y="3767"/>
                  </a:cubicBezTo>
                  <a:cubicBezTo>
                    <a:pt x="15464" y="3181"/>
                    <a:pt x="15798" y="2742"/>
                    <a:pt x="16217" y="2323"/>
                  </a:cubicBezTo>
                  <a:lnTo>
                    <a:pt x="17242" y="1298"/>
                  </a:lnTo>
                  <a:cubicBezTo>
                    <a:pt x="17891" y="649"/>
                    <a:pt x="18623" y="273"/>
                    <a:pt x="19606" y="335"/>
                  </a:cubicBezTo>
                  <a:cubicBezTo>
                    <a:pt x="20150" y="356"/>
                    <a:pt x="20674" y="356"/>
                    <a:pt x="21218" y="335"/>
                  </a:cubicBezTo>
                  <a:cubicBezTo>
                    <a:pt x="21552" y="335"/>
                    <a:pt x="21866" y="419"/>
                    <a:pt x="22159" y="628"/>
                  </a:cubicBezTo>
                  <a:cubicBezTo>
                    <a:pt x="22473" y="859"/>
                    <a:pt x="22808" y="1047"/>
                    <a:pt x="23122" y="1277"/>
                  </a:cubicBezTo>
                  <a:cubicBezTo>
                    <a:pt x="23938" y="1926"/>
                    <a:pt x="24461" y="2742"/>
                    <a:pt x="24377" y="3830"/>
                  </a:cubicBezTo>
                  <a:cubicBezTo>
                    <a:pt x="24356" y="4353"/>
                    <a:pt x="24461" y="4918"/>
                    <a:pt x="24147" y="5399"/>
                  </a:cubicBezTo>
                  <a:cubicBezTo>
                    <a:pt x="24042" y="5566"/>
                    <a:pt x="24147" y="5776"/>
                    <a:pt x="24272" y="5901"/>
                  </a:cubicBezTo>
                  <a:cubicBezTo>
                    <a:pt x="24419" y="6027"/>
                    <a:pt x="24628" y="6068"/>
                    <a:pt x="24775" y="5985"/>
                  </a:cubicBezTo>
                  <a:cubicBezTo>
                    <a:pt x="24900" y="5922"/>
                    <a:pt x="25005" y="5796"/>
                    <a:pt x="25151" y="5713"/>
                  </a:cubicBezTo>
                  <a:cubicBezTo>
                    <a:pt x="25716" y="5273"/>
                    <a:pt x="26260" y="4834"/>
                    <a:pt x="26846" y="4395"/>
                  </a:cubicBezTo>
                  <a:cubicBezTo>
                    <a:pt x="27306" y="4018"/>
                    <a:pt x="27871" y="3872"/>
                    <a:pt x="28436" y="3892"/>
                  </a:cubicBezTo>
                  <a:lnTo>
                    <a:pt x="29796" y="3892"/>
                  </a:lnTo>
                  <a:cubicBezTo>
                    <a:pt x="30801" y="3872"/>
                    <a:pt x="31763" y="4771"/>
                    <a:pt x="31805" y="5922"/>
                  </a:cubicBezTo>
                  <a:cubicBezTo>
                    <a:pt x="31847" y="6382"/>
                    <a:pt x="31575" y="6738"/>
                    <a:pt x="31324" y="7052"/>
                  </a:cubicBezTo>
                  <a:cubicBezTo>
                    <a:pt x="31114" y="7324"/>
                    <a:pt x="30842" y="7533"/>
                    <a:pt x="30633" y="7763"/>
                  </a:cubicBezTo>
                  <a:cubicBezTo>
                    <a:pt x="30529" y="7868"/>
                    <a:pt x="30424" y="7993"/>
                    <a:pt x="30403" y="8119"/>
                  </a:cubicBezTo>
                  <a:cubicBezTo>
                    <a:pt x="30382" y="8265"/>
                    <a:pt x="30424" y="8412"/>
                    <a:pt x="30508" y="8537"/>
                  </a:cubicBezTo>
                  <a:cubicBezTo>
                    <a:pt x="30612" y="8705"/>
                    <a:pt x="30821" y="8747"/>
                    <a:pt x="30968" y="8684"/>
                  </a:cubicBezTo>
                  <a:cubicBezTo>
                    <a:pt x="31156" y="8579"/>
                    <a:pt x="31324" y="8433"/>
                    <a:pt x="31470" y="8286"/>
                  </a:cubicBezTo>
                  <a:cubicBezTo>
                    <a:pt x="32161" y="7638"/>
                    <a:pt x="33018" y="7366"/>
                    <a:pt x="33897" y="7282"/>
                  </a:cubicBezTo>
                  <a:cubicBezTo>
                    <a:pt x="34399" y="7240"/>
                    <a:pt x="34922" y="7324"/>
                    <a:pt x="35446" y="7282"/>
                  </a:cubicBezTo>
                  <a:cubicBezTo>
                    <a:pt x="36387" y="7240"/>
                    <a:pt x="37140" y="7596"/>
                    <a:pt x="37810" y="8265"/>
                  </a:cubicBezTo>
                  <a:cubicBezTo>
                    <a:pt x="38082" y="8537"/>
                    <a:pt x="38354" y="8893"/>
                    <a:pt x="38605" y="9228"/>
                  </a:cubicBezTo>
                  <a:cubicBezTo>
                    <a:pt x="38919" y="9667"/>
                    <a:pt x="38919" y="10295"/>
                    <a:pt x="38605" y="10734"/>
                  </a:cubicBezTo>
                  <a:cubicBezTo>
                    <a:pt x="38500" y="10902"/>
                    <a:pt x="38375" y="11027"/>
                    <a:pt x="38249" y="11132"/>
                  </a:cubicBezTo>
                  <a:cubicBezTo>
                    <a:pt x="37705" y="11467"/>
                    <a:pt x="37140" y="11760"/>
                    <a:pt x="36596" y="12074"/>
                  </a:cubicBezTo>
                  <a:cubicBezTo>
                    <a:pt x="36471" y="12157"/>
                    <a:pt x="36303" y="12157"/>
                    <a:pt x="36157" y="12178"/>
                  </a:cubicBezTo>
                  <a:cubicBezTo>
                    <a:pt x="35990" y="12199"/>
                    <a:pt x="35843" y="12199"/>
                    <a:pt x="35718" y="12241"/>
                  </a:cubicBezTo>
                  <a:cubicBezTo>
                    <a:pt x="35467" y="12283"/>
                    <a:pt x="35320" y="12471"/>
                    <a:pt x="35320" y="12680"/>
                  </a:cubicBezTo>
                  <a:cubicBezTo>
                    <a:pt x="35320" y="12869"/>
                    <a:pt x="35508" y="13078"/>
                    <a:pt x="35739" y="13078"/>
                  </a:cubicBezTo>
                  <a:cubicBezTo>
                    <a:pt x="36031" y="13078"/>
                    <a:pt x="36345" y="13099"/>
                    <a:pt x="36617" y="13015"/>
                  </a:cubicBezTo>
                  <a:cubicBezTo>
                    <a:pt x="37308" y="12827"/>
                    <a:pt x="37977" y="12785"/>
                    <a:pt x="38689" y="12806"/>
                  </a:cubicBezTo>
                  <a:cubicBezTo>
                    <a:pt x="38898" y="12806"/>
                    <a:pt x="39107" y="12827"/>
                    <a:pt x="39316" y="12890"/>
                  </a:cubicBezTo>
                  <a:cubicBezTo>
                    <a:pt x="40446" y="13141"/>
                    <a:pt x="40760" y="13538"/>
                    <a:pt x="40907" y="14668"/>
                  </a:cubicBezTo>
                  <a:cubicBezTo>
                    <a:pt x="40948" y="14815"/>
                    <a:pt x="40948" y="14961"/>
                    <a:pt x="40948" y="15107"/>
                  </a:cubicBezTo>
                  <a:cubicBezTo>
                    <a:pt x="41011" y="15819"/>
                    <a:pt x="40781" y="16321"/>
                    <a:pt x="40070" y="16593"/>
                  </a:cubicBezTo>
                  <a:cubicBezTo>
                    <a:pt x="39212" y="16991"/>
                    <a:pt x="39086" y="17388"/>
                    <a:pt x="39505" y="18246"/>
                  </a:cubicBezTo>
                  <a:cubicBezTo>
                    <a:pt x="39714" y="18685"/>
                    <a:pt x="39902" y="19104"/>
                    <a:pt x="40258" y="19460"/>
                  </a:cubicBezTo>
                  <a:cubicBezTo>
                    <a:pt x="40384" y="19564"/>
                    <a:pt x="40467" y="19732"/>
                    <a:pt x="40551" y="19899"/>
                  </a:cubicBezTo>
                  <a:cubicBezTo>
                    <a:pt x="40760" y="20317"/>
                    <a:pt x="40948" y="20715"/>
                    <a:pt x="41095" y="21133"/>
                  </a:cubicBezTo>
                  <a:cubicBezTo>
                    <a:pt x="41304" y="21573"/>
                    <a:pt x="41200" y="22096"/>
                    <a:pt x="40760" y="22284"/>
                  </a:cubicBezTo>
                  <a:cubicBezTo>
                    <a:pt x="40132" y="22535"/>
                    <a:pt x="39505" y="22870"/>
                    <a:pt x="38793" y="22745"/>
                  </a:cubicBezTo>
                  <a:cubicBezTo>
                    <a:pt x="38584" y="22494"/>
                    <a:pt x="38668" y="22201"/>
                    <a:pt x="38647" y="21929"/>
                  </a:cubicBezTo>
                  <a:cubicBezTo>
                    <a:pt x="38563" y="20966"/>
                    <a:pt x="38040" y="20255"/>
                    <a:pt x="37391" y="19606"/>
                  </a:cubicBezTo>
                  <a:cubicBezTo>
                    <a:pt x="37224" y="19460"/>
                    <a:pt x="36994" y="19313"/>
                    <a:pt x="36680" y="19418"/>
                  </a:cubicBezTo>
                  <a:cubicBezTo>
                    <a:pt x="36806" y="19773"/>
                    <a:pt x="36910" y="20045"/>
                    <a:pt x="37015" y="20359"/>
                  </a:cubicBezTo>
                  <a:cubicBezTo>
                    <a:pt x="37119" y="20673"/>
                    <a:pt x="37245" y="20987"/>
                    <a:pt x="37391" y="21280"/>
                  </a:cubicBezTo>
                  <a:cubicBezTo>
                    <a:pt x="37517" y="21573"/>
                    <a:pt x="37622" y="21824"/>
                    <a:pt x="37601" y="22138"/>
                  </a:cubicBezTo>
                  <a:cubicBezTo>
                    <a:pt x="37559" y="22389"/>
                    <a:pt x="37559" y="22598"/>
                    <a:pt x="37412" y="22828"/>
                  </a:cubicBezTo>
                  <a:cubicBezTo>
                    <a:pt x="37287" y="23017"/>
                    <a:pt x="37224" y="23289"/>
                    <a:pt x="37245" y="23498"/>
                  </a:cubicBezTo>
                  <a:cubicBezTo>
                    <a:pt x="37350" y="24188"/>
                    <a:pt x="36994" y="24711"/>
                    <a:pt x="36659" y="25235"/>
                  </a:cubicBezTo>
                  <a:cubicBezTo>
                    <a:pt x="36450" y="25569"/>
                    <a:pt x="36073" y="25632"/>
                    <a:pt x="35676" y="25527"/>
                  </a:cubicBezTo>
                  <a:cubicBezTo>
                    <a:pt x="34922" y="25339"/>
                    <a:pt x="34316" y="24921"/>
                    <a:pt x="33730" y="24439"/>
                  </a:cubicBezTo>
                  <a:cubicBezTo>
                    <a:pt x="33123" y="24000"/>
                    <a:pt x="32893" y="23372"/>
                    <a:pt x="32851" y="22661"/>
                  </a:cubicBezTo>
                  <a:lnTo>
                    <a:pt x="32851" y="21489"/>
                  </a:lnTo>
                  <a:cubicBezTo>
                    <a:pt x="32851" y="21343"/>
                    <a:pt x="32851" y="21175"/>
                    <a:pt x="32809" y="21050"/>
                  </a:cubicBezTo>
                  <a:cubicBezTo>
                    <a:pt x="32746" y="20924"/>
                    <a:pt x="32621" y="20820"/>
                    <a:pt x="32495" y="20757"/>
                  </a:cubicBezTo>
                  <a:cubicBezTo>
                    <a:pt x="32286" y="20715"/>
                    <a:pt x="32161" y="20841"/>
                    <a:pt x="32077" y="21029"/>
                  </a:cubicBezTo>
                  <a:cubicBezTo>
                    <a:pt x="32014" y="21175"/>
                    <a:pt x="31993" y="21364"/>
                    <a:pt x="31993" y="21552"/>
                  </a:cubicBezTo>
                  <a:cubicBezTo>
                    <a:pt x="31972" y="21970"/>
                    <a:pt x="31972" y="22389"/>
                    <a:pt x="31993" y="22807"/>
                  </a:cubicBezTo>
                  <a:cubicBezTo>
                    <a:pt x="31993" y="23121"/>
                    <a:pt x="31909" y="23372"/>
                    <a:pt x="31700" y="23644"/>
                  </a:cubicBezTo>
                  <a:cubicBezTo>
                    <a:pt x="31449" y="23916"/>
                    <a:pt x="31219" y="24230"/>
                    <a:pt x="30863" y="24439"/>
                  </a:cubicBezTo>
                  <a:cubicBezTo>
                    <a:pt x="30612" y="24607"/>
                    <a:pt x="30403" y="24837"/>
                    <a:pt x="30173" y="25004"/>
                  </a:cubicBezTo>
                  <a:cubicBezTo>
                    <a:pt x="29985" y="25130"/>
                    <a:pt x="29754" y="25255"/>
                    <a:pt x="29545" y="25339"/>
                  </a:cubicBezTo>
                  <a:cubicBezTo>
                    <a:pt x="28938" y="25486"/>
                    <a:pt x="28436" y="25381"/>
                    <a:pt x="28039" y="24837"/>
                  </a:cubicBezTo>
                  <a:cubicBezTo>
                    <a:pt x="27348" y="23895"/>
                    <a:pt x="26888" y="22870"/>
                    <a:pt x="26951" y="21678"/>
                  </a:cubicBezTo>
                  <a:cubicBezTo>
                    <a:pt x="26951" y="21447"/>
                    <a:pt x="26951" y="21196"/>
                    <a:pt x="26930" y="20945"/>
                  </a:cubicBezTo>
                  <a:cubicBezTo>
                    <a:pt x="26846" y="20213"/>
                    <a:pt x="26951" y="19501"/>
                    <a:pt x="27264" y="18832"/>
                  </a:cubicBezTo>
                  <a:cubicBezTo>
                    <a:pt x="27264" y="18665"/>
                    <a:pt x="27432" y="18372"/>
                    <a:pt x="27181" y="1799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67;p37"/>
            <p:cNvSpPr/>
            <p:nvPr/>
          </p:nvSpPr>
          <p:spPr>
            <a:xfrm>
              <a:off x="-1773825" y="1255900"/>
              <a:ext cx="863125" cy="669600"/>
            </a:xfrm>
            <a:custGeom>
              <a:avLst/>
              <a:gdLst/>
              <a:ahLst/>
              <a:cxnLst/>
              <a:rect l="l" t="t" r="r" b="b"/>
              <a:pathLst>
                <a:path w="34525" h="26784" extrusionOk="0">
                  <a:moveTo>
                    <a:pt x="8516" y="1"/>
                  </a:moveTo>
                  <a:cubicBezTo>
                    <a:pt x="8328" y="503"/>
                    <a:pt x="8077" y="817"/>
                    <a:pt x="7847" y="1131"/>
                  </a:cubicBezTo>
                  <a:cubicBezTo>
                    <a:pt x="7114" y="2072"/>
                    <a:pt x="6947" y="3139"/>
                    <a:pt x="7010" y="4290"/>
                  </a:cubicBezTo>
                  <a:cubicBezTo>
                    <a:pt x="7010" y="4625"/>
                    <a:pt x="7156" y="4834"/>
                    <a:pt x="7428" y="5043"/>
                  </a:cubicBezTo>
                  <a:cubicBezTo>
                    <a:pt x="7847" y="5357"/>
                    <a:pt x="8286" y="5546"/>
                    <a:pt x="8830" y="5546"/>
                  </a:cubicBezTo>
                  <a:cubicBezTo>
                    <a:pt x="9520" y="5546"/>
                    <a:pt x="10148" y="5420"/>
                    <a:pt x="10713" y="5064"/>
                  </a:cubicBezTo>
                  <a:cubicBezTo>
                    <a:pt x="11696" y="4499"/>
                    <a:pt x="12596" y="3872"/>
                    <a:pt x="13349" y="3056"/>
                  </a:cubicBezTo>
                  <a:cubicBezTo>
                    <a:pt x="13726" y="2658"/>
                    <a:pt x="14124" y="2323"/>
                    <a:pt x="14605" y="2114"/>
                  </a:cubicBezTo>
                  <a:cubicBezTo>
                    <a:pt x="14584" y="3077"/>
                    <a:pt x="14584" y="4060"/>
                    <a:pt x="14563" y="5022"/>
                  </a:cubicBezTo>
                  <a:cubicBezTo>
                    <a:pt x="14563" y="5441"/>
                    <a:pt x="14751" y="5671"/>
                    <a:pt x="15086" y="5880"/>
                  </a:cubicBezTo>
                  <a:cubicBezTo>
                    <a:pt x="15798" y="6320"/>
                    <a:pt x="16551" y="6403"/>
                    <a:pt x="17325" y="6362"/>
                  </a:cubicBezTo>
                  <a:cubicBezTo>
                    <a:pt x="17618" y="6320"/>
                    <a:pt x="17827" y="6194"/>
                    <a:pt x="18036" y="6006"/>
                  </a:cubicBezTo>
                  <a:cubicBezTo>
                    <a:pt x="18748" y="5420"/>
                    <a:pt x="19501" y="4855"/>
                    <a:pt x="20129" y="4165"/>
                  </a:cubicBezTo>
                  <a:cubicBezTo>
                    <a:pt x="20191" y="4102"/>
                    <a:pt x="20296" y="4081"/>
                    <a:pt x="20422" y="3997"/>
                  </a:cubicBezTo>
                  <a:cubicBezTo>
                    <a:pt x="20484" y="4102"/>
                    <a:pt x="20547" y="4206"/>
                    <a:pt x="20547" y="4311"/>
                  </a:cubicBezTo>
                  <a:cubicBezTo>
                    <a:pt x="20589" y="4541"/>
                    <a:pt x="20589" y="4792"/>
                    <a:pt x="20547" y="5043"/>
                  </a:cubicBezTo>
                  <a:cubicBezTo>
                    <a:pt x="20526" y="5483"/>
                    <a:pt x="20631" y="5859"/>
                    <a:pt x="20861" y="6257"/>
                  </a:cubicBezTo>
                  <a:cubicBezTo>
                    <a:pt x="21028" y="6487"/>
                    <a:pt x="21154" y="6780"/>
                    <a:pt x="21259" y="7052"/>
                  </a:cubicBezTo>
                  <a:cubicBezTo>
                    <a:pt x="21551" y="7847"/>
                    <a:pt x="22012" y="8496"/>
                    <a:pt x="22765" y="8893"/>
                  </a:cubicBezTo>
                  <a:cubicBezTo>
                    <a:pt x="23142" y="9103"/>
                    <a:pt x="23539" y="9291"/>
                    <a:pt x="23895" y="9437"/>
                  </a:cubicBezTo>
                  <a:cubicBezTo>
                    <a:pt x="24920" y="9877"/>
                    <a:pt x="26113" y="9542"/>
                    <a:pt x="26824" y="8663"/>
                  </a:cubicBezTo>
                  <a:cubicBezTo>
                    <a:pt x="26950" y="8496"/>
                    <a:pt x="27096" y="8349"/>
                    <a:pt x="27201" y="8182"/>
                  </a:cubicBezTo>
                  <a:cubicBezTo>
                    <a:pt x="27431" y="8287"/>
                    <a:pt x="27347" y="8475"/>
                    <a:pt x="27389" y="8600"/>
                  </a:cubicBezTo>
                  <a:lnTo>
                    <a:pt x="27389" y="8977"/>
                  </a:lnTo>
                  <a:cubicBezTo>
                    <a:pt x="27326" y="10609"/>
                    <a:pt x="27996" y="11927"/>
                    <a:pt x="29147" y="13078"/>
                  </a:cubicBezTo>
                  <a:cubicBezTo>
                    <a:pt x="29398" y="13308"/>
                    <a:pt x="29670" y="13434"/>
                    <a:pt x="30046" y="13434"/>
                  </a:cubicBezTo>
                  <a:cubicBezTo>
                    <a:pt x="30967" y="13476"/>
                    <a:pt x="31741" y="13287"/>
                    <a:pt x="32432" y="12597"/>
                  </a:cubicBezTo>
                  <a:cubicBezTo>
                    <a:pt x="32787" y="12220"/>
                    <a:pt x="33269" y="11948"/>
                    <a:pt x="33708" y="11613"/>
                  </a:cubicBezTo>
                  <a:cubicBezTo>
                    <a:pt x="33917" y="11760"/>
                    <a:pt x="34148" y="11948"/>
                    <a:pt x="34440" y="12157"/>
                  </a:cubicBezTo>
                  <a:cubicBezTo>
                    <a:pt x="34524" y="12471"/>
                    <a:pt x="34461" y="12806"/>
                    <a:pt x="34336" y="13162"/>
                  </a:cubicBezTo>
                  <a:cubicBezTo>
                    <a:pt x="34001" y="13999"/>
                    <a:pt x="33708" y="14857"/>
                    <a:pt x="33394" y="15694"/>
                  </a:cubicBezTo>
                  <a:cubicBezTo>
                    <a:pt x="33206" y="16154"/>
                    <a:pt x="33018" y="16635"/>
                    <a:pt x="32683" y="17054"/>
                  </a:cubicBezTo>
                  <a:cubicBezTo>
                    <a:pt x="32599" y="17158"/>
                    <a:pt x="32557" y="17305"/>
                    <a:pt x="32495" y="17451"/>
                  </a:cubicBezTo>
                  <a:cubicBezTo>
                    <a:pt x="32432" y="17619"/>
                    <a:pt x="32369" y="17828"/>
                    <a:pt x="32285" y="18016"/>
                  </a:cubicBezTo>
                  <a:cubicBezTo>
                    <a:pt x="31971" y="18748"/>
                    <a:pt x="31553" y="19376"/>
                    <a:pt x="30967" y="19920"/>
                  </a:cubicBezTo>
                  <a:cubicBezTo>
                    <a:pt x="30591" y="20234"/>
                    <a:pt x="30256" y="20611"/>
                    <a:pt x="29942" y="20945"/>
                  </a:cubicBezTo>
                  <a:cubicBezTo>
                    <a:pt x="28394" y="22598"/>
                    <a:pt x="26489" y="23749"/>
                    <a:pt x="24481" y="24691"/>
                  </a:cubicBezTo>
                  <a:cubicBezTo>
                    <a:pt x="23686" y="25046"/>
                    <a:pt x="22849" y="25360"/>
                    <a:pt x="22075" y="25674"/>
                  </a:cubicBezTo>
                  <a:cubicBezTo>
                    <a:pt x="20861" y="26176"/>
                    <a:pt x="19606" y="26469"/>
                    <a:pt x="18329" y="26658"/>
                  </a:cubicBezTo>
                  <a:cubicBezTo>
                    <a:pt x="17367" y="26783"/>
                    <a:pt x="16342" y="26741"/>
                    <a:pt x="15337" y="26720"/>
                  </a:cubicBezTo>
                  <a:cubicBezTo>
                    <a:pt x="13873" y="26678"/>
                    <a:pt x="12387" y="26469"/>
                    <a:pt x="11006" y="26030"/>
                  </a:cubicBezTo>
                  <a:cubicBezTo>
                    <a:pt x="10002" y="25716"/>
                    <a:pt x="9060" y="25235"/>
                    <a:pt x="8098" y="24774"/>
                  </a:cubicBezTo>
                  <a:cubicBezTo>
                    <a:pt x="7575" y="24523"/>
                    <a:pt x="7114" y="24189"/>
                    <a:pt x="6633" y="23875"/>
                  </a:cubicBezTo>
                  <a:cubicBezTo>
                    <a:pt x="6382" y="23728"/>
                    <a:pt x="6131" y="23519"/>
                    <a:pt x="5922" y="23310"/>
                  </a:cubicBezTo>
                  <a:cubicBezTo>
                    <a:pt x="5126" y="22494"/>
                    <a:pt x="4310" y="21699"/>
                    <a:pt x="3494" y="20862"/>
                  </a:cubicBezTo>
                  <a:cubicBezTo>
                    <a:pt x="3264" y="20632"/>
                    <a:pt x="3076" y="20380"/>
                    <a:pt x="2929" y="20088"/>
                  </a:cubicBezTo>
                  <a:cubicBezTo>
                    <a:pt x="1988" y="18351"/>
                    <a:pt x="1277" y="16530"/>
                    <a:pt x="586" y="14689"/>
                  </a:cubicBezTo>
                  <a:cubicBezTo>
                    <a:pt x="314" y="13957"/>
                    <a:pt x="251" y="13099"/>
                    <a:pt x="209" y="12283"/>
                  </a:cubicBezTo>
                  <a:cubicBezTo>
                    <a:pt x="168" y="11634"/>
                    <a:pt x="0" y="10986"/>
                    <a:pt x="335" y="10337"/>
                  </a:cubicBezTo>
                  <a:cubicBezTo>
                    <a:pt x="356" y="10274"/>
                    <a:pt x="335" y="10149"/>
                    <a:pt x="314" y="10065"/>
                  </a:cubicBezTo>
                  <a:cubicBezTo>
                    <a:pt x="42" y="9416"/>
                    <a:pt x="126" y="8789"/>
                    <a:pt x="314" y="8140"/>
                  </a:cubicBezTo>
                  <a:cubicBezTo>
                    <a:pt x="481" y="7512"/>
                    <a:pt x="649" y="6843"/>
                    <a:pt x="774" y="6194"/>
                  </a:cubicBezTo>
                  <a:cubicBezTo>
                    <a:pt x="942" y="5483"/>
                    <a:pt x="1297" y="4918"/>
                    <a:pt x="1716" y="4374"/>
                  </a:cubicBezTo>
                  <a:cubicBezTo>
                    <a:pt x="2009" y="3997"/>
                    <a:pt x="2365" y="3662"/>
                    <a:pt x="2741" y="3349"/>
                  </a:cubicBezTo>
                  <a:cubicBezTo>
                    <a:pt x="2846" y="3244"/>
                    <a:pt x="2992" y="3160"/>
                    <a:pt x="3139" y="3160"/>
                  </a:cubicBezTo>
                  <a:cubicBezTo>
                    <a:pt x="3620" y="3181"/>
                    <a:pt x="3829" y="2742"/>
                    <a:pt x="4206" y="2554"/>
                  </a:cubicBezTo>
                  <a:cubicBezTo>
                    <a:pt x="4248" y="2533"/>
                    <a:pt x="4290" y="2407"/>
                    <a:pt x="4310" y="2323"/>
                  </a:cubicBezTo>
                  <a:cubicBezTo>
                    <a:pt x="4352" y="2219"/>
                    <a:pt x="4415" y="2114"/>
                    <a:pt x="4520" y="2072"/>
                  </a:cubicBezTo>
                  <a:cubicBezTo>
                    <a:pt x="5754" y="1403"/>
                    <a:pt x="6947" y="775"/>
                    <a:pt x="8181" y="126"/>
                  </a:cubicBezTo>
                  <a:cubicBezTo>
                    <a:pt x="8202" y="85"/>
                    <a:pt x="8307" y="43"/>
                    <a:pt x="8516" y="1"/>
                  </a:cubicBezTo>
                  <a:close/>
                  <a:moveTo>
                    <a:pt x="23958" y="19815"/>
                  </a:moveTo>
                  <a:cubicBezTo>
                    <a:pt x="23581" y="19920"/>
                    <a:pt x="23121" y="19962"/>
                    <a:pt x="22849" y="20318"/>
                  </a:cubicBezTo>
                  <a:cubicBezTo>
                    <a:pt x="22598" y="20652"/>
                    <a:pt x="22284" y="20820"/>
                    <a:pt x="21928" y="21008"/>
                  </a:cubicBezTo>
                  <a:cubicBezTo>
                    <a:pt x="21719" y="21113"/>
                    <a:pt x="21510" y="21259"/>
                    <a:pt x="21342" y="21385"/>
                  </a:cubicBezTo>
                  <a:cubicBezTo>
                    <a:pt x="20715" y="21887"/>
                    <a:pt x="20003" y="22180"/>
                    <a:pt x="19187" y="22180"/>
                  </a:cubicBezTo>
                  <a:cubicBezTo>
                    <a:pt x="17785" y="22180"/>
                    <a:pt x="16362" y="22201"/>
                    <a:pt x="14961" y="22180"/>
                  </a:cubicBezTo>
                  <a:cubicBezTo>
                    <a:pt x="14145" y="22159"/>
                    <a:pt x="13349" y="21992"/>
                    <a:pt x="12554" y="21887"/>
                  </a:cubicBezTo>
                  <a:cubicBezTo>
                    <a:pt x="12450" y="21866"/>
                    <a:pt x="12303" y="21845"/>
                    <a:pt x="12199" y="21782"/>
                  </a:cubicBezTo>
                  <a:cubicBezTo>
                    <a:pt x="11717" y="21552"/>
                    <a:pt x="11215" y="21343"/>
                    <a:pt x="10734" y="21113"/>
                  </a:cubicBezTo>
                  <a:cubicBezTo>
                    <a:pt x="10629" y="21050"/>
                    <a:pt x="10525" y="20966"/>
                    <a:pt x="10462" y="20904"/>
                  </a:cubicBezTo>
                  <a:cubicBezTo>
                    <a:pt x="9834" y="20067"/>
                    <a:pt x="9039" y="19334"/>
                    <a:pt x="8537" y="18393"/>
                  </a:cubicBezTo>
                  <a:cubicBezTo>
                    <a:pt x="7993" y="17305"/>
                    <a:pt x="7575" y="16196"/>
                    <a:pt x="8014" y="14940"/>
                  </a:cubicBezTo>
                  <a:cubicBezTo>
                    <a:pt x="8056" y="14836"/>
                    <a:pt x="8056" y="14689"/>
                    <a:pt x="8014" y="14585"/>
                  </a:cubicBezTo>
                  <a:cubicBezTo>
                    <a:pt x="7993" y="14522"/>
                    <a:pt x="7909" y="14438"/>
                    <a:pt x="7847" y="14417"/>
                  </a:cubicBezTo>
                  <a:cubicBezTo>
                    <a:pt x="7763" y="14375"/>
                    <a:pt x="7637" y="14417"/>
                    <a:pt x="7595" y="14459"/>
                  </a:cubicBezTo>
                  <a:cubicBezTo>
                    <a:pt x="7386" y="14731"/>
                    <a:pt x="7219" y="14982"/>
                    <a:pt x="7156" y="15317"/>
                  </a:cubicBezTo>
                  <a:cubicBezTo>
                    <a:pt x="7031" y="16677"/>
                    <a:pt x="7261" y="17974"/>
                    <a:pt x="8014" y="19125"/>
                  </a:cubicBezTo>
                  <a:cubicBezTo>
                    <a:pt x="8432" y="19774"/>
                    <a:pt x="8935" y="20380"/>
                    <a:pt x="9416" y="21008"/>
                  </a:cubicBezTo>
                  <a:cubicBezTo>
                    <a:pt x="9772" y="21489"/>
                    <a:pt x="10190" y="21887"/>
                    <a:pt x="10776" y="22159"/>
                  </a:cubicBezTo>
                  <a:cubicBezTo>
                    <a:pt x="11111" y="22305"/>
                    <a:pt x="11424" y="22494"/>
                    <a:pt x="11738" y="22619"/>
                  </a:cubicBezTo>
                  <a:cubicBezTo>
                    <a:pt x="12073" y="22745"/>
                    <a:pt x="12408" y="22849"/>
                    <a:pt x="12785" y="22912"/>
                  </a:cubicBezTo>
                  <a:cubicBezTo>
                    <a:pt x="13182" y="22933"/>
                    <a:pt x="13538" y="22996"/>
                    <a:pt x="13935" y="23101"/>
                  </a:cubicBezTo>
                  <a:cubicBezTo>
                    <a:pt x="14186" y="23163"/>
                    <a:pt x="14458" y="23205"/>
                    <a:pt x="14751" y="23205"/>
                  </a:cubicBezTo>
                  <a:lnTo>
                    <a:pt x="19522" y="23205"/>
                  </a:lnTo>
                  <a:cubicBezTo>
                    <a:pt x="19731" y="23205"/>
                    <a:pt x="19940" y="23163"/>
                    <a:pt x="20150" y="23121"/>
                  </a:cubicBezTo>
                  <a:cubicBezTo>
                    <a:pt x="21342" y="22828"/>
                    <a:pt x="22200" y="21992"/>
                    <a:pt x="23225" y="21427"/>
                  </a:cubicBezTo>
                  <a:cubicBezTo>
                    <a:pt x="23246" y="21385"/>
                    <a:pt x="23267" y="21385"/>
                    <a:pt x="23267" y="21364"/>
                  </a:cubicBezTo>
                  <a:cubicBezTo>
                    <a:pt x="23456" y="20966"/>
                    <a:pt x="23769" y="20673"/>
                    <a:pt x="24062" y="20401"/>
                  </a:cubicBezTo>
                  <a:cubicBezTo>
                    <a:pt x="24146" y="20192"/>
                    <a:pt x="24188" y="20004"/>
                    <a:pt x="23958" y="19815"/>
                  </a:cubicBezTo>
                  <a:close/>
                  <a:moveTo>
                    <a:pt x="22075" y="14543"/>
                  </a:moveTo>
                  <a:cubicBezTo>
                    <a:pt x="22075" y="14480"/>
                    <a:pt x="22054" y="14354"/>
                    <a:pt x="22012" y="14250"/>
                  </a:cubicBezTo>
                  <a:cubicBezTo>
                    <a:pt x="21907" y="13852"/>
                    <a:pt x="21551" y="13706"/>
                    <a:pt x="21259" y="13957"/>
                  </a:cubicBezTo>
                  <a:cubicBezTo>
                    <a:pt x="21028" y="14166"/>
                    <a:pt x="20798" y="14438"/>
                    <a:pt x="20610" y="14689"/>
                  </a:cubicBezTo>
                  <a:cubicBezTo>
                    <a:pt x="20484" y="14878"/>
                    <a:pt x="20526" y="15108"/>
                    <a:pt x="20652" y="15296"/>
                  </a:cubicBezTo>
                  <a:cubicBezTo>
                    <a:pt x="20819" y="15526"/>
                    <a:pt x="21028" y="15589"/>
                    <a:pt x="21279" y="15568"/>
                  </a:cubicBezTo>
                  <a:cubicBezTo>
                    <a:pt x="21719" y="15484"/>
                    <a:pt x="22054" y="15087"/>
                    <a:pt x="22075" y="14543"/>
                  </a:cubicBezTo>
                  <a:close/>
                  <a:moveTo>
                    <a:pt x="10504" y="11111"/>
                  </a:moveTo>
                  <a:cubicBezTo>
                    <a:pt x="10504" y="11111"/>
                    <a:pt x="10295" y="11111"/>
                    <a:pt x="10127" y="11216"/>
                  </a:cubicBezTo>
                  <a:cubicBezTo>
                    <a:pt x="10023" y="11279"/>
                    <a:pt x="9876" y="11425"/>
                    <a:pt x="9876" y="11551"/>
                  </a:cubicBezTo>
                  <a:cubicBezTo>
                    <a:pt x="9876" y="12241"/>
                    <a:pt x="10357" y="12639"/>
                    <a:pt x="10985" y="12534"/>
                  </a:cubicBezTo>
                  <a:cubicBezTo>
                    <a:pt x="11111" y="12492"/>
                    <a:pt x="11278" y="12429"/>
                    <a:pt x="11341" y="12325"/>
                  </a:cubicBezTo>
                  <a:cubicBezTo>
                    <a:pt x="11529" y="12053"/>
                    <a:pt x="11529" y="11739"/>
                    <a:pt x="11404" y="11446"/>
                  </a:cubicBezTo>
                  <a:cubicBezTo>
                    <a:pt x="11257" y="11174"/>
                    <a:pt x="11006" y="11090"/>
                    <a:pt x="10504" y="1111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68;p37"/>
            <p:cNvSpPr/>
            <p:nvPr/>
          </p:nvSpPr>
          <p:spPr>
            <a:xfrm>
              <a:off x="-1903025" y="1787375"/>
              <a:ext cx="809225" cy="644475"/>
            </a:xfrm>
            <a:custGeom>
              <a:avLst/>
              <a:gdLst/>
              <a:ahLst/>
              <a:cxnLst/>
              <a:rect l="l" t="t" r="r" b="b"/>
              <a:pathLst>
                <a:path w="32369" h="25779" extrusionOk="0">
                  <a:moveTo>
                    <a:pt x="20338" y="6549"/>
                  </a:moveTo>
                  <a:cubicBezTo>
                    <a:pt x="21258" y="6549"/>
                    <a:pt x="22116" y="6591"/>
                    <a:pt x="22932" y="6507"/>
                  </a:cubicBezTo>
                  <a:cubicBezTo>
                    <a:pt x="23790" y="6445"/>
                    <a:pt x="24648" y="6256"/>
                    <a:pt x="25485" y="6047"/>
                  </a:cubicBezTo>
                  <a:cubicBezTo>
                    <a:pt x="26301" y="5838"/>
                    <a:pt x="27075" y="5566"/>
                    <a:pt x="27912" y="5315"/>
                  </a:cubicBezTo>
                  <a:cubicBezTo>
                    <a:pt x="28226" y="5859"/>
                    <a:pt x="28414" y="6382"/>
                    <a:pt x="28540" y="6926"/>
                  </a:cubicBezTo>
                  <a:cubicBezTo>
                    <a:pt x="28665" y="7449"/>
                    <a:pt x="28833" y="7972"/>
                    <a:pt x="29084" y="8453"/>
                  </a:cubicBezTo>
                  <a:cubicBezTo>
                    <a:pt x="29230" y="8704"/>
                    <a:pt x="29335" y="8997"/>
                    <a:pt x="29419" y="9290"/>
                  </a:cubicBezTo>
                  <a:cubicBezTo>
                    <a:pt x="29942" y="11194"/>
                    <a:pt x="30381" y="13119"/>
                    <a:pt x="30779" y="15086"/>
                  </a:cubicBezTo>
                  <a:cubicBezTo>
                    <a:pt x="30800" y="15170"/>
                    <a:pt x="30821" y="15274"/>
                    <a:pt x="30821" y="15358"/>
                  </a:cubicBezTo>
                  <a:cubicBezTo>
                    <a:pt x="30904" y="16028"/>
                    <a:pt x="30883" y="16739"/>
                    <a:pt x="31302" y="17367"/>
                  </a:cubicBezTo>
                  <a:cubicBezTo>
                    <a:pt x="30946" y="17451"/>
                    <a:pt x="30716" y="17492"/>
                    <a:pt x="30465" y="17576"/>
                  </a:cubicBezTo>
                  <a:cubicBezTo>
                    <a:pt x="29691" y="17743"/>
                    <a:pt x="28937" y="17890"/>
                    <a:pt x="28184" y="18078"/>
                  </a:cubicBezTo>
                  <a:cubicBezTo>
                    <a:pt x="27912" y="18120"/>
                    <a:pt x="27682" y="18287"/>
                    <a:pt x="27473" y="18434"/>
                  </a:cubicBezTo>
                  <a:cubicBezTo>
                    <a:pt x="27389" y="18497"/>
                    <a:pt x="27305" y="18664"/>
                    <a:pt x="27347" y="18727"/>
                  </a:cubicBezTo>
                  <a:cubicBezTo>
                    <a:pt x="27389" y="18852"/>
                    <a:pt x="27515" y="18957"/>
                    <a:pt x="27661" y="19020"/>
                  </a:cubicBezTo>
                  <a:cubicBezTo>
                    <a:pt x="27766" y="19041"/>
                    <a:pt x="27891" y="19020"/>
                    <a:pt x="27996" y="18957"/>
                  </a:cubicBezTo>
                  <a:cubicBezTo>
                    <a:pt x="29042" y="18539"/>
                    <a:pt x="30109" y="18329"/>
                    <a:pt x="31218" y="18183"/>
                  </a:cubicBezTo>
                  <a:cubicBezTo>
                    <a:pt x="31469" y="18141"/>
                    <a:pt x="31741" y="18078"/>
                    <a:pt x="32055" y="18287"/>
                  </a:cubicBezTo>
                  <a:cubicBezTo>
                    <a:pt x="31867" y="18392"/>
                    <a:pt x="31762" y="18497"/>
                    <a:pt x="31637" y="18539"/>
                  </a:cubicBezTo>
                  <a:cubicBezTo>
                    <a:pt x="31134" y="18811"/>
                    <a:pt x="30611" y="19062"/>
                    <a:pt x="30109" y="19355"/>
                  </a:cubicBezTo>
                  <a:cubicBezTo>
                    <a:pt x="29963" y="19438"/>
                    <a:pt x="29816" y="19564"/>
                    <a:pt x="29691" y="19689"/>
                  </a:cubicBezTo>
                  <a:cubicBezTo>
                    <a:pt x="29544" y="19857"/>
                    <a:pt x="29544" y="20150"/>
                    <a:pt x="29670" y="20275"/>
                  </a:cubicBezTo>
                  <a:cubicBezTo>
                    <a:pt x="29795" y="20401"/>
                    <a:pt x="29984" y="20484"/>
                    <a:pt x="30172" y="20380"/>
                  </a:cubicBezTo>
                  <a:cubicBezTo>
                    <a:pt x="30507" y="20212"/>
                    <a:pt x="30841" y="20024"/>
                    <a:pt x="31260" y="19857"/>
                  </a:cubicBezTo>
                  <a:cubicBezTo>
                    <a:pt x="31030" y="20233"/>
                    <a:pt x="30821" y="20547"/>
                    <a:pt x="30632" y="20861"/>
                  </a:cubicBezTo>
                  <a:cubicBezTo>
                    <a:pt x="30590" y="20966"/>
                    <a:pt x="30507" y="21070"/>
                    <a:pt x="30444" y="21175"/>
                  </a:cubicBezTo>
                  <a:cubicBezTo>
                    <a:pt x="30381" y="21363"/>
                    <a:pt x="30444" y="21552"/>
                    <a:pt x="30611" y="21656"/>
                  </a:cubicBezTo>
                  <a:cubicBezTo>
                    <a:pt x="30716" y="21740"/>
                    <a:pt x="30925" y="21761"/>
                    <a:pt x="31030" y="21698"/>
                  </a:cubicBezTo>
                  <a:cubicBezTo>
                    <a:pt x="31239" y="21552"/>
                    <a:pt x="31427" y="21342"/>
                    <a:pt x="31574" y="21133"/>
                  </a:cubicBezTo>
                  <a:cubicBezTo>
                    <a:pt x="31762" y="20861"/>
                    <a:pt x="31909" y="20589"/>
                    <a:pt x="32306" y="20401"/>
                  </a:cubicBezTo>
                  <a:cubicBezTo>
                    <a:pt x="32369" y="20945"/>
                    <a:pt x="32369" y="21384"/>
                    <a:pt x="32285" y="21907"/>
                  </a:cubicBezTo>
                  <a:cubicBezTo>
                    <a:pt x="32097" y="21949"/>
                    <a:pt x="31950" y="22012"/>
                    <a:pt x="31762" y="22012"/>
                  </a:cubicBezTo>
                  <a:cubicBezTo>
                    <a:pt x="31176" y="22054"/>
                    <a:pt x="30611" y="22054"/>
                    <a:pt x="30025" y="22012"/>
                  </a:cubicBezTo>
                  <a:cubicBezTo>
                    <a:pt x="28414" y="21949"/>
                    <a:pt x="26782" y="22200"/>
                    <a:pt x="25171" y="22388"/>
                  </a:cubicBezTo>
                  <a:cubicBezTo>
                    <a:pt x="24104" y="22493"/>
                    <a:pt x="23016" y="22744"/>
                    <a:pt x="22012" y="23058"/>
                  </a:cubicBezTo>
                  <a:cubicBezTo>
                    <a:pt x="21823" y="23121"/>
                    <a:pt x="21656" y="23163"/>
                    <a:pt x="21489" y="23205"/>
                  </a:cubicBezTo>
                  <a:cubicBezTo>
                    <a:pt x="20484" y="23309"/>
                    <a:pt x="19564" y="23686"/>
                    <a:pt x="18622" y="24000"/>
                  </a:cubicBezTo>
                  <a:cubicBezTo>
                    <a:pt x="17513" y="24376"/>
                    <a:pt x="16488" y="24899"/>
                    <a:pt x="15630" y="25715"/>
                  </a:cubicBezTo>
                  <a:cubicBezTo>
                    <a:pt x="15567" y="25736"/>
                    <a:pt x="15525" y="25757"/>
                    <a:pt x="15442" y="25778"/>
                  </a:cubicBezTo>
                  <a:cubicBezTo>
                    <a:pt x="15107" y="25736"/>
                    <a:pt x="14856" y="25569"/>
                    <a:pt x="14709" y="25234"/>
                  </a:cubicBezTo>
                  <a:cubicBezTo>
                    <a:pt x="14605" y="25025"/>
                    <a:pt x="14416" y="24878"/>
                    <a:pt x="14228" y="24711"/>
                  </a:cubicBezTo>
                  <a:cubicBezTo>
                    <a:pt x="13956" y="24481"/>
                    <a:pt x="13705" y="24209"/>
                    <a:pt x="13475" y="23958"/>
                  </a:cubicBezTo>
                  <a:cubicBezTo>
                    <a:pt x="13077" y="23560"/>
                    <a:pt x="13015" y="23142"/>
                    <a:pt x="13140" y="22640"/>
                  </a:cubicBezTo>
                  <a:cubicBezTo>
                    <a:pt x="13266" y="22179"/>
                    <a:pt x="13328" y="21698"/>
                    <a:pt x="13391" y="21238"/>
                  </a:cubicBezTo>
                  <a:cubicBezTo>
                    <a:pt x="13475" y="20756"/>
                    <a:pt x="13496" y="20275"/>
                    <a:pt x="13266" y="19836"/>
                  </a:cubicBezTo>
                  <a:cubicBezTo>
                    <a:pt x="13245" y="19773"/>
                    <a:pt x="13224" y="19731"/>
                    <a:pt x="13224" y="19647"/>
                  </a:cubicBezTo>
                  <a:cubicBezTo>
                    <a:pt x="13287" y="18518"/>
                    <a:pt x="12805" y="17451"/>
                    <a:pt x="12847" y="16342"/>
                  </a:cubicBezTo>
                  <a:cubicBezTo>
                    <a:pt x="12868" y="16028"/>
                    <a:pt x="12805" y="15693"/>
                    <a:pt x="12743" y="15358"/>
                  </a:cubicBezTo>
                  <a:cubicBezTo>
                    <a:pt x="12554" y="14438"/>
                    <a:pt x="12345" y="13517"/>
                    <a:pt x="12178" y="12596"/>
                  </a:cubicBezTo>
                  <a:cubicBezTo>
                    <a:pt x="12094" y="12136"/>
                    <a:pt x="12031" y="11655"/>
                    <a:pt x="11989" y="11173"/>
                  </a:cubicBezTo>
                  <a:cubicBezTo>
                    <a:pt x="11968" y="11006"/>
                    <a:pt x="11989" y="10860"/>
                    <a:pt x="11968" y="10713"/>
                  </a:cubicBezTo>
                  <a:cubicBezTo>
                    <a:pt x="11675" y="9939"/>
                    <a:pt x="11717" y="9123"/>
                    <a:pt x="11717" y="8307"/>
                  </a:cubicBezTo>
                  <a:cubicBezTo>
                    <a:pt x="11717" y="7972"/>
                    <a:pt x="11696" y="7637"/>
                    <a:pt x="11382" y="7428"/>
                  </a:cubicBezTo>
                  <a:cubicBezTo>
                    <a:pt x="11236" y="7323"/>
                    <a:pt x="11027" y="7219"/>
                    <a:pt x="10838" y="7177"/>
                  </a:cubicBezTo>
                  <a:cubicBezTo>
                    <a:pt x="10566" y="7114"/>
                    <a:pt x="10294" y="7114"/>
                    <a:pt x="10022" y="7177"/>
                  </a:cubicBezTo>
                  <a:cubicBezTo>
                    <a:pt x="8893" y="7344"/>
                    <a:pt x="7805" y="7658"/>
                    <a:pt x="6863" y="8349"/>
                  </a:cubicBezTo>
                  <a:cubicBezTo>
                    <a:pt x="6486" y="8600"/>
                    <a:pt x="6424" y="8767"/>
                    <a:pt x="6256" y="9437"/>
                  </a:cubicBezTo>
                  <a:cubicBezTo>
                    <a:pt x="6528" y="9625"/>
                    <a:pt x="6758" y="9876"/>
                    <a:pt x="6779" y="10274"/>
                  </a:cubicBezTo>
                  <a:cubicBezTo>
                    <a:pt x="6779" y="10483"/>
                    <a:pt x="6884" y="10692"/>
                    <a:pt x="6905" y="10901"/>
                  </a:cubicBezTo>
                  <a:cubicBezTo>
                    <a:pt x="7051" y="11927"/>
                    <a:pt x="7219" y="12910"/>
                    <a:pt x="7595" y="13894"/>
                  </a:cubicBezTo>
                  <a:cubicBezTo>
                    <a:pt x="7721" y="14249"/>
                    <a:pt x="7742" y="14647"/>
                    <a:pt x="7825" y="15065"/>
                  </a:cubicBezTo>
                  <a:cubicBezTo>
                    <a:pt x="6989" y="15421"/>
                    <a:pt x="6277" y="15944"/>
                    <a:pt x="5608" y="16467"/>
                  </a:cubicBezTo>
                  <a:cubicBezTo>
                    <a:pt x="5503" y="16551"/>
                    <a:pt x="5336" y="16614"/>
                    <a:pt x="5210" y="16655"/>
                  </a:cubicBezTo>
                  <a:cubicBezTo>
                    <a:pt x="4917" y="16739"/>
                    <a:pt x="4645" y="16781"/>
                    <a:pt x="4331" y="16844"/>
                  </a:cubicBezTo>
                  <a:cubicBezTo>
                    <a:pt x="4164" y="16865"/>
                    <a:pt x="4017" y="16886"/>
                    <a:pt x="3871" y="16844"/>
                  </a:cubicBezTo>
                  <a:cubicBezTo>
                    <a:pt x="2783" y="16572"/>
                    <a:pt x="1632" y="16425"/>
                    <a:pt x="586" y="15944"/>
                  </a:cubicBezTo>
                  <a:cubicBezTo>
                    <a:pt x="398" y="15881"/>
                    <a:pt x="209" y="15777"/>
                    <a:pt x="0" y="15672"/>
                  </a:cubicBezTo>
                  <a:cubicBezTo>
                    <a:pt x="0" y="14940"/>
                    <a:pt x="188" y="14270"/>
                    <a:pt x="481" y="13642"/>
                  </a:cubicBezTo>
                  <a:cubicBezTo>
                    <a:pt x="732" y="13077"/>
                    <a:pt x="1004" y="12492"/>
                    <a:pt x="1214" y="11906"/>
                  </a:cubicBezTo>
                  <a:cubicBezTo>
                    <a:pt x="1402" y="11320"/>
                    <a:pt x="1716" y="10797"/>
                    <a:pt x="2030" y="10274"/>
                  </a:cubicBezTo>
                  <a:cubicBezTo>
                    <a:pt x="2281" y="9834"/>
                    <a:pt x="2490" y="9353"/>
                    <a:pt x="2615" y="8872"/>
                  </a:cubicBezTo>
                  <a:cubicBezTo>
                    <a:pt x="2783" y="8307"/>
                    <a:pt x="3034" y="7826"/>
                    <a:pt x="3390" y="7323"/>
                  </a:cubicBezTo>
                  <a:cubicBezTo>
                    <a:pt x="4331" y="5880"/>
                    <a:pt x="5210" y="4415"/>
                    <a:pt x="6005" y="2867"/>
                  </a:cubicBezTo>
                  <a:cubicBezTo>
                    <a:pt x="6214" y="2490"/>
                    <a:pt x="6445" y="2093"/>
                    <a:pt x="6696" y="1737"/>
                  </a:cubicBezTo>
                  <a:cubicBezTo>
                    <a:pt x="6989" y="1277"/>
                    <a:pt x="7281" y="816"/>
                    <a:pt x="7386" y="251"/>
                  </a:cubicBezTo>
                  <a:cubicBezTo>
                    <a:pt x="7407" y="189"/>
                    <a:pt x="7491" y="126"/>
                    <a:pt x="7574" y="0"/>
                  </a:cubicBezTo>
                  <a:cubicBezTo>
                    <a:pt x="7721" y="105"/>
                    <a:pt x="7888" y="189"/>
                    <a:pt x="7993" y="293"/>
                  </a:cubicBezTo>
                  <a:cubicBezTo>
                    <a:pt x="8746" y="1046"/>
                    <a:pt x="9499" y="1821"/>
                    <a:pt x="10294" y="2595"/>
                  </a:cubicBezTo>
                  <a:cubicBezTo>
                    <a:pt x="10608" y="2909"/>
                    <a:pt x="10964" y="3202"/>
                    <a:pt x="11341" y="3432"/>
                  </a:cubicBezTo>
                  <a:cubicBezTo>
                    <a:pt x="12324" y="4038"/>
                    <a:pt x="13349" y="4603"/>
                    <a:pt x="14437" y="5231"/>
                  </a:cubicBezTo>
                  <a:cubicBezTo>
                    <a:pt x="14626" y="5733"/>
                    <a:pt x="14814" y="6319"/>
                    <a:pt x="15107" y="6884"/>
                  </a:cubicBezTo>
                  <a:cubicBezTo>
                    <a:pt x="15421" y="7512"/>
                    <a:pt x="16007" y="7847"/>
                    <a:pt x="16697" y="7930"/>
                  </a:cubicBezTo>
                  <a:cubicBezTo>
                    <a:pt x="17304" y="8014"/>
                    <a:pt x="17890" y="7951"/>
                    <a:pt x="18497" y="7930"/>
                  </a:cubicBezTo>
                  <a:cubicBezTo>
                    <a:pt x="18622" y="7930"/>
                    <a:pt x="18810" y="7868"/>
                    <a:pt x="18915" y="7784"/>
                  </a:cubicBezTo>
                  <a:cubicBezTo>
                    <a:pt x="19375" y="7512"/>
                    <a:pt x="20045" y="7303"/>
                    <a:pt x="20338" y="65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69;p37"/>
            <p:cNvSpPr/>
            <p:nvPr/>
          </p:nvSpPr>
          <p:spPr>
            <a:xfrm>
              <a:off x="-1722050" y="1988225"/>
              <a:ext cx="128700" cy="337950"/>
            </a:xfrm>
            <a:custGeom>
              <a:avLst/>
              <a:gdLst/>
              <a:ahLst/>
              <a:cxnLst/>
              <a:rect l="l" t="t" r="r" b="b"/>
              <a:pathLst>
                <a:path w="5148" h="13518" extrusionOk="0">
                  <a:moveTo>
                    <a:pt x="1" y="1173"/>
                  </a:moveTo>
                  <a:cubicBezTo>
                    <a:pt x="586" y="629"/>
                    <a:pt x="1151" y="294"/>
                    <a:pt x="1842" y="231"/>
                  </a:cubicBezTo>
                  <a:cubicBezTo>
                    <a:pt x="2009" y="231"/>
                    <a:pt x="2135" y="126"/>
                    <a:pt x="2260" y="106"/>
                  </a:cubicBezTo>
                  <a:cubicBezTo>
                    <a:pt x="2532" y="43"/>
                    <a:pt x="2783" y="1"/>
                    <a:pt x="3055" y="1"/>
                  </a:cubicBezTo>
                  <a:cubicBezTo>
                    <a:pt x="3474" y="1"/>
                    <a:pt x="3599" y="126"/>
                    <a:pt x="3620" y="524"/>
                  </a:cubicBezTo>
                  <a:cubicBezTo>
                    <a:pt x="3662" y="775"/>
                    <a:pt x="3620" y="1068"/>
                    <a:pt x="3620" y="1340"/>
                  </a:cubicBezTo>
                  <a:cubicBezTo>
                    <a:pt x="3620" y="1758"/>
                    <a:pt x="3620" y="2177"/>
                    <a:pt x="3788" y="2595"/>
                  </a:cubicBezTo>
                  <a:cubicBezTo>
                    <a:pt x="3830" y="2742"/>
                    <a:pt x="3913" y="2951"/>
                    <a:pt x="3892" y="3119"/>
                  </a:cubicBezTo>
                  <a:cubicBezTo>
                    <a:pt x="3809" y="4395"/>
                    <a:pt x="4206" y="5629"/>
                    <a:pt x="4415" y="6843"/>
                  </a:cubicBezTo>
                  <a:cubicBezTo>
                    <a:pt x="4541" y="7554"/>
                    <a:pt x="4667" y="8266"/>
                    <a:pt x="4646" y="8998"/>
                  </a:cubicBezTo>
                  <a:cubicBezTo>
                    <a:pt x="4646" y="9145"/>
                    <a:pt x="4625" y="9312"/>
                    <a:pt x="4667" y="9437"/>
                  </a:cubicBezTo>
                  <a:cubicBezTo>
                    <a:pt x="4855" y="10170"/>
                    <a:pt x="4876" y="10923"/>
                    <a:pt x="4918" y="11655"/>
                  </a:cubicBezTo>
                  <a:cubicBezTo>
                    <a:pt x="4918" y="12011"/>
                    <a:pt x="5064" y="12346"/>
                    <a:pt x="5148" y="12743"/>
                  </a:cubicBezTo>
                  <a:cubicBezTo>
                    <a:pt x="4939" y="12869"/>
                    <a:pt x="4750" y="13015"/>
                    <a:pt x="4562" y="13057"/>
                  </a:cubicBezTo>
                  <a:cubicBezTo>
                    <a:pt x="3913" y="13099"/>
                    <a:pt x="3307" y="13371"/>
                    <a:pt x="2616" y="13518"/>
                  </a:cubicBezTo>
                  <a:cubicBezTo>
                    <a:pt x="2574" y="12262"/>
                    <a:pt x="2323" y="11090"/>
                    <a:pt x="1905" y="9940"/>
                  </a:cubicBezTo>
                  <a:cubicBezTo>
                    <a:pt x="1633" y="9249"/>
                    <a:pt x="1612" y="8517"/>
                    <a:pt x="1507" y="7784"/>
                  </a:cubicBezTo>
                  <a:cubicBezTo>
                    <a:pt x="1737" y="7617"/>
                    <a:pt x="1967" y="7429"/>
                    <a:pt x="2198" y="7220"/>
                  </a:cubicBezTo>
                  <a:cubicBezTo>
                    <a:pt x="2260" y="7136"/>
                    <a:pt x="2344" y="6948"/>
                    <a:pt x="2323" y="6822"/>
                  </a:cubicBezTo>
                  <a:cubicBezTo>
                    <a:pt x="2302" y="6613"/>
                    <a:pt x="2093" y="6571"/>
                    <a:pt x="1905" y="6571"/>
                  </a:cubicBezTo>
                  <a:cubicBezTo>
                    <a:pt x="1716" y="6571"/>
                    <a:pt x="1570" y="6613"/>
                    <a:pt x="1382" y="6676"/>
                  </a:cubicBezTo>
                  <a:cubicBezTo>
                    <a:pt x="733" y="4855"/>
                    <a:pt x="335" y="3035"/>
                    <a:pt x="1" y="117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70;p37"/>
            <p:cNvSpPr/>
            <p:nvPr/>
          </p:nvSpPr>
          <p:spPr>
            <a:xfrm>
              <a:off x="-1927100" y="2205850"/>
              <a:ext cx="251100" cy="128700"/>
            </a:xfrm>
            <a:custGeom>
              <a:avLst/>
              <a:gdLst/>
              <a:ahLst/>
              <a:cxnLst/>
              <a:rect l="l" t="t" r="r" b="b"/>
              <a:pathLst>
                <a:path w="10044" h="5148" extrusionOk="0">
                  <a:moveTo>
                    <a:pt x="9584" y="2469"/>
                  </a:moveTo>
                  <a:cubicBezTo>
                    <a:pt x="9625" y="2699"/>
                    <a:pt x="9709" y="2908"/>
                    <a:pt x="9730" y="3139"/>
                  </a:cubicBezTo>
                  <a:cubicBezTo>
                    <a:pt x="9772" y="3829"/>
                    <a:pt x="9981" y="4478"/>
                    <a:pt x="10044" y="5147"/>
                  </a:cubicBezTo>
                  <a:cubicBezTo>
                    <a:pt x="9521" y="5105"/>
                    <a:pt x="9270" y="5043"/>
                    <a:pt x="8935" y="4708"/>
                  </a:cubicBezTo>
                  <a:cubicBezTo>
                    <a:pt x="8537" y="4310"/>
                    <a:pt x="8098" y="4164"/>
                    <a:pt x="7596" y="4038"/>
                  </a:cubicBezTo>
                  <a:cubicBezTo>
                    <a:pt x="6382" y="3745"/>
                    <a:pt x="5190" y="3473"/>
                    <a:pt x="4039" y="3013"/>
                  </a:cubicBezTo>
                  <a:cubicBezTo>
                    <a:pt x="3767" y="2908"/>
                    <a:pt x="3453" y="2888"/>
                    <a:pt x="3139" y="2888"/>
                  </a:cubicBezTo>
                  <a:cubicBezTo>
                    <a:pt x="2302" y="2846"/>
                    <a:pt x="1465" y="2888"/>
                    <a:pt x="607" y="2888"/>
                  </a:cubicBezTo>
                  <a:cubicBezTo>
                    <a:pt x="398" y="2888"/>
                    <a:pt x="189" y="2846"/>
                    <a:pt x="1" y="2825"/>
                  </a:cubicBezTo>
                  <a:lnTo>
                    <a:pt x="1" y="1548"/>
                  </a:lnTo>
                  <a:cubicBezTo>
                    <a:pt x="377" y="1130"/>
                    <a:pt x="147" y="481"/>
                    <a:pt x="586" y="0"/>
                  </a:cubicBezTo>
                  <a:cubicBezTo>
                    <a:pt x="775" y="63"/>
                    <a:pt x="942" y="84"/>
                    <a:pt x="1130" y="168"/>
                  </a:cubicBezTo>
                  <a:cubicBezTo>
                    <a:pt x="2177" y="628"/>
                    <a:pt x="3327" y="795"/>
                    <a:pt x="4436" y="1025"/>
                  </a:cubicBezTo>
                  <a:cubicBezTo>
                    <a:pt x="4687" y="1067"/>
                    <a:pt x="4980" y="1046"/>
                    <a:pt x="5231" y="1004"/>
                  </a:cubicBezTo>
                  <a:cubicBezTo>
                    <a:pt x="5545" y="942"/>
                    <a:pt x="5817" y="1025"/>
                    <a:pt x="6068" y="1214"/>
                  </a:cubicBezTo>
                  <a:cubicBezTo>
                    <a:pt x="6654" y="1590"/>
                    <a:pt x="7219" y="1988"/>
                    <a:pt x="7805" y="2323"/>
                  </a:cubicBezTo>
                  <a:cubicBezTo>
                    <a:pt x="8349" y="2678"/>
                    <a:pt x="8830" y="2699"/>
                    <a:pt x="9584" y="246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71;p37"/>
            <p:cNvSpPr/>
            <p:nvPr/>
          </p:nvSpPr>
          <p:spPr>
            <a:xfrm>
              <a:off x="-1839225" y="1357400"/>
              <a:ext cx="62800" cy="127125"/>
            </a:xfrm>
            <a:custGeom>
              <a:avLst/>
              <a:gdLst/>
              <a:ahLst/>
              <a:cxnLst/>
              <a:rect l="l" t="t" r="r" b="b"/>
              <a:pathLst>
                <a:path w="2512" h="5085" extrusionOk="0">
                  <a:moveTo>
                    <a:pt x="1716" y="5084"/>
                  </a:moveTo>
                  <a:cubicBezTo>
                    <a:pt x="1612" y="4980"/>
                    <a:pt x="1528" y="4938"/>
                    <a:pt x="1486" y="4854"/>
                  </a:cubicBezTo>
                  <a:cubicBezTo>
                    <a:pt x="1131" y="4227"/>
                    <a:pt x="754" y="3620"/>
                    <a:pt x="419" y="2992"/>
                  </a:cubicBezTo>
                  <a:cubicBezTo>
                    <a:pt x="1" y="2197"/>
                    <a:pt x="126" y="1297"/>
                    <a:pt x="189" y="439"/>
                  </a:cubicBezTo>
                  <a:cubicBezTo>
                    <a:pt x="189" y="209"/>
                    <a:pt x="419" y="21"/>
                    <a:pt x="670" y="21"/>
                  </a:cubicBezTo>
                  <a:cubicBezTo>
                    <a:pt x="900" y="0"/>
                    <a:pt x="1152" y="0"/>
                    <a:pt x="1382" y="0"/>
                  </a:cubicBezTo>
                  <a:cubicBezTo>
                    <a:pt x="1988" y="21"/>
                    <a:pt x="2365" y="377"/>
                    <a:pt x="2428" y="983"/>
                  </a:cubicBezTo>
                  <a:cubicBezTo>
                    <a:pt x="2512" y="1841"/>
                    <a:pt x="2449" y="2720"/>
                    <a:pt x="2093" y="3515"/>
                  </a:cubicBezTo>
                  <a:cubicBezTo>
                    <a:pt x="1988" y="3766"/>
                    <a:pt x="1905" y="4017"/>
                    <a:pt x="1821" y="4289"/>
                  </a:cubicBezTo>
                  <a:cubicBezTo>
                    <a:pt x="1800" y="4520"/>
                    <a:pt x="1779" y="4771"/>
                    <a:pt x="1716" y="50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72;p37"/>
            <p:cNvSpPr/>
            <p:nvPr/>
          </p:nvSpPr>
          <p:spPr>
            <a:xfrm>
              <a:off x="-962000" y="1680125"/>
              <a:ext cx="111975" cy="75875"/>
            </a:xfrm>
            <a:custGeom>
              <a:avLst/>
              <a:gdLst/>
              <a:ahLst/>
              <a:cxnLst/>
              <a:rect l="l" t="t" r="r" b="b"/>
              <a:pathLst>
                <a:path w="4479" h="3035" extrusionOk="0">
                  <a:moveTo>
                    <a:pt x="1" y="2993"/>
                  </a:moveTo>
                  <a:cubicBezTo>
                    <a:pt x="503" y="1968"/>
                    <a:pt x="984" y="1026"/>
                    <a:pt x="1444" y="106"/>
                  </a:cubicBezTo>
                  <a:cubicBezTo>
                    <a:pt x="2177" y="1"/>
                    <a:pt x="2867" y="64"/>
                    <a:pt x="3558" y="106"/>
                  </a:cubicBezTo>
                  <a:cubicBezTo>
                    <a:pt x="4144" y="126"/>
                    <a:pt x="4478" y="963"/>
                    <a:pt x="4081" y="1424"/>
                  </a:cubicBezTo>
                  <a:cubicBezTo>
                    <a:pt x="3244" y="2323"/>
                    <a:pt x="2302" y="3035"/>
                    <a:pt x="1005" y="3035"/>
                  </a:cubicBezTo>
                  <a:cubicBezTo>
                    <a:pt x="691" y="3035"/>
                    <a:pt x="398" y="3014"/>
                    <a:pt x="1" y="299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73;p37"/>
            <p:cNvSpPr/>
            <p:nvPr/>
          </p:nvSpPr>
          <p:spPr>
            <a:xfrm>
              <a:off x="-1511775" y="1933300"/>
              <a:ext cx="91050" cy="34025"/>
            </a:xfrm>
            <a:custGeom>
              <a:avLst/>
              <a:gdLst/>
              <a:ahLst/>
              <a:cxnLst/>
              <a:rect l="l" t="t" r="r" b="b"/>
              <a:pathLst>
                <a:path w="3642" h="1361" extrusionOk="0">
                  <a:moveTo>
                    <a:pt x="3642" y="650"/>
                  </a:moveTo>
                  <a:cubicBezTo>
                    <a:pt x="3265" y="901"/>
                    <a:pt x="3014" y="1131"/>
                    <a:pt x="2700" y="1361"/>
                  </a:cubicBezTo>
                  <a:lnTo>
                    <a:pt x="1382" y="1361"/>
                  </a:lnTo>
                  <a:cubicBezTo>
                    <a:pt x="1235" y="1361"/>
                    <a:pt x="1110" y="1319"/>
                    <a:pt x="942" y="1298"/>
                  </a:cubicBezTo>
                  <a:cubicBezTo>
                    <a:pt x="336" y="1131"/>
                    <a:pt x="1" y="733"/>
                    <a:pt x="22" y="1"/>
                  </a:cubicBezTo>
                  <a:cubicBezTo>
                    <a:pt x="1214" y="189"/>
                    <a:pt x="2344" y="419"/>
                    <a:pt x="3642" y="65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74;p37"/>
            <p:cNvSpPr/>
            <p:nvPr/>
          </p:nvSpPr>
          <p:spPr>
            <a:xfrm>
              <a:off x="-1642025" y="2339750"/>
              <a:ext cx="50775" cy="56525"/>
            </a:xfrm>
            <a:custGeom>
              <a:avLst/>
              <a:gdLst/>
              <a:ahLst/>
              <a:cxnLst/>
              <a:rect l="l" t="t" r="r" b="b"/>
              <a:pathLst>
                <a:path w="2031" h="2261" extrusionOk="0">
                  <a:moveTo>
                    <a:pt x="1" y="670"/>
                  </a:moveTo>
                  <a:cubicBezTo>
                    <a:pt x="691" y="105"/>
                    <a:pt x="1340" y="105"/>
                    <a:pt x="2031" y="1"/>
                  </a:cubicBezTo>
                  <a:lnTo>
                    <a:pt x="2031" y="1863"/>
                  </a:lnTo>
                  <a:cubicBezTo>
                    <a:pt x="1842" y="1967"/>
                    <a:pt x="1654" y="2093"/>
                    <a:pt x="1424" y="2260"/>
                  </a:cubicBezTo>
                  <a:cubicBezTo>
                    <a:pt x="838" y="1821"/>
                    <a:pt x="357" y="1319"/>
                    <a:pt x="1" y="67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75;p37"/>
            <p:cNvSpPr/>
            <p:nvPr/>
          </p:nvSpPr>
          <p:spPr>
            <a:xfrm>
              <a:off x="-1752375" y="2221000"/>
              <a:ext cx="55975" cy="30900"/>
            </a:xfrm>
            <a:custGeom>
              <a:avLst/>
              <a:gdLst/>
              <a:ahLst/>
              <a:cxnLst/>
              <a:rect l="l" t="t" r="r" b="b"/>
              <a:pathLst>
                <a:path w="2239" h="1236" extrusionOk="0">
                  <a:moveTo>
                    <a:pt x="0" y="294"/>
                  </a:moveTo>
                  <a:cubicBezTo>
                    <a:pt x="167" y="85"/>
                    <a:pt x="293" y="1"/>
                    <a:pt x="502" y="85"/>
                  </a:cubicBezTo>
                  <a:cubicBezTo>
                    <a:pt x="942" y="210"/>
                    <a:pt x="1360" y="503"/>
                    <a:pt x="1883" y="461"/>
                  </a:cubicBezTo>
                  <a:cubicBezTo>
                    <a:pt x="2092" y="461"/>
                    <a:pt x="2197" y="629"/>
                    <a:pt x="2218" y="817"/>
                  </a:cubicBezTo>
                  <a:cubicBezTo>
                    <a:pt x="2239" y="984"/>
                    <a:pt x="1988" y="1235"/>
                    <a:pt x="1799" y="1235"/>
                  </a:cubicBezTo>
                  <a:cubicBezTo>
                    <a:pt x="1695" y="1235"/>
                    <a:pt x="1569" y="1194"/>
                    <a:pt x="1465" y="1152"/>
                  </a:cubicBezTo>
                  <a:cubicBezTo>
                    <a:pt x="963" y="838"/>
                    <a:pt x="502" y="545"/>
                    <a:pt x="0" y="29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76;p37"/>
            <p:cNvSpPr/>
            <p:nvPr/>
          </p:nvSpPr>
          <p:spPr>
            <a:xfrm>
              <a:off x="-1726750" y="2191725"/>
              <a:ext cx="24075" cy="22500"/>
            </a:xfrm>
            <a:custGeom>
              <a:avLst/>
              <a:gdLst/>
              <a:ahLst/>
              <a:cxnLst/>
              <a:rect l="l" t="t" r="r" b="b"/>
              <a:pathLst>
                <a:path w="963" h="900" extrusionOk="0">
                  <a:moveTo>
                    <a:pt x="0" y="481"/>
                  </a:moveTo>
                  <a:cubicBezTo>
                    <a:pt x="210" y="147"/>
                    <a:pt x="461" y="21"/>
                    <a:pt x="837" y="0"/>
                  </a:cubicBezTo>
                  <a:cubicBezTo>
                    <a:pt x="879" y="209"/>
                    <a:pt x="921" y="440"/>
                    <a:pt x="963" y="649"/>
                  </a:cubicBezTo>
                  <a:cubicBezTo>
                    <a:pt x="565" y="900"/>
                    <a:pt x="335" y="649"/>
                    <a:pt x="0" y="48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77;p37"/>
            <p:cNvSpPr/>
            <p:nvPr/>
          </p:nvSpPr>
          <p:spPr>
            <a:xfrm>
              <a:off x="-1748200" y="1455700"/>
              <a:ext cx="211250" cy="206300"/>
            </a:xfrm>
            <a:custGeom>
              <a:avLst/>
              <a:gdLst/>
              <a:ahLst/>
              <a:cxnLst/>
              <a:rect l="l" t="t" r="r" b="b"/>
              <a:pathLst>
                <a:path w="8450" h="8252" extrusionOk="0">
                  <a:moveTo>
                    <a:pt x="3345" y="1"/>
                  </a:moveTo>
                  <a:cubicBezTo>
                    <a:pt x="2812" y="1"/>
                    <a:pt x="2295" y="220"/>
                    <a:pt x="1842" y="734"/>
                  </a:cubicBezTo>
                  <a:cubicBezTo>
                    <a:pt x="1612" y="1006"/>
                    <a:pt x="1402" y="1341"/>
                    <a:pt x="1277" y="1696"/>
                  </a:cubicBezTo>
                  <a:cubicBezTo>
                    <a:pt x="524" y="2073"/>
                    <a:pt x="0" y="2784"/>
                    <a:pt x="63" y="4019"/>
                  </a:cubicBezTo>
                  <a:cubicBezTo>
                    <a:pt x="168" y="5505"/>
                    <a:pt x="1068" y="6760"/>
                    <a:pt x="2218" y="7430"/>
                  </a:cubicBezTo>
                  <a:cubicBezTo>
                    <a:pt x="2637" y="7869"/>
                    <a:pt x="3160" y="8204"/>
                    <a:pt x="3829" y="8246"/>
                  </a:cubicBezTo>
                  <a:cubicBezTo>
                    <a:pt x="3883" y="8250"/>
                    <a:pt x="3936" y="8252"/>
                    <a:pt x="3988" y="8252"/>
                  </a:cubicBezTo>
                  <a:cubicBezTo>
                    <a:pt x="4446" y="8252"/>
                    <a:pt x="4849" y="8092"/>
                    <a:pt x="5169" y="7848"/>
                  </a:cubicBezTo>
                  <a:cubicBezTo>
                    <a:pt x="5817" y="7639"/>
                    <a:pt x="6424" y="7220"/>
                    <a:pt x="6926" y="6551"/>
                  </a:cubicBezTo>
                  <a:cubicBezTo>
                    <a:pt x="8450" y="4445"/>
                    <a:pt x="5744" y="1"/>
                    <a:pt x="33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78;p37"/>
            <p:cNvSpPr/>
            <p:nvPr/>
          </p:nvSpPr>
          <p:spPr>
            <a:xfrm>
              <a:off x="-1228775" y="1649625"/>
              <a:ext cx="220250" cy="167775"/>
            </a:xfrm>
            <a:custGeom>
              <a:avLst/>
              <a:gdLst/>
              <a:ahLst/>
              <a:cxnLst/>
              <a:rect l="l" t="t" r="r" b="b"/>
              <a:pathLst>
                <a:path w="8810" h="6711" extrusionOk="0">
                  <a:moveTo>
                    <a:pt x="5246" y="1"/>
                  </a:moveTo>
                  <a:cubicBezTo>
                    <a:pt x="4260" y="1"/>
                    <a:pt x="3239" y="372"/>
                    <a:pt x="2511" y="970"/>
                  </a:cubicBezTo>
                  <a:cubicBezTo>
                    <a:pt x="2490" y="991"/>
                    <a:pt x="2449" y="1012"/>
                    <a:pt x="2407" y="1033"/>
                  </a:cubicBezTo>
                  <a:cubicBezTo>
                    <a:pt x="2260" y="1137"/>
                    <a:pt x="2114" y="1284"/>
                    <a:pt x="1988" y="1409"/>
                  </a:cubicBezTo>
                  <a:cubicBezTo>
                    <a:pt x="1528" y="1702"/>
                    <a:pt x="1130" y="2037"/>
                    <a:pt x="879" y="2455"/>
                  </a:cubicBezTo>
                  <a:cubicBezTo>
                    <a:pt x="1" y="3711"/>
                    <a:pt x="817" y="5196"/>
                    <a:pt x="1967" y="5908"/>
                  </a:cubicBezTo>
                  <a:cubicBezTo>
                    <a:pt x="2344" y="6305"/>
                    <a:pt x="2804" y="6619"/>
                    <a:pt x="3348" y="6682"/>
                  </a:cubicBezTo>
                  <a:cubicBezTo>
                    <a:pt x="3469" y="6701"/>
                    <a:pt x="3588" y="6711"/>
                    <a:pt x="3704" y="6711"/>
                  </a:cubicBezTo>
                  <a:cubicBezTo>
                    <a:pt x="4092" y="6711"/>
                    <a:pt x="4454" y="6608"/>
                    <a:pt x="4792" y="6431"/>
                  </a:cubicBezTo>
                  <a:cubicBezTo>
                    <a:pt x="5503" y="6326"/>
                    <a:pt x="6194" y="6033"/>
                    <a:pt x="6780" y="5573"/>
                  </a:cubicBezTo>
                  <a:cubicBezTo>
                    <a:pt x="8119" y="4464"/>
                    <a:pt x="8809" y="2560"/>
                    <a:pt x="7638" y="1074"/>
                  </a:cubicBezTo>
                  <a:cubicBezTo>
                    <a:pt x="7044" y="320"/>
                    <a:pt x="6160" y="1"/>
                    <a:pt x="52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79;p37"/>
            <p:cNvSpPr/>
            <p:nvPr/>
          </p:nvSpPr>
          <p:spPr>
            <a:xfrm>
              <a:off x="-2314175" y="910675"/>
              <a:ext cx="1628400" cy="1733025"/>
            </a:xfrm>
            <a:custGeom>
              <a:avLst/>
              <a:gdLst/>
              <a:ahLst/>
              <a:cxnLst/>
              <a:rect l="l" t="t" r="r" b="b"/>
              <a:pathLst>
                <a:path w="65136" h="69321" extrusionOk="0">
                  <a:moveTo>
                    <a:pt x="14626" y="54715"/>
                  </a:moveTo>
                  <a:cubicBezTo>
                    <a:pt x="14396" y="53397"/>
                    <a:pt x="14709" y="52309"/>
                    <a:pt x="15170" y="51221"/>
                  </a:cubicBezTo>
                  <a:cubicBezTo>
                    <a:pt x="15044" y="51096"/>
                    <a:pt x="14960" y="50970"/>
                    <a:pt x="14814" y="50845"/>
                  </a:cubicBezTo>
                  <a:cubicBezTo>
                    <a:pt x="14437" y="50552"/>
                    <a:pt x="14061" y="50238"/>
                    <a:pt x="13663" y="49966"/>
                  </a:cubicBezTo>
                  <a:cubicBezTo>
                    <a:pt x="12931" y="49506"/>
                    <a:pt x="12387" y="48878"/>
                    <a:pt x="11906" y="48166"/>
                  </a:cubicBezTo>
                  <a:cubicBezTo>
                    <a:pt x="11403" y="47434"/>
                    <a:pt x="10964" y="46702"/>
                    <a:pt x="10441" y="45990"/>
                  </a:cubicBezTo>
                  <a:cubicBezTo>
                    <a:pt x="9520" y="44777"/>
                    <a:pt x="9813" y="43354"/>
                    <a:pt x="10671" y="42266"/>
                  </a:cubicBezTo>
                  <a:cubicBezTo>
                    <a:pt x="10943" y="41910"/>
                    <a:pt x="11194" y="41596"/>
                    <a:pt x="11466" y="41283"/>
                  </a:cubicBezTo>
                  <a:cubicBezTo>
                    <a:pt x="11613" y="41115"/>
                    <a:pt x="11780" y="40927"/>
                    <a:pt x="11968" y="40801"/>
                  </a:cubicBezTo>
                  <a:cubicBezTo>
                    <a:pt x="13391" y="39692"/>
                    <a:pt x="14835" y="38625"/>
                    <a:pt x="16279" y="37537"/>
                  </a:cubicBezTo>
                  <a:cubicBezTo>
                    <a:pt x="16488" y="37370"/>
                    <a:pt x="16718" y="37244"/>
                    <a:pt x="16948" y="37077"/>
                  </a:cubicBezTo>
                  <a:cubicBezTo>
                    <a:pt x="17827" y="36554"/>
                    <a:pt x="18685" y="36093"/>
                    <a:pt x="19522" y="35549"/>
                  </a:cubicBezTo>
                  <a:cubicBezTo>
                    <a:pt x="20505" y="34922"/>
                    <a:pt x="21551" y="34399"/>
                    <a:pt x="22660" y="33980"/>
                  </a:cubicBezTo>
                  <a:cubicBezTo>
                    <a:pt x="22786" y="33917"/>
                    <a:pt x="22911" y="33876"/>
                    <a:pt x="23079" y="33792"/>
                  </a:cubicBezTo>
                  <a:cubicBezTo>
                    <a:pt x="23016" y="33624"/>
                    <a:pt x="22995" y="33520"/>
                    <a:pt x="22974" y="33415"/>
                  </a:cubicBezTo>
                  <a:cubicBezTo>
                    <a:pt x="22347" y="31888"/>
                    <a:pt x="21698" y="30360"/>
                    <a:pt x="21091" y="28812"/>
                  </a:cubicBezTo>
                  <a:cubicBezTo>
                    <a:pt x="20756" y="27871"/>
                    <a:pt x="20714" y="26887"/>
                    <a:pt x="20694" y="25883"/>
                  </a:cubicBezTo>
                  <a:cubicBezTo>
                    <a:pt x="20673" y="25318"/>
                    <a:pt x="20694" y="24732"/>
                    <a:pt x="20694" y="24188"/>
                  </a:cubicBezTo>
                  <a:cubicBezTo>
                    <a:pt x="20442" y="23979"/>
                    <a:pt x="20170" y="23832"/>
                    <a:pt x="19982" y="23581"/>
                  </a:cubicBezTo>
                  <a:cubicBezTo>
                    <a:pt x="19794" y="23372"/>
                    <a:pt x="19731" y="23121"/>
                    <a:pt x="19606" y="22891"/>
                  </a:cubicBezTo>
                  <a:cubicBezTo>
                    <a:pt x="19396" y="22535"/>
                    <a:pt x="19187" y="22200"/>
                    <a:pt x="18999" y="21886"/>
                  </a:cubicBezTo>
                  <a:cubicBezTo>
                    <a:pt x="18559" y="21154"/>
                    <a:pt x="18266" y="20380"/>
                    <a:pt x="18350" y="19480"/>
                  </a:cubicBezTo>
                  <a:cubicBezTo>
                    <a:pt x="18371" y="19083"/>
                    <a:pt x="18350" y="18706"/>
                    <a:pt x="18371" y="18308"/>
                  </a:cubicBezTo>
                  <a:cubicBezTo>
                    <a:pt x="18392" y="17681"/>
                    <a:pt x="18894" y="17179"/>
                    <a:pt x="19522" y="17137"/>
                  </a:cubicBezTo>
                  <a:lnTo>
                    <a:pt x="19606" y="17137"/>
                  </a:lnTo>
                  <a:cubicBezTo>
                    <a:pt x="21007" y="17074"/>
                    <a:pt x="21175" y="17158"/>
                    <a:pt x="22116" y="18329"/>
                  </a:cubicBezTo>
                  <a:cubicBezTo>
                    <a:pt x="22891" y="17471"/>
                    <a:pt x="23623" y="16551"/>
                    <a:pt x="24627" y="15902"/>
                  </a:cubicBezTo>
                  <a:cubicBezTo>
                    <a:pt x="24523" y="15714"/>
                    <a:pt x="24313" y="15818"/>
                    <a:pt x="24146" y="15798"/>
                  </a:cubicBezTo>
                  <a:cubicBezTo>
                    <a:pt x="23999" y="15777"/>
                    <a:pt x="23832" y="15798"/>
                    <a:pt x="23707" y="15798"/>
                  </a:cubicBezTo>
                  <a:cubicBezTo>
                    <a:pt x="23267" y="15818"/>
                    <a:pt x="22870" y="15630"/>
                    <a:pt x="22535" y="15400"/>
                  </a:cubicBezTo>
                  <a:cubicBezTo>
                    <a:pt x="22388" y="15295"/>
                    <a:pt x="22242" y="15170"/>
                    <a:pt x="22158" y="15002"/>
                  </a:cubicBezTo>
                  <a:cubicBezTo>
                    <a:pt x="21865" y="14521"/>
                    <a:pt x="22012" y="13308"/>
                    <a:pt x="22388" y="12889"/>
                  </a:cubicBezTo>
                  <a:cubicBezTo>
                    <a:pt x="22451" y="12805"/>
                    <a:pt x="22535" y="12764"/>
                    <a:pt x="22577" y="12701"/>
                  </a:cubicBezTo>
                  <a:cubicBezTo>
                    <a:pt x="23288" y="11613"/>
                    <a:pt x="24418" y="11090"/>
                    <a:pt x="25506" y="10546"/>
                  </a:cubicBezTo>
                  <a:cubicBezTo>
                    <a:pt x="25778" y="10399"/>
                    <a:pt x="26029" y="10274"/>
                    <a:pt x="26322" y="10148"/>
                  </a:cubicBezTo>
                  <a:cubicBezTo>
                    <a:pt x="26134" y="9604"/>
                    <a:pt x="25820" y="9144"/>
                    <a:pt x="25485" y="8767"/>
                  </a:cubicBezTo>
                  <a:cubicBezTo>
                    <a:pt x="25150" y="8370"/>
                    <a:pt x="25046" y="7951"/>
                    <a:pt x="25046" y="7428"/>
                  </a:cubicBezTo>
                  <a:cubicBezTo>
                    <a:pt x="25067" y="6675"/>
                    <a:pt x="25004" y="5943"/>
                    <a:pt x="25360" y="5210"/>
                  </a:cubicBezTo>
                  <a:cubicBezTo>
                    <a:pt x="25569" y="4792"/>
                    <a:pt x="25778" y="4415"/>
                    <a:pt x="26155" y="4122"/>
                  </a:cubicBezTo>
                  <a:cubicBezTo>
                    <a:pt x="26343" y="3997"/>
                    <a:pt x="26510" y="3871"/>
                    <a:pt x="26657" y="3746"/>
                  </a:cubicBezTo>
                  <a:cubicBezTo>
                    <a:pt x="27264" y="3160"/>
                    <a:pt x="27975" y="2950"/>
                    <a:pt x="28812" y="3013"/>
                  </a:cubicBezTo>
                  <a:cubicBezTo>
                    <a:pt x="29356" y="3034"/>
                    <a:pt x="29879" y="3055"/>
                    <a:pt x="30235" y="3557"/>
                  </a:cubicBezTo>
                  <a:cubicBezTo>
                    <a:pt x="30318" y="3662"/>
                    <a:pt x="30507" y="3683"/>
                    <a:pt x="30611" y="3746"/>
                  </a:cubicBezTo>
                  <a:cubicBezTo>
                    <a:pt x="30841" y="3578"/>
                    <a:pt x="30758" y="3390"/>
                    <a:pt x="30800" y="3222"/>
                  </a:cubicBezTo>
                  <a:cubicBezTo>
                    <a:pt x="30821" y="3055"/>
                    <a:pt x="30821" y="2909"/>
                    <a:pt x="30800" y="2762"/>
                  </a:cubicBezTo>
                  <a:cubicBezTo>
                    <a:pt x="30632" y="1549"/>
                    <a:pt x="31867" y="335"/>
                    <a:pt x="33038" y="105"/>
                  </a:cubicBezTo>
                  <a:cubicBezTo>
                    <a:pt x="33582" y="0"/>
                    <a:pt x="34085" y="126"/>
                    <a:pt x="34482" y="502"/>
                  </a:cubicBezTo>
                  <a:cubicBezTo>
                    <a:pt x="34838" y="837"/>
                    <a:pt x="35215" y="1193"/>
                    <a:pt x="35528" y="1611"/>
                  </a:cubicBezTo>
                  <a:cubicBezTo>
                    <a:pt x="36051" y="2323"/>
                    <a:pt x="36512" y="3055"/>
                    <a:pt x="36888" y="3850"/>
                  </a:cubicBezTo>
                  <a:cubicBezTo>
                    <a:pt x="36993" y="4059"/>
                    <a:pt x="37119" y="4227"/>
                    <a:pt x="37286" y="4499"/>
                  </a:cubicBezTo>
                  <a:cubicBezTo>
                    <a:pt x="37495" y="4101"/>
                    <a:pt x="37621" y="3766"/>
                    <a:pt x="37809" y="3474"/>
                  </a:cubicBezTo>
                  <a:cubicBezTo>
                    <a:pt x="38500" y="2448"/>
                    <a:pt x="39378" y="1590"/>
                    <a:pt x="40383" y="858"/>
                  </a:cubicBezTo>
                  <a:cubicBezTo>
                    <a:pt x="40948" y="461"/>
                    <a:pt x="41575" y="293"/>
                    <a:pt x="42245" y="314"/>
                  </a:cubicBezTo>
                  <a:cubicBezTo>
                    <a:pt x="42977" y="335"/>
                    <a:pt x="43689" y="314"/>
                    <a:pt x="44421" y="314"/>
                  </a:cubicBezTo>
                  <a:cubicBezTo>
                    <a:pt x="44735" y="314"/>
                    <a:pt x="45028" y="398"/>
                    <a:pt x="45258" y="565"/>
                  </a:cubicBezTo>
                  <a:cubicBezTo>
                    <a:pt x="45614" y="837"/>
                    <a:pt x="46011" y="1046"/>
                    <a:pt x="46388" y="1339"/>
                  </a:cubicBezTo>
                  <a:cubicBezTo>
                    <a:pt x="47455" y="2176"/>
                    <a:pt x="48166" y="3181"/>
                    <a:pt x="48166" y="4603"/>
                  </a:cubicBezTo>
                  <a:cubicBezTo>
                    <a:pt x="48166" y="4708"/>
                    <a:pt x="48187" y="4813"/>
                    <a:pt x="48229" y="5022"/>
                  </a:cubicBezTo>
                  <a:cubicBezTo>
                    <a:pt x="48522" y="4813"/>
                    <a:pt x="48794" y="4687"/>
                    <a:pt x="49024" y="4499"/>
                  </a:cubicBezTo>
                  <a:cubicBezTo>
                    <a:pt x="49736" y="3976"/>
                    <a:pt x="50510" y="3704"/>
                    <a:pt x="51368" y="3766"/>
                  </a:cubicBezTo>
                  <a:cubicBezTo>
                    <a:pt x="51849" y="3787"/>
                    <a:pt x="52351" y="3766"/>
                    <a:pt x="52811" y="3766"/>
                  </a:cubicBezTo>
                  <a:cubicBezTo>
                    <a:pt x="53544" y="3787"/>
                    <a:pt x="54171" y="3997"/>
                    <a:pt x="54673" y="4541"/>
                  </a:cubicBezTo>
                  <a:cubicBezTo>
                    <a:pt x="54820" y="4729"/>
                    <a:pt x="55008" y="4896"/>
                    <a:pt x="55176" y="5064"/>
                  </a:cubicBezTo>
                  <a:cubicBezTo>
                    <a:pt x="55238" y="5147"/>
                    <a:pt x="55343" y="5252"/>
                    <a:pt x="55385" y="5357"/>
                  </a:cubicBezTo>
                  <a:cubicBezTo>
                    <a:pt x="55531" y="6047"/>
                    <a:pt x="55866" y="6717"/>
                    <a:pt x="55615" y="7512"/>
                  </a:cubicBezTo>
                  <a:lnTo>
                    <a:pt x="56054" y="7512"/>
                  </a:lnTo>
                  <a:cubicBezTo>
                    <a:pt x="56347" y="7470"/>
                    <a:pt x="56661" y="7428"/>
                    <a:pt x="56954" y="7407"/>
                  </a:cubicBezTo>
                  <a:cubicBezTo>
                    <a:pt x="57394" y="7365"/>
                    <a:pt x="57854" y="7428"/>
                    <a:pt x="58314" y="7407"/>
                  </a:cubicBezTo>
                  <a:cubicBezTo>
                    <a:pt x="59507" y="7324"/>
                    <a:pt x="60469" y="7847"/>
                    <a:pt x="61285" y="8663"/>
                  </a:cubicBezTo>
                  <a:cubicBezTo>
                    <a:pt x="61516" y="8893"/>
                    <a:pt x="61725" y="9144"/>
                    <a:pt x="61913" y="9416"/>
                  </a:cubicBezTo>
                  <a:cubicBezTo>
                    <a:pt x="62666" y="10399"/>
                    <a:pt x="62666" y="11299"/>
                    <a:pt x="61871" y="12261"/>
                  </a:cubicBezTo>
                  <a:cubicBezTo>
                    <a:pt x="61767" y="12366"/>
                    <a:pt x="61683" y="12492"/>
                    <a:pt x="61599" y="12596"/>
                  </a:cubicBezTo>
                  <a:cubicBezTo>
                    <a:pt x="61725" y="12847"/>
                    <a:pt x="61934" y="12743"/>
                    <a:pt x="62101" y="12785"/>
                  </a:cubicBezTo>
                  <a:cubicBezTo>
                    <a:pt x="62541" y="12952"/>
                    <a:pt x="63022" y="13078"/>
                    <a:pt x="63440" y="13287"/>
                  </a:cubicBezTo>
                  <a:cubicBezTo>
                    <a:pt x="63984" y="13580"/>
                    <a:pt x="64340" y="14019"/>
                    <a:pt x="64487" y="14668"/>
                  </a:cubicBezTo>
                  <a:cubicBezTo>
                    <a:pt x="64591" y="15254"/>
                    <a:pt x="64654" y="15798"/>
                    <a:pt x="64633" y="16363"/>
                  </a:cubicBezTo>
                  <a:cubicBezTo>
                    <a:pt x="64633" y="17095"/>
                    <a:pt x="64298" y="17618"/>
                    <a:pt x="63692" y="17995"/>
                  </a:cubicBezTo>
                  <a:cubicBezTo>
                    <a:pt x="63482" y="18120"/>
                    <a:pt x="63294" y="18225"/>
                    <a:pt x="63043" y="18392"/>
                  </a:cubicBezTo>
                  <a:cubicBezTo>
                    <a:pt x="63189" y="18873"/>
                    <a:pt x="63399" y="19292"/>
                    <a:pt x="63712" y="19668"/>
                  </a:cubicBezTo>
                  <a:cubicBezTo>
                    <a:pt x="63901" y="19878"/>
                    <a:pt x="64026" y="20108"/>
                    <a:pt x="64131" y="20338"/>
                  </a:cubicBezTo>
                  <a:cubicBezTo>
                    <a:pt x="64319" y="20756"/>
                    <a:pt x="64487" y="21175"/>
                    <a:pt x="64654" y="21593"/>
                  </a:cubicBezTo>
                  <a:cubicBezTo>
                    <a:pt x="65135" y="22640"/>
                    <a:pt x="64717" y="23623"/>
                    <a:pt x="63650" y="24000"/>
                  </a:cubicBezTo>
                  <a:cubicBezTo>
                    <a:pt x="62959" y="24272"/>
                    <a:pt x="62290" y="24481"/>
                    <a:pt x="61516" y="24460"/>
                  </a:cubicBezTo>
                  <a:cubicBezTo>
                    <a:pt x="61160" y="24899"/>
                    <a:pt x="60992" y="25422"/>
                    <a:pt x="60825" y="25925"/>
                  </a:cubicBezTo>
                  <a:cubicBezTo>
                    <a:pt x="60658" y="26364"/>
                    <a:pt x="60407" y="26699"/>
                    <a:pt x="60030" y="27013"/>
                  </a:cubicBezTo>
                  <a:cubicBezTo>
                    <a:pt x="59570" y="27410"/>
                    <a:pt x="59047" y="27598"/>
                    <a:pt x="58440" y="27389"/>
                  </a:cubicBezTo>
                  <a:cubicBezTo>
                    <a:pt x="58105" y="27285"/>
                    <a:pt x="57749" y="27138"/>
                    <a:pt x="57414" y="27034"/>
                  </a:cubicBezTo>
                  <a:cubicBezTo>
                    <a:pt x="57268" y="26992"/>
                    <a:pt x="57080" y="26908"/>
                    <a:pt x="56891" y="26824"/>
                  </a:cubicBezTo>
                  <a:cubicBezTo>
                    <a:pt x="56557" y="27933"/>
                    <a:pt x="56034" y="28979"/>
                    <a:pt x="55824" y="30151"/>
                  </a:cubicBezTo>
                  <a:lnTo>
                    <a:pt x="57394" y="30151"/>
                  </a:lnTo>
                  <a:cubicBezTo>
                    <a:pt x="57958" y="30172"/>
                    <a:pt x="58440" y="30381"/>
                    <a:pt x="58775" y="30863"/>
                  </a:cubicBezTo>
                  <a:cubicBezTo>
                    <a:pt x="59235" y="31511"/>
                    <a:pt x="59277" y="32139"/>
                    <a:pt x="58754" y="32746"/>
                  </a:cubicBezTo>
                  <a:cubicBezTo>
                    <a:pt x="57666" y="33938"/>
                    <a:pt x="56389" y="34796"/>
                    <a:pt x="54694" y="34754"/>
                  </a:cubicBezTo>
                  <a:cubicBezTo>
                    <a:pt x="54150" y="34733"/>
                    <a:pt x="53627" y="34713"/>
                    <a:pt x="52958" y="34671"/>
                  </a:cubicBezTo>
                  <a:cubicBezTo>
                    <a:pt x="52288" y="35319"/>
                    <a:pt x="51598" y="36052"/>
                    <a:pt x="50824" y="36721"/>
                  </a:cubicBezTo>
                  <a:cubicBezTo>
                    <a:pt x="50070" y="37349"/>
                    <a:pt x="49233" y="37872"/>
                    <a:pt x="48417" y="38437"/>
                  </a:cubicBezTo>
                  <a:cubicBezTo>
                    <a:pt x="48438" y="38667"/>
                    <a:pt x="48627" y="38646"/>
                    <a:pt x="48752" y="38667"/>
                  </a:cubicBezTo>
                  <a:cubicBezTo>
                    <a:pt x="49464" y="38897"/>
                    <a:pt x="50112" y="39169"/>
                    <a:pt x="50740" y="39546"/>
                  </a:cubicBezTo>
                  <a:cubicBezTo>
                    <a:pt x="51556" y="40006"/>
                    <a:pt x="52372" y="40467"/>
                    <a:pt x="53251" y="40759"/>
                  </a:cubicBezTo>
                  <a:cubicBezTo>
                    <a:pt x="53355" y="40822"/>
                    <a:pt x="53481" y="40843"/>
                    <a:pt x="53585" y="40927"/>
                  </a:cubicBezTo>
                  <a:cubicBezTo>
                    <a:pt x="55197" y="41847"/>
                    <a:pt x="56808" y="42705"/>
                    <a:pt x="58293" y="43772"/>
                  </a:cubicBezTo>
                  <a:cubicBezTo>
                    <a:pt x="59026" y="44296"/>
                    <a:pt x="59507" y="44986"/>
                    <a:pt x="59695" y="45823"/>
                  </a:cubicBezTo>
                  <a:cubicBezTo>
                    <a:pt x="59863" y="46702"/>
                    <a:pt x="59632" y="47560"/>
                    <a:pt x="59026" y="48250"/>
                  </a:cubicBezTo>
                  <a:cubicBezTo>
                    <a:pt x="58503" y="48857"/>
                    <a:pt x="57875" y="49401"/>
                    <a:pt x="57247" y="49924"/>
                  </a:cubicBezTo>
                  <a:cubicBezTo>
                    <a:pt x="55531" y="51368"/>
                    <a:pt x="53565" y="52414"/>
                    <a:pt x="51640" y="53502"/>
                  </a:cubicBezTo>
                  <a:cubicBezTo>
                    <a:pt x="51075" y="53816"/>
                    <a:pt x="50447" y="53941"/>
                    <a:pt x="49861" y="54171"/>
                  </a:cubicBezTo>
                  <a:cubicBezTo>
                    <a:pt x="49484" y="54297"/>
                    <a:pt x="49359" y="54381"/>
                    <a:pt x="49359" y="54695"/>
                  </a:cubicBezTo>
                  <a:cubicBezTo>
                    <a:pt x="49359" y="55490"/>
                    <a:pt x="49359" y="56306"/>
                    <a:pt x="49401" y="57143"/>
                  </a:cubicBezTo>
                  <a:cubicBezTo>
                    <a:pt x="49652" y="57164"/>
                    <a:pt x="49798" y="57226"/>
                    <a:pt x="49987" y="57226"/>
                  </a:cubicBezTo>
                  <a:cubicBezTo>
                    <a:pt x="51368" y="57373"/>
                    <a:pt x="52707" y="57708"/>
                    <a:pt x="53983" y="58273"/>
                  </a:cubicBezTo>
                  <a:cubicBezTo>
                    <a:pt x="54820" y="58607"/>
                    <a:pt x="55657" y="58963"/>
                    <a:pt x="56473" y="59319"/>
                  </a:cubicBezTo>
                  <a:cubicBezTo>
                    <a:pt x="56766" y="59444"/>
                    <a:pt x="56975" y="59570"/>
                    <a:pt x="57059" y="59946"/>
                  </a:cubicBezTo>
                  <a:cubicBezTo>
                    <a:pt x="57122" y="60197"/>
                    <a:pt x="57373" y="60428"/>
                    <a:pt x="57519" y="60700"/>
                  </a:cubicBezTo>
                  <a:cubicBezTo>
                    <a:pt x="57917" y="61306"/>
                    <a:pt x="58293" y="61892"/>
                    <a:pt x="58775" y="62457"/>
                  </a:cubicBezTo>
                  <a:cubicBezTo>
                    <a:pt x="59423" y="63210"/>
                    <a:pt x="59800" y="64152"/>
                    <a:pt x="60218" y="65031"/>
                  </a:cubicBezTo>
                  <a:cubicBezTo>
                    <a:pt x="60344" y="65324"/>
                    <a:pt x="60490" y="65638"/>
                    <a:pt x="60574" y="65951"/>
                  </a:cubicBezTo>
                  <a:cubicBezTo>
                    <a:pt x="60637" y="66119"/>
                    <a:pt x="60574" y="66286"/>
                    <a:pt x="60553" y="66475"/>
                  </a:cubicBezTo>
                  <a:cubicBezTo>
                    <a:pt x="60532" y="66600"/>
                    <a:pt x="60260" y="66684"/>
                    <a:pt x="60176" y="66579"/>
                  </a:cubicBezTo>
                  <a:cubicBezTo>
                    <a:pt x="60009" y="66370"/>
                    <a:pt x="59821" y="66182"/>
                    <a:pt x="59695" y="65951"/>
                  </a:cubicBezTo>
                  <a:cubicBezTo>
                    <a:pt x="59507" y="65659"/>
                    <a:pt x="59319" y="65428"/>
                    <a:pt x="58900" y="65407"/>
                  </a:cubicBezTo>
                  <a:cubicBezTo>
                    <a:pt x="58900" y="65533"/>
                    <a:pt x="58900" y="65617"/>
                    <a:pt x="58921" y="65700"/>
                  </a:cubicBezTo>
                  <a:cubicBezTo>
                    <a:pt x="59193" y="66286"/>
                    <a:pt x="59507" y="66872"/>
                    <a:pt x="59737" y="67479"/>
                  </a:cubicBezTo>
                  <a:cubicBezTo>
                    <a:pt x="59821" y="67688"/>
                    <a:pt x="59737" y="67939"/>
                    <a:pt x="59737" y="68232"/>
                  </a:cubicBezTo>
                  <a:cubicBezTo>
                    <a:pt x="59863" y="68337"/>
                    <a:pt x="60030" y="68462"/>
                    <a:pt x="60197" y="68588"/>
                  </a:cubicBezTo>
                  <a:cubicBezTo>
                    <a:pt x="60344" y="68734"/>
                    <a:pt x="60386" y="68881"/>
                    <a:pt x="60323" y="69069"/>
                  </a:cubicBezTo>
                  <a:cubicBezTo>
                    <a:pt x="60218" y="69257"/>
                    <a:pt x="60051" y="69320"/>
                    <a:pt x="59863" y="69299"/>
                  </a:cubicBezTo>
                  <a:cubicBezTo>
                    <a:pt x="59758" y="69278"/>
                    <a:pt x="59611" y="69257"/>
                    <a:pt x="59528" y="69174"/>
                  </a:cubicBezTo>
                  <a:cubicBezTo>
                    <a:pt x="58754" y="68358"/>
                    <a:pt x="57707" y="68148"/>
                    <a:pt x="56682" y="67897"/>
                  </a:cubicBezTo>
                  <a:cubicBezTo>
                    <a:pt x="55280" y="67542"/>
                    <a:pt x="53857" y="67291"/>
                    <a:pt x="52435" y="67019"/>
                  </a:cubicBezTo>
                  <a:cubicBezTo>
                    <a:pt x="51953" y="66914"/>
                    <a:pt x="51430" y="66893"/>
                    <a:pt x="50928" y="66893"/>
                  </a:cubicBezTo>
                  <a:cubicBezTo>
                    <a:pt x="50049" y="66893"/>
                    <a:pt x="49171" y="66809"/>
                    <a:pt x="48313" y="66684"/>
                  </a:cubicBezTo>
                  <a:cubicBezTo>
                    <a:pt x="47894" y="66642"/>
                    <a:pt x="47476" y="66600"/>
                    <a:pt x="47057" y="66600"/>
                  </a:cubicBezTo>
                  <a:cubicBezTo>
                    <a:pt x="43458" y="66579"/>
                    <a:pt x="39839" y="66558"/>
                    <a:pt x="36198" y="66558"/>
                  </a:cubicBezTo>
                  <a:cubicBezTo>
                    <a:pt x="35570" y="66558"/>
                    <a:pt x="34943" y="66705"/>
                    <a:pt x="34315" y="66767"/>
                  </a:cubicBezTo>
                  <a:cubicBezTo>
                    <a:pt x="34064" y="66788"/>
                    <a:pt x="33834" y="66914"/>
                    <a:pt x="33541" y="66809"/>
                  </a:cubicBezTo>
                  <a:cubicBezTo>
                    <a:pt x="33394" y="66767"/>
                    <a:pt x="33164" y="66977"/>
                    <a:pt x="32955" y="67102"/>
                  </a:cubicBezTo>
                  <a:cubicBezTo>
                    <a:pt x="32829" y="67060"/>
                    <a:pt x="32641" y="66998"/>
                    <a:pt x="32494" y="66914"/>
                  </a:cubicBezTo>
                  <a:cubicBezTo>
                    <a:pt x="31260" y="66391"/>
                    <a:pt x="29984" y="66140"/>
                    <a:pt x="28665" y="65910"/>
                  </a:cubicBezTo>
                  <a:cubicBezTo>
                    <a:pt x="27640" y="65721"/>
                    <a:pt x="26657" y="65554"/>
                    <a:pt x="25632" y="65449"/>
                  </a:cubicBezTo>
                  <a:cubicBezTo>
                    <a:pt x="24899" y="65387"/>
                    <a:pt x="24146" y="65303"/>
                    <a:pt x="23393" y="65303"/>
                  </a:cubicBezTo>
                  <a:cubicBezTo>
                    <a:pt x="20422" y="65282"/>
                    <a:pt x="17471" y="65282"/>
                    <a:pt x="14521" y="65282"/>
                  </a:cubicBezTo>
                  <a:cubicBezTo>
                    <a:pt x="13914" y="65282"/>
                    <a:pt x="13308" y="65387"/>
                    <a:pt x="12722" y="65428"/>
                  </a:cubicBezTo>
                  <a:cubicBezTo>
                    <a:pt x="12450" y="65449"/>
                    <a:pt x="12157" y="65533"/>
                    <a:pt x="11906" y="65512"/>
                  </a:cubicBezTo>
                  <a:cubicBezTo>
                    <a:pt x="10839" y="65428"/>
                    <a:pt x="9813" y="65617"/>
                    <a:pt x="8767" y="65763"/>
                  </a:cubicBezTo>
                  <a:cubicBezTo>
                    <a:pt x="7742" y="65910"/>
                    <a:pt x="6717" y="66035"/>
                    <a:pt x="5733" y="66161"/>
                  </a:cubicBezTo>
                  <a:cubicBezTo>
                    <a:pt x="5440" y="66182"/>
                    <a:pt x="5126" y="66244"/>
                    <a:pt x="4917" y="65910"/>
                  </a:cubicBezTo>
                  <a:cubicBezTo>
                    <a:pt x="5001" y="65826"/>
                    <a:pt x="5043" y="65742"/>
                    <a:pt x="5126" y="65721"/>
                  </a:cubicBezTo>
                  <a:cubicBezTo>
                    <a:pt x="6758" y="65407"/>
                    <a:pt x="8370" y="65094"/>
                    <a:pt x="10022" y="64801"/>
                  </a:cubicBezTo>
                  <a:cubicBezTo>
                    <a:pt x="10420" y="64717"/>
                    <a:pt x="10797" y="64717"/>
                    <a:pt x="11194" y="64696"/>
                  </a:cubicBezTo>
                  <a:cubicBezTo>
                    <a:pt x="11738" y="64654"/>
                    <a:pt x="12303" y="64654"/>
                    <a:pt x="12826" y="64550"/>
                  </a:cubicBezTo>
                  <a:cubicBezTo>
                    <a:pt x="13412" y="64445"/>
                    <a:pt x="14019" y="64382"/>
                    <a:pt x="14626" y="64382"/>
                  </a:cubicBezTo>
                  <a:cubicBezTo>
                    <a:pt x="17325" y="64382"/>
                    <a:pt x="19982" y="64403"/>
                    <a:pt x="22681" y="64361"/>
                  </a:cubicBezTo>
                  <a:cubicBezTo>
                    <a:pt x="24439" y="64340"/>
                    <a:pt x="26155" y="64571"/>
                    <a:pt x="27891" y="64822"/>
                  </a:cubicBezTo>
                  <a:cubicBezTo>
                    <a:pt x="29251" y="65031"/>
                    <a:pt x="30611" y="65324"/>
                    <a:pt x="31930" y="65700"/>
                  </a:cubicBezTo>
                  <a:cubicBezTo>
                    <a:pt x="32139" y="65742"/>
                    <a:pt x="32348" y="65826"/>
                    <a:pt x="32536" y="65533"/>
                  </a:cubicBezTo>
                  <a:cubicBezTo>
                    <a:pt x="32494" y="65282"/>
                    <a:pt x="32348" y="65010"/>
                    <a:pt x="32034" y="64905"/>
                  </a:cubicBezTo>
                  <a:cubicBezTo>
                    <a:pt x="31825" y="64822"/>
                    <a:pt x="31658" y="64780"/>
                    <a:pt x="31448" y="64717"/>
                  </a:cubicBezTo>
                  <a:cubicBezTo>
                    <a:pt x="29795" y="64236"/>
                    <a:pt x="28142" y="63817"/>
                    <a:pt x="26448" y="63503"/>
                  </a:cubicBezTo>
                  <a:cubicBezTo>
                    <a:pt x="25904" y="63399"/>
                    <a:pt x="25318" y="63294"/>
                    <a:pt x="24774" y="63190"/>
                  </a:cubicBezTo>
                  <a:cubicBezTo>
                    <a:pt x="24146" y="63085"/>
                    <a:pt x="23539" y="63001"/>
                    <a:pt x="22911" y="63127"/>
                  </a:cubicBezTo>
                  <a:cubicBezTo>
                    <a:pt x="21823" y="63336"/>
                    <a:pt x="20694" y="63148"/>
                    <a:pt x="19585" y="63043"/>
                  </a:cubicBezTo>
                  <a:cubicBezTo>
                    <a:pt x="18225" y="62918"/>
                    <a:pt x="16906" y="62918"/>
                    <a:pt x="15546" y="63190"/>
                  </a:cubicBezTo>
                  <a:cubicBezTo>
                    <a:pt x="15274" y="63231"/>
                    <a:pt x="14981" y="63294"/>
                    <a:pt x="14730" y="63252"/>
                  </a:cubicBezTo>
                  <a:cubicBezTo>
                    <a:pt x="13161" y="63190"/>
                    <a:pt x="11675" y="63545"/>
                    <a:pt x="10169" y="63880"/>
                  </a:cubicBezTo>
                  <a:cubicBezTo>
                    <a:pt x="8370" y="64340"/>
                    <a:pt x="6570" y="64801"/>
                    <a:pt x="4771" y="65282"/>
                  </a:cubicBezTo>
                  <a:cubicBezTo>
                    <a:pt x="4478" y="65345"/>
                    <a:pt x="4185" y="65449"/>
                    <a:pt x="3892" y="65554"/>
                  </a:cubicBezTo>
                  <a:cubicBezTo>
                    <a:pt x="3620" y="65659"/>
                    <a:pt x="3348" y="65805"/>
                    <a:pt x="3097" y="65910"/>
                  </a:cubicBezTo>
                  <a:cubicBezTo>
                    <a:pt x="2825" y="65742"/>
                    <a:pt x="2929" y="65554"/>
                    <a:pt x="3055" y="65449"/>
                  </a:cubicBezTo>
                  <a:cubicBezTo>
                    <a:pt x="3557" y="65073"/>
                    <a:pt x="4143" y="64780"/>
                    <a:pt x="4729" y="64633"/>
                  </a:cubicBezTo>
                  <a:cubicBezTo>
                    <a:pt x="5733" y="64361"/>
                    <a:pt x="6717" y="64131"/>
                    <a:pt x="7721" y="63859"/>
                  </a:cubicBezTo>
                  <a:cubicBezTo>
                    <a:pt x="8955" y="63545"/>
                    <a:pt x="10148" y="63210"/>
                    <a:pt x="11529" y="62855"/>
                  </a:cubicBezTo>
                  <a:cubicBezTo>
                    <a:pt x="11152" y="62855"/>
                    <a:pt x="10901" y="62813"/>
                    <a:pt x="10692" y="62855"/>
                  </a:cubicBezTo>
                  <a:cubicBezTo>
                    <a:pt x="10043" y="62959"/>
                    <a:pt x="9395" y="63085"/>
                    <a:pt x="8746" y="63169"/>
                  </a:cubicBezTo>
                  <a:cubicBezTo>
                    <a:pt x="7700" y="63315"/>
                    <a:pt x="6696" y="63629"/>
                    <a:pt x="5670" y="63943"/>
                  </a:cubicBezTo>
                  <a:cubicBezTo>
                    <a:pt x="5315" y="64047"/>
                    <a:pt x="4917" y="64173"/>
                    <a:pt x="4561" y="64236"/>
                  </a:cubicBezTo>
                  <a:cubicBezTo>
                    <a:pt x="3996" y="64340"/>
                    <a:pt x="3536" y="64529"/>
                    <a:pt x="3055" y="64801"/>
                  </a:cubicBezTo>
                  <a:cubicBezTo>
                    <a:pt x="2385" y="65177"/>
                    <a:pt x="1653" y="65470"/>
                    <a:pt x="921" y="65784"/>
                  </a:cubicBezTo>
                  <a:cubicBezTo>
                    <a:pt x="628" y="65910"/>
                    <a:pt x="377" y="65847"/>
                    <a:pt x="188" y="65617"/>
                  </a:cubicBezTo>
                  <a:cubicBezTo>
                    <a:pt x="0" y="65407"/>
                    <a:pt x="0" y="65073"/>
                    <a:pt x="209" y="64780"/>
                  </a:cubicBezTo>
                  <a:cubicBezTo>
                    <a:pt x="335" y="64591"/>
                    <a:pt x="523" y="64424"/>
                    <a:pt x="691" y="64236"/>
                  </a:cubicBezTo>
                  <a:cubicBezTo>
                    <a:pt x="1004" y="63838"/>
                    <a:pt x="1318" y="63420"/>
                    <a:pt x="1381" y="62897"/>
                  </a:cubicBezTo>
                  <a:cubicBezTo>
                    <a:pt x="1444" y="62625"/>
                    <a:pt x="1590" y="62394"/>
                    <a:pt x="1737" y="62164"/>
                  </a:cubicBezTo>
                  <a:cubicBezTo>
                    <a:pt x="2051" y="61620"/>
                    <a:pt x="2406" y="61097"/>
                    <a:pt x="2720" y="60532"/>
                  </a:cubicBezTo>
                  <a:cubicBezTo>
                    <a:pt x="2992" y="60093"/>
                    <a:pt x="3243" y="59674"/>
                    <a:pt x="3641" y="59319"/>
                  </a:cubicBezTo>
                  <a:cubicBezTo>
                    <a:pt x="3996" y="58942"/>
                    <a:pt x="4289" y="58524"/>
                    <a:pt x="4394" y="57980"/>
                  </a:cubicBezTo>
                  <a:cubicBezTo>
                    <a:pt x="4310" y="57959"/>
                    <a:pt x="4248" y="57896"/>
                    <a:pt x="4164" y="57896"/>
                  </a:cubicBezTo>
                  <a:cubicBezTo>
                    <a:pt x="4080" y="57875"/>
                    <a:pt x="3996" y="57854"/>
                    <a:pt x="3850" y="57812"/>
                  </a:cubicBezTo>
                  <a:cubicBezTo>
                    <a:pt x="3955" y="57666"/>
                    <a:pt x="3976" y="57498"/>
                    <a:pt x="4080" y="57436"/>
                  </a:cubicBezTo>
                  <a:cubicBezTo>
                    <a:pt x="4499" y="57143"/>
                    <a:pt x="4938" y="56850"/>
                    <a:pt x="5398" y="56620"/>
                  </a:cubicBezTo>
                  <a:cubicBezTo>
                    <a:pt x="5838" y="56389"/>
                    <a:pt x="6298" y="56138"/>
                    <a:pt x="6779" y="55971"/>
                  </a:cubicBezTo>
                  <a:cubicBezTo>
                    <a:pt x="7386" y="55762"/>
                    <a:pt x="7972" y="55552"/>
                    <a:pt x="8579" y="55406"/>
                  </a:cubicBezTo>
                  <a:cubicBezTo>
                    <a:pt x="9813" y="55155"/>
                    <a:pt x="11069" y="54925"/>
                    <a:pt x="12303" y="54674"/>
                  </a:cubicBezTo>
                  <a:cubicBezTo>
                    <a:pt x="12617" y="54632"/>
                    <a:pt x="12952" y="54632"/>
                    <a:pt x="13287" y="54632"/>
                  </a:cubicBezTo>
                  <a:cubicBezTo>
                    <a:pt x="13810" y="54695"/>
                    <a:pt x="14186" y="54715"/>
                    <a:pt x="14626" y="54715"/>
                  </a:cubicBezTo>
                  <a:close/>
                  <a:moveTo>
                    <a:pt x="40655" y="64047"/>
                  </a:moveTo>
                  <a:cubicBezTo>
                    <a:pt x="40948" y="63838"/>
                    <a:pt x="41282" y="63922"/>
                    <a:pt x="41617" y="63922"/>
                  </a:cubicBezTo>
                  <a:cubicBezTo>
                    <a:pt x="44400" y="63859"/>
                    <a:pt x="47141" y="64215"/>
                    <a:pt x="49903" y="64382"/>
                  </a:cubicBezTo>
                  <a:cubicBezTo>
                    <a:pt x="50384" y="64424"/>
                    <a:pt x="50886" y="64487"/>
                    <a:pt x="51347" y="64571"/>
                  </a:cubicBezTo>
                  <a:cubicBezTo>
                    <a:pt x="53146" y="64843"/>
                    <a:pt x="54925" y="65303"/>
                    <a:pt x="56682" y="65847"/>
                  </a:cubicBezTo>
                  <a:cubicBezTo>
                    <a:pt x="56870" y="65910"/>
                    <a:pt x="57059" y="66035"/>
                    <a:pt x="57205" y="66161"/>
                  </a:cubicBezTo>
                  <a:cubicBezTo>
                    <a:pt x="57331" y="66286"/>
                    <a:pt x="57394" y="66495"/>
                    <a:pt x="57268" y="66663"/>
                  </a:cubicBezTo>
                  <a:cubicBezTo>
                    <a:pt x="57184" y="66747"/>
                    <a:pt x="56975" y="66809"/>
                    <a:pt x="56870" y="66788"/>
                  </a:cubicBezTo>
                  <a:cubicBezTo>
                    <a:pt x="56347" y="66663"/>
                    <a:pt x="55845" y="66475"/>
                    <a:pt x="55322" y="66349"/>
                  </a:cubicBezTo>
                  <a:cubicBezTo>
                    <a:pt x="53146" y="65805"/>
                    <a:pt x="50991" y="65324"/>
                    <a:pt x="48752" y="65219"/>
                  </a:cubicBezTo>
                  <a:cubicBezTo>
                    <a:pt x="47497" y="65177"/>
                    <a:pt x="46241" y="65031"/>
                    <a:pt x="44965" y="64926"/>
                  </a:cubicBezTo>
                  <a:cubicBezTo>
                    <a:pt x="43354" y="64822"/>
                    <a:pt x="41722" y="64696"/>
                    <a:pt x="40111" y="65010"/>
                  </a:cubicBezTo>
                  <a:cubicBezTo>
                    <a:pt x="39839" y="65073"/>
                    <a:pt x="39546" y="65073"/>
                    <a:pt x="39295" y="65073"/>
                  </a:cubicBezTo>
                  <a:cubicBezTo>
                    <a:pt x="37704" y="64989"/>
                    <a:pt x="36198" y="65449"/>
                    <a:pt x="34691" y="65826"/>
                  </a:cubicBezTo>
                  <a:cubicBezTo>
                    <a:pt x="34524" y="65847"/>
                    <a:pt x="34399" y="65972"/>
                    <a:pt x="34168" y="66119"/>
                  </a:cubicBezTo>
                  <a:cubicBezTo>
                    <a:pt x="34378" y="66223"/>
                    <a:pt x="34482" y="66286"/>
                    <a:pt x="34587" y="66286"/>
                  </a:cubicBezTo>
                  <a:cubicBezTo>
                    <a:pt x="34817" y="66265"/>
                    <a:pt x="35047" y="66244"/>
                    <a:pt x="35298" y="66140"/>
                  </a:cubicBezTo>
                  <a:cubicBezTo>
                    <a:pt x="35675" y="65972"/>
                    <a:pt x="36093" y="65931"/>
                    <a:pt x="36512" y="65931"/>
                  </a:cubicBezTo>
                  <a:cubicBezTo>
                    <a:pt x="39943" y="65910"/>
                    <a:pt x="43375" y="65847"/>
                    <a:pt x="46827" y="65826"/>
                  </a:cubicBezTo>
                  <a:cubicBezTo>
                    <a:pt x="47497" y="65826"/>
                    <a:pt x="48208" y="65847"/>
                    <a:pt x="48899" y="65951"/>
                  </a:cubicBezTo>
                  <a:cubicBezTo>
                    <a:pt x="49756" y="66077"/>
                    <a:pt x="50614" y="66140"/>
                    <a:pt x="51514" y="66119"/>
                  </a:cubicBezTo>
                  <a:cubicBezTo>
                    <a:pt x="51744" y="66119"/>
                    <a:pt x="51995" y="66119"/>
                    <a:pt x="52246" y="66140"/>
                  </a:cubicBezTo>
                  <a:cubicBezTo>
                    <a:pt x="54297" y="66495"/>
                    <a:pt x="56389" y="66851"/>
                    <a:pt x="58377" y="67521"/>
                  </a:cubicBezTo>
                  <a:cubicBezTo>
                    <a:pt x="58565" y="67584"/>
                    <a:pt x="58775" y="67625"/>
                    <a:pt x="59047" y="67709"/>
                  </a:cubicBezTo>
                  <a:cubicBezTo>
                    <a:pt x="58879" y="66747"/>
                    <a:pt x="58335" y="65972"/>
                    <a:pt x="58168" y="65094"/>
                  </a:cubicBezTo>
                  <a:cubicBezTo>
                    <a:pt x="56954" y="64717"/>
                    <a:pt x="55824" y="64194"/>
                    <a:pt x="54590" y="64068"/>
                  </a:cubicBezTo>
                  <a:cubicBezTo>
                    <a:pt x="53627" y="63964"/>
                    <a:pt x="52686" y="63838"/>
                    <a:pt x="51744" y="63671"/>
                  </a:cubicBezTo>
                  <a:cubicBezTo>
                    <a:pt x="50531" y="63503"/>
                    <a:pt x="49359" y="63399"/>
                    <a:pt x="48166" y="63420"/>
                  </a:cubicBezTo>
                  <a:cubicBezTo>
                    <a:pt x="47015" y="63441"/>
                    <a:pt x="45886" y="63420"/>
                    <a:pt x="44735" y="63420"/>
                  </a:cubicBezTo>
                  <a:cubicBezTo>
                    <a:pt x="44044" y="63420"/>
                    <a:pt x="43354" y="63420"/>
                    <a:pt x="42663" y="63545"/>
                  </a:cubicBezTo>
                  <a:cubicBezTo>
                    <a:pt x="42098" y="63671"/>
                    <a:pt x="41492" y="63734"/>
                    <a:pt x="40885" y="63838"/>
                  </a:cubicBezTo>
                  <a:cubicBezTo>
                    <a:pt x="40759" y="63901"/>
                    <a:pt x="40697" y="63964"/>
                    <a:pt x="40655" y="64047"/>
                  </a:cubicBezTo>
                  <a:cubicBezTo>
                    <a:pt x="40425" y="63943"/>
                    <a:pt x="40152" y="63880"/>
                    <a:pt x="39755" y="64047"/>
                  </a:cubicBezTo>
                  <a:close/>
                  <a:moveTo>
                    <a:pt x="50217" y="18706"/>
                  </a:moveTo>
                  <a:cubicBezTo>
                    <a:pt x="50468" y="19083"/>
                    <a:pt x="50300" y="19376"/>
                    <a:pt x="50175" y="19606"/>
                  </a:cubicBezTo>
                  <a:cubicBezTo>
                    <a:pt x="49861" y="20296"/>
                    <a:pt x="49777" y="21008"/>
                    <a:pt x="49840" y="21740"/>
                  </a:cubicBezTo>
                  <a:cubicBezTo>
                    <a:pt x="49861" y="21970"/>
                    <a:pt x="49861" y="22200"/>
                    <a:pt x="49861" y="22472"/>
                  </a:cubicBezTo>
                  <a:cubicBezTo>
                    <a:pt x="49798" y="23665"/>
                    <a:pt x="50259" y="24690"/>
                    <a:pt x="50949" y="25632"/>
                  </a:cubicBezTo>
                  <a:cubicBezTo>
                    <a:pt x="51368" y="26176"/>
                    <a:pt x="51870" y="26280"/>
                    <a:pt x="52456" y="26134"/>
                  </a:cubicBezTo>
                  <a:cubicBezTo>
                    <a:pt x="52686" y="26071"/>
                    <a:pt x="52895" y="25946"/>
                    <a:pt x="53083" y="25778"/>
                  </a:cubicBezTo>
                  <a:cubicBezTo>
                    <a:pt x="53313" y="25632"/>
                    <a:pt x="53523" y="25402"/>
                    <a:pt x="53774" y="25234"/>
                  </a:cubicBezTo>
                  <a:cubicBezTo>
                    <a:pt x="54129" y="25025"/>
                    <a:pt x="54360" y="24711"/>
                    <a:pt x="54611" y="24418"/>
                  </a:cubicBezTo>
                  <a:cubicBezTo>
                    <a:pt x="54820" y="24188"/>
                    <a:pt x="54904" y="23937"/>
                    <a:pt x="54904" y="23581"/>
                  </a:cubicBezTo>
                  <a:lnTo>
                    <a:pt x="54904" y="22326"/>
                  </a:lnTo>
                  <a:cubicBezTo>
                    <a:pt x="54904" y="22158"/>
                    <a:pt x="54925" y="21970"/>
                    <a:pt x="54987" y="21803"/>
                  </a:cubicBezTo>
                  <a:cubicBezTo>
                    <a:pt x="55029" y="21635"/>
                    <a:pt x="55197" y="21489"/>
                    <a:pt x="55406" y="21552"/>
                  </a:cubicBezTo>
                  <a:cubicBezTo>
                    <a:pt x="55531" y="21593"/>
                    <a:pt x="55657" y="21698"/>
                    <a:pt x="55720" y="21844"/>
                  </a:cubicBezTo>
                  <a:cubicBezTo>
                    <a:pt x="55762" y="21970"/>
                    <a:pt x="55762" y="22117"/>
                    <a:pt x="55762" y="22284"/>
                  </a:cubicBezTo>
                  <a:lnTo>
                    <a:pt x="55762" y="23456"/>
                  </a:lnTo>
                  <a:cubicBezTo>
                    <a:pt x="55803" y="24188"/>
                    <a:pt x="56034" y="24795"/>
                    <a:pt x="56640" y="25234"/>
                  </a:cubicBezTo>
                  <a:cubicBezTo>
                    <a:pt x="57226" y="25674"/>
                    <a:pt x="57854" y="26134"/>
                    <a:pt x="58586" y="26301"/>
                  </a:cubicBezTo>
                  <a:cubicBezTo>
                    <a:pt x="58984" y="26406"/>
                    <a:pt x="59319" y="26364"/>
                    <a:pt x="59570" y="26029"/>
                  </a:cubicBezTo>
                  <a:cubicBezTo>
                    <a:pt x="59904" y="25506"/>
                    <a:pt x="60260" y="24983"/>
                    <a:pt x="60155" y="24293"/>
                  </a:cubicBezTo>
                  <a:cubicBezTo>
                    <a:pt x="60135" y="24083"/>
                    <a:pt x="60197" y="23790"/>
                    <a:pt x="60323" y="23623"/>
                  </a:cubicBezTo>
                  <a:cubicBezTo>
                    <a:pt x="60469" y="23414"/>
                    <a:pt x="60469" y="23163"/>
                    <a:pt x="60511" y="22933"/>
                  </a:cubicBezTo>
                  <a:cubicBezTo>
                    <a:pt x="60532" y="22619"/>
                    <a:pt x="60427" y="22326"/>
                    <a:pt x="60302" y="22075"/>
                  </a:cubicBezTo>
                  <a:cubicBezTo>
                    <a:pt x="60155" y="21761"/>
                    <a:pt x="60051" y="21447"/>
                    <a:pt x="59925" y="21154"/>
                  </a:cubicBezTo>
                  <a:cubicBezTo>
                    <a:pt x="59821" y="20861"/>
                    <a:pt x="59695" y="20547"/>
                    <a:pt x="59591" y="20212"/>
                  </a:cubicBezTo>
                  <a:cubicBezTo>
                    <a:pt x="59925" y="20129"/>
                    <a:pt x="60135" y="20275"/>
                    <a:pt x="60302" y="20401"/>
                  </a:cubicBezTo>
                  <a:cubicBezTo>
                    <a:pt x="60951" y="21028"/>
                    <a:pt x="61474" y="21761"/>
                    <a:pt x="61557" y="22723"/>
                  </a:cubicBezTo>
                  <a:cubicBezTo>
                    <a:pt x="61578" y="22995"/>
                    <a:pt x="61474" y="23267"/>
                    <a:pt x="61704" y="23539"/>
                  </a:cubicBezTo>
                  <a:cubicBezTo>
                    <a:pt x="62415" y="23665"/>
                    <a:pt x="63043" y="23351"/>
                    <a:pt x="63671" y="23058"/>
                  </a:cubicBezTo>
                  <a:cubicBezTo>
                    <a:pt x="64110" y="22891"/>
                    <a:pt x="64215" y="22368"/>
                    <a:pt x="64005" y="21907"/>
                  </a:cubicBezTo>
                  <a:cubicBezTo>
                    <a:pt x="63817" y="21489"/>
                    <a:pt x="63650" y="21070"/>
                    <a:pt x="63461" y="20694"/>
                  </a:cubicBezTo>
                  <a:cubicBezTo>
                    <a:pt x="63378" y="20526"/>
                    <a:pt x="63294" y="20338"/>
                    <a:pt x="63168" y="20233"/>
                  </a:cubicBezTo>
                  <a:cubicBezTo>
                    <a:pt x="62813" y="19899"/>
                    <a:pt x="62604" y="19459"/>
                    <a:pt x="62415" y="19041"/>
                  </a:cubicBezTo>
                  <a:cubicBezTo>
                    <a:pt x="62018" y="18183"/>
                    <a:pt x="62122" y="17764"/>
                    <a:pt x="62980" y="17388"/>
                  </a:cubicBezTo>
                  <a:cubicBezTo>
                    <a:pt x="63692" y="17074"/>
                    <a:pt x="63922" y="16614"/>
                    <a:pt x="63859" y="15902"/>
                  </a:cubicBezTo>
                  <a:cubicBezTo>
                    <a:pt x="63817" y="15735"/>
                    <a:pt x="63817" y="15609"/>
                    <a:pt x="63817" y="15463"/>
                  </a:cubicBezTo>
                  <a:cubicBezTo>
                    <a:pt x="63692" y="14333"/>
                    <a:pt x="63357" y="13935"/>
                    <a:pt x="62227" y="13684"/>
                  </a:cubicBezTo>
                  <a:cubicBezTo>
                    <a:pt x="62018" y="13622"/>
                    <a:pt x="61808" y="13601"/>
                    <a:pt x="61599" y="13601"/>
                  </a:cubicBezTo>
                  <a:cubicBezTo>
                    <a:pt x="60888" y="13580"/>
                    <a:pt x="60218" y="13622"/>
                    <a:pt x="59528" y="13810"/>
                  </a:cubicBezTo>
                  <a:cubicBezTo>
                    <a:pt x="59256" y="13894"/>
                    <a:pt x="58942" y="13894"/>
                    <a:pt x="58649" y="13852"/>
                  </a:cubicBezTo>
                  <a:cubicBezTo>
                    <a:pt x="58440" y="13852"/>
                    <a:pt x="58231" y="13642"/>
                    <a:pt x="58231" y="13475"/>
                  </a:cubicBezTo>
                  <a:cubicBezTo>
                    <a:pt x="58231" y="13287"/>
                    <a:pt x="58377" y="13078"/>
                    <a:pt x="58628" y="13015"/>
                  </a:cubicBezTo>
                  <a:cubicBezTo>
                    <a:pt x="58775" y="12994"/>
                    <a:pt x="58900" y="12994"/>
                    <a:pt x="59067" y="12973"/>
                  </a:cubicBezTo>
                  <a:cubicBezTo>
                    <a:pt x="59214" y="12952"/>
                    <a:pt x="59381" y="12952"/>
                    <a:pt x="59507" y="12868"/>
                  </a:cubicBezTo>
                  <a:cubicBezTo>
                    <a:pt x="60051" y="12575"/>
                    <a:pt x="60616" y="12261"/>
                    <a:pt x="61160" y="11927"/>
                  </a:cubicBezTo>
                  <a:cubicBezTo>
                    <a:pt x="61306" y="11843"/>
                    <a:pt x="61411" y="11697"/>
                    <a:pt x="61516" y="11529"/>
                  </a:cubicBezTo>
                  <a:cubicBezTo>
                    <a:pt x="61829" y="11090"/>
                    <a:pt x="61871" y="10462"/>
                    <a:pt x="61516" y="10023"/>
                  </a:cubicBezTo>
                  <a:cubicBezTo>
                    <a:pt x="61285" y="9667"/>
                    <a:pt x="61034" y="9332"/>
                    <a:pt x="60720" y="9039"/>
                  </a:cubicBezTo>
                  <a:cubicBezTo>
                    <a:pt x="60051" y="8412"/>
                    <a:pt x="59298" y="8035"/>
                    <a:pt x="58356" y="8077"/>
                  </a:cubicBezTo>
                  <a:cubicBezTo>
                    <a:pt x="57833" y="8098"/>
                    <a:pt x="57331" y="8056"/>
                    <a:pt x="56808" y="8077"/>
                  </a:cubicBezTo>
                  <a:cubicBezTo>
                    <a:pt x="55908" y="8160"/>
                    <a:pt x="55071" y="8412"/>
                    <a:pt x="54381" y="9081"/>
                  </a:cubicBezTo>
                  <a:cubicBezTo>
                    <a:pt x="54234" y="9207"/>
                    <a:pt x="54067" y="9353"/>
                    <a:pt x="53878" y="9458"/>
                  </a:cubicBezTo>
                  <a:cubicBezTo>
                    <a:pt x="53711" y="9562"/>
                    <a:pt x="53523" y="9500"/>
                    <a:pt x="53418" y="9332"/>
                  </a:cubicBezTo>
                  <a:cubicBezTo>
                    <a:pt x="53334" y="9228"/>
                    <a:pt x="53293" y="9039"/>
                    <a:pt x="53313" y="8914"/>
                  </a:cubicBezTo>
                  <a:cubicBezTo>
                    <a:pt x="53334" y="8788"/>
                    <a:pt x="53439" y="8663"/>
                    <a:pt x="53544" y="8558"/>
                  </a:cubicBezTo>
                  <a:cubicBezTo>
                    <a:pt x="53774" y="8307"/>
                    <a:pt x="54025" y="8077"/>
                    <a:pt x="54234" y="7847"/>
                  </a:cubicBezTo>
                  <a:cubicBezTo>
                    <a:pt x="54485" y="7533"/>
                    <a:pt x="54757" y="7156"/>
                    <a:pt x="54715" y="6717"/>
                  </a:cubicBezTo>
                  <a:cubicBezTo>
                    <a:pt x="54673" y="5566"/>
                    <a:pt x="53711" y="4687"/>
                    <a:pt x="52707" y="4687"/>
                  </a:cubicBezTo>
                  <a:lnTo>
                    <a:pt x="51347" y="4687"/>
                  </a:lnTo>
                  <a:cubicBezTo>
                    <a:pt x="50740" y="4645"/>
                    <a:pt x="50217" y="4834"/>
                    <a:pt x="49756" y="5168"/>
                  </a:cubicBezTo>
                  <a:cubicBezTo>
                    <a:pt x="49171" y="5629"/>
                    <a:pt x="48606" y="6068"/>
                    <a:pt x="48062" y="6507"/>
                  </a:cubicBezTo>
                  <a:cubicBezTo>
                    <a:pt x="47915" y="6612"/>
                    <a:pt x="47811" y="6717"/>
                    <a:pt x="47685" y="6779"/>
                  </a:cubicBezTo>
                  <a:cubicBezTo>
                    <a:pt x="47497" y="6842"/>
                    <a:pt x="47329" y="6821"/>
                    <a:pt x="47183" y="6696"/>
                  </a:cubicBezTo>
                  <a:cubicBezTo>
                    <a:pt x="47057" y="6570"/>
                    <a:pt x="46953" y="6382"/>
                    <a:pt x="47057" y="6194"/>
                  </a:cubicBezTo>
                  <a:cubicBezTo>
                    <a:pt x="47371" y="5691"/>
                    <a:pt x="47267" y="5147"/>
                    <a:pt x="47287" y="4624"/>
                  </a:cubicBezTo>
                  <a:cubicBezTo>
                    <a:pt x="47350" y="3536"/>
                    <a:pt x="46827" y="2720"/>
                    <a:pt x="46032" y="2072"/>
                  </a:cubicBezTo>
                  <a:cubicBezTo>
                    <a:pt x="45718" y="1821"/>
                    <a:pt x="45383" y="1611"/>
                    <a:pt x="45070" y="1402"/>
                  </a:cubicBezTo>
                  <a:cubicBezTo>
                    <a:pt x="44777" y="1193"/>
                    <a:pt x="44505" y="1130"/>
                    <a:pt x="44128" y="1130"/>
                  </a:cubicBezTo>
                  <a:cubicBezTo>
                    <a:pt x="43584" y="1130"/>
                    <a:pt x="43061" y="1151"/>
                    <a:pt x="42517" y="1130"/>
                  </a:cubicBezTo>
                  <a:cubicBezTo>
                    <a:pt x="41575" y="1067"/>
                    <a:pt x="40801" y="1444"/>
                    <a:pt x="40152" y="2093"/>
                  </a:cubicBezTo>
                  <a:lnTo>
                    <a:pt x="39127" y="3118"/>
                  </a:lnTo>
                  <a:cubicBezTo>
                    <a:pt x="38709" y="3536"/>
                    <a:pt x="38374" y="3976"/>
                    <a:pt x="38228" y="4541"/>
                  </a:cubicBezTo>
                  <a:cubicBezTo>
                    <a:pt x="38123" y="4938"/>
                    <a:pt x="37851" y="5231"/>
                    <a:pt x="37537" y="5482"/>
                  </a:cubicBezTo>
                  <a:cubicBezTo>
                    <a:pt x="37223" y="5754"/>
                    <a:pt x="36930" y="5733"/>
                    <a:pt x="36679" y="5399"/>
                  </a:cubicBezTo>
                  <a:cubicBezTo>
                    <a:pt x="36575" y="5294"/>
                    <a:pt x="36491" y="5147"/>
                    <a:pt x="36470" y="5022"/>
                  </a:cubicBezTo>
                  <a:cubicBezTo>
                    <a:pt x="36093" y="3871"/>
                    <a:pt x="35424" y="2846"/>
                    <a:pt x="34712" y="1883"/>
                  </a:cubicBezTo>
                  <a:cubicBezTo>
                    <a:pt x="34482" y="1570"/>
                    <a:pt x="34189" y="1298"/>
                    <a:pt x="33896" y="1046"/>
                  </a:cubicBezTo>
                  <a:cubicBezTo>
                    <a:pt x="33645" y="816"/>
                    <a:pt x="33331" y="774"/>
                    <a:pt x="32997" y="921"/>
                  </a:cubicBezTo>
                  <a:cubicBezTo>
                    <a:pt x="32076" y="1256"/>
                    <a:pt x="31448" y="2134"/>
                    <a:pt x="31574" y="2971"/>
                  </a:cubicBezTo>
                  <a:cubicBezTo>
                    <a:pt x="31595" y="3181"/>
                    <a:pt x="31574" y="3390"/>
                    <a:pt x="31574" y="3599"/>
                  </a:cubicBezTo>
                  <a:cubicBezTo>
                    <a:pt x="31574" y="3871"/>
                    <a:pt x="31595" y="4080"/>
                    <a:pt x="31762" y="4290"/>
                  </a:cubicBezTo>
                  <a:cubicBezTo>
                    <a:pt x="31909" y="4520"/>
                    <a:pt x="32013" y="4792"/>
                    <a:pt x="32181" y="4959"/>
                  </a:cubicBezTo>
                  <a:cubicBezTo>
                    <a:pt x="32369" y="5168"/>
                    <a:pt x="32620" y="5357"/>
                    <a:pt x="32850" y="5566"/>
                  </a:cubicBezTo>
                  <a:cubicBezTo>
                    <a:pt x="32746" y="5650"/>
                    <a:pt x="32641" y="5733"/>
                    <a:pt x="32515" y="5796"/>
                  </a:cubicBezTo>
                  <a:cubicBezTo>
                    <a:pt x="32202" y="5336"/>
                    <a:pt x="31783" y="5106"/>
                    <a:pt x="31281" y="4938"/>
                  </a:cubicBezTo>
                  <a:cubicBezTo>
                    <a:pt x="31218" y="4917"/>
                    <a:pt x="31134" y="4834"/>
                    <a:pt x="31072" y="4792"/>
                  </a:cubicBezTo>
                  <a:cubicBezTo>
                    <a:pt x="30611" y="4331"/>
                    <a:pt x="29963" y="4227"/>
                    <a:pt x="29440" y="3871"/>
                  </a:cubicBezTo>
                  <a:cubicBezTo>
                    <a:pt x="29335" y="3808"/>
                    <a:pt x="29189" y="3787"/>
                    <a:pt x="29084" y="3787"/>
                  </a:cubicBezTo>
                  <a:cubicBezTo>
                    <a:pt x="28393" y="3746"/>
                    <a:pt x="27703" y="3766"/>
                    <a:pt x="27159" y="4331"/>
                  </a:cubicBezTo>
                  <a:cubicBezTo>
                    <a:pt x="27054" y="4436"/>
                    <a:pt x="26929" y="4541"/>
                    <a:pt x="26824" y="4624"/>
                  </a:cubicBezTo>
                  <a:cubicBezTo>
                    <a:pt x="26301" y="4959"/>
                    <a:pt x="26029" y="5482"/>
                    <a:pt x="25945" y="6068"/>
                  </a:cubicBezTo>
                  <a:cubicBezTo>
                    <a:pt x="25841" y="6968"/>
                    <a:pt x="25715" y="7951"/>
                    <a:pt x="26510" y="8684"/>
                  </a:cubicBezTo>
                  <a:cubicBezTo>
                    <a:pt x="26573" y="8767"/>
                    <a:pt x="26657" y="8851"/>
                    <a:pt x="26678" y="8997"/>
                  </a:cubicBezTo>
                  <a:cubicBezTo>
                    <a:pt x="26866" y="9353"/>
                    <a:pt x="27159" y="9520"/>
                    <a:pt x="27556" y="9520"/>
                  </a:cubicBezTo>
                  <a:cubicBezTo>
                    <a:pt x="28331" y="9541"/>
                    <a:pt x="29084" y="9562"/>
                    <a:pt x="29858" y="9625"/>
                  </a:cubicBezTo>
                  <a:cubicBezTo>
                    <a:pt x="30005" y="9876"/>
                    <a:pt x="29921" y="10065"/>
                    <a:pt x="29670" y="10127"/>
                  </a:cubicBezTo>
                  <a:cubicBezTo>
                    <a:pt x="29272" y="10190"/>
                    <a:pt x="28917" y="10253"/>
                    <a:pt x="28519" y="10253"/>
                  </a:cubicBezTo>
                  <a:cubicBezTo>
                    <a:pt x="27556" y="10295"/>
                    <a:pt x="26615" y="10504"/>
                    <a:pt x="25778" y="11006"/>
                  </a:cubicBezTo>
                  <a:cubicBezTo>
                    <a:pt x="24774" y="11592"/>
                    <a:pt x="23853" y="12241"/>
                    <a:pt x="23225" y="13266"/>
                  </a:cubicBezTo>
                  <a:cubicBezTo>
                    <a:pt x="23058" y="13559"/>
                    <a:pt x="22953" y="13831"/>
                    <a:pt x="22953" y="14166"/>
                  </a:cubicBezTo>
                  <a:cubicBezTo>
                    <a:pt x="22974" y="14605"/>
                    <a:pt x="23100" y="14793"/>
                    <a:pt x="23518" y="14835"/>
                  </a:cubicBezTo>
                  <a:cubicBezTo>
                    <a:pt x="24062" y="14856"/>
                    <a:pt x="24585" y="14835"/>
                    <a:pt x="25150" y="14856"/>
                  </a:cubicBezTo>
                  <a:cubicBezTo>
                    <a:pt x="25632" y="14877"/>
                    <a:pt x="26050" y="14730"/>
                    <a:pt x="26510" y="14479"/>
                  </a:cubicBezTo>
                  <a:cubicBezTo>
                    <a:pt x="27975" y="13705"/>
                    <a:pt x="29461" y="12973"/>
                    <a:pt x="30925" y="12241"/>
                  </a:cubicBezTo>
                  <a:cubicBezTo>
                    <a:pt x="31134" y="12136"/>
                    <a:pt x="31365" y="12052"/>
                    <a:pt x="31595" y="11989"/>
                  </a:cubicBezTo>
                  <a:cubicBezTo>
                    <a:pt x="31846" y="11948"/>
                    <a:pt x="32097" y="12241"/>
                    <a:pt x="32013" y="12450"/>
                  </a:cubicBezTo>
                  <a:cubicBezTo>
                    <a:pt x="31909" y="12722"/>
                    <a:pt x="31846" y="13036"/>
                    <a:pt x="31637" y="13224"/>
                  </a:cubicBezTo>
                  <a:cubicBezTo>
                    <a:pt x="30967" y="13914"/>
                    <a:pt x="30549" y="14751"/>
                    <a:pt x="30005" y="15505"/>
                  </a:cubicBezTo>
                  <a:cubicBezTo>
                    <a:pt x="29544" y="16153"/>
                    <a:pt x="29398" y="16865"/>
                    <a:pt x="29461" y="17639"/>
                  </a:cubicBezTo>
                  <a:cubicBezTo>
                    <a:pt x="29481" y="18120"/>
                    <a:pt x="29670" y="18308"/>
                    <a:pt x="30109" y="18350"/>
                  </a:cubicBezTo>
                  <a:cubicBezTo>
                    <a:pt x="30590" y="18413"/>
                    <a:pt x="31051" y="18371"/>
                    <a:pt x="31490" y="18120"/>
                  </a:cubicBezTo>
                  <a:cubicBezTo>
                    <a:pt x="32411" y="17597"/>
                    <a:pt x="33269" y="17011"/>
                    <a:pt x="34085" y="16321"/>
                  </a:cubicBezTo>
                  <a:cubicBezTo>
                    <a:pt x="34315" y="16111"/>
                    <a:pt x="34503" y="15860"/>
                    <a:pt x="34775" y="15714"/>
                  </a:cubicBezTo>
                  <a:cubicBezTo>
                    <a:pt x="35403" y="15337"/>
                    <a:pt x="35884" y="14814"/>
                    <a:pt x="36407" y="14333"/>
                  </a:cubicBezTo>
                  <a:cubicBezTo>
                    <a:pt x="36575" y="14166"/>
                    <a:pt x="36721" y="14040"/>
                    <a:pt x="36909" y="13935"/>
                  </a:cubicBezTo>
                  <a:cubicBezTo>
                    <a:pt x="37077" y="13831"/>
                    <a:pt x="37391" y="13935"/>
                    <a:pt x="37432" y="14145"/>
                  </a:cubicBezTo>
                  <a:cubicBezTo>
                    <a:pt x="37495" y="14270"/>
                    <a:pt x="37516" y="14438"/>
                    <a:pt x="37495" y="14584"/>
                  </a:cubicBezTo>
                  <a:cubicBezTo>
                    <a:pt x="37432" y="14982"/>
                    <a:pt x="37349" y="15337"/>
                    <a:pt x="37244" y="15735"/>
                  </a:cubicBezTo>
                  <a:cubicBezTo>
                    <a:pt x="37014" y="16572"/>
                    <a:pt x="36972" y="17932"/>
                    <a:pt x="37181" y="18873"/>
                  </a:cubicBezTo>
                  <a:cubicBezTo>
                    <a:pt x="37307" y="18957"/>
                    <a:pt x="37453" y="19062"/>
                    <a:pt x="37642" y="19104"/>
                  </a:cubicBezTo>
                  <a:cubicBezTo>
                    <a:pt x="38060" y="19187"/>
                    <a:pt x="38500" y="19292"/>
                    <a:pt x="38876" y="19062"/>
                  </a:cubicBezTo>
                  <a:cubicBezTo>
                    <a:pt x="39441" y="18664"/>
                    <a:pt x="40006" y="18246"/>
                    <a:pt x="40487" y="17785"/>
                  </a:cubicBezTo>
                  <a:cubicBezTo>
                    <a:pt x="41010" y="17262"/>
                    <a:pt x="41680" y="16948"/>
                    <a:pt x="42203" y="16467"/>
                  </a:cubicBezTo>
                  <a:cubicBezTo>
                    <a:pt x="42475" y="16216"/>
                    <a:pt x="42873" y="16383"/>
                    <a:pt x="42893" y="16781"/>
                  </a:cubicBezTo>
                  <a:cubicBezTo>
                    <a:pt x="42935" y="17283"/>
                    <a:pt x="42956" y="17806"/>
                    <a:pt x="42935" y="18329"/>
                  </a:cubicBezTo>
                  <a:cubicBezTo>
                    <a:pt x="42935" y="18873"/>
                    <a:pt x="42977" y="19396"/>
                    <a:pt x="43354" y="19836"/>
                  </a:cubicBezTo>
                  <a:cubicBezTo>
                    <a:pt x="43458" y="19982"/>
                    <a:pt x="43521" y="20150"/>
                    <a:pt x="43584" y="20338"/>
                  </a:cubicBezTo>
                  <a:cubicBezTo>
                    <a:pt x="43898" y="21489"/>
                    <a:pt x="44777" y="22012"/>
                    <a:pt x="45823" y="22347"/>
                  </a:cubicBezTo>
                  <a:cubicBezTo>
                    <a:pt x="46451" y="22556"/>
                    <a:pt x="47036" y="22389"/>
                    <a:pt x="47455" y="21865"/>
                  </a:cubicBezTo>
                  <a:cubicBezTo>
                    <a:pt x="47685" y="21552"/>
                    <a:pt x="47873" y="21196"/>
                    <a:pt x="48083" y="20882"/>
                  </a:cubicBezTo>
                  <a:cubicBezTo>
                    <a:pt x="48187" y="20756"/>
                    <a:pt x="48292" y="20610"/>
                    <a:pt x="48438" y="20526"/>
                  </a:cubicBezTo>
                  <a:cubicBezTo>
                    <a:pt x="48627" y="20422"/>
                    <a:pt x="48815" y="20338"/>
                    <a:pt x="49024" y="20254"/>
                  </a:cubicBezTo>
                  <a:cubicBezTo>
                    <a:pt x="49464" y="19710"/>
                    <a:pt x="49610" y="19124"/>
                    <a:pt x="50217" y="18706"/>
                  </a:cubicBezTo>
                  <a:close/>
                  <a:moveTo>
                    <a:pt x="30130" y="13810"/>
                  </a:moveTo>
                  <a:cubicBezTo>
                    <a:pt x="29921" y="13852"/>
                    <a:pt x="29816" y="13852"/>
                    <a:pt x="29712" y="13914"/>
                  </a:cubicBezTo>
                  <a:cubicBezTo>
                    <a:pt x="28477" y="14542"/>
                    <a:pt x="27264" y="15191"/>
                    <a:pt x="26050" y="15839"/>
                  </a:cubicBezTo>
                  <a:cubicBezTo>
                    <a:pt x="25987" y="15902"/>
                    <a:pt x="25904" y="16007"/>
                    <a:pt x="25841" y="16111"/>
                  </a:cubicBezTo>
                  <a:cubicBezTo>
                    <a:pt x="25799" y="16195"/>
                    <a:pt x="25799" y="16321"/>
                    <a:pt x="25736" y="16342"/>
                  </a:cubicBezTo>
                  <a:cubicBezTo>
                    <a:pt x="25380" y="16530"/>
                    <a:pt x="25171" y="16969"/>
                    <a:pt x="24669" y="16948"/>
                  </a:cubicBezTo>
                  <a:cubicBezTo>
                    <a:pt x="24543" y="16948"/>
                    <a:pt x="24376" y="17032"/>
                    <a:pt x="24271" y="17137"/>
                  </a:cubicBezTo>
                  <a:cubicBezTo>
                    <a:pt x="23937" y="17471"/>
                    <a:pt x="23539" y="17785"/>
                    <a:pt x="23267" y="18141"/>
                  </a:cubicBezTo>
                  <a:cubicBezTo>
                    <a:pt x="22849" y="18706"/>
                    <a:pt x="22472" y="19271"/>
                    <a:pt x="22326" y="19982"/>
                  </a:cubicBezTo>
                  <a:cubicBezTo>
                    <a:pt x="22179" y="20631"/>
                    <a:pt x="22033" y="21259"/>
                    <a:pt x="21844" y="21907"/>
                  </a:cubicBezTo>
                  <a:cubicBezTo>
                    <a:pt x="21656" y="22577"/>
                    <a:pt x="21593" y="23205"/>
                    <a:pt x="21844" y="23853"/>
                  </a:cubicBezTo>
                  <a:cubicBezTo>
                    <a:pt x="21865" y="23937"/>
                    <a:pt x="21928" y="24041"/>
                    <a:pt x="21865" y="24104"/>
                  </a:cubicBezTo>
                  <a:cubicBezTo>
                    <a:pt x="21530" y="24732"/>
                    <a:pt x="21698" y="25422"/>
                    <a:pt x="21740" y="26071"/>
                  </a:cubicBezTo>
                  <a:cubicBezTo>
                    <a:pt x="21802" y="26887"/>
                    <a:pt x="21844" y="27724"/>
                    <a:pt x="22137" y="28477"/>
                  </a:cubicBezTo>
                  <a:cubicBezTo>
                    <a:pt x="22807" y="30319"/>
                    <a:pt x="23518" y="32139"/>
                    <a:pt x="24460" y="33876"/>
                  </a:cubicBezTo>
                  <a:cubicBezTo>
                    <a:pt x="24627" y="34148"/>
                    <a:pt x="24836" y="34420"/>
                    <a:pt x="25046" y="34650"/>
                  </a:cubicBezTo>
                  <a:lnTo>
                    <a:pt x="27473" y="37077"/>
                  </a:lnTo>
                  <a:cubicBezTo>
                    <a:pt x="27682" y="37286"/>
                    <a:pt x="27912" y="37474"/>
                    <a:pt x="28184" y="37663"/>
                  </a:cubicBezTo>
                  <a:cubicBezTo>
                    <a:pt x="28645" y="37977"/>
                    <a:pt x="29126" y="38311"/>
                    <a:pt x="29649" y="38542"/>
                  </a:cubicBezTo>
                  <a:cubicBezTo>
                    <a:pt x="30590" y="39002"/>
                    <a:pt x="31532" y="39483"/>
                    <a:pt x="32536" y="39797"/>
                  </a:cubicBezTo>
                  <a:cubicBezTo>
                    <a:pt x="33959" y="40257"/>
                    <a:pt x="35424" y="40467"/>
                    <a:pt x="36888" y="40508"/>
                  </a:cubicBezTo>
                  <a:cubicBezTo>
                    <a:pt x="37872" y="40529"/>
                    <a:pt x="38876" y="40571"/>
                    <a:pt x="39860" y="40425"/>
                  </a:cubicBezTo>
                  <a:cubicBezTo>
                    <a:pt x="41157" y="40278"/>
                    <a:pt x="42412" y="39964"/>
                    <a:pt x="43605" y="39462"/>
                  </a:cubicBezTo>
                  <a:cubicBezTo>
                    <a:pt x="44421" y="39148"/>
                    <a:pt x="45237" y="38834"/>
                    <a:pt x="46011" y="38479"/>
                  </a:cubicBezTo>
                  <a:cubicBezTo>
                    <a:pt x="48062" y="37537"/>
                    <a:pt x="49945" y="36386"/>
                    <a:pt x="51472" y="34733"/>
                  </a:cubicBezTo>
                  <a:cubicBezTo>
                    <a:pt x="51828" y="34399"/>
                    <a:pt x="52142" y="34022"/>
                    <a:pt x="52497" y="33708"/>
                  </a:cubicBezTo>
                  <a:cubicBezTo>
                    <a:pt x="53104" y="33185"/>
                    <a:pt x="53523" y="32536"/>
                    <a:pt x="53837" y="31804"/>
                  </a:cubicBezTo>
                  <a:cubicBezTo>
                    <a:pt x="53920" y="31616"/>
                    <a:pt x="53962" y="31407"/>
                    <a:pt x="54046" y="31218"/>
                  </a:cubicBezTo>
                  <a:cubicBezTo>
                    <a:pt x="54088" y="31093"/>
                    <a:pt x="54150" y="30946"/>
                    <a:pt x="54234" y="30842"/>
                  </a:cubicBezTo>
                  <a:cubicBezTo>
                    <a:pt x="54569" y="30444"/>
                    <a:pt x="54757" y="29963"/>
                    <a:pt x="54925" y="29482"/>
                  </a:cubicBezTo>
                  <a:cubicBezTo>
                    <a:pt x="55238" y="28645"/>
                    <a:pt x="55552" y="27766"/>
                    <a:pt x="55866" y="26929"/>
                  </a:cubicBezTo>
                  <a:cubicBezTo>
                    <a:pt x="56013" y="26594"/>
                    <a:pt x="56054" y="26259"/>
                    <a:pt x="55971" y="25946"/>
                  </a:cubicBezTo>
                  <a:cubicBezTo>
                    <a:pt x="55699" y="25736"/>
                    <a:pt x="55448" y="25569"/>
                    <a:pt x="55238" y="25402"/>
                  </a:cubicBezTo>
                  <a:cubicBezTo>
                    <a:pt x="54799" y="25736"/>
                    <a:pt x="54339" y="26029"/>
                    <a:pt x="53962" y="26385"/>
                  </a:cubicBezTo>
                  <a:cubicBezTo>
                    <a:pt x="53293" y="27075"/>
                    <a:pt x="52497" y="27243"/>
                    <a:pt x="51577" y="27222"/>
                  </a:cubicBezTo>
                  <a:cubicBezTo>
                    <a:pt x="51221" y="27222"/>
                    <a:pt x="50949" y="27096"/>
                    <a:pt x="50698" y="26866"/>
                  </a:cubicBezTo>
                  <a:cubicBezTo>
                    <a:pt x="49568" y="25736"/>
                    <a:pt x="48857" y="24397"/>
                    <a:pt x="48919" y="22744"/>
                  </a:cubicBezTo>
                  <a:cubicBezTo>
                    <a:pt x="48919" y="22619"/>
                    <a:pt x="48940" y="22514"/>
                    <a:pt x="48919" y="22389"/>
                  </a:cubicBezTo>
                  <a:cubicBezTo>
                    <a:pt x="48899" y="22263"/>
                    <a:pt x="49003" y="22075"/>
                    <a:pt x="48731" y="21970"/>
                  </a:cubicBezTo>
                  <a:cubicBezTo>
                    <a:pt x="48606" y="22117"/>
                    <a:pt x="48480" y="22284"/>
                    <a:pt x="48375" y="22430"/>
                  </a:cubicBezTo>
                  <a:cubicBezTo>
                    <a:pt x="47685" y="23330"/>
                    <a:pt x="46492" y="23665"/>
                    <a:pt x="45446" y="23225"/>
                  </a:cubicBezTo>
                  <a:cubicBezTo>
                    <a:pt x="45049" y="23058"/>
                    <a:pt x="44672" y="22891"/>
                    <a:pt x="44316" y="22681"/>
                  </a:cubicBezTo>
                  <a:cubicBezTo>
                    <a:pt x="43563" y="22284"/>
                    <a:pt x="43103" y="21635"/>
                    <a:pt x="42789" y="20840"/>
                  </a:cubicBezTo>
                  <a:cubicBezTo>
                    <a:pt x="42684" y="20547"/>
                    <a:pt x="42559" y="20296"/>
                    <a:pt x="42412" y="20024"/>
                  </a:cubicBezTo>
                  <a:cubicBezTo>
                    <a:pt x="42161" y="19668"/>
                    <a:pt x="42036" y="19271"/>
                    <a:pt x="42098" y="18831"/>
                  </a:cubicBezTo>
                  <a:cubicBezTo>
                    <a:pt x="42119" y="18601"/>
                    <a:pt x="42119" y="18350"/>
                    <a:pt x="42098" y="18099"/>
                  </a:cubicBezTo>
                  <a:cubicBezTo>
                    <a:pt x="42098" y="17995"/>
                    <a:pt x="42015" y="17911"/>
                    <a:pt x="41952" y="17785"/>
                  </a:cubicBezTo>
                  <a:cubicBezTo>
                    <a:pt x="41826" y="17869"/>
                    <a:pt x="41722" y="17890"/>
                    <a:pt x="41680" y="17932"/>
                  </a:cubicBezTo>
                  <a:cubicBezTo>
                    <a:pt x="41052" y="18643"/>
                    <a:pt x="40278" y="19187"/>
                    <a:pt x="39588" y="19794"/>
                  </a:cubicBezTo>
                  <a:cubicBezTo>
                    <a:pt x="39378" y="19982"/>
                    <a:pt x="39169" y="20108"/>
                    <a:pt x="38876" y="20129"/>
                  </a:cubicBezTo>
                  <a:cubicBezTo>
                    <a:pt x="38081" y="20192"/>
                    <a:pt x="37328" y="20108"/>
                    <a:pt x="36616" y="19668"/>
                  </a:cubicBezTo>
                  <a:cubicBezTo>
                    <a:pt x="36282" y="19459"/>
                    <a:pt x="36093" y="19187"/>
                    <a:pt x="36093" y="18811"/>
                  </a:cubicBezTo>
                  <a:cubicBezTo>
                    <a:pt x="36135" y="17827"/>
                    <a:pt x="36135" y="16886"/>
                    <a:pt x="36156" y="15902"/>
                  </a:cubicBezTo>
                  <a:cubicBezTo>
                    <a:pt x="35675" y="16091"/>
                    <a:pt x="35298" y="16446"/>
                    <a:pt x="34901" y="16844"/>
                  </a:cubicBezTo>
                  <a:cubicBezTo>
                    <a:pt x="34106" y="17660"/>
                    <a:pt x="33206" y="18287"/>
                    <a:pt x="32264" y="18852"/>
                  </a:cubicBezTo>
                  <a:cubicBezTo>
                    <a:pt x="31678" y="19187"/>
                    <a:pt x="31051" y="19334"/>
                    <a:pt x="30381" y="19334"/>
                  </a:cubicBezTo>
                  <a:cubicBezTo>
                    <a:pt x="29816" y="19334"/>
                    <a:pt x="29377" y="19145"/>
                    <a:pt x="28958" y="18831"/>
                  </a:cubicBezTo>
                  <a:cubicBezTo>
                    <a:pt x="28707" y="18643"/>
                    <a:pt x="28540" y="18413"/>
                    <a:pt x="28540" y="18078"/>
                  </a:cubicBezTo>
                  <a:cubicBezTo>
                    <a:pt x="28498" y="16948"/>
                    <a:pt x="28645" y="15839"/>
                    <a:pt x="29377" y="14898"/>
                  </a:cubicBezTo>
                  <a:cubicBezTo>
                    <a:pt x="29691" y="14626"/>
                    <a:pt x="29963" y="14312"/>
                    <a:pt x="30130" y="13810"/>
                  </a:cubicBezTo>
                  <a:close/>
                  <a:moveTo>
                    <a:pt x="36784" y="41617"/>
                  </a:moveTo>
                  <a:cubicBezTo>
                    <a:pt x="36491" y="42371"/>
                    <a:pt x="35821" y="42580"/>
                    <a:pt x="35319" y="42998"/>
                  </a:cubicBezTo>
                  <a:cubicBezTo>
                    <a:pt x="35215" y="43082"/>
                    <a:pt x="35026" y="43124"/>
                    <a:pt x="34901" y="43124"/>
                  </a:cubicBezTo>
                  <a:cubicBezTo>
                    <a:pt x="34294" y="43145"/>
                    <a:pt x="33687" y="43187"/>
                    <a:pt x="33101" y="43124"/>
                  </a:cubicBezTo>
                  <a:cubicBezTo>
                    <a:pt x="32411" y="43040"/>
                    <a:pt x="31804" y="42705"/>
                    <a:pt x="31490" y="42078"/>
                  </a:cubicBezTo>
                  <a:cubicBezTo>
                    <a:pt x="31218" y="41534"/>
                    <a:pt x="31030" y="40906"/>
                    <a:pt x="30841" y="40425"/>
                  </a:cubicBezTo>
                  <a:cubicBezTo>
                    <a:pt x="29733" y="39797"/>
                    <a:pt x="28728" y="39232"/>
                    <a:pt x="27724" y="38625"/>
                  </a:cubicBezTo>
                  <a:cubicBezTo>
                    <a:pt x="27347" y="38395"/>
                    <a:pt x="26992" y="38102"/>
                    <a:pt x="26678" y="37788"/>
                  </a:cubicBezTo>
                  <a:cubicBezTo>
                    <a:pt x="25904" y="37035"/>
                    <a:pt x="25150" y="36240"/>
                    <a:pt x="24376" y="35487"/>
                  </a:cubicBezTo>
                  <a:cubicBezTo>
                    <a:pt x="24251" y="35382"/>
                    <a:pt x="24125" y="35277"/>
                    <a:pt x="23958" y="35194"/>
                  </a:cubicBezTo>
                  <a:cubicBezTo>
                    <a:pt x="23895" y="35298"/>
                    <a:pt x="23811" y="35382"/>
                    <a:pt x="23790" y="35466"/>
                  </a:cubicBezTo>
                  <a:cubicBezTo>
                    <a:pt x="23686" y="36010"/>
                    <a:pt x="23393" y="36491"/>
                    <a:pt x="23100" y="36930"/>
                  </a:cubicBezTo>
                  <a:cubicBezTo>
                    <a:pt x="22870" y="37286"/>
                    <a:pt x="22598" y="37684"/>
                    <a:pt x="22388" y="38081"/>
                  </a:cubicBezTo>
                  <a:cubicBezTo>
                    <a:pt x="21635" y="39630"/>
                    <a:pt x="20714" y="41094"/>
                    <a:pt x="19773" y="42517"/>
                  </a:cubicBezTo>
                  <a:cubicBezTo>
                    <a:pt x="19459" y="42998"/>
                    <a:pt x="19187" y="43500"/>
                    <a:pt x="19020" y="44065"/>
                  </a:cubicBezTo>
                  <a:cubicBezTo>
                    <a:pt x="18894" y="44568"/>
                    <a:pt x="18664" y="45028"/>
                    <a:pt x="18413" y="45467"/>
                  </a:cubicBezTo>
                  <a:cubicBezTo>
                    <a:pt x="18141" y="45990"/>
                    <a:pt x="17785" y="46513"/>
                    <a:pt x="17618" y="47099"/>
                  </a:cubicBezTo>
                  <a:cubicBezTo>
                    <a:pt x="17409" y="47706"/>
                    <a:pt x="17137" y="48271"/>
                    <a:pt x="16885" y="48857"/>
                  </a:cubicBezTo>
                  <a:cubicBezTo>
                    <a:pt x="16593" y="49485"/>
                    <a:pt x="16404" y="50133"/>
                    <a:pt x="16404" y="50866"/>
                  </a:cubicBezTo>
                  <a:cubicBezTo>
                    <a:pt x="16613" y="50970"/>
                    <a:pt x="16802" y="51075"/>
                    <a:pt x="16969" y="51158"/>
                  </a:cubicBezTo>
                  <a:cubicBezTo>
                    <a:pt x="18036" y="51619"/>
                    <a:pt x="19187" y="51786"/>
                    <a:pt x="20275" y="52037"/>
                  </a:cubicBezTo>
                  <a:cubicBezTo>
                    <a:pt x="20401" y="52058"/>
                    <a:pt x="20568" y="52058"/>
                    <a:pt x="20714" y="52037"/>
                  </a:cubicBezTo>
                  <a:cubicBezTo>
                    <a:pt x="21007" y="51995"/>
                    <a:pt x="21300" y="51933"/>
                    <a:pt x="21614" y="51849"/>
                  </a:cubicBezTo>
                  <a:cubicBezTo>
                    <a:pt x="21740" y="51828"/>
                    <a:pt x="21886" y="51786"/>
                    <a:pt x="21991" y="51682"/>
                  </a:cubicBezTo>
                  <a:cubicBezTo>
                    <a:pt x="22681" y="51158"/>
                    <a:pt x="23372" y="50635"/>
                    <a:pt x="24230" y="50259"/>
                  </a:cubicBezTo>
                  <a:cubicBezTo>
                    <a:pt x="24146" y="49840"/>
                    <a:pt x="24125" y="49443"/>
                    <a:pt x="23979" y="49087"/>
                  </a:cubicBezTo>
                  <a:cubicBezTo>
                    <a:pt x="23644" y="48125"/>
                    <a:pt x="23455" y="47120"/>
                    <a:pt x="23309" y="46116"/>
                  </a:cubicBezTo>
                  <a:cubicBezTo>
                    <a:pt x="23288" y="45907"/>
                    <a:pt x="23183" y="45697"/>
                    <a:pt x="23183" y="45488"/>
                  </a:cubicBezTo>
                  <a:cubicBezTo>
                    <a:pt x="23142" y="45091"/>
                    <a:pt x="22911" y="44819"/>
                    <a:pt x="22660" y="44651"/>
                  </a:cubicBezTo>
                  <a:cubicBezTo>
                    <a:pt x="22807" y="43961"/>
                    <a:pt x="22891" y="43772"/>
                    <a:pt x="23246" y="43542"/>
                  </a:cubicBezTo>
                  <a:cubicBezTo>
                    <a:pt x="24230" y="42894"/>
                    <a:pt x="25297" y="42559"/>
                    <a:pt x="26427" y="42371"/>
                  </a:cubicBezTo>
                  <a:cubicBezTo>
                    <a:pt x="26678" y="42308"/>
                    <a:pt x="26971" y="42350"/>
                    <a:pt x="27222" y="42371"/>
                  </a:cubicBezTo>
                  <a:cubicBezTo>
                    <a:pt x="27410" y="42391"/>
                    <a:pt x="27619" y="42496"/>
                    <a:pt x="27787" y="42622"/>
                  </a:cubicBezTo>
                  <a:cubicBezTo>
                    <a:pt x="28100" y="42831"/>
                    <a:pt x="28121" y="43187"/>
                    <a:pt x="28121" y="43521"/>
                  </a:cubicBezTo>
                  <a:cubicBezTo>
                    <a:pt x="28121" y="44337"/>
                    <a:pt x="28038" y="45132"/>
                    <a:pt x="28352" y="45928"/>
                  </a:cubicBezTo>
                  <a:cubicBezTo>
                    <a:pt x="28414" y="46053"/>
                    <a:pt x="28373" y="46221"/>
                    <a:pt x="28373" y="46367"/>
                  </a:cubicBezTo>
                  <a:cubicBezTo>
                    <a:pt x="28435" y="46848"/>
                    <a:pt x="28477" y="47329"/>
                    <a:pt x="28561" y="47811"/>
                  </a:cubicBezTo>
                  <a:cubicBezTo>
                    <a:pt x="28749" y="48731"/>
                    <a:pt x="28958" y="49631"/>
                    <a:pt x="29147" y="50552"/>
                  </a:cubicBezTo>
                  <a:cubicBezTo>
                    <a:pt x="29189" y="50866"/>
                    <a:pt x="29272" y="51200"/>
                    <a:pt x="29251" y="51556"/>
                  </a:cubicBezTo>
                  <a:cubicBezTo>
                    <a:pt x="29189" y="52665"/>
                    <a:pt x="29691" y="53711"/>
                    <a:pt x="29607" y="54841"/>
                  </a:cubicBezTo>
                  <a:cubicBezTo>
                    <a:pt x="29607" y="54904"/>
                    <a:pt x="29649" y="54946"/>
                    <a:pt x="29670" y="55029"/>
                  </a:cubicBezTo>
                  <a:cubicBezTo>
                    <a:pt x="29900" y="55469"/>
                    <a:pt x="29879" y="55971"/>
                    <a:pt x="29795" y="56431"/>
                  </a:cubicBezTo>
                  <a:cubicBezTo>
                    <a:pt x="29712" y="56912"/>
                    <a:pt x="29670" y="57373"/>
                    <a:pt x="29544" y="57854"/>
                  </a:cubicBezTo>
                  <a:cubicBezTo>
                    <a:pt x="29398" y="58377"/>
                    <a:pt x="29481" y="58775"/>
                    <a:pt x="29879" y="59151"/>
                  </a:cubicBezTo>
                  <a:cubicBezTo>
                    <a:pt x="30130" y="59423"/>
                    <a:pt x="30339" y="59674"/>
                    <a:pt x="30632" y="59925"/>
                  </a:cubicBezTo>
                  <a:cubicBezTo>
                    <a:pt x="30821" y="60072"/>
                    <a:pt x="31030" y="60218"/>
                    <a:pt x="31093" y="60449"/>
                  </a:cubicBezTo>
                  <a:cubicBezTo>
                    <a:pt x="31260" y="60783"/>
                    <a:pt x="31511" y="60930"/>
                    <a:pt x="31825" y="60993"/>
                  </a:cubicBezTo>
                  <a:cubicBezTo>
                    <a:pt x="31909" y="60972"/>
                    <a:pt x="31992" y="60972"/>
                    <a:pt x="32013" y="60909"/>
                  </a:cubicBezTo>
                  <a:cubicBezTo>
                    <a:pt x="32871" y="60093"/>
                    <a:pt x="33896" y="59570"/>
                    <a:pt x="35026" y="59214"/>
                  </a:cubicBezTo>
                  <a:cubicBezTo>
                    <a:pt x="35968" y="58900"/>
                    <a:pt x="36888" y="58503"/>
                    <a:pt x="37872" y="58398"/>
                  </a:cubicBezTo>
                  <a:cubicBezTo>
                    <a:pt x="38060" y="58377"/>
                    <a:pt x="38207" y="58314"/>
                    <a:pt x="38395" y="58273"/>
                  </a:cubicBezTo>
                  <a:cubicBezTo>
                    <a:pt x="39441" y="57959"/>
                    <a:pt x="40487" y="57708"/>
                    <a:pt x="41554" y="57582"/>
                  </a:cubicBezTo>
                  <a:cubicBezTo>
                    <a:pt x="43186" y="57394"/>
                    <a:pt x="44777" y="57164"/>
                    <a:pt x="46430" y="57226"/>
                  </a:cubicBezTo>
                  <a:cubicBezTo>
                    <a:pt x="46995" y="57247"/>
                    <a:pt x="47580" y="57226"/>
                    <a:pt x="48145" y="57226"/>
                  </a:cubicBezTo>
                  <a:cubicBezTo>
                    <a:pt x="48313" y="57226"/>
                    <a:pt x="48501" y="57164"/>
                    <a:pt x="48668" y="57122"/>
                  </a:cubicBezTo>
                  <a:cubicBezTo>
                    <a:pt x="48752" y="56599"/>
                    <a:pt x="48752" y="56159"/>
                    <a:pt x="48710" y="55594"/>
                  </a:cubicBezTo>
                  <a:cubicBezTo>
                    <a:pt x="48313" y="55762"/>
                    <a:pt x="48145" y="56034"/>
                    <a:pt x="47978" y="56327"/>
                  </a:cubicBezTo>
                  <a:cubicBezTo>
                    <a:pt x="47811" y="56536"/>
                    <a:pt x="47643" y="56745"/>
                    <a:pt x="47434" y="56912"/>
                  </a:cubicBezTo>
                  <a:cubicBezTo>
                    <a:pt x="47350" y="56954"/>
                    <a:pt x="47141" y="56933"/>
                    <a:pt x="46995" y="56850"/>
                  </a:cubicBezTo>
                  <a:cubicBezTo>
                    <a:pt x="46848" y="56745"/>
                    <a:pt x="46764" y="56557"/>
                    <a:pt x="46848" y="56389"/>
                  </a:cubicBezTo>
                  <a:cubicBezTo>
                    <a:pt x="46911" y="56285"/>
                    <a:pt x="46974" y="56180"/>
                    <a:pt x="47036" y="56076"/>
                  </a:cubicBezTo>
                  <a:cubicBezTo>
                    <a:pt x="47246" y="55762"/>
                    <a:pt x="47434" y="55427"/>
                    <a:pt x="47664" y="55050"/>
                  </a:cubicBezTo>
                  <a:cubicBezTo>
                    <a:pt x="47246" y="55260"/>
                    <a:pt x="46911" y="55427"/>
                    <a:pt x="46555" y="55573"/>
                  </a:cubicBezTo>
                  <a:cubicBezTo>
                    <a:pt x="46367" y="55657"/>
                    <a:pt x="46199" y="55594"/>
                    <a:pt x="46053" y="55469"/>
                  </a:cubicBezTo>
                  <a:cubicBezTo>
                    <a:pt x="45927" y="55343"/>
                    <a:pt x="45927" y="55050"/>
                    <a:pt x="46095" y="54904"/>
                  </a:cubicBezTo>
                  <a:cubicBezTo>
                    <a:pt x="46220" y="54757"/>
                    <a:pt x="46346" y="54653"/>
                    <a:pt x="46513" y="54548"/>
                  </a:cubicBezTo>
                  <a:cubicBezTo>
                    <a:pt x="46995" y="54276"/>
                    <a:pt x="47518" y="54025"/>
                    <a:pt x="48020" y="53753"/>
                  </a:cubicBezTo>
                  <a:cubicBezTo>
                    <a:pt x="48145" y="53690"/>
                    <a:pt x="48250" y="53586"/>
                    <a:pt x="48438" y="53481"/>
                  </a:cubicBezTo>
                  <a:cubicBezTo>
                    <a:pt x="48124" y="53272"/>
                    <a:pt x="47852" y="53355"/>
                    <a:pt x="47601" y="53376"/>
                  </a:cubicBezTo>
                  <a:cubicBezTo>
                    <a:pt x="46513" y="53544"/>
                    <a:pt x="45404" y="53753"/>
                    <a:pt x="44379" y="54171"/>
                  </a:cubicBezTo>
                  <a:cubicBezTo>
                    <a:pt x="44295" y="54213"/>
                    <a:pt x="44128" y="54234"/>
                    <a:pt x="44044" y="54213"/>
                  </a:cubicBezTo>
                  <a:cubicBezTo>
                    <a:pt x="43919" y="54171"/>
                    <a:pt x="43793" y="54067"/>
                    <a:pt x="43730" y="53920"/>
                  </a:cubicBezTo>
                  <a:cubicBezTo>
                    <a:pt x="43710" y="53858"/>
                    <a:pt x="43793" y="53669"/>
                    <a:pt x="43856" y="53648"/>
                  </a:cubicBezTo>
                  <a:cubicBezTo>
                    <a:pt x="44107" y="53481"/>
                    <a:pt x="44337" y="53355"/>
                    <a:pt x="44567" y="53272"/>
                  </a:cubicBezTo>
                  <a:cubicBezTo>
                    <a:pt x="45342" y="53083"/>
                    <a:pt x="46095" y="52937"/>
                    <a:pt x="46848" y="52770"/>
                  </a:cubicBezTo>
                  <a:cubicBezTo>
                    <a:pt x="47120" y="52728"/>
                    <a:pt x="47371" y="52644"/>
                    <a:pt x="47685" y="52560"/>
                  </a:cubicBezTo>
                  <a:cubicBezTo>
                    <a:pt x="47267" y="51912"/>
                    <a:pt x="47287" y="51221"/>
                    <a:pt x="47225" y="50552"/>
                  </a:cubicBezTo>
                  <a:cubicBezTo>
                    <a:pt x="47225" y="50468"/>
                    <a:pt x="47162" y="50363"/>
                    <a:pt x="47162" y="50301"/>
                  </a:cubicBezTo>
                  <a:cubicBezTo>
                    <a:pt x="46764" y="48355"/>
                    <a:pt x="46325" y="46388"/>
                    <a:pt x="45802" y="44484"/>
                  </a:cubicBezTo>
                  <a:cubicBezTo>
                    <a:pt x="45718" y="44191"/>
                    <a:pt x="45614" y="43919"/>
                    <a:pt x="45488" y="43647"/>
                  </a:cubicBezTo>
                  <a:cubicBezTo>
                    <a:pt x="45258" y="43145"/>
                    <a:pt x="45070" y="42663"/>
                    <a:pt x="44944" y="42140"/>
                  </a:cubicBezTo>
                  <a:cubicBezTo>
                    <a:pt x="44818" y="41575"/>
                    <a:pt x="44630" y="41031"/>
                    <a:pt x="44316" y="40508"/>
                  </a:cubicBezTo>
                  <a:cubicBezTo>
                    <a:pt x="43479" y="40780"/>
                    <a:pt x="42684" y="41052"/>
                    <a:pt x="41889" y="41241"/>
                  </a:cubicBezTo>
                  <a:cubicBezTo>
                    <a:pt x="41052" y="41450"/>
                    <a:pt x="40173" y="41638"/>
                    <a:pt x="39316" y="41722"/>
                  </a:cubicBezTo>
                  <a:cubicBezTo>
                    <a:pt x="38541" y="41659"/>
                    <a:pt x="37704" y="41617"/>
                    <a:pt x="36784" y="41617"/>
                  </a:cubicBezTo>
                  <a:close/>
                  <a:moveTo>
                    <a:pt x="28665" y="61034"/>
                  </a:moveTo>
                  <a:cubicBezTo>
                    <a:pt x="28393" y="60721"/>
                    <a:pt x="28142" y="60386"/>
                    <a:pt x="27828" y="60156"/>
                  </a:cubicBezTo>
                  <a:cubicBezTo>
                    <a:pt x="27473" y="59842"/>
                    <a:pt x="27075" y="59570"/>
                    <a:pt x="26845" y="59151"/>
                  </a:cubicBezTo>
                  <a:cubicBezTo>
                    <a:pt x="26720" y="58921"/>
                    <a:pt x="26448" y="58817"/>
                    <a:pt x="26196" y="58712"/>
                  </a:cubicBezTo>
                  <a:cubicBezTo>
                    <a:pt x="25820" y="58586"/>
                    <a:pt x="25485" y="58419"/>
                    <a:pt x="25192" y="58105"/>
                  </a:cubicBezTo>
                  <a:cubicBezTo>
                    <a:pt x="25004" y="57938"/>
                    <a:pt x="24753" y="57833"/>
                    <a:pt x="24523" y="57666"/>
                  </a:cubicBezTo>
                  <a:cubicBezTo>
                    <a:pt x="24313" y="57540"/>
                    <a:pt x="24062" y="57456"/>
                    <a:pt x="23895" y="57310"/>
                  </a:cubicBezTo>
                  <a:cubicBezTo>
                    <a:pt x="23518" y="56933"/>
                    <a:pt x="23100" y="56808"/>
                    <a:pt x="22598" y="56682"/>
                  </a:cubicBezTo>
                  <a:cubicBezTo>
                    <a:pt x="21489" y="56389"/>
                    <a:pt x="20296" y="56159"/>
                    <a:pt x="19229" y="55678"/>
                  </a:cubicBezTo>
                  <a:cubicBezTo>
                    <a:pt x="18999" y="55573"/>
                    <a:pt x="18706" y="55573"/>
                    <a:pt x="18455" y="55573"/>
                  </a:cubicBezTo>
                  <a:lnTo>
                    <a:pt x="13287" y="55573"/>
                  </a:lnTo>
                  <a:cubicBezTo>
                    <a:pt x="13035" y="55573"/>
                    <a:pt x="12743" y="55594"/>
                    <a:pt x="12491" y="55636"/>
                  </a:cubicBezTo>
                  <a:cubicBezTo>
                    <a:pt x="11466" y="55783"/>
                    <a:pt x="10462" y="55992"/>
                    <a:pt x="9458" y="56159"/>
                  </a:cubicBezTo>
                  <a:cubicBezTo>
                    <a:pt x="8035" y="56327"/>
                    <a:pt x="6758" y="56933"/>
                    <a:pt x="5419" y="57456"/>
                  </a:cubicBezTo>
                  <a:cubicBezTo>
                    <a:pt x="5273" y="58168"/>
                    <a:pt x="5001" y="58796"/>
                    <a:pt x="4561" y="59340"/>
                  </a:cubicBezTo>
                  <a:cubicBezTo>
                    <a:pt x="3871" y="60177"/>
                    <a:pt x="3411" y="61181"/>
                    <a:pt x="2825" y="62081"/>
                  </a:cubicBezTo>
                  <a:cubicBezTo>
                    <a:pt x="2406" y="62771"/>
                    <a:pt x="2239" y="63503"/>
                    <a:pt x="1988" y="64340"/>
                  </a:cubicBezTo>
                  <a:cubicBezTo>
                    <a:pt x="2260" y="64257"/>
                    <a:pt x="2490" y="64257"/>
                    <a:pt x="2657" y="64152"/>
                  </a:cubicBezTo>
                  <a:cubicBezTo>
                    <a:pt x="3243" y="63713"/>
                    <a:pt x="3955" y="63545"/>
                    <a:pt x="4666" y="63420"/>
                  </a:cubicBezTo>
                  <a:cubicBezTo>
                    <a:pt x="5064" y="63336"/>
                    <a:pt x="5419" y="63210"/>
                    <a:pt x="5796" y="63106"/>
                  </a:cubicBezTo>
                  <a:cubicBezTo>
                    <a:pt x="6800" y="62792"/>
                    <a:pt x="7805" y="62499"/>
                    <a:pt x="8851" y="62353"/>
                  </a:cubicBezTo>
                  <a:cubicBezTo>
                    <a:pt x="9499" y="62248"/>
                    <a:pt x="10148" y="62122"/>
                    <a:pt x="10818" y="62039"/>
                  </a:cubicBezTo>
                  <a:cubicBezTo>
                    <a:pt x="11864" y="61871"/>
                    <a:pt x="12910" y="61746"/>
                    <a:pt x="13956" y="61746"/>
                  </a:cubicBezTo>
                  <a:cubicBezTo>
                    <a:pt x="15797" y="61767"/>
                    <a:pt x="17681" y="61767"/>
                    <a:pt x="19543" y="61746"/>
                  </a:cubicBezTo>
                  <a:cubicBezTo>
                    <a:pt x="20547" y="61746"/>
                    <a:pt x="21530" y="61809"/>
                    <a:pt x="22493" y="61976"/>
                  </a:cubicBezTo>
                  <a:cubicBezTo>
                    <a:pt x="22744" y="62039"/>
                    <a:pt x="22974" y="62081"/>
                    <a:pt x="23204" y="62122"/>
                  </a:cubicBezTo>
                  <a:cubicBezTo>
                    <a:pt x="25987" y="62562"/>
                    <a:pt x="28728" y="63022"/>
                    <a:pt x="31427" y="63901"/>
                  </a:cubicBezTo>
                  <a:cubicBezTo>
                    <a:pt x="31553" y="63943"/>
                    <a:pt x="31699" y="63922"/>
                    <a:pt x="31867" y="63922"/>
                  </a:cubicBezTo>
                  <a:cubicBezTo>
                    <a:pt x="31365" y="62646"/>
                    <a:pt x="31030" y="61348"/>
                    <a:pt x="29753" y="60658"/>
                  </a:cubicBezTo>
                  <a:cubicBezTo>
                    <a:pt x="29481" y="60930"/>
                    <a:pt x="29126" y="61034"/>
                    <a:pt x="28665" y="61034"/>
                  </a:cubicBezTo>
                  <a:close/>
                  <a:moveTo>
                    <a:pt x="45195" y="40090"/>
                  </a:moveTo>
                  <a:cubicBezTo>
                    <a:pt x="45258" y="40257"/>
                    <a:pt x="45300" y="40404"/>
                    <a:pt x="45362" y="40529"/>
                  </a:cubicBezTo>
                  <a:cubicBezTo>
                    <a:pt x="45572" y="41115"/>
                    <a:pt x="45760" y="41659"/>
                    <a:pt x="45948" y="42245"/>
                  </a:cubicBezTo>
                  <a:cubicBezTo>
                    <a:pt x="46011" y="42391"/>
                    <a:pt x="46053" y="42580"/>
                    <a:pt x="46137" y="42726"/>
                  </a:cubicBezTo>
                  <a:cubicBezTo>
                    <a:pt x="46597" y="43459"/>
                    <a:pt x="46806" y="44275"/>
                    <a:pt x="46995" y="45091"/>
                  </a:cubicBezTo>
                  <a:cubicBezTo>
                    <a:pt x="47371" y="46513"/>
                    <a:pt x="47706" y="47936"/>
                    <a:pt x="48041" y="49380"/>
                  </a:cubicBezTo>
                  <a:cubicBezTo>
                    <a:pt x="48187" y="49945"/>
                    <a:pt x="48229" y="50552"/>
                    <a:pt x="48250" y="51158"/>
                  </a:cubicBezTo>
                  <a:cubicBezTo>
                    <a:pt x="48313" y="51975"/>
                    <a:pt x="48731" y="52623"/>
                    <a:pt x="49547" y="52937"/>
                  </a:cubicBezTo>
                  <a:cubicBezTo>
                    <a:pt x="49694" y="52979"/>
                    <a:pt x="49903" y="53042"/>
                    <a:pt x="50070" y="52958"/>
                  </a:cubicBezTo>
                  <a:cubicBezTo>
                    <a:pt x="50761" y="52707"/>
                    <a:pt x="51472" y="52498"/>
                    <a:pt x="52163" y="52121"/>
                  </a:cubicBezTo>
                  <a:cubicBezTo>
                    <a:pt x="53000" y="51682"/>
                    <a:pt x="53795" y="51138"/>
                    <a:pt x="54611" y="50614"/>
                  </a:cubicBezTo>
                  <a:cubicBezTo>
                    <a:pt x="55887" y="49778"/>
                    <a:pt x="57142" y="48878"/>
                    <a:pt x="58189" y="47748"/>
                  </a:cubicBezTo>
                  <a:cubicBezTo>
                    <a:pt x="59214" y="46660"/>
                    <a:pt x="59067" y="45404"/>
                    <a:pt x="57958" y="44568"/>
                  </a:cubicBezTo>
                  <a:cubicBezTo>
                    <a:pt x="57896" y="44505"/>
                    <a:pt x="57812" y="44463"/>
                    <a:pt x="57749" y="44400"/>
                  </a:cubicBezTo>
                  <a:cubicBezTo>
                    <a:pt x="56368" y="43396"/>
                    <a:pt x="54820" y="42622"/>
                    <a:pt x="53355" y="41743"/>
                  </a:cubicBezTo>
                  <a:cubicBezTo>
                    <a:pt x="53251" y="41680"/>
                    <a:pt x="53146" y="41638"/>
                    <a:pt x="53021" y="41575"/>
                  </a:cubicBezTo>
                  <a:cubicBezTo>
                    <a:pt x="52100" y="41262"/>
                    <a:pt x="51263" y="40801"/>
                    <a:pt x="50426" y="40299"/>
                  </a:cubicBezTo>
                  <a:cubicBezTo>
                    <a:pt x="49861" y="39964"/>
                    <a:pt x="49254" y="39692"/>
                    <a:pt x="48627" y="39462"/>
                  </a:cubicBezTo>
                  <a:cubicBezTo>
                    <a:pt x="48229" y="39337"/>
                    <a:pt x="47873" y="39127"/>
                    <a:pt x="47455" y="38939"/>
                  </a:cubicBezTo>
                  <a:cubicBezTo>
                    <a:pt x="46743" y="39378"/>
                    <a:pt x="45927" y="39630"/>
                    <a:pt x="45195" y="40090"/>
                  </a:cubicBezTo>
                  <a:close/>
                  <a:moveTo>
                    <a:pt x="33750" y="65198"/>
                  </a:moveTo>
                  <a:cubicBezTo>
                    <a:pt x="33896" y="65198"/>
                    <a:pt x="34001" y="65219"/>
                    <a:pt x="34085" y="65198"/>
                  </a:cubicBezTo>
                  <a:cubicBezTo>
                    <a:pt x="34922" y="64968"/>
                    <a:pt x="35759" y="64696"/>
                    <a:pt x="36533" y="64278"/>
                  </a:cubicBezTo>
                  <a:cubicBezTo>
                    <a:pt x="36888" y="64110"/>
                    <a:pt x="37244" y="63964"/>
                    <a:pt x="37621" y="63838"/>
                  </a:cubicBezTo>
                  <a:cubicBezTo>
                    <a:pt x="39316" y="63231"/>
                    <a:pt x="41094" y="62897"/>
                    <a:pt x="42893" y="62687"/>
                  </a:cubicBezTo>
                  <a:cubicBezTo>
                    <a:pt x="43835" y="62583"/>
                    <a:pt x="44839" y="62562"/>
                    <a:pt x="45781" y="62583"/>
                  </a:cubicBezTo>
                  <a:cubicBezTo>
                    <a:pt x="47392" y="62583"/>
                    <a:pt x="49024" y="62478"/>
                    <a:pt x="50635" y="62687"/>
                  </a:cubicBezTo>
                  <a:cubicBezTo>
                    <a:pt x="51221" y="62771"/>
                    <a:pt x="51765" y="62813"/>
                    <a:pt x="52351" y="62897"/>
                  </a:cubicBezTo>
                  <a:cubicBezTo>
                    <a:pt x="54297" y="63106"/>
                    <a:pt x="56222" y="63441"/>
                    <a:pt x="58042" y="64173"/>
                  </a:cubicBezTo>
                  <a:cubicBezTo>
                    <a:pt x="58314" y="64278"/>
                    <a:pt x="58586" y="64361"/>
                    <a:pt x="58942" y="64466"/>
                  </a:cubicBezTo>
                  <a:cubicBezTo>
                    <a:pt x="58942" y="64319"/>
                    <a:pt x="58942" y="64215"/>
                    <a:pt x="58900" y="64152"/>
                  </a:cubicBezTo>
                  <a:cubicBezTo>
                    <a:pt x="58649" y="63713"/>
                    <a:pt x="58377" y="63273"/>
                    <a:pt x="58105" y="62855"/>
                  </a:cubicBezTo>
                  <a:cubicBezTo>
                    <a:pt x="57603" y="62081"/>
                    <a:pt x="57059" y="61390"/>
                    <a:pt x="56578" y="60595"/>
                  </a:cubicBezTo>
                  <a:cubicBezTo>
                    <a:pt x="56368" y="60260"/>
                    <a:pt x="56138" y="60051"/>
                    <a:pt x="55803" y="59925"/>
                  </a:cubicBezTo>
                  <a:cubicBezTo>
                    <a:pt x="54862" y="59549"/>
                    <a:pt x="53899" y="59130"/>
                    <a:pt x="52937" y="58796"/>
                  </a:cubicBezTo>
                  <a:cubicBezTo>
                    <a:pt x="51681" y="58356"/>
                    <a:pt x="50384" y="58084"/>
                    <a:pt x="49045" y="58063"/>
                  </a:cubicBezTo>
                  <a:cubicBezTo>
                    <a:pt x="47057" y="58042"/>
                    <a:pt x="45070" y="57938"/>
                    <a:pt x="43082" y="58210"/>
                  </a:cubicBezTo>
                  <a:cubicBezTo>
                    <a:pt x="41701" y="58419"/>
                    <a:pt x="40257" y="58503"/>
                    <a:pt x="38897" y="58942"/>
                  </a:cubicBezTo>
                  <a:cubicBezTo>
                    <a:pt x="38541" y="59089"/>
                    <a:pt x="38144" y="59151"/>
                    <a:pt x="37746" y="59214"/>
                  </a:cubicBezTo>
                  <a:cubicBezTo>
                    <a:pt x="37014" y="59298"/>
                    <a:pt x="36344" y="59528"/>
                    <a:pt x="35675" y="59821"/>
                  </a:cubicBezTo>
                  <a:cubicBezTo>
                    <a:pt x="35319" y="59967"/>
                    <a:pt x="34943" y="60135"/>
                    <a:pt x="34587" y="60239"/>
                  </a:cubicBezTo>
                  <a:cubicBezTo>
                    <a:pt x="33938" y="60407"/>
                    <a:pt x="33415" y="60825"/>
                    <a:pt x="32850" y="61181"/>
                  </a:cubicBezTo>
                  <a:cubicBezTo>
                    <a:pt x="32494" y="61411"/>
                    <a:pt x="32327" y="61746"/>
                    <a:pt x="32390" y="62164"/>
                  </a:cubicBezTo>
                  <a:cubicBezTo>
                    <a:pt x="32432" y="62541"/>
                    <a:pt x="32515" y="62876"/>
                    <a:pt x="32641" y="63210"/>
                  </a:cubicBezTo>
                  <a:cubicBezTo>
                    <a:pt x="32829" y="63650"/>
                    <a:pt x="33038" y="64110"/>
                    <a:pt x="33248" y="64529"/>
                  </a:cubicBezTo>
                  <a:cubicBezTo>
                    <a:pt x="33394" y="64738"/>
                    <a:pt x="33582" y="64968"/>
                    <a:pt x="33750" y="65198"/>
                  </a:cubicBezTo>
                  <a:close/>
                  <a:moveTo>
                    <a:pt x="15484" y="49945"/>
                  </a:moveTo>
                  <a:cubicBezTo>
                    <a:pt x="15546" y="49798"/>
                    <a:pt x="15630" y="49610"/>
                    <a:pt x="15672" y="49464"/>
                  </a:cubicBezTo>
                  <a:cubicBezTo>
                    <a:pt x="15839" y="48836"/>
                    <a:pt x="15986" y="48166"/>
                    <a:pt x="16153" y="47539"/>
                  </a:cubicBezTo>
                  <a:cubicBezTo>
                    <a:pt x="16362" y="46785"/>
                    <a:pt x="16697" y="46074"/>
                    <a:pt x="17116" y="45425"/>
                  </a:cubicBezTo>
                  <a:cubicBezTo>
                    <a:pt x="17534" y="44714"/>
                    <a:pt x="17932" y="44024"/>
                    <a:pt x="18141" y="43228"/>
                  </a:cubicBezTo>
                  <a:cubicBezTo>
                    <a:pt x="18204" y="42915"/>
                    <a:pt x="18371" y="42601"/>
                    <a:pt x="18559" y="42350"/>
                  </a:cubicBezTo>
                  <a:cubicBezTo>
                    <a:pt x="20024" y="40257"/>
                    <a:pt x="21133" y="37914"/>
                    <a:pt x="22598" y="35821"/>
                  </a:cubicBezTo>
                  <a:cubicBezTo>
                    <a:pt x="22786" y="35570"/>
                    <a:pt x="22932" y="35277"/>
                    <a:pt x="22932" y="34859"/>
                  </a:cubicBezTo>
                  <a:cubicBezTo>
                    <a:pt x="22619" y="34964"/>
                    <a:pt x="22388" y="35047"/>
                    <a:pt x="22158" y="35152"/>
                  </a:cubicBezTo>
                  <a:cubicBezTo>
                    <a:pt x="20233" y="36031"/>
                    <a:pt x="18434" y="37223"/>
                    <a:pt x="16634" y="38374"/>
                  </a:cubicBezTo>
                  <a:cubicBezTo>
                    <a:pt x="16593" y="38395"/>
                    <a:pt x="16530" y="38437"/>
                    <a:pt x="16509" y="38479"/>
                  </a:cubicBezTo>
                  <a:cubicBezTo>
                    <a:pt x="15588" y="39169"/>
                    <a:pt x="14730" y="39902"/>
                    <a:pt x="13789" y="40571"/>
                  </a:cubicBezTo>
                  <a:cubicBezTo>
                    <a:pt x="12868" y="41220"/>
                    <a:pt x="12094" y="41994"/>
                    <a:pt x="11424" y="42894"/>
                  </a:cubicBezTo>
                  <a:cubicBezTo>
                    <a:pt x="10839" y="43731"/>
                    <a:pt x="10629" y="44484"/>
                    <a:pt x="11299" y="45446"/>
                  </a:cubicBezTo>
                  <a:cubicBezTo>
                    <a:pt x="11885" y="46262"/>
                    <a:pt x="12408" y="47099"/>
                    <a:pt x="12973" y="47915"/>
                  </a:cubicBezTo>
                  <a:cubicBezTo>
                    <a:pt x="13496" y="48648"/>
                    <a:pt x="14521" y="49464"/>
                    <a:pt x="15484" y="49945"/>
                  </a:cubicBezTo>
                  <a:close/>
                  <a:moveTo>
                    <a:pt x="23686" y="44275"/>
                  </a:moveTo>
                  <a:cubicBezTo>
                    <a:pt x="24041" y="46137"/>
                    <a:pt x="24418" y="47957"/>
                    <a:pt x="25087" y="49736"/>
                  </a:cubicBezTo>
                  <a:cubicBezTo>
                    <a:pt x="25276" y="49715"/>
                    <a:pt x="25464" y="49652"/>
                    <a:pt x="25611" y="49631"/>
                  </a:cubicBezTo>
                  <a:cubicBezTo>
                    <a:pt x="25799" y="49610"/>
                    <a:pt x="26008" y="49694"/>
                    <a:pt x="26029" y="49903"/>
                  </a:cubicBezTo>
                  <a:cubicBezTo>
                    <a:pt x="26050" y="50029"/>
                    <a:pt x="26008" y="50217"/>
                    <a:pt x="25904" y="50301"/>
                  </a:cubicBezTo>
                  <a:cubicBezTo>
                    <a:pt x="25694" y="50510"/>
                    <a:pt x="25464" y="50677"/>
                    <a:pt x="25213" y="50866"/>
                  </a:cubicBezTo>
                  <a:cubicBezTo>
                    <a:pt x="25318" y="51619"/>
                    <a:pt x="25360" y="52330"/>
                    <a:pt x="25611" y="53021"/>
                  </a:cubicBezTo>
                  <a:cubicBezTo>
                    <a:pt x="26029" y="54171"/>
                    <a:pt x="26301" y="55343"/>
                    <a:pt x="26322" y="56599"/>
                  </a:cubicBezTo>
                  <a:cubicBezTo>
                    <a:pt x="26992" y="56431"/>
                    <a:pt x="27598" y="56180"/>
                    <a:pt x="28289" y="56117"/>
                  </a:cubicBezTo>
                  <a:cubicBezTo>
                    <a:pt x="28456" y="56117"/>
                    <a:pt x="28645" y="55950"/>
                    <a:pt x="28854" y="55804"/>
                  </a:cubicBezTo>
                  <a:cubicBezTo>
                    <a:pt x="28770" y="55448"/>
                    <a:pt x="28624" y="55071"/>
                    <a:pt x="28624" y="54736"/>
                  </a:cubicBezTo>
                  <a:cubicBezTo>
                    <a:pt x="28624" y="53983"/>
                    <a:pt x="28561" y="53251"/>
                    <a:pt x="28393" y="52519"/>
                  </a:cubicBezTo>
                  <a:cubicBezTo>
                    <a:pt x="28352" y="52372"/>
                    <a:pt x="28352" y="52226"/>
                    <a:pt x="28352" y="52058"/>
                  </a:cubicBezTo>
                  <a:cubicBezTo>
                    <a:pt x="28414" y="51326"/>
                    <a:pt x="28247" y="50635"/>
                    <a:pt x="28121" y="49924"/>
                  </a:cubicBezTo>
                  <a:cubicBezTo>
                    <a:pt x="27912" y="48689"/>
                    <a:pt x="27515" y="47476"/>
                    <a:pt x="27598" y="46179"/>
                  </a:cubicBezTo>
                  <a:cubicBezTo>
                    <a:pt x="27598" y="45990"/>
                    <a:pt x="27556" y="45823"/>
                    <a:pt x="27494" y="45656"/>
                  </a:cubicBezTo>
                  <a:cubicBezTo>
                    <a:pt x="27347" y="45258"/>
                    <a:pt x="27347" y="44840"/>
                    <a:pt x="27347" y="44400"/>
                  </a:cubicBezTo>
                  <a:lnTo>
                    <a:pt x="27347" y="43584"/>
                  </a:lnTo>
                  <a:cubicBezTo>
                    <a:pt x="27305" y="43208"/>
                    <a:pt x="27180" y="43061"/>
                    <a:pt x="26761" y="43061"/>
                  </a:cubicBezTo>
                  <a:cubicBezTo>
                    <a:pt x="26510" y="43061"/>
                    <a:pt x="26238" y="43124"/>
                    <a:pt x="25987" y="43166"/>
                  </a:cubicBezTo>
                  <a:cubicBezTo>
                    <a:pt x="25820" y="43208"/>
                    <a:pt x="25694" y="43270"/>
                    <a:pt x="25569" y="43312"/>
                  </a:cubicBezTo>
                  <a:cubicBezTo>
                    <a:pt x="24836" y="43375"/>
                    <a:pt x="24271" y="43710"/>
                    <a:pt x="23686" y="44275"/>
                  </a:cubicBezTo>
                  <a:close/>
                  <a:moveTo>
                    <a:pt x="25067" y="54276"/>
                  </a:moveTo>
                  <a:cubicBezTo>
                    <a:pt x="24313" y="54485"/>
                    <a:pt x="23853" y="54485"/>
                    <a:pt x="23309" y="54171"/>
                  </a:cubicBezTo>
                  <a:cubicBezTo>
                    <a:pt x="22702" y="53816"/>
                    <a:pt x="22137" y="53439"/>
                    <a:pt x="21572" y="53042"/>
                  </a:cubicBezTo>
                  <a:cubicBezTo>
                    <a:pt x="21321" y="52853"/>
                    <a:pt x="21049" y="52770"/>
                    <a:pt x="20735" y="52832"/>
                  </a:cubicBezTo>
                  <a:cubicBezTo>
                    <a:pt x="20484" y="52874"/>
                    <a:pt x="20191" y="52916"/>
                    <a:pt x="19940" y="52853"/>
                  </a:cubicBezTo>
                  <a:cubicBezTo>
                    <a:pt x="18810" y="52623"/>
                    <a:pt x="17681" y="52456"/>
                    <a:pt x="16634" y="51995"/>
                  </a:cubicBezTo>
                  <a:cubicBezTo>
                    <a:pt x="16446" y="51912"/>
                    <a:pt x="16237" y="51891"/>
                    <a:pt x="16090" y="51828"/>
                  </a:cubicBezTo>
                  <a:cubicBezTo>
                    <a:pt x="15651" y="52309"/>
                    <a:pt x="15881" y="52937"/>
                    <a:pt x="15504" y="53376"/>
                  </a:cubicBezTo>
                  <a:lnTo>
                    <a:pt x="15504" y="54653"/>
                  </a:lnTo>
                  <a:cubicBezTo>
                    <a:pt x="15714" y="54695"/>
                    <a:pt x="15902" y="54715"/>
                    <a:pt x="16111" y="54715"/>
                  </a:cubicBezTo>
                  <a:lnTo>
                    <a:pt x="18643" y="54715"/>
                  </a:lnTo>
                  <a:cubicBezTo>
                    <a:pt x="18936" y="54715"/>
                    <a:pt x="19250" y="54736"/>
                    <a:pt x="19543" y="54841"/>
                  </a:cubicBezTo>
                  <a:cubicBezTo>
                    <a:pt x="20694" y="55301"/>
                    <a:pt x="21886" y="55573"/>
                    <a:pt x="23100" y="55866"/>
                  </a:cubicBezTo>
                  <a:cubicBezTo>
                    <a:pt x="23602" y="55992"/>
                    <a:pt x="24062" y="56117"/>
                    <a:pt x="24439" y="56536"/>
                  </a:cubicBezTo>
                  <a:cubicBezTo>
                    <a:pt x="24774" y="56912"/>
                    <a:pt x="25025" y="56954"/>
                    <a:pt x="25548" y="56975"/>
                  </a:cubicBezTo>
                  <a:cubicBezTo>
                    <a:pt x="25485" y="56306"/>
                    <a:pt x="25297" y="55657"/>
                    <a:pt x="25234" y="54967"/>
                  </a:cubicBezTo>
                  <a:cubicBezTo>
                    <a:pt x="25192" y="54715"/>
                    <a:pt x="25108" y="54506"/>
                    <a:pt x="25067" y="54276"/>
                  </a:cubicBezTo>
                  <a:close/>
                  <a:moveTo>
                    <a:pt x="20714" y="22953"/>
                  </a:moveTo>
                  <a:cubicBezTo>
                    <a:pt x="20777" y="22640"/>
                    <a:pt x="20798" y="22409"/>
                    <a:pt x="20840" y="22158"/>
                  </a:cubicBezTo>
                  <a:cubicBezTo>
                    <a:pt x="20924" y="21886"/>
                    <a:pt x="21007" y="21635"/>
                    <a:pt x="21112" y="21384"/>
                  </a:cubicBezTo>
                  <a:cubicBezTo>
                    <a:pt x="21468" y="20589"/>
                    <a:pt x="21510" y="19710"/>
                    <a:pt x="21447" y="18852"/>
                  </a:cubicBezTo>
                  <a:cubicBezTo>
                    <a:pt x="21405" y="18246"/>
                    <a:pt x="21007" y="17869"/>
                    <a:pt x="20401" y="17869"/>
                  </a:cubicBezTo>
                  <a:cubicBezTo>
                    <a:pt x="20170" y="17869"/>
                    <a:pt x="19940" y="17869"/>
                    <a:pt x="19689" y="17890"/>
                  </a:cubicBezTo>
                  <a:cubicBezTo>
                    <a:pt x="19438" y="17911"/>
                    <a:pt x="19208" y="18078"/>
                    <a:pt x="19208" y="18308"/>
                  </a:cubicBezTo>
                  <a:cubicBezTo>
                    <a:pt x="19166" y="19166"/>
                    <a:pt x="19020" y="20066"/>
                    <a:pt x="19438" y="20861"/>
                  </a:cubicBezTo>
                  <a:cubicBezTo>
                    <a:pt x="19752" y="21489"/>
                    <a:pt x="20150" y="22117"/>
                    <a:pt x="20505" y="22723"/>
                  </a:cubicBezTo>
                  <a:cubicBezTo>
                    <a:pt x="20568" y="22786"/>
                    <a:pt x="20610" y="22828"/>
                    <a:pt x="20714" y="22953"/>
                  </a:cubicBezTo>
                  <a:close/>
                  <a:moveTo>
                    <a:pt x="54088" y="33771"/>
                  </a:moveTo>
                  <a:cubicBezTo>
                    <a:pt x="54485" y="33792"/>
                    <a:pt x="54778" y="33792"/>
                    <a:pt x="55071" y="33792"/>
                  </a:cubicBezTo>
                  <a:cubicBezTo>
                    <a:pt x="56368" y="33792"/>
                    <a:pt x="57331" y="33080"/>
                    <a:pt x="58147" y="32160"/>
                  </a:cubicBezTo>
                  <a:cubicBezTo>
                    <a:pt x="58544" y="31720"/>
                    <a:pt x="58210" y="30884"/>
                    <a:pt x="57624" y="30863"/>
                  </a:cubicBezTo>
                  <a:cubicBezTo>
                    <a:pt x="56954" y="30842"/>
                    <a:pt x="56243" y="30758"/>
                    <a:pt x="55510" y="30863"/>
                  </a:cubicBezTo>
                  <a:cubicBezTo>
                    <a:pt x="55071" y="31804"/>
                    <a:pt x="54611" y="32746"/>
                    <a:pt x="54088" y="33771"/>
                  </a:cubicBezTo>
                  <a:close/>
                  <a:moveTo>
                    <a:pt x="35738" y="41555"/>
                  </a:moveTo>
                  <a:cubicBezTo>
                    <a:pt x="34482" y="41324"/>
                    <a:pt x="33310" y="41073"/>
                    <a:pt x="32160" y="40864"/>
                  </a:cubicBezTo>
                  <a:cubicBezTo>
                    <a:pt x="32097" y="41596"/>
                    <a:pt x="32432" y="41994"/>
                    <a:pt x="33059" y="42182"/>
                  </a:cubicBezTo>
                  <a:cubicBezTo>
                    <a:pt x="33206" y="42224"/>
                    <a:pt x="33352" y="42224"/>
                    <a:pt x="33520" y="42224"/>
                  </a:cubicBezTo>
                  <a:lnTo>
                    <a:pt x="34817" y="42224"/>
                  </a:lnTo>
                  <a:cubicBezTo>
                    <a:pt x="35110" y="41994"/>
                    <a:pt x="35361" y="41806"/>
                    <a:pt x="35738" y="41555"/>
                  </a:cubicBezTo>
                  <a:close/>
                  <a:moveTo>
                    <a:pt x="26887" y="57833"/>
                  </a:moveTo>
                  <a:cubicBezTo>
                    <a:pt x="27222" y="58482"/>
                    <a:pt x="27724" y="58984"/>
                    <a:pt x="28310" y="59402"/>
                  </a:cubicBezTo>
                  <a:cubicBezTo>
                    <a:pt x="28540" y="59256"/>
                    <a:pt x="28728" y="59130"/>
                    <a:pt x="28896" y="59005"/>
                  </a:cubicBezTo>
                  <a:lnTo>
                    <a:pt x="28896" y="57143"/>
                  </a:lnTo>
                  <a:cubicBezTo>
                    <a:pt x="28226" y="57268"/>
                    <a:pt x="27556" y="57268"/>
                    <a:pt x="26887" y="57833"/>
                  </a:cubicBezTo>
                  <a:close/>
                  <a:moveTo>
                    <a:pt x="22472" y="52707"/>
                  </a:moveTo>
                  <a:cubicBezTo>
                    <a:pt x="22974" y="52979"/>
                    <a:pt x="23435" y="53251"/>
                    <a:pt x="23937" y="53544"/>
                  </a:cubicBezTo>
                  <a:cubicBezTo>
                    <a:pt x="24041" y="53586"/>
                    <a:pt x="24167" y="53607"/>
                    <a:pt x="24271" y="53607"/>
                  </a:cubicBezTo>
                  <a:cubicBezTo>
                    <a:pt x="24460" y="53648"/>
                    <a:pt x="24690" y="53376"/>
                    <a:pt x="24690" y="53188"/>
                  </a:cubicBezTo>
                  <a:cubicBezTo>
                    <a:pt x="24669" y="52979"/>
                    <a:pt x="24564" y="52853"/>
                    <a:pt x="24355" y="52853"/>
                  </a:cubicBezTo>
                  <a:cubicBezTo>
                    <a:pt x="23853" y="52874"/>
                    <a:pt x="23435" y="52623"/>
                    <a:pt x="22974" y="52456"/>
                  </a:cubicBezTo>
                  <a:cubicBezTo>
                    <a:pt x="22765" y="52414"/>
                    <a:pt x="22639" y="52456"/>
                    <a:pt x="22472" y="52707"/>
                  </a:cubicBezTo>
                  <a:close/>
                  <a:moveTo>
                    <a:pt x="23497" y="51723"/>
                  </a:moveTo>
                  <a:cubicBezTo>
                    <a:pt x="23832" y="51912"/>
                    <a:pt x="24083" y="52142"/>
                    <a:pt x="24460" y="51891"/>
                  </a:cubicBezTo>
                  <a:cubicBezTo>
                    <a:pt x="24418" y="51682"/>
                    <a:pt x="24376" y="51451"/>
                    <a:pt x="24334" y="51242"/>
                  </a:cubicBezTo>
                  <a:cubicBezTo>
                    <a:pt x="23937" y="51263"/>
                    <a:pt x="23707" y="51389"/>
                    <a:pt x="23497" y="51723"/>
                  </a:cubicBezTo>
                  <a:close/>
                  <a:moveTo>
                    <a:pt x="12596" y="62792"/>
                  </a:moveTo>
                  <a:lnTo>
                    <a:pt x="12596" y="62750"/>
                  </a:lnTo>
                  <a:lnTo>
                    <a:pt x="12199" y="62750"/>
                  </a:lnTo>
                  <a:lnTo>
                    <a:pt x="12199" y="6279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80;p37"/>
            <p:cNvSpPr/>
            <p:nvPr/>
          </p:nvSpPr>
          <p:spPr>
            <a:xfrm>
              <a:off x="-1599125" y="1614225"/>
              <a:ext cx="429475" cy="219725"/>
            </a:xfrm>
            <a:custGeom>
              <a:avLst/>
              <a:gdLst/>
              <a:ahLst/>
              <a:cxnLst/>
              <a:rect l="l" t="t" r="r" b="b"/>
              <a:pathLst>
                <a:path w="17179" h="8789" extrusionOk="0">
                  <a:moveTo>
                    <a:pt x="16970" y="5482"/>
                  </a:moveTo>
                  <a:cubicBezTo>
                    <a:pt x="17179" y="5671"/>
                    <a:pt x="17158" y="5859"/>
                    <a:pt x="17012" y="5985"/>
                  </a:cubicBezTo>
                  <a:cubicBezTo>
                    <a:pt x="16740" y="6299"/>
                    <a:pt x="16447" y="6591"/>
                    <a:pt x="16237" y="6947"/>
                  </a:cubicBezTo>
                  <a:cubicBezTo>
                    <a:pt x="16237" y="6989"/>
                    <a:pt x="16216" y="7010"/>
                    <a:pt x="16175" y="7010"/>
                  </a:cubicBezTo>
                  <a:cubicBezTo>
                    <a:pt x="15170" y="7575"/>
                    <a:pt x="14291" y="8412"/>
                    <a:pt x="13120" y="8705"/>
                  </a:cubicBezTo>
                  <a:cubicBezTo>
                    <a:pt x="12911" y="8747"/>
                    <a:pt x="12701" y="8788"/>
                    <a:pt x="12492" y="8788"/>
                  </a:cubicBezTo>
                  <a:lnTo>
                    <a:pt x="7701" y="8788"/>
                  </a:lnTo>
                  <a:cubicBezTo>
                    <a:pt x="7449" y="8788"/>
                    <a:pt x="7157" y="8747"/>
                    <a:pt x="6885" y="8684"/>
                  </a:cubicBezTo>
                  <a:cubicBezTo>
                    <a:pt x="6529" y="8579"/>
                    <a:pt x="6131" y="8516"/>
                    <a:pt x="5755" y="8495"/>
                  </a:cubicBezTo>
                  <a:cubicBezTo>
                    <a:pt x="5399" y="8475"/>
                    <a:pt x="5043" y="8349"/>
                    <a:pt x="4708" y="8203"/>
                  </a:cubicBezTo>
                  <a:cubicBezTo>
                    <a:pt x="4353" y="8077"/>
                    <a:pt x="4039" y="7889"/>
                    <a:pt x="3725" y="7742"/>
                  </a:cubicBezTo>
                  <a:cubicBezTo>
                    <a:pt x="3160" y="7470"/>
                    <a:pt x="2763" y="7115"/>
                    <a:pt x="2365" y="6591"/>
                  </a:cubicBezTo>
                  <a:cubicBezTo>
                    <a:pt x="1905" y="5964"/>
                    <a:pt x="1403" y="5357"/>
                    <a:pt x="984" y="4708"/>
                  </a:cubicBezTo>
                  <a:cubicBezTo>
                    <a:pt x="231" y="3558"/>
                    <a:pt x="1" y="2281"/>
                    <a:pt x="126" y="921"/>
                  </a:cubicBezTo>
                  <a:cubicBezTo>
                    <a:pt x="147" y="565"/>
                    <a:pt x="356" y="314"/>
                    <a:pt x="566" y="42"/>
                  </a:cubicBezTo>
                  <a:cubicBezTo>
                    <a:pt x="628" y="1"/>
                    <a:pt x="754" y="1"/>
                    <a:pt x="796" y="1"/>
                  </a:cubicBezTo>
                  <a:cubicBezTo>
                    <a:pt x="879" y="21"/>
                    <a:pt x="963" y="105"/>
                    <a:pt x="984" y="189"/>
                  </a:cubicBezTo>
                  <a:cubicBezTo>
                    <a:pt x="1005" y="293"/>
                    <a:pt x="1005" y="419"/>
                    <a:pt x="984" y="524"/>
                  </a:cubicBezTo>
                  <a:cubicBezTo>
                    <a:pt x="545" y="1779"/>
                    <a:pt x="963" y="2909"/>
                    <a:pt x="1507" y="3976"/>
                  </a:cubicBezTo>
                  <a:cubicBezTo>
                    <a:pt x="2009" y="4918"/>
                    <a:pt x="2784" y="5650"/>
                    <a:pt x="3411" y="6487"/>
                  </a:cubicBezTo>
                  <a:cubicBezTo>
                    <a:pt x="3495" y="6571"/>
                    <a:pt x="3600" y="6633"/>
                    <a:pt x="3704" y="6696"/>
                  </a:cubicBezTo>
                  <a:cubicBezTo>
                    <a:pt x="4206" y="6926"/>
                    <a:pt x="4667" y="7156"/>
                    <a:pt x="5169" y="7366"/>
                  </a:cubicBezTo>
                  <a:cubicBezTo>
                    <a:pt x="5273" y="7428"/>
                    <a:pt x="5399" y="7470"/>
                    <a:pt x="5504" y="7470"/>
                  </a:cubicBezTo>
                  <a:cubicBezTo>
                    <a:pt x="6320" y="7575"/>
                    <a:pt x="7115" y="7742"/>
                    <a:pt x="7910" y="7763"/>
                  </a:cubicBezTo>
                  <a:cubicBezTo>
                    <a:pt x="9333" y="7826"/>
                    <a:pt x="10734" y="7763"/>
                    <a:pt x="12157" y="7763"/>
                  </a:cubicBezTo>
                  <a:cubicBezTo>
                    <a:pt x="12973" y="7763"/>
                    <a:pt x="13664" y="7470"/>
                    <a:pt x="14291" y="6989"/>
                  </a:cubicBezTo>
                  <a:cubicBezTo>
                    <a:pt x="14480" y="6822"/>
                    <a:pt x="14689" y="6696"/>
                    <a:pt x="14898" y="6591"/>
                  </a:cubicBezTo>
                  <a:cubicBezTo>
                    <a:pt x="15233" y="6403"/>
                    <a:pt x="15589" y="6257"/>
                    <a:pt x="15819" y="5901"/>
                  </a:cubicBezTo>
                  <a:cubicBezTo>
                    <a:pt x="16133" y="5629"/>
                    <a:pt x="16593" y="5566"/>
                    <a:pt x="16970" y="548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81;p37"/>
            <p:cNvSpPr/>
            <p:nvPr/>
          </p:nvSpPr>
          <p:spPr>
            <a:xfrm>
              <a:off x="-1261200" y="1599050"/>
              <a:ext cx="39250" cy="46575"/>
            </a:xfrm>
            <a:custGeom>
              <a:avLst/>
              <a:gdLst/>
              <a:ahLst/>
              <a:cxnLst/>
              <a:rect l="l" t="t" r="r" b="b"/>
              <a:pathLst>
                <a:path w="1570" h="1863" extrusionOk="0">
                  <a:moveTo>
                    <a:pt x="1570" y="817"/>
                  </a:moveTo>
                  <a:cubicBezTo>
                    <a:pt x="1570" y="1361"/>
                    <a:pt x="1235" y="1758"/>
                    <a:pt x="774" y="1842"/>
                  </a:cubicBezTo>
                  <a:cubicBezTo>
                    <a:pt x="523" y="1863"/>
                    <a:pt x="314" y="1800"/>
                    <a:pt x="147" y="1570"/>
                  </a:cubicBezTo>
                  <a:cubicBezTo>
                    <a:pt x="21" y="1382"/>
                    <a:pt x="0" y="1152"/>
                    <a:pt x="105" y="963"/>
                  </a:cubicBezTo>
                  <a:cubicBezTo>
                    <a:pt x="293" y="712"/>
                    <a:pt x="502" y="440"/>
                    <a:pt x="754" y="231"/>
                  </a:cubicBezTo>
                  <a:cubicBezTo>
                    <a:pt x="1046" y="1"/>
                    <a:pt x="1402" y="147"/>
                    <a:pt x="1507" y="524"/>
                  </a:cubicBezTo>
                  <a:cubicBezTo>
                    <a:pt x="1549" y="628"/>
                    <a:pt x="1549" y="733"/>
                    <a:pt x="1570" y="81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82;p37"/>
            <p:cNvSpPr/>
            <p:nvPr/>
          </p:nvSpPr>
          <p:spPr>
            <a:xfrm>
              <a:off x="-1527450" y="1533150"/>
              <a:ext cx="41350" cy="38725"/>
            </a:xfrm>
            <a:custGeom>
              <a:avLst/>
              <a:gdLst/>
              <a:ahLst/>
              <a:cxnLst/>
              <a:rect l="l" t="t" r="r" b="b"/>
              <a:pathLst>
                <a:path w="1654" h="1549" extrusionOk="0">
                  <a:moveTo>
                    <a:pt x="649" y="21"/>
                  </a:moveTo>
                  <a:cubicBezTo>
                    <a:pt x="1151" y="0"/>
                    <a:pt x="1402" y="84"/>
                    <a:pt x="1507" y="356"/>
                  </a:cubicBezTo>
                  <a:cubicBezTo>
                    <a:pt x="1611" y="649"/>
                    <a:pt x="1653" y="963"/>
                    <a:pt x="1465" y="1235"/>
                  </a:cubicBezTo>
                  <a:cubicBezTo>
                    <a:pt x="1381" y="1339"/>
                    <a:pt x="1235" y="1402"/>
                    <a:pt x="1088" y="1444"/>
                  </a:cubicBezTo>
                  <a:cubicBezTo>
                    <a:pt x="461" y="1549"/>
                    <a:pt x="0" y="1130"/>
                    <a:pt x="0" y="461"/>
                  </a:cubicBezTo>
                  <a:cubicBezTo>
                    <a:pt x="0" y="356"/>
                    <a:pt x="126" y="189"/>
                    <a:pt x="230" y="126"/>
                  </a:cubicBezTo>
                  <a:cubicBezTo>
                    <a:pt x="440" y="21"/>
                    <a:pt x="649" y="21"/>
                    <a:pt x="649" y="2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83;p37"/>
            <p:cNvSpPr/>
            <p:nvPr/>
          </p:nvSpPr>
          <p:spPr>
            <a:xfrm flipH="1">
              <a:off x="-590075" y="1442125"/>
              <a:ext cx="257900" cy="310750"/>
            </a:xfrm>
            <a:custGeom>
              <a:avLst/>
              <a:gdLst/>
              <a:ahLst/>
              <a:cxnLst/>
              <a:rect l="l" t="t" r="r" b="b"/>
              <a:pathLst>
                <a:path w="10316" h="12430" extrusionOk="0">
                  <a:moveTo>
                    <a:pt x="4624" y="168"/>
                  </a:moveTo>
                  <a:cubicBezTo>
                    <a:pt x="3934" y="1110"/>
                    <a:pt x="3453" y="2114"/>
                    <a:pt x="3118" y="3223"/>
                  </a:cubicBezTo>
                  <a:cubicBezTo>
                    <a:pt x="3034" y="3516"/>
                    <a:pt x="2929" y="3830"/>
                    <a:pt x="2929" y="4144"/>
                  </a:cubicBezTo>
                  <a:cubicBezTo>
                    <a:pt x="2909" y="5294"/>
                    <a:pt x="2909" y="6403"/>
                    <a:pt x="2888" y="7554"/>
                  </a:cubicBezTo>
                  <a:cubicBezTo>
                    <a:pt x="2888" y="7993"/>
                    <a:pt x="2992" y="8370"/>
                    <a:pt x="3327" y="8663"/>
                  </a:cubicBezTo>
                  <a:cubicBezTo>
                    <a:pt x="3536" y="8830"/>
                    <a:pt x="3725" y="9040"/>
                    <a:pt x="3892" y="9228"/>
                  </a:cubicBezTo>
                  <a:cubicBezTo>
                    <a:pt x="4352" y="9730"/>
                    <a:pt x="4813" y="10170"/>
                    <a:pt x="5566" y="10065"/>
                  </a:cubicBezTo>
                  <a:cubicBezTo>
                    <a:pt x="5629" y="10065"/>
                    <a:pt x="5712" y="10065"/>
                    <a:pt x="5775" y="10086"/>
                  </a:cubicBezTo>
                  <a:cubicBezTo>
                    <a:pt x="7114" y="10609"/>
                    <a:pt x="8432" y="10462"/>
                    <a:pt x="9730" y="9960"/>
                  </a:cubicBezTo>
                  <a:cubicBezTo>
                    <a:pt x="9855" y="9918"/>
                    <a:pt x="10002" y="9877"/>
                    <a:pt x="10127" y="9835"/>
                  </a:cubicBezTo>
                  <a:cubicBezTo>
                    <a:pt x="10148" y="9835"/>
                    <a:pt x="10169" y="9835"/>
                    <a:pt x="10315" y="9877"/>
                  </a:cubicBezTo>
                  <a:cubicBezTo>
                    <a:pt x="10211" y="9981"/>
                    <a:pt x="10148" y="10086"/>
                    <a:pt x="10064" y="10149"/>
                  </a:cubicBezTo>
                  <a:cubicBezTo>
                    <a:pt x="9018" y="10902"/>
                    <a:pt x="7867" y="11446"/>
                    <a:pt x="6696" y="11948"/>
                  </a:cubicBezTo>
                  <a:cubicBezTo>
                    <a:pt x="5838" y="12325"/>
                    <a:pt x="4896" y="12429"/>
                    <a:pt x="3955" y="12157"/>
                  </a:cubicBezTo>
                  <a:cubicBezTo>
                    <a:pt x="3515" y="12032"/>
                    <a:pt x="3097" y="11948"/>
                    <a:pt x="2637" y="11843"/>
                  </a:cubicBezTo>
                  <a:cubicBezTo>
                    <a:pt x="1988" y="11697"/>
                    <a:pt x="1444" y="11341"/>
                    <a:pt x="1067" y="10755"/>
                  </a:cubicBezTo>
                  <a:cubicBezTo>
                    <a:pt x="712" y="10170"/>
                    <a:pt x="230" y="9646"/>
                    <a:pt x="105" y="8914"/>
                  </a:cubicBezTo>
                  <a:cubicBezTo>
                    <a:pt x="84" y="8684"/>
                    <a:pt x="0" y="8454"/>
                    <a:pt x="21" y="8224"/>
                  </a:cubicBezTo>
                  <a:cubicBezTo>
                    <a:pt x="168" y="6696"/>
                    <a:pt x="272" y="5148"/>
                    <a:pt x="795" y="3725"/>
                  </a:cubicBezTo>
                  <a:cubicBezTo>
                    <a:pt x="1318" y="2260"/>
                    <a:pt x="2260" y="1047"/>
                    <a:pt x="3620" y="231"/>
                  </a:cubicBezTo>
                  <a:cubicBezTo>
                    <a:pt x="3955" y="84"/>
                    <a:pt x="4269" y="1"/>
                    <a:pt x="4624" y="1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84;p37"/>
            <p:cNvSpPr/>
            <p:nvPr/>
          </p:nvSpPr>
          <p:spPr>
            <a:xfrm flipH="1">
              <a:off x="-640300" y="1431675"/>
              <a:ext cx="339000" cy="350475"/>
            </a:xfrm>
            <a:custGeom>
              <a:avLst/>
              <a:gdLst/>
              <a:ahLst/>
              <a:cxnLst/>
              <a:rect l="l" t="t" r="r" b="b"/>
              <a:pathLst>
                <a:path w="13560" h="14019" extrusionOk="0">
                  <a:moveTo>
                    <a:pt x="7324" y="523"/>
                  </a:moveTo>
                  <a:cubicBezTo>
                    <a:pt x="6424" y="1172"/>
                    <a:pt x="6382" y="1214"/>
                    <a:pt x="6006" y="2197"/>
                  </a:cubicBezTo>
                  <a:cubicBezTo>
                    <a:pt x="5524" y="3327"/>
                    <a:pt x="5169" y="4478"/>
                    <a:pt x="5273" y="5733"/>
                  </a:cubicBezTo>
                  <a:cubicBezTo>
                    <a:pt x="5315" y="6298"/>
                    <a:pt x="5294" y="6905"/>
                    <a:pt x="5273" y="7512"/>
                  </a:cubicBezTo>
                  <a:cubicBezTo>
                    <a:pt x="5232" y="7930"/>
                    <a:pt x="5336" y="8244"/>
                    <a:pt x="5692" y="8537"/>
                  </a:cubicBezTo>
                  <a:cubicBezTo>
                    <a:pt x="5901" y="8704"/>
                    <a:pt x="6068" y="8914"/>
                    <a:pt x="6278" y="9102"/>
                  </a:cubicBezTo>
                  <a:cubicBezTo>
                    <a:pt x="6382" y="9186"/>
                    <a:pt x="6529" y="9290"/>
                    <a:pt x="6633" y="9311"/>
                  </a:cubicBezTo>
                  <a:cubicBezTo>
                    <a:pt x="7575" y="9437"/>
                    <a:pt x="8517" y="9834"/>
                    <a:pt x="9479" y="9625"/>
                  </a:cubicBezTo>
                  <a:cubicBezTo>
                    <a:pt x="10211" y="9479"/>
                    <a:pt x="10923" y="9186"/>
                    <a:pt x="11634" y="8976"/>
                  </a:cubicBezTo>
                  <a:cubicBezTo>
                    <a:pt x="12136" y="8809"/>
                    <a:pt x="12639" y="8663"/>
                    <a:pt x="13141" y="8537"/>
                  </a:cubicBezTo>
                  <a:cubicBezTo>
                    <a:pt x="13245" y="8495"/>
                    <a:pt x="13371" y="8579"/>
                    <a:pt x="13559" y="8600"/>
                  </a:cubicBezTo>
                  <a:cubicBezTo>
                    <a:pt x="13329" y="9792"/>
                    <a:pt x="12722" y="10671"/>
                    <a:pt x="11927" y="11466"/>
                  </a:cubicBezTo>
                  <a:cubicBezTo>
                    <a:pt x="11383" y="12010"/>
                    <a:pt x="10776" y="12450"/>
                    <a:pt x="10065" y="12764"/>
                  </a:cubicBezTo>
                  <a:cubicBezTo>
                    <a:pt x="9270" y="13119"/>
                    <a:pt x="8496" y="13621"/>
                    <a:pt x="7596" y="13810"/>
                  </a:cubicBezTo>
                  <a:cubicBezTo>
                    <a:pt x="7073" y="13914"/>
                    <a:pt x="6571" y="14019"/>
                    <a:pt x="6048" y="13977"/>
                  </a:cubicBezTo>
                  <a:cubicBezTo>
                    <a:pt x="4771" y="13810"/>
                    <a:pt x="3516" y="13601"/>
                    <a:pt x="2386" y="12952"/>
                  </a:cubicBezTo>
                  <a:cubicBezTo>
                    <a:pt x="1988" y="12722"/>
                    <a:pt x="1654" y="12429"/>
                    <a:pt x="1423" y="12031"/>
                  </a:cubicBezTo>
                  <a:cubicBezTo>
                    <a:pt x="1172" y="11634"/>
                    <a:pt x="900" y="11299"/>
                    <a:pt x="691" y="10901"/>
                  </a:cubicBezTo>
                  <a:cubicBezTo>
                    <a:pt x="210" y="10127"/>
                    <a:pt x="1" y="9269"/>
                    <a:pt x="126" y="8328"/>
                  </a:cubicBezTo>
                  <a:cubicBezTo>
                    <a:pt x="294" y="6926"/>
                    <a:pt x="503" y="5566"/>
                    <a:pt x="900" y="4248"/>
                  </a:cubicBezTo>
                  <a:cubicBezTo>
                    <a:pt x="1047" y="3745"/>
                    <a:pt x="1214" y="3264"/>
                    <a:pt x="1549" y="2846"/>
                  </a:cubicBezTo>
                  <a:cubicBezTo>
                    <a:pt x="1779" y="2574"/>
                    <a:pt x="1988" y="2218"/>
                    <a:pt x="2198" y="1904"/>
                  </a:cubicBezTo>
                  <a:cubicBezTo>
                    <a:pt x="2595" y="1339"/>
                    <a:pt x="3139" y="921"/>
                    <a:pt x="3746" y="544"/>
                  </a:cubicBezTo>
                  <a:cubicBezTo>
                    <a:pt x="4562" y="21"/>
                    <a:pt x="5441" y="0"/>
                    <a:pt x="6341" y="84"/>
                  </a:cubicBezTo>
                  <a:cubicBezTo>
                    <a:pt x="6445" y="84"/>
                    <a:pt x="6550" y="105"/>
                    <a:pt x="6613" y="168"/>
                  </a:cubicBezTo>
                  <a:cubicBezTo>
                    <a:pt x="6843" y="230"/>
                    <a:pt x="7052" y="377"/>
                    <a:pt x="7324" y="523"/>
                  </a:cubicBezTo>
                  <a:close/>
                  <a:moveTo>
                    <a:pt x="5859" y="586"/>
                  </a:moveTo>
                  <a:cubicBezTo>
                    <a:pt x="5483" y="419"/>
                    <a:pt x="5169" y="481"/>
                    <a:pt x="4876" y="649"/>
                  </a:cubicBezTo>
                  <a:cubicBezTo>
                    <a:pt x="3516" y="1486"/>
                    <a:pt x="2595" y="2699"/>
                    <a:pt x="2051" y="4143"/>
                  </a:cubicBezTo>
                  <a:cubicBezTo>
                    <a:pt x="1528" y="5566"/>
                    <a:pt x="1403" y="7114"/>
                    <a:pt x="1298" y="8642"/>
                  </a:cubicBezTo>
                  <a:cubicBezTo>
                    <a:pt x="1256" y="8872"/>
                    <a:pt x="1340" y="9102"/>
                    <a:pt x="1361" y="9332"/>
                  </a:cubicBezTo>
                  <a:cubicBezTo>
                    <a:pt x="1465" y="10044"/>
                    <a:pt x="1967" y="10567"/>
                    <a:pt x="2344" y="11173"/>
                  </a:cubicBezTo>
                  <a:cubicBezTo>
                    <a:pt x="2700" y="11780"/>
                    <a:pt x="3244" y="12115"/>
                    <a:pt x="3913" y="12261"/>
                  </a:cubicBezTo>
                  <a:cubicBezTo>
                    <a:pt x="4353" y="12366"/>
                    <a:pt x="4792" y="12471"/>
                    <a:pt x="5211" y="12575"/>
                  </a:cubicBezTo>
                  <a:cubicBezTo>
                    <a:pt x="6152" y="12847"/>
                    <a:pt x="7094" y="12764"/>
                    <a:pt x="7952" y="12366"/>
                  </a:cubicBezTo>
                  <a:cubicBezTo>
                    <a:pt x="9144" y="11864"/>
                    <a:pt x="10295" y="11299"/>
                    <a:pt x="11341" y="10567"/>
                  </a:cubicBezTo>
                  <a:cubicBezTo>
                    <a:pt x="11404" y="10504"/>
                    <a:pt x="11467" y="10399"/>
                    <a:pt x="11571" y="10295"/>
                  </a:cubicBezTo>
                  <a:cubicBezTo>
                    <a:pt x="11467" y="10274"/>
                    <a:pt x="11404" y="10253"/>
                    <a:pt x="11383" y="10253"/>
                  </a:cubicBezTo>
                  <a:cubicBezTo>
                    <a:pt x="11258" y="10274"/>
                    <a:pt x="11132" y="10336"/>
                    <a:pt x="10986" y="10378"/>
                  </a:cubicBezTo>
                  <a:cubicBezTo>
                    <a:pt x="9688" y="10880"/>
                    <a:pt x="8370" y="11027"/>
                    <a:pt x="7052" y="10504"/>
                  </a:cubicBezTo>
                  <a:cubicBezTo>
                    <a:pt x="6989" y="10483"/>
                    <a:pt x="6905" y="10462"/>
                    <a:pt x="6843" y="10483"/>
                  </a:cubicBezTo>
                  <a:cubicBezTo>
                    <a:pt x="6068" y="10588"/>
                    <a:pt x="5608" y="10148"/>
                    <a:pt x="5169" y="9646"/>
                  </a:cubicBezTo>
                  <a:cubicBezTo>
                    <a:pt x="4980" y="9437"/>
                    <a:pt x="4792" y="9269"/>
                    <a:pt x="4583" y="9081"/>
                  </a:cubicBezTo>
                  <a:cubicBezTo>
                    <a:pt x="4248" y="8788"/>
                    <a:pt x="4123" y="8432"/>
                    <a:pt x="4144" y="7972"/>
                  </a:cubicBezTo>
                  <a:cubicBezTo>
                    <a:pt x="4164" y="6821"/>
                    <a:pt x="4144" y="5712"/>
                    <a:pt x="4185" y="4562"/>
                  </a:cubicBezTo>
                  <a:cubicBezTo>
                    <a:pt x="4185" y="4248"/>
                    <a:pt x="4290" y="3955"/>
                    <a:pt x="4374" y="3641"/>
                  </a:cubicBezTo>
                  <a:cubicBezTo>
                    <a:pt x="4688" y="2532"/>
                    <a:pt x="5190" y="1528"/>
                    <a:pt x="5859" y="58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071889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grpSp>
        <p:nvGrpSpPr>
          <p:cNvPr id="912" name="Google Shape;912;p50"/>
          <p:cNvGrpSpPr/>
          <p:nvPr/>
        </p:nvGrpSpPr>
        <p:grpSpPr>
          <a:xfrm>
            <a:off x="7813964" y="2776975"/>
            <a:ext cx="1226424" cy="1127050"/>
            <a:chOff x="9829325" y="3168150"/>
            <a:chExt cx="1619550" cy="1746475"/>
          </a:xfrm>
        </p:grpSpPr>
        <p:sp>
          <p:nvSpPr>
            <p:cNvPr id="913" name="Google Shape;913;p50"/>
            <p:cNvSpPr/>
            <p:nvPr/>
          </p:nvSpPr>
          <p:spPr>
            <a:xfrm>
              <a:off x="10167325" y="3507350"/>
              <a:ext cx="887775" cy="620925"/>
            </a:xfrm>
            <a:custGeom>
              <a:avLst/>
              <a:gdLst/>
              <a:ahLst/>
              <a:cxnLst/>
              <a:rect l="l" t="t" r="r" b="b"/>
              <a:pathLst>
                <a:path w="35511" h="24837" extrusionOk="0">
                  <a:moveTo>
                    <a:pt x="262" y="9845"/>
                  </a:moveTo>
                  <a:lnTo>
                    <a:pt x="404" y="9797"/>
                  </a:lnTo>
                  <a:cubicBezTo>
                    <a:pt x="879" y="9608"/>
                    <a:pt x="950" y="9465"/>
                    <a:pt x="689" y="9038"/>
                  </a:cubicBezTo>
                  <a:cubicBezTo>
                    <a:pt x="475" y="8730"/>
                    <a:pt x="452" y="8327"/>
                    <a:pt x="594" y="7971"/>
                  </a:cubicBezTo>
                  <a:cubicBezTo>
                    <a:pt x="831" y="7236"/>
                    <a:pt x="997" y="6476"/>
                    <a:pt x="1234" y="5765"/>
                  </a:cubicBezTo>
                  <a:cubicBezTo>
                    <a:pt x="1732" y="4436"/>
                    <a:pt x="2444" y="3203"/>
                    <a:pt x="3322" y="2088"/>
                  </a:cubicBezTo>
                  <a:cubicBezTo>
                    <a:pt x="3583" y="1709"/>
                    <a:pt x="3962" y="1471"/>
                    <a:pt x="4413" y="1376"/>
                  </a:cubicBezTo>
                  <a:cubicBezTo>
                    <a:pt x="4650" y="1376"/>
                    <a:pt x="4840" y="1210"/>
                    <a:pt x="4864" y="973"/>
                  </a:cubicBezTo>
                  <a:lnTo>
                    <a:pt x="7283" y="1"/>
                  </a:lnTo>
                  <a:cubicBezTo>
                    <a:pt x="6809" y="831"/>
                    <a:pt x="6358" y="1590"/>
                    <a:pt x="5955" y="2373"/>
                  </a:cubicBezTo>
                  <a:cubicBezTo>
                    <a:pt x="5718" y="2776"/>
                    <a:pt x="5528" y="3203"/>
                    <a:pt x="5362" y="3654"/>
                  </a:cubicBezTo>
                  <a:cubicBezTo>
                    <a:pt x="5291" y="3843"/>
                    <a:pt x="5243" y="4057"/>
                    <a:pt x="5243" y="4270"/>
                  </a:cubicBezTo>
                  <a:cubicBezTo>
                    <a:pt x="5219" y="4697"/>
                    <a:pt x="5480" y="5101"/>
                    <a:pt x="5884" y="5267"/>
                  </a:cubicBezTo>
                  <a:cubicBezTo>
                    <a:pt x="6311" y="5480"/>
                    <a:pt x="6785" y="5409"/>
                    <a:pt x="7259" y="5433"/>
                  </a:cubicBezTo>
                  <a:cubicBezTo>
                    <a:pt x="8564" y="5456"/>
                    <a:pt x="9560" y="4792"/>
                    <a:pt x="10485" y="3986"/>
                  </a:cubicBezTo>
                  <a:cubicBezTo>
                    <a:pt x="11007" y="3559"/>
                    <a:pt x="11482" y="3061"/>
                    <a:pt x="11885" y="2491"/>
                  </a:cubicBezTo>
                  <a:cubicBezTo>
                    <a:pt x="11932" y="2444"/>
                    <a:pt x="11980" y="2396"/>
                    <a:pt x="12027" y="2373"/>
                  </a:cubicBezTo>
                  <a:cubicBezTo>
                    <a:pt x="12193" y="2468"/>
                    <a:pt x="12170" y="2634"/>
                    <a:pt x="12193" y="2752"/>
                  </a:cubicBezTo>
                  <a:cubicBezTo>
                    <a:pt x="12336" y="3322"/>
                    <a:pt x="12620" y="3820"/>
                    <a:pt x="13024" y="4223"/>
                  </a:cubicBezTo>
                  <a:cubicBezTo>
                    <a:pt x="13356" y="4531"/>
                    <a:pt x="13759" y="4721"/>
                    <a:pt x="14210" y="4816"/>
                  </a:cubicBezTo>
                  <a:cubicBezTo>
                    <a:pt x="14542" y="4911"/>
                    <a:pt x="14921" y="4863"/>
                    <a:pt x="15253" y="4697"/>
                  </a:cubicBezTo>
                  <a:cubicBezTo>
                    <a:pt x="16250" y="4199"/>
                    <a:pt x="17032" y="3369"/>
                    <a:pt x="17483" y="2349"/>
                  </a:cubicBezTo>
                  <a:cubicBezTo>
                    <a:pt x="17578" y="2064"/>
                    <a:pt x="17720" y="1803"/>
                    <a:pt x="17863" y="1543"/>
                  </a:cubicBezTo>
                  <a:cubicBezTo>
                    <a:pt x="17934" y="1424"/>
                    <a:pt x="18005" y="1329"/>
                    <a:pt x="18100" y="1234"/>
                  </a:cubicBezTo>
                  <a:cubicBezTo>
                    <a:pt x="18242" y="1353"/>
                    <a:pt x="18361" y="1448"/>
                    <a:pt x="18456" y="1543"/>
                  </a:cubicBezTo>
                  <a:cubicBezTo>
                    <a:pt x="18859" y="1922"/>
                    <a:pt x="19262" y="2349"/>
                    <a:pt x="19689" y="2729"/>
                  </a:cubicBezTo>
                  <a:cubicBezTo>
                    <a:pt x="20211" y="3203"/>
                    <a:pt x="20851" y="3488"/>
                    <a:pt x="21563" y="3583"/>
                  </a:cubicBezTo>
                  <a:cubicBezTo>
                    <a:pt x="22631" y="3725"/>
                    <a:pt x="23176" y="3156"/>
                    <a:pt x="23366" y="2159"/>
                  </a:cubicBezTo>
                  <a:cubicBezTo>
                    <a:pt x="23390" y="1946"/>
                    <a:pt x="23390" y="1732"/>
                    <a:pt x="23390" y="1519"/>
                  </a:cubicBezTo>
                  <a:lnTo>
                    <a:pt x="23390" y="926"/>
                  </a:lnTo>
                  <a:cubicBezTo>
                    <a:pt x="23484" y="855"/>
                    <a:pt x="23627" y="878"/>
                    <a:pt x="23722" y="949"/>
                  </a:cubicBezTo>
                  <a:cubicBezTo>
                    <a:pt x="24172" y="1234"/>
                    <a:pt x="24599" y="1543"/>
                    <a:pt x="25003" y="1898"/>
                  </a:cubicBezTo>
                  <a:cubicBezTo>
                    <a:pt x="25406" y="2254"/>
                    <a:pt x="25951" y="2396"/>
                    <a:pt x="26473" y="2302"/>
                  </a:cubicBezTo>
                  <a:cubicBezTo>
                    <a:pt x="26948" y="2278"/>
                    <a:pt x="27327" y="1946"/>
                    <a:pt x="27422" y="1495"/>
                  </a:cubicBezTo>
                  <a:cubicBezTo>
                    <a:pt x="27541" y="1139"/>
                    <a:pt x="27588" y="760"/>
                    <a:pt x="27683" y="380"/>
                  </a:cubicBezTo>
                  <a:cubicBezTo>
                    <a:pt x="27707" y="262"/>
                    <a:pt x="27754" y="167"/>
                    <a:pt x="27778" y="1"/>
                  </a:cubicBezTo>
                  <a:cubicBezTo>
                    <a:pt x="28086" y="96"/>
                    <a:pt x="28395" y="214"/>
                    <a:pt x="28703" y="333"/>
                  </a:cubicBezTo>
                  <a:cubicBezTo>
                    <a:pt x="29130" y="523"/>
                    <a:pt x="29581" y="712"/>
                    <a:pt x="30031" y="902"/>
                  </a:cubicBezTo>
                  <a:cubicBezTo>
                    <a:pt x="30340" y="1044"/>
                    <a:pt x="30672" y="1068"/>
                    <a:pt x="30957" y="949"/>
                  </a:cubicBezTo>
                  <a:cubicBezTo>
                    <a:pt x="31004" y="949"/>
                    <a:pt x="31051" y="926"/>
                    <a:pt x="31099" y="926"/>
                  </a:cubicBezTo>
                  <a:cubicBezTo>
                    <a:pt x="31407" y="973"/>
                    <a:pt x="31692" y="783"/>
                    <a:pt x="31763" y="475"/>
                  </a:cubicBezTo>
                  <a:cubicBezTo>
                    <a:pt x="31834" y="499"/>
                    <a:pt x="31905" y="523"/>
                    <a:pt x="31953" y="546"/>
                  </a:cubicBezTo>
                  <a:cubicBezTo>
                    <a:pt x="32380" y="1092"/>
                    <a:pt x="32830" y="1637"/>
                    <a:pt x="33257" y="2183"/>
                  </a:cubicBezTo>
                  <a:cubicBezTo>
                    <a:pt x="33850" y="3013"/>
                    <a:pt x="34325" y="3891"/>
                    <a:pt x="34657" y="4816"/>
                  </a:cubicBezTo>
                  <a:cubicBezTo>
                    <a:pt x="34894" y="5433"/>
                    <a:pt x="35084" y="6073"/>
                    <a:pt x="35274" y="6690"/>
                  </a:cubicBezTo>
                  <a:cubicBezTo>
                    <a:pt x="35463" y="7568"/>
                    <a:pt x="35511" y="8469"/>
                    <a:pt x="35416" y="9347"/>
                  </a:cubicBezTo>
                  <a:cubicBezTo>
                    <a:pt x="35392" y="10248"/>
                    <a:pt x="35274" y="11126"/>
                    <a:pt x="35037" y="11980"/>
                  </a:cubicBezTo>
                  <a:cubicBezTo>
                    <a:pt x="34965" y="12217"/>
                    <a:pt x="34870" y="12454"/>
                    <a:pt x="34752" y="12691"/>
                  </a:cubicBezTo>
                  <a:cubicBezTo>
                    <a:pt x="34254" y="13640"/>
                    <a:pt x="33684" y="14565"/>
                    <a:pt x="33091" y="15467"/>
                  </a:cubicBezTo>
                  <a:cubicBezTo>
                    <a:pt x="32878" y="15751"/>
                    <a:pt x="32688" y="16060"/>
                    <a:pt x="32498" y="16368"/>
                  </a:cubicBezTo>
                  <a:cubicBezTo>
                    <a:pt x="31668" y="17720"/>
                    <a:pt x="30577" y="18930"/>
                    <a:pt x="29320" y="19902"/>
                  </a:cubicBezTo>
                  <a:cubicBezTo>
                    <a:pt x="29106" y="20092"/>
                    <a:pt x="28869" y="20282"/>
                    <a:pt x="28632" y="20472"/>
                  </a:cubicBezTo>
                  <a:cubicBezTo>
                    <a:pt x="28063" y="20994"/>
                    <a:pt x="27422" y="21444"/>
                    <a:pt x="26734" y="21824"/>
                  </a:cubicBezTo>
                  <a:cubicBezTo>
                    <a:pt x="25999" y="22298"/>
                    <a:pt x="25216" y="22725"/>
                    <a:pt x="24410" y="23105"/>
                  </a:cubicBezTo>
                  <a:cubicBezTo>
                    <a:pt x="23983" y="23271"/>
                    <a:pt x="23556" y="23413"/>
                    <a:pt x="23105" y="23555"/>
                  </a:cubicBezTo>
                  <a:cubicBezTo>
                    <a:pt x="22441" y="23769"/>
                    <a:pt x="21753" y="23935"/>
                    <a:pt x="21089" y="24148"/>
                  </a:cubicBezTo>
                  <a:cubicBezTo>
                    <a:pt x="19642" y="24599"/>
                    <a:pt x="18124" y="24836"/>
                    <a:pt x="16582" y="24813"/>
                  </a:cubicBezTo>
                  <a:cubicBezTo>
                    <a:pt x="15775" y="24813"/>
                    <a:pt x="14945" y="24789"/>
                    <a:pt x="14115" y="24718"/>
                  </a:cubicBezTo>
                  <a:cubicBezTo>
                    <a:pt x="12929" y="24575"/>
                    <a:pt x="11766" y="24315"/>
                    <a:pt x="10675" y="23888"/>
                  </a:cubicBezTo>
                  <a:cubicBezTo>
                    <a:pt x="9038" y="23271"/>
                    <a:pt x="7402" y="22583"/>
                    <a:pt x="5789" y="21919"/>
                  </a:cubicBezTo>
                  <a:cubicBezTo>
                    <a:pt x="4959" y="21563"/>
                    <a:pt x="4199" y="21112"/>
                    <a:pt x="3488" y="20567"/>
                  </a:cubicBezTo>
                  <a:cubicBezTo>
                    <a:pt x="2824" y="20140"/>
                    <a:pt x="2207" y="19618"/>
                    <a:pt x="1661" y="19025"/>
                  </a:cubicBezTo>
                  <a:cubicBezTo>
                    <a:pt x="997" y="18266"/>
                    <a:pt x="523" y="17364"/>
                    <a:pt x="262" y="16392"/>
                  </a:cubicBezTo>
                  <a:cubicBezTo>
                    <a:pt x="143" y="15751"/>
                    <a:pt x="72" y="15087"/>
                    <a:pt x="72" y="14447"/>
                  </a:cubicBezTo>
                  <a:cubicBezTo>
                    <a:pt x="48" y="13806"/>
                    <a:pt x="96" y="13166"/>
                    <a:pt x="119" y="12549"/>
                  </a:cubicBezTo>
                  <a:cubicBezTo>
                    <a:pt x="119" y="12478"/>
                    <a:pt x="119" y="12407"/>
                    <a:pt x="119" y="12359"/>
                  </a:cubicBezTo>
                  <a:cubicBezTo>
                    <a:pt x="1" y="11505"/>
                    <a:pt x="48" y="10675"/>
                    <a:pt x="262" y="9845"/>
                  </a:cubicBezTo>
                  <a:close/>
                  <a:moveTo>
                    <a:pt x="17910" y="19618"/>
                  </a:moveTo>
                  <a:cubicBezTo>
                    <a:pt x="17910" y="19618"/>
                    <a:pt x="17910" y="19618"/>
                    <a:pt x="17910" y="19642"/>
                  </a:cubicBezTo>
                  <a:cubicBezTo>
                    <a:pt x="18479" y="19594"/>
                    <a:pt x="19049" y="19570"/>
                    <a:pt x="19618" y="19523"/>
                  </a:cubicBezTo>
                  <a:cubicBezTo>
                    <a:pt x="20164" y="19499"/>
                    <a:pt x="20685" y="19357"/>
                    <a:pt x="21160" y="19167"/>
                  </a:cubicBezTo>
                  <a:cubicBezTo>
                    <a:pt x="22678" y="18527"/>
                    <a:pt x="24149" y="17744"/>
                    <a:pt x="25501" y="16795"/>
                  </a:cubicBezTo>
                  <a:cubicBezTo>
                    <a:pt x="25762" y="16605"/>
                    <a:pt x="25975" y="16392"/>
                    <a:pt x="26189" y="16131"/>
                  </a:cubicBezTo>
                  <a:cubicBezTo>
                    <a:pt x="26378" y="15917"/>
                    <a:pt x="26544" y="15680"/>
                    <a:pt x="26734" y="15443"/>
                  </a:cubicBezTo>
                  <a:cubicBezTo>
                    <a:pt x="26900" y="15277"/>
                    <a:pt x="26995" y="15040"/>
                    <a:pt x="26995" y="14826"/>
                  </a:cubicBezTo>
                  <a:cubicBezTo>
                    <a:pt x="27019" y="14542"/>
                    <a:pt x="26734" y="14352"/>
                    <a:pt x="26473" y="14470"/>
                  </a:cubicBezTo>
                  <a:cubicBezTo>
                    <a:pt x="26070" y="14684"/>
                    <a:pt x="25691" y="14992"/>
                    <a:pt x="25406" y="15348"/>
                  </a:cubicBezTo>
                  <a:cubicBezTo>
                    <a:pt x="25264" y="15585"/>
                    <a:pt x="25050" y="15775"/>
                    <a:pt x="24813" y="15917"/>
                  </a:cubicBezTo>
                  <a:cubicBezTo>
                    <a:pt x="23745" y="16653"/>
                    <a:pt x="22583" y="17317"/>
                    <a:pt x="21397" y="17862"/>
                  </a:cubicBezTo>
                  <a:cubicBezTo>
                    <a:pt x="20970" y="18052"/>
                    <a:pt x="20543" y="18218"/>
                    <a:pt x="20092" y="18337"/>
                  </a:cubicBezTo>
                  <a:cubicBezTo>
                    <a:pt x="19428" y="18550"/>
                    <a:pt x="18717" y="18479"/>
                    <a:pt x="18029" y="18527"/>
                  </a:cubicBezTo>
                  <a:cubicBezTo>
                    <a:pt x="16938" y="18598"/>
                    <a:pt x="15870" y="18337"/>
                    <a:pt x="14921" y="17815"/>
                  </a:cubicBezTo>
                  <a:cubicBezTo>
                    <a:pt x="14044" y="17364"/>
                    <a:pt x="13308" y="16724"/>
                    <a:pt x="12715" y="15941"/>
                  </a:cubicBezTo>
                  <a:cubicBezTo>
                    <a:pt x="12620" y="15775"/>
                    <a:pt x="12478" y="15633"/>
                    <a:pt x="12383" y="15490"/>
                  </a:cubicBezTo>
                  <a:cubicBezTo>
                    <a:pt x="12217" y="15229"/>
                    <a:pt x="12051" y="14992"/>
                    <a:pt x="11885" y="14755"/>
                  </a:cubicBezTo>
                  <a:cubicBezTo>
                    <a:pt x="11814" y="14613"/>
                    <a:pt x="11695" y="14470"/>
                    <a:pt x="11600" y="14328"/>
                  </a:cubicBezTo>
                  <a:cubicBezTo>
                    <a:pt x="11482" y="14233"/>
                    <a:pt x="11316" y="14257"/>
                    <a:pt x="11197" y="14352"/>
                  </a:cubicBezTo>
                  <a:cubicBezTo>
                    <a:pt x="11031" y="14542"/>
                    <a:pt x="10984" y="14779"/>
                    <a:pt x="11078" y="15016"/>
                  </a:cubicBezTo>
                  <a:cubicBezTo>
                    <a:pt x="11173" y="15277"/>
                    <a:pt x="11292" y="15514"/>
                    <a:pt x="11434" y="15751"/>
                  </a:cubicBezTo>
                  <a:cubicBezTo>
                    <a:pt x="11600" y="16060"/>
                    <a:pt x="11814" y="16344"/>
                    <a:pt x="12027" y="16653"/>
                  </a:cubicBezTo>
                  <a:cubicBezTo>
                    <a:pt x="12170" y="16842"/>
                    <a:pt x="12336" y="17056"/>
                    <a:pt x="12502" y="17246"/>
                  </a:cubicBezTo>
                  <a:cubicBezTo>
                    <a:pt x="13118" y="17934"/>
                    <a:pt x="13878" y="18479"/>
                    <a:pt x="14708" y="18906"/>
                  </a:cubicBezTo>
                  <a:cubicBezTo>
                    <a:pt x="15633" y="19404"/>
                    <a:pt x="16700" y="19665"/>
                    <a:pt x="17768" y="19594"/>
                  </a:cubicBezTo>
                  <a:close/>
                  <a:moveTo>
                    <a:pt x="25216" y="9181"/>
                  </a:moveTo>
                  <a:cubicBezTo>
                    <a:pt x="24671" y="9157"/>
                    <a:pt x="24623" y="9204"/>
                    <a:pt x="24433" y="9631"/>
                  </a:cubicBezTo>
                  <a:cubicBezTo>
                    <a:pt x="24386" y="9774"/>
                    <a:pt x="24291" y="9892"/>
                    <a:pt x="24220" y="10011"/>
                  </a:cubicBezTo>
                  <a:cubicBezTo>
                    <a:pt x="24054" y="10414"/>
                    <a:pt x="24291" y="10865"/>
                    <a:pt x="24718" y="10912"/>
                  </a:cubicBezTo>
                  <a:cubicBezTo>
                    <a:pt x="25097" y="10960"/>
                    <a:pt x="25501" y="10794"/>
                    <a:pt x="25762" y="10509"/>
                  </a:cubicBezTo>
                  <a:cubicBezTo>
                    <a:pt x="25999" y="10153"/>
                    <a:pt x="25975" y="9679"/>
                    <a:pt x="25738" y="9323"/>
                  </a:cubicBezTo>
                  <a:cubicBezTo>
                    <a:pt x="25643" y="9252"/>
                    <a:pt x="25548" y="9204"/>
                    <a:pt x="25453" y="9181"/>
                  </a:cubicBezTo>
                  <a:cubicBezTo>
                    <a:pt x="25382" y="9181"/>
                    <a:pt x="25287" y="9181"/>
                    <a:pt x="25216" y="9181"/>
                  </a:cubicBezTo>
                  <a:close/>
                  <a:moveTo>
                    <a:pt x="12170" y="11363"/>
                  </a:moveTo>
                  <a:cubicBezTo>
                    <a:pt x="12241" y="11363"/>
                    <a:pt x="12336" y="11363"/>
                    <a:pt x="12407" y="11363"/>
                  </a:cubicBezTo>
                  <a:cubicBezTo>
                    <a:pt x="12763" y="11316"/>
                    <a:pt x="13071" y="11055"/>
                    <a:pt x="13142" y="10699"/>
                  </a:cubicBezTo>
                  <a:cubicBezTo>
                    <a:pt x="13237" y="10390"/>
                    <a:pt x="13118" y="10035"/>
                    <a:pt x="12858" y="9869"/>
                  </a:cubicBezTo>
                  <a:cubicBezTo>
                    <a:pt x="12620" y="9702"/>
                    <a:pt x="12336" y="9655"/>
                    <a:pt x="12075" y="9726"/>
                  </a:cubicBezTo>
                  <a:cubicBezTo>
                    <a:pt x="11861" y="9726"/>
                    <a:pt x="11672" y="9869"/>
                    <a:pt x="11600" y="10058"/>
                  </a:cubicBezTo>
                  <a:cubicBezTo>
                    <a:pt x="11505" y="10248"/>
                    <a:pt x="11458" y="10414"/>
                    <a:pt x="11458" y="10604"/>
                  </a:cubicBezTo>
                  <a:cubicBezTo>
                    <a:pt x="11387" y="11031"/>
                    <a:pt x="11743" y="11387"/>
                    <a:pt x="12170" y="1136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50"/>
            <p:cNvSpPr/>
            <p:nvPr/>
          </p:nvSpPr>
          <p:spPr>
            <a:xfrm>
              <a:off x="10180375" y="3196025"/>
              <a:ext cx="858725" cy="417500"/>
            </a:xfrm>
            <a:custGeom>
              <a:avLst/>
              <a:gdLst/>
              <a:ahLst/>
              <a:cxnLst/>
              <a:rect l="l" t="t" r="r" b="b"/>
              <a:pathLst>
                <a:path w="34349" h="16700" extrusionOk="0">
                  <a:moveTo>
                    <a:pt x="29272" y="9821"/>
                  </a:moveTo>
                  <a:cubicBezTo>
                    <a:pt x="29367" y="10082"/>
                    <a:pt x="29581" y="10176"/>
                    <a:pt x="29747" y="10343"/>
                  </a:cubicBezTo>
                  <a:cubicBezTo>
                    <a:pt x="29913" y="10485"/>
                    <a:pt x="30126" y="10675"/>
                    <a:pt x="30316" y="10864"/>
                  </a:cubicBezTo>
                  <a:cubicBezTo>
                    <a:pt x="30672" y="11220"/>
                    <a:pt x="30767" y="11789"/>
                    <a:pt x="30529" y="12264"/>
                  </a:cubicBezTo>
                  <a:cubicBezTo>
                    <a:pt x="29936" y="12454"/>
                    <a:pt x="29462" y="12216"/>
                    <a:pt x="29011" y="11932"/>
                  </a:cubicBezTo>
                  <a:cubicBezTo>
                    <a:pt x="28750" y="11718"/>
                    <a:pt x="28418" y="11600"/>
                    <a:pt x="28086" y="11552"/>
                  </a:cubicBezTo>
                  <a:cubicBezTo>
                    <a:pt x="27754" y="11481"/>
                    <a:pt x="27446" y="11386"/>
                    <a:pt x="27137" y="11268"/>
                  </a:cubicBezTo>
                  <a:cubicBezTo>
                    <a:pt x="26710" y="11149"/>
                    <a:pt x="26402" y="11268"/>
                    <a:pt x="26283" y="11671"/>
                  </a:cubicBezTo>
                  <a:cubicBezTo>
                    <a:pt x="26189" y="12027"/>
                    <a:pt x="26094" y="12406"/>
                    <a:pt x="26046" y="12786"/>
                  </a:cubicBezTo>
                  <a:cubicBezTo>
                    <a:pt x="26046" y="13070"/>
                    <a:pt x="25951" y="13355"/>
                    <a:pt x="25809" y="13616"/>
                  </a:cubicBezTo>
                  <a:cubicBezTo>
                    <a:pt x="25595" y="13663"/>
                    <a:pt x="25358" y="13616"/>
                    <a:pt x="25216" y="13450"/>
                  </a:cubicBezTo>
                  <a:cubicBezTo>
                    <a:pt x="24647" y="13023"/>
                    <a:pt x="24077" y="12596"/>
                    <a:pt x="23484" y="12169"/>
                  </a:cubicBezTo>
                  <a:cubicBezTo>
                    <a:pt x="23295" y="12027"/>
                    <a:pt x="23105" y="11932"/>
                    <a:pt x="22891" y="11837"/>
                  </a:cubicBezTo>
                  <a:cubicBezTo>
                    <a:pt x="22464" y="11600"/>
                    <a:pt x="21942" y="11861"/>
                    <a:pt x="21871" y="12335"/>
                  </a:cubicBezTo>
                  <a:cubicBezTo>
                    <a:pt x="21824" y="12525"/>
                    <a:pt x="21800" y="12738"/>
                    <a:pt x="21800" y="12952"/>
                  </a:cubicBezTo>
                  <a:cubicBezTo>
                    <a:pt x="21776" y="13402"/>
                    <a:pt x="21800" y="13829"/>
                    <a:pt x="21776" y="14280"/>
                  </a:cubicBezTo>
                  <a:cubicBezTo>
                    <a:pt x="21729" y="14873"/>
                    <a:pt x="21516" y="15039"/>
                    <a:pt x="20946" y="14849"/>
                  </a:cubicBezTo>
                  <a:cubicBezTo>
                    <a:pt x="20448" y="14707"/>
                    <a:pt x="20021" y="14422"/>
                    <a:pt x="19665" y="14043"/>
                  </a:cubicBezTo>
                  <a:cubicBezTo>
                    <a:pt x="19238" y="13616"/>
                    <a:pt x="18788" y="13165"/>
                    <a:pt x="18361" y="12762"/>
                  </a:cubicBezTo>
                  <a:cubicBezTo>
                    <a:pt x="18100" y="12477"/>
                    <a:pt x="17744" y="12359"/>
                    <a:pt x="17364" y="12430"/>
                  </a:cubicBezTo>
                  <a:cubicBezTo>
                    <a:pt x="17151" y="12454"/>
                    <a:pt x="16937" y="12596"/>
                    <a:pt x="16819" y="12786"/>
                  </a:cubicBezTo>
                  <a:cubicBezTo>
                    <a:pt x="16463" y="13308"/>
                    <a:pt x="16155" y="13877"/>
                    <a:pt x="15894" y="14446"/>
                  </a:cubicBezTo>
                  <a:cubicBezTo>
                    <a:pt x="15562" y="15158"/>
                    <a:pt x="15016" y="15727"/>
                    <a:pt x="14328" y="16059"/>
                  </a:cubicBezTo>
                  <a:cubicBezTo>
                    <a:pt x="14186" y="16154"/>
                    <a:pt x="13996" y="16154"/>
                    <a:pt x="13854" y="16083"/>
                  </a:cubicBezTo>
                  <a:cubicBezTo>
                    <a:pt x="13403" y="15964"/>
                    <a:pt x="13071" y="15609"/>
                    <a:pt x="12952" y="15182"/>
                  </a:cubicBezTo>
                  <a:cubicBezTo>
                    <a:pt x="12857" y="14778"/>
                    <a:pt x="12810" y="14399"/>
                    <a:pt x="12786" y="13996"/>
                  </a:cubicBezTo>
                  <a:cubicBezTo>
                    <a:pt x="12763" y="13735"/>
                    <a:pt x="12763" y="13497"/>
                    <a:pt x="12786" y="13236"/>
                  </a:cubicBezTo>
                  <a:cubicBezTo>
                    <a:pt x="12763" y="12857"/>
                    <a:pt x="12525" y="12525"/>
                    <a:pt x="12193" y="12406"/>
                  </a:cubicBezTo>
                  <a:cubicBezTo>
                    <a:pt x="11932" y="12311"/>
                    <a:pt x="11648" y="12406"/>
                    <a:pt x="11505" y="12620"/>
                  </a:cubicBezTo>
                  <a:cubicBezTo>
                    <a:pt x="11458" y="12715"/>
                    <a:pt x="11434" y="12809"/>
                    <a:pt x="11387" y="12928"/>
                  </a:cubicBezTo>
                  <a:cubicBezTo>
                    <a:pt x="11339" y="13047"/>
                    <a:pt x="11268" y="13189"/>
                    <a:pt x="11197" y="13308"/>
                  </a:cubicBezTo>
                  <a:cubicBezTo>
                    <a:pt x="10817" y="13853"/>
                    <a:pt x="10414" y="14375"/>
                    <a:pt x="9987" y="14849"/>
                  </a:cubicBezTo>
                  <a:cubicBezTo>
                    <a:pt x="9489" y="15395"/>
                    <a:pt x="8943" y="15869"/>
                    <a:pt x="8327" y="16249"/>
                  </a:cubicBezTo>
                  <a:cubicBezTo>
                    <a:pt x="7852" y="16534"/>
                    <a:pt x="7330" y="16700"/>
                    <a:pt x="6761" y="16700"/>
                  </a:cubicBezTo>
                  <a:cubicBezTo>
                    <a:pt x="6524" y="16700"/>
                    <a:pt x="6263" y="16700"/>
                    <a:pt x="5978" y="16676"/>
                  </a:cubicBezTo>
                  <a:cubicBezTo>
                    <a:pt x="6002" y="16557"/>
                    <a:pt x="6026" y="16462"/>
                    <a:pt x="6050" y="16344"/>
                  </a:cubicBezTo>
                  <a:cubicBezTo>
                    <a:pt x="6477" y="15276"/>
                    <a:pt x="7022" y="14280"/>
                    <a:pt x="7686" y="13331"/>
                  </a:cubicBezTo>
                  <a:cubicBezTo>
                    <a:pt x="8137" y="12691"/>
                    <a:pt x="8659" y="12098"/>
                    <a:pt x="9157" y="11505"/>
                  </a:cubicBezTo>
                  <a:cubicBezTo>
                    <a:pt x="9204" y="11457"/>
                    <a:pt x="9252" y="11410"/>
                    <a:pt x="9299" y="11363"/>
                  </a:cubicBezTo>
                  <a:cubicBezTo>
                    <a:pt x="9560" y="11007"/>
                    <a:pt x="9370" y="10509"/>
                    <a:pt x="8920" y="10437"/>
                  </a:cubicBezTo>
                  <a:cubicBezTo>
                    <a:pt x="8730" y="10414"/>
                    <a:pt x="8516" y="10437"/>
                    <a:pt x="8327" y="10532"/>
                  </a:cubicBezTo>
                  <a:cubicBezTo>
                    <a:pt x="7402" y="10936"/>
                    <a:pt x="6477" y="11291"/>
                    <a:pt x="5575" y="11718"/>
                  </a:cubicBezTo>
                  <a:cubicBezTo>
                    <a:pt x="4887" y="12027"/>
                    <a:pt x="4176" y="12288"/>
                    <a:pt x="3440" y="12477"/>
                  </a:cubicBezTo>
                  <a:cubicBezTo>
                    <a:pt x="2610" y="12691"/>
                    <a:pt x="1780" y="12881"/>
                    <a:pt x="973" y="13070"/>
                  </a:cubicBezTo>
                  <a:cubicBezTo>
                    <a:pt x="665" y="13118"/>
                    <a:pt x="380" y="13142"/>
                    <a:pt x="96" y="13142"/>
                  </a:cubicBezTo>
                  <a:cubicBezTo>
                    <a:pt x="1" y="12976"/>
                    <a:pt x="96" y="12928"/>
                    <a:pt x="167" y="12833"/>
                  </a:cubicBezTo>
                  <a:cubicBezTo>
                    <a:pt x="689" y="12383"/>
                    <a:pt x="1210" y="11908"/>
                    <a:pt x="1756" y="11481"/>
                  </a:cubicBezTo>
                  <a:cubicBezTo>
                    <a:pt x="3132" y="10390"/>
                    <a:pt x="4531" y="9323"/>
                    <a:pt x="5931" y="8255"/>
                  </a:cubicBezTo>
                  <a:cubicBezTo>
                    <a:pt x="6524" y="7804"/>
                    <a:pt x="7164" y="7449"/>
                    <a:pt x="7852" y="7164"/>
                  </a:cubicBezTo>
                  <a:cubicBezTo>
                    <a:pt x="7995" y="7116"/>
                    <a:pt x="8113" y="7045"/>
                    <a:pt x="8256" y="6950"/>
                  </a:cubicBezTo>
                  <a:cubicBezTo>
                    <a:pt x="8350" y="6856"/>
                    <a:pt x="8422" y="6737"/>
                    <a:pt x="8469" y="6595"/>
                  </a:cubicBezTo>
                  <a:cubicBezTo>
                    <a:pt x="8493" y="6547"/>
                    <a:pt x="8445" y="6452"/>
                    <a:pt x="8469" y="6405"/>
                  </a:cubicBezTo>
                  <a:cubicBezTo>
                    <a:pt x="8516" y="6286"/>
                    <a:pt x="8635" y="6168"/>
                    <a:pt x="8611" y="6096"/>
                  </a:cubicBezTo>
                  <a:cubicBezTo>
                    <a:pt x="8564" y="5954"/>
                    <a:pt x="8469" y="5836"/>
                    <a:pt x="8350" y="5764"/>
                  </a:cubicBezTo>
                  <a:cubicBezTo>
                    <a:pt x="8042" y="5503"/>
                    <a:pt x="7710" y="5266"/>
                    <a:pt x="7402" y="5029"/>
                  </a:cubicBezTo>
                  <a:cubicBezTo>
                    <a:pt x="7330" y="4982"/>
                    <a:pt x="7283" y="4910"/>
                    <a:pt x="7236" y="4839"/>
                  </a:cubicBezTo>
                  <a:cubicBezTo>
                    <a:pt x="6951" y="4389"/>
                    <a:pt x="6690" y="3938"/>
                    <a:pt x="6429" y="3463"/>
                  </a:cubicBezTo>
                  <a:cubicBezTo>
                    <a:pt x="6382" y="3345"/>
                    <a:pt x="6358" y="3250"/>
                    <a:pt x="6358" y="3131"/>
                  </a:cubicBezTo>
                  <a:cubicBezTo>
                    <a:pt x="6477" y="3108"/>
                    <a:pt x="6619" y="3084"/>
                    <a:pt x="6737" y="3084"/>
                  </a:cubicBezTo>
                  <a:cubicBezTo>
                    <a:pt x="7330" y="3084"/>
                    <a:pt x="7923" y="3036"/>
                    <a:pt x="8516" y="3084"/>
                  </a:cubicBezTo>
                  <a:cubicBezTo>
                    <a:pt x="8967" y="3131"/>
                    <a:pt x="9394" y="3203"/>
                    <a:pt x="9821" y="3321"/>
                  </a:cubicBezTo>
                  <a:cubicBezTo>
                    <a:pt x="9963" y="3369"/>
                    <a:pt x="10082" y="3463"/>
                    <a:pt x="10201" y="3558"/>
                  </a:cubicBezTo>
                  <a:cubicBezTo>
                    <a:pt x="10533" y="3867"/>
                    <a:pt x="10960" y="4104"/>
                    <a:pt x="11410" y="4246"/>
                  </a:cubicBezTo>
                  <a:cubicBezTo>
                    <a:pt x="11576" y="4294"/>
                    <a:pt x="11766" y="4341"/>
                    <a:pt x="11956" y="4365"/>
                  </a:cubicBezTo>
                  <a:cubicBezTo>
                    <a:pt x="12312" y="4412"/>
                    <a:pt x="12691" y="4199"/>
                    <a:pt x="12810" y="3843"/>
                  </a:cubicBezTo>
                  <a:cubicBezTo>
                    <a:pt x="13142" y="3155"/>
                    <a:pt x="13522" y="2443"/>
                    <a:pt x="13877" y="1756"/>
                  </a:cubicBezTo>
                  <a:cubicBezTo>
                    <a:pt x="13901" y="1732"/>
                    <a:pt x="13901" y="1661"/>
                    <a:pt x="13925" y="1637"/>
                  </a:cubicBezTo>
                  <a:cubicBezTo>
                    <a:pt x="14352" y="1234"/>
                    <a:pt x="14755" y="807"/>
                    <a:pt x="15182" y="403"/>
                  </a:cubicBezTo>
                  <a:cubicBezTo>
                    <a:pt x="15324" y="261"/>
                    <a:pt x="15562" y="261"/>
                    <a:pt x="15728" y="380"/>
                  </a:cubicBezTo>
                  <a:cubicBezTo>
                    <a:pt x="15917" y="475"/>
                    <a:pt x="16083" y="593"/>
                    <a:pt x="16226" y="759"/>
                  </a:cubicBezTo>
                  <a:cubicBezTo>
                    <a:pt x="16582" y="1210"/>
                    <a:pt x="16890" y="1684"/>
                    <a:pt x="17246" y="2135"/>
                  </a:cubicBezTo>
                  <a:cubicBezTo>
                    <a:pt x="17364" y="2325"/>
                    <a:pt x="17507" y="2515"/>
                    <a:pt x="17649" y="2681"/>
                  </a:cubicBezTo>
                  <a:cubicBezTo>
                    <a:pt x="18218" y="3226"/>
                    <a:pt x="19096" y="3250"/>
                    <a:pt x="19665" y="2728"/>
                  </a:cubicBezTo>
                  <a:cubicBezTo>
                    <a:pt x="19902" y="2491"/>
                    <a:pt x="20140" y="2230"/>
                    <a:pt x="20401" y="2016"/>
                  </a:cubicBezTo>
                  <a:cubicBezTo>
                    <a:pt x="20804" y="1613"/>
                    <a:pt x="21255" y="1257"/>
                    <a:pt x="21658" y="854"/>
                  </a:cubicBezTo>
                  <a:cubicBezTo>
                    <a:pt x="22132" y="427"/>
                    <a:pt x="22749" y="309"/>
                    <a:pt x="23318" y="71"/>
                  </a:cubicBezTo>
                  <a:cubicBezTo>
                    <a:pt x="23437" y="48"/>
                    <a:pt x="23555" y="24"/>
                    <a:pt x="23698" y="48"/>
                  </a:cubicBezTo>
                  <a:cubicBezTo>
                    <a:pt x="23911" y="0"/>
                    <a:pt x="24125" y="143"/>
                    <a:pt x="24196" y="332"/>
                  </a:cubicBezTo>
                  <a:cubicBezTo>
                    <a:pt x="24386" y="688"/>
                    <a:pt x="24504" y="1068"/>
                    <a:pt x="24599" y="1471"/>
                  </a:cubicBezTo>
                  <a:cubicBezTo>
                    <a:pt x="24670" y="1969"/>
                    <a:pt x="24813" y="2443"/>
                    <a:pt x="24884" y="2942"/>
                  </a:cubicBezTo>
                  <a:cubicBezTo>
                    <a:pt x="24884" y="3487"/>
                    <a:pt x="25335" y="3890"/>
                    <a:pt x="25856" y="3843"/>
                  </a:cubicBezTo>
                  <a:cubicBezTo>
                    <a:pt x="26283" y="3843"/>
                    <a:pt x="26710" y="3796"/>
                    <a:pt x="27114" y="3724"/>
                  </a:cubicBezTo>
                  <a:cubicBezTo>
                    <a:pt x="27754" y="3558"/>
                    <a:pt x="28418" y="3463"/>
                    <a:pt x="29059" y="3345"/>
                  </a:cubicBezTo>
                  <a:cubicBezTo>
                    <a:pt x="29367" y="3297"/>
                    <a:pt x="29438" y="3416"/>
                    <a:pt x="29438" y="3701"/>
                  </a:cubicBezTo>
                  <a:cubicBezTo>
                    <a:pt x="29415" y="4175"/>
                    <a:pt x="29296" y="4626"/>
                    <a:pt x="29082" y="5053"/>
                  </a:cubicBezTo>
                  <a:cubicBezTo>
                    <a:pt x="28988" y="5219"/>
                    <a:pt x="28940" y="5409"/>
                    <a:pt x="28988" y="5598"/>
                  </a:cubicBezTo>
                  <a:cubicBezTo>
                    <a:pt x="29035" y="5883"/>
                    <a:pt x="29248" y="6096"/>
                    <a:pt x="29533" y="6144"/>
                  </a:cubicBezTo>
                  <a:cubicBezTo>
                    <a:pt x="29699" y="6168"/>
                    <a:pt x="29865" y="6215"/>
                    <a:pt x="30031" y="6239"/>
                  </a:cubicBezTo>
                  <a:cubicBezTo>
                    <a:pt x="30245" y="6286"/>
                    <a:pt x="30482" y="6357"/>
                    <a:pt x="30695" y="6381"/>
                  </a:cubicBezTo>
                  <a:cubicBezTo>
                    <a:pt x="30909" y="6405"/>
                    <a:pt x="31122" y="6405"/>
                    <a:pt x="31336" y="6381"/>
                  </a:cubicBezTo>
                  <a:cubicBezTo>
                    <a:pt x="32048" y="6381"/>
                    <a:pt x="32735" y="6476"/>
                    <a:pt x="33423" y="6666"/>
                  </a:cubicBezTo>
                  <a:cubicBezTo>
                    <a:pt x="33732" y="6689"/>
                    <a:pt x="34016" y="6879"/>
                    <a:pt x="34159" y="7164"/>
                  </a:cubicBezTo>
                  <a:cubicBezTo>
                    <a:pt x="34348" y="7543"/>
                    <a:pt x="34301" y="7994"/>
                    <a:pt x="34040" y="8326"/>
                  </a:cubicBezTo>
                  <a:cubicBezTo>
                    <a:pt x="33495" y="8990"/>
                    <a:pt x="32854" y="9607"/>
                    <a:pt x="31953" y="9773"/>
                  </a:cubicBezTo>
                  <a:cubicBezTo>
                    <a:pt x="31383" y="9844"/>
                    <a:pt x="30814" y="9939"/>
                    <a:pt x="30268" y="9655"/>
                  </a:cubicBezTo>
                  <a:cubicBezTo>
                    <a:pt x="29936" y="9489"/>
                    <a:pt x="29533" y="9560"/>
                    <a:pt x="29272" y="982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50"/>
            <p:cNvSpPr/>
            <p:nvPr/>
          </p:nvSpPr>
          <p:spPr>
            <a:xfrm>
              <a:off x="10397425" y="4108675"/>
              <a:ext cx="514175" cy="388450"/>
            </a:xfrm>
            <a:custGeom>
              <a:avLst/>
              <a:gdLst/>
              <a:ahLst/>
              <a:cxnLst/>
              <a:rect l="l" t="t" r="r" b="b"/>
              <a:pathLst>
                <a:path w="20567" h="15538" extrusionOk="0">
                  <a:moveTo>
                    <a:pt x="1" y="15514"/>
                  </a:moveTo>
                  <a:cubicBezTo>
                    <a:pt x="48" y="15040"/>
                    <a:pt x="119" y="14565"/>
                    <a:pt x="261" y="14115"/>
                  </a:cubicBezTo>
                  <a:cubicBezTo>
                    <a:pt x="570" y="12928"/>
                    <a:pt x="1044" y="11790"/>
                    <a:pt x="1471" y="10628"/>
                  </a:cubicBezTo>
                  <a:cubicBezTo>
                    <a:pt x="1732" y="9916"/>
                    <a:pt x="1969" y="9157"/>
                    <a:pt x="2135" y="8398"/>
                  </a:cubicBezTo>
                  <a:cubicBezTo>
                    <a:pt x="2254" y="7828"/>
                    <a:pt x="2420" y="7283"/>
                    <a:pt x="2586" y="6737"/>
                  </a:cubicBezTo>
                  <a:cubicBezTo>
                    <a:pt x="2942" y="5433"/>
                    <a:pt x="3227" y="4104"/>
                    <a:pt x="3464" y="2776"/>
                  </a:cubicBezTo>
                  <a:cubicBezTo>
                    <a:pt x="3511" y="2444"/>
                    <a:pt x="3535" y="2112"/>
                    <a:pt x="3559" y="1732"/>
                  </a:cubicBezTo>
                  <a:cubicBezTo>
                    <a:pt x="3677" y="1709"/>
                    <a:pt x="3772" y="1709"/>
                    <a:pt x="3891" y="1709"/>
                  </a:cubicBezTo>
                  <a:cubicBezTo>
                    <a:pt x="5006" y="1922"/>
                    <a:pt x="6121" y="1993"/>
                    <a:pt x="7235" y="1946"/>
                  </a:cubicBezTo>
                  <a:cubicBezTo>
                    <a:pt x="7330" y="1946"/>
                    <a:pt x="7401" y="1946"/>
                    <a:pt x="7544" y="1969"/>
                  </a:cubicBezTo>
                  <a:cubicBezTo>
                    <a:pt x="7591" y="2088"/>
                    <a:pt x="7662" y="2207"/>
                    <a:pt x="7734" y="2349"/>
                  </a:cubicBezTo>
                  <a:cubicBezTo>
                    <a:pt x="7971" y="2847"/>
                    <a:pt x="8327" y="3274"/>
                    <a:pt x="8777" y="3582"/>
                  </a:cubicBezTo>
                  <a:cubicBezTo>
                    <a:pt x="8991" y="3749"/>
                    <a:pt x="9252" y="3867"/>
                    <a:pt x="9513" y="3915"/>
                  </a:cubicBezTo>
                  <a:cubicBezTo>
                    <a:pt x="10082" y="4033"/>
                    <a:pt x="10580" y="3938"/>
                    <a:pt x="10912" y="3416"/>
                  </a:cubicBezTo>
                  <a:cubicBezTo>
                    <a:pt x="11031" y="3250"/>
                    <a:pt x="11173" y="3084"/>
                    <a:pt x="11339" y="2942"/>
                  </a:cubicBezTo>
                  <a:cubicBezTo>
                    <a:pt x="11814" y="2539"/>
                    <a:pt x="12193" y="2041"/>
                    <a:pt x="12430" y="1495"/>
                  </a:cubicBezTo>
                  <a:cubicBezTo>
                    <a:pt x="12525" y="1258"/>
                    <a:pt x="12715" y="1092"/>
                    <a:pt x="12952" y="1044"/>
                  </a:cubicBezTo>
                  <a:cubicBezTo>
                    <a:pt x="13332" y="973"/>
                    <a:pt x="13711" y="855"/>
                    <a:pt x="14114" y="736"/>
                  </a:cubicBezTo>
                  <a:cubicBezTo>
                    <a:pt x="14660" y="570"/>
                    <a:pt x="15182" y="356"/>
                    <a:pt x="15727" y="167"/>
                  </a:cubicBezTo>
                  <a:cubicBezTo>
                    <a:pt x="15870" y="119"/>
                    <a:pt x="16036" y="48"/>
                    <a:pt x="16202" y="1"/>
                  </a:cubicBezTo>
                  <a:cubicBezTo>
                    <a:pt x="16226" y="1"/>
                    <a:pt x="16273" y="24"/>
                    <a:pt x="16344" y="48"/>
                  </a:cubicBezTo>
                  <a:cubicBezTo>
                    <a:pt x="16534" y="736"/>
                    <a:pt x="16913" y="1376"/>
                    <a:pt x="16961" y="2135"/>
                  </a:cubicBezTo>
                  <a:cubicBezTo>
                    <a:pt x="16985" y="2302"/>
                    <a:pt x="17032" y="2468"/>
                    <a:pt x="17103" y="2610"/>
                  </a:cubicBezTo>
                  <a:cubicBezTo>
                    <a:pt x="17388" y="3488"/>
                    <a:pt x="17696" y="4342"/>
                    <a:pt x="17957" y="5219"/>
                  </a:cubicBezTo>
                  <a:cubicBezTo>
                    <a:pt x="18242" y="6026"/>
                    <a:pt x="18550" y="6832"/>
                    <a:pt x="18930" y="7615"/>
                  </a:cubicBezTo>
                  <a:cubicBezTo>
                    <a:pt x="19333" y="8422"/>
                    <a:pt x="19618" y="9275"/>
                    <a:pt x="19831" y="10129"/>
                  </a:cubicBezTo>
                  <a:cubicBezTo>
                    <a:pt x="19879" y="10390"/>
                    <a:pt x="19902" y="10675"/>
                    <a:pt x="19926" y="10936"/>
                  </a:cubicBezTo>
                  <a:cubicBezTo>
                    <a:pt x="19950" y="11197"/>
                    <a:pt x="19926" y="11458"/>
                    <a:pt x="20140" y="11648"/>
                  </a:cubicBezTo>
                  <a:cubicBezTo>
                    <a:pt x="20258" y="11790"/>
                    <a:pt x="20306" y="11956"/>
                    <a:pt x="20282" y="12122"/>
                  </a:cubicBezTo>
                  <a:cubicBezTo>
                    <a:pt x="20282" y="12383"/>
                    <a:pt x="20329" y="12620"/>
                    <a:pt x="20424" y="12857"/>
                  </a:cubicBezTo>
                  <a:cubicBezTo>
                    <a:pt x="20566" y="13118"/>
                    <a:pt x="20543" y="13427"/>
                    <a:pt x="20377" y="13664"/>
                  </a:cubicBezTo>
                  <a:lnTo>
                    <a:pt x="19072" y="14162"/>
                  </a:lnTo>
                  <a:cubicBezTo>
                    <a:pt x="19025" y="14186"/>
                    <a:pt x="18953" y="14209"/>
                    <a:pt x="18906" y="14209"/>
                  </a:cubicBezTo>
                  <a:cubicBezTo>
                    <a:pt x="18052" y="14162"/>
                    <a:pt x="17246" y="14447"/>
                    <a:pt x="16415" y="14589"/>
                  </a:cubicBezTo>
                  <a:cubicBezTo>
                    <a:pt x="15965" y="14684"/>
                    <a:pt x="15490" y="14731"/>
                    <a:pt x="15040" y="14779"/>
                  </a:cubicBezTo>
                  <a:cubicBezTo>
                    <a:pt x="14328" y="14874"/>
                    <a:pt x="13640" y="14968"/>
                    <a:pt x="12952" y="15087"/>
                  </a:cubicBezTo>
                  <a:cubicBezTo>
                    <a:pt x="12359" y="15206"/>
                    <a:pt x="11742" y="15277"/>
                    <a:pt x="11126" y="15301"/>
                  </a:cubicBezTo>
                  <a:cubicBezTo>
                    <a:pt x="10770" y="15301"/>
                    <a:pt x="10414" y="15348"/>
                    <a:pt x="10058" y="15395"/>
                  </a:cubicBezTo>
                  <a:cubicBezTo>
                    <a:pt x="9133" y="15490"/>
                    <a:pt x="8184" y="15538"/>
                    <a:pt x="7259" y="15538"/>
                  </a:cubicBezTo>
                  <a:lnTo>
                    <a:pt x="641" y="15538"/>
                  </a:lnTo>
                  <a:cubicBezTo>
                    <a:pt x="451" y="15538"/>
                    <a:pt x="238" y="15514"/>
                    <a:pt x="1" y="1551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50"/>
            <p:cNvSpPr/>
            <p:nvPr/>
          </p:nvSpPr>
          <p:spPr>
            <a:xfrm>
              <a:off x="10384375" y="4490575"/>
              <a:ext cx="525450" cy="198700"/>
            </a:xfrm>
            <a:custGeom>
              <a:avLst/>
              <a:gdLst/>
              <a:ahLst/>
              <a:cxnLst/>
              <a:rect l="l" t="t" r="r" b="b"/>
              <a:pathLst>
                <a:path w="21018" h="7948" extrusionOk="0">
                  <a:moveTo>
                    <a:pt x="19926" y="1"/>
                  </a:moveTo>
                  <a:cubicBezTo>
                    <a:pt x="19997" y="333"/>
                    <a:pt x="20092" y="618"/>
                    <a:pt x="20140" y="926"/>
                  </a:cubicBezTo>
                  <a:cubicBezTo>
                    <a:pt x="20282" y="1661"/>
                    <a:pt x="20495" y="2373"/>
                    <a:pt x="20756" y="3061"/>
                  </a:cubicBezTo>
                  <a:cubicBezTo>
                    <a:pt x="20899" y="3345"/>
                    <a:pt x="20946" y="3678"/>
                    <a:pt x="20946" y="3986"/>
                  </a:cubicBezTo>
                  <a:cubicBezTo>
                    <a:pt x="20946" y="4626"/>
                    <a:pt x="20946" y="5267"/>
                    <a:pt x="20970" y="5884"/>
                  </a:cubicBezTo>
                  <a:cubicBezTo>
                    <a:pt x="21017" y="6216"/>
                    <a:pt x="20828" y="6548"/>
                    <a:pt x="20519" y="6643"/>
                  </a:cubicBezTo>
                  <a:cubicBezTo>
                    <a:pt x="20116" y="6832"/>
                    <a:pt x="19689" y="6975"/>
                    <a:pt x="19262" y="7117"/>
                  </a:cubicBezTo>
                  <a:cubicBezTo>
                    <a:pt x="18598" y="7307"/>
                    <a:pt x="17886" y="7402"/>
                    <a:pt x="17198" y="7402"/>
                  </a:cubicBezTo>
                  <a:cubicBezTo>
                    <a:pt x="16321" y="7354"/>
                    <a:pt x="15467" y="7402"/>
                    <a:pt x="14589" y="7402"/>
                  </a:cubicBezTo>
                  <a:cubicBezTo>
                    <a:pt x="14399" y="7402"/>
                    <a:pt x="14209" y="7402"/>
                    <a:pt x="14043" y="7378"/>
                  </a:cubicBezTo>
                  <a:cubicBezTo>
                    <a:pt x="13782" y="6975"/>
                    <a:pt x="13664" y="6500"/>
                    <a:pt x="13711" y="6002"/>
                  </a:cubicBezTo>
                  <a:lnTo>
                    <a:pt x="13711" y="4626"/>
                  </a:lnTo>
                  <a:cubicBezTo>
                    <a:pt x="13711" y="4152"/>
                    <a:pt x="13569" y="4033"/>
                    <a:pt x="13118" y="3891"/>
                  </a:cubicBezTo>
                  <a:cubicBezTo>
                    <a:pt x="12976" y="3867"/>
                    <a:pt x="12786" y="3844"/>
                    <a:pt x="12620" y="3844"/>
                  </a:cubicBezTo>
                  <a:lnTo>
                    <a:pt x="7923" y="3844"/>
                  </a:lnTo>
                  <a:cubicBezTo>
                    <a:pt x="7449" y="3820"/>
                    <a:pt x="6998" y="4105"/>
                    <a:pt x="6856" y="4555"/>
                  </a:cubicBezTo>
                  <a:cubicBezTo>
                    <a:pt x="6809" y="4650"/>
                    <a:pt x="6785" y="4769"/>
                    <a:pt x="6761" y="4864"/>
                  </a:cubicBezTo>
                  <a:cubicBezTo>
                    <a:pt x="6453" y="5741"/>
                    <a:pt x="6263" y="6666"/>
                    <a:pt x="6239" y="7592"/>
                  </a:cubicBezTo>
                  <a:cubicBezTo>
                    <a:pt x="6239" y="7663"/>
                    <a:pt x="6216" y="7758"/>
                    <a:pt x="6216" y="7829"/>
                  </a:cubicBezTo>
                  <a:cubicBezTo>
                    <a:pt x="5812" y="7924"/>
                    <a:pt x="5409" y="7947"/>
                    <a:pt x="5029" y="7852"/>
                  </a:cubicBezTo>
                  <a:cubicBezTo>
                    <a:pt x="4935" y="7829"/>
                    <a:pt x="4863" y="7805"/>
                    <a:pt x="4769" y="7805"/>
                  </a:cubicBezTo>
                  <a:cubicBezTo>
                    <a:pt x="3535" y="7734"/>
                    <a:pt x="2396" y="7212"/>
                    <a:pt x="1187" y="6998"/>
                  </a:cubicBezTo>
                  <a:cubicBezTo>
                    <a:pt x="855" y="6927"/>
                    <a:pt x="523" y="6832"/>
                    <a:pt x="214" y="6738"/>
                  </a:cubicBezTo>
                  <a:cubicBezTo>
                    <a:pt x="143" y="6690"/>
                    <a:pt x="48" y="6643"/>
                    <a:pt x="1" y="6595"/>
                  </a:cubicBezTo>
                  <a:cubicBezTo>
                    <a:pt x="24" y="6477"/>
                    <a:pt x="48" y="6382"/>
                    <a:pt x="96" y="6287"/>
                  </a:cubicBezTo>
                  <a:cubicBezTo>
                    <a:pt x="333" y="5812"/>
                    <a:pt x="594" y="5314"/>
                    <a:pt x="878" y="4840"/>
                  </a:cubicBezTo>
                  <a:cubicBezTo>
                    <a:pt x="1068" y="4484"/>
                    <a:pt x="1234" y="4128"/>
                    <a:pt x="1376" y="3749"/>
                  </a:cubicBezTo>
                  <a:cubicBezTo>
                    <a:pt x="1590" y="3156"/>
                    <a:pt x="1851" y="2563"/>
                    <a:pt x="2136" y="1993"/>
                  </a:cubicBezTo>
                  <a:cubicBezTo>
                    <a:pt x="2254" y="1804"/>
                    <a:pt x="2420" y="1614"/>
                    <a:pt x="2586" y="1424"/>
                  </a:cubicBezTo>
                  <a:lnTo>
                    <a:pt x="3203" y="1424"/>
                  </a:lnTo>
                  <a:cubicBezTo>
                    <a:pt x="5219" y="1424"/>
                    <a:pt x="7212" y="1424"/>
                    <a:pt x="9228" y="1400"/>
                  </a:cubicBezTo>
                  <a:cubicBezTo>
                    <a:pt x="9892" y="1400"/>
                    <a:pt x="10533" y="1305"/>
                    <a:pt x="11197" y="1258"/>
                  </a:cubicBezTo>
                  <a:cubicBezTo>
                    <a:pt x="11292" y="1258"/>
                    <a:pt x="11363" y="1234"/>
                    <a:pt x="11458" y="1234"/>
                  </a:cubicBezTo>
                  <a:cubicBezTo>
                    <a:pt x="12739" y="1234"/>
                    <a:pt x="13972" y="902"/>
                    <a:pt x="15229" y="760"/>
                  </a:cubicBezTo>
                  <a:cubicBezTo>
                    <a:pt x="15324" y="736"/>
                    <a:pt x="15443" y="736"/>
                    <a:pt x="15538" y="712"/>
                  </a:cubicBezTo>
                  <a:cubicBezTo>
                    <a:pt x="16273" y="689"/>
                    <a:pt x="17009" y="570"/>
                    <a:pt x="17720" y="380"/>
                  </a:cubicBezTo>
                  <a:cubicBezTo>
                    <a:pt x="18384" y="262"/>
                    <a:pt x="19025" y="143"/>
                    <a:pt x="19665" y="25"/>
                  </a:cubicBezTo>
                  <a:cubicBezTo>
                    <a:pt x="19760" y="1"/>
                    <a:pt x="19831" y="1"/>
                    <a:pt x="199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50"/>
            <p:cNvSpPr/>
            <p:nvPr/>
          </p:nvSpPr>
          <p:spPr>
            <a:xfrm>
              <a:off x="11071100" y="3619425"/>
              <a:ext cx="77125" cy="145325"/>
            </a:xfrm>
            <a:custGeom>
              <a:avLst/>
              <a:gdLst/>
              <a:ahLst/>
              <a:cxnLst/>
              <a:rect l="l" t="t" r="r" b="b"/>
              <a:pathLst>
                <a:path w="3085" h="5813" extrusionOk="0">
                  <a:moveTo>
                    <a:pt x="0" y="760"/>
                  </a:moveTo>
                  <a:cubicBezTo>
                    <a:pt x="546" y="1"/>
                    <a:pt x="1281" y="1"/>
                    <a:pt x="2017" y="167"/>
                  </a:cubicBezTo>
                  <a:cubicBezTo>
                    <a:pt x="2349" y="262"/>
                    <a:pt x="2586" y="475"/>
                    <a:pt x="2705" y="784"/>
                  </a:cubicBezTo>
                  <a:cubicBezTo>
                    <a:pt x="3013" y="1614"/>
                    <a:pt x="3084" y="2492"/>
                    <a:pt x="2894" y="3346"/>
                  </a:cubicBezTo>
                  <a:cubicBezTo>
                    <a:pt x="2681" y="3820"/>
                    <a:pt x="2396" y="4271"/>
                    <a:pt x="2040" y="4674"/>
                  </a:cubicBezTo>
                  <a:cubicBezTo>
                    <a:pt x="1613" y="5148"/>
                    <a:pt x="1115" y="5528"/>
                    <a:pt x="570" y="5813"/>
                  </a:cubicBezTo>
                  <a:cubicBezTo>
                    <a:pt x="404" y="5741"/>
                    <a:pt x="451" y="5623"/>
                    <a:pt x="451" y="5504"/>
                  </a:cubicBezTo>
                  <a:cubicBezTo>
                    <a:pt x="451" y="5409"/>
                    <a:pt x="475" y="5314"/>
                    <a:pt x="475" y="5196"/>
                  </a:cubicBezTo>
                  <a:cubicBezTo>
                    <a:pt x="546" y="4579"/>
                    <a:pt x="546" y="3986"/>
                    <a:pt x="499" y="3369"/>
                  </a:cubicBezTo>
                  <a:cubicBezTo>
                    <a:pt x="451" y="2563"/>
                    <a:pt x="309" y="1780"/>
                    <a:pt x="72" y="1021"/>
                  </a:cubicBezTo>
                  <a:cubicBezTo>
                    <a:pt x="48" y="926"/>
                    <a:pt x="24" y="855"/>
                    <a:pt x="0" y="76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50"/>
            <p:cNvSpPr/>
            <p:nvPr/>
          </p:nvSpPr>
          <p:spPr>
            <a:xfrm>
              <a:off x="10071275" y="3690000"/>
              <a:ext cx="76525" cy="112100"/>
            </a:xfrm>
            <a:custGeom>
              <a:avLst/>
              <a:gdLst/>
              <a:ahLst/>
              <a:cxnLst/>
              <a:rect l="l" t="t" r="r" b="b"/>
              <a:pathLst>
                <a:path w="3061" h="4484" extrusionOk="0">
                  <a:moveTo>
                    <a:pt x="2704" y="4484"/>
                  </a:moveTo>
                  <a:cubicBezTo>
                    <a:pt x="1993" y="4389"/>
                    <a:pt x="1305" y="4128"/>
                    <a:pt x="688" y="3749"/>
                  </a:cubicBezTo>
                  <a:cubicBezTo>
                    <a:pt x="261" y="3488"/>
                    <a:pt x="0" y="3037"/>
                    <a:pt x="24" y="2563"/>
                  </a:cubicBezTo>
                  <a:cubicBezTo>
                    <a:pt x="0" y="2112"/>
                    <a:pt x="95" y="1661"/>
                    <a:pt x="285" y="1258"/>
                  </a:cubicBezTo>
                  <a:cubicBezTo>
                    <a:pt x="356" y="1092"/>
                    <a:pt x="427" y="926"/>
                    <a:pt x="522" y="760"/>
                  </a:cubicBezTo>
                  <a:cubicBezTo>
                    <a:pt x="854" y="143"/>
                    <a:pt x="1328" y="1"/>
                    <a:pt x="1945" y="356"/>
                  </a:cubicBezTo>
                  <a:cubicBezTo>
                    <a:pt x="2372" y="617"/>
                    <a:pt x="2752" y="950"/>
                    <a:pt x="3060" y="1329"/>
                  </a:cubicBezTo>
                  <a:cubicBezTo>
                    <a:pt x="3036" y="1875"/>
                    <a:pt x="2965" y="2396"/>
                    <a:pt x="2847" y="2918"/>
                  </a:cubicBezTo>
                  <a:cubicBezTo>
                    <a:pt x="2799" y="3440"/>
                    <a:pt x="2752" y="3962"/>
                    <a:pt x="2704" y="448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50"/>
            <p:cNvSpPr/>
            <p:nvPr/>
          </p:nvSpPr>
          <p:spPr>
            <a:xfrm>
              <a:off x="10329825" y="4842850"/>
              <a:ext cx="129300" cy="43300"/>
            </a:xfrm>
            <a:custGeom>
              <a:avLst/>
              <a:gdLst/>
              <a:ahLst/>
              <a:cxnLst/>
              <a:rect l="l" t="t" r="r" b="b"/>
              <a:pathLst>
                <a:path w="5172" h="1732" extrusionOk="0">
                  <a:moveTo>
                    <a:pt x="5172" y="830"/>
                  </a:moveTo>
                  <a:cubicBezTo>
                    <a:pt x="4958" y="1020"/>
                    <a:pt x="4768" y="1210"/>
                    <a:pt x="4555" y="1376"/>
                  </a:cubicBezTo>
                  <a:cubicBezTo>
                    <a:pt x="4436" y="1447"/>
                    <a:pt x="4318" y="1494"/>
                    <a:pt x="4199" y="1518"/>
                  </a:cubicBezTo>
                  <a:cubicBezTo>
                    <a:pt x="3985" y="1566"/>
                    <a:pt x="3748" y="1613"/>
                    <a:pt x="3511" y="1637"/>
                  </a:cubicBezTo>
                  <a:cubicBezTo>
                    <a:pt x="2491" y="1732"/>
                    <a:pt x="1447" y="1732"/>
                    <a:pt x="427" y="1613"/>
                  </a:cubicBezTo>
                  <a:cubicBezTo>
                    <a:pt x="285" y="1589"/>
                    <a:pt x="143" y="1542"/>
                    <a:pt x="0" y="1494"/>
                  </a:cubicBezTo>
                  <a:cubicBezTo>
                    <a:pt x="72" y="1234"/>
                    <a:pt x="214" y="996"/>
                    <a:pt x="427" y="830"/>
                  </a:cubicBezTo>
                  <a:cubicBezTo>
                    <a:pt x="546" y="759"/>
                    <a:pt x="665" y="664"/>
                    <a:pt x="759" y="546"/>
                  </a:cubicBezTo>
                  <a:cubicBezTo>
                    <a:pt x="1139" y="47"/>
                    <a:pt x="1661" y="0"/>
                    <a:pt x="2230" y="24"/>
                  </a:cubicBezTo>
                  <a:cubicBezTo>
                    <a:pt x="2681" y="24"/>
                    <a:pt x="3108" y="95"/>
                    <a:pt x="3535" y="237"/>
                  </a:cubicBezTo>
                  <a:cubicBezTo>
                    <a:pt x="3891" y="356"/>
                    <a:pt x="4270" y="427"/>
                    <a:pt x="4626" y="522"/>
                  </a:cubicBezTo>
                  <a:cubicBezTo>
                    <a:pt x="4839" y="569"/>
                    <a:pt x="5029" y="664"/>
                    <a:pt x="5172" y="8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50"/>
            <p:cNvSpPr/>
            <p:nvPr/>
          </p:nvSpPr>
          <p:spPr>
            <a:xfrm>
              <a:off x="10852275" y="4817350"/>
              <a:ext cx="153625" cy="37975"/>
            </a:xfrm>
            <a:custGeom>
              <a:avLst/>
              <a:gdLst/>
              <a:ahLst/>
              <a:cxnLst/>
              <a:rect l="l" t="t" r="r" b="b"/>
              <a:pathLst>
                <a:path w="6145" h="1519" extrusionOk="0">
                  <a:moveTo>
                    <a:pt x="0" y="830"/>
                  </a:moveTo>
                  <a:cubicBezTo>
                    <a:pt x="570" y="735"/>
                    <a:pt x="973" y="664"/>
                    <a:pt x="1376" y="569"/>
                  </a:cubicBezTo>
                  <a:cubicBezTo>
                    <a:pt x="1969" y="451"/>
                    <a:pt x="2562" y="332"/>
                    <a:pt x="3155" y="190"/>
                  </a:cubicBezTo>
                  <a:cubicBezTo>
                    <a:pt x="3630" y="71"/>
                    <a:pt x="4128" y="0"/>
                    <a:pt x="4602" y="0"/>
                  </a:cubicBezTo>
                  <a:lnTo>
                    <a:pt x="5812" y="0"/>
                  </a:lnTo>
                  <a:cubicBezTo>
                    <a:pt x="5907" y="0"/>
                    <a:pt x="6002" y="24"/>
                    <a:pt x="6073" y="47"/>
                  </a:cubicBezTo>
                  <a:cubicBezTo>
                    <a:pt x="6144" y="190"/>
                    <a:pt x="6073" y="237"/>
                    <a:pt x="6025" y="285"/>
                  </a:cubicBezTo>
                  <a:cubicBezTo>
                    <a:pt x="5622" y="664"/>
                    <a:pt x="5124" y="949"/>
                    <a:pt x="4579" y="1044"/>
                  </a:cubicBezTo>
                  <a:cubicBezTo>
                    <a:pt x="3796" y="1234"/>
                    <a:pt x="2989" y="1328"/>
                    <a:pt x="2206" y="1423"/>
                  </a:cubicBezTo>
                  <a:cubicBezTo>
                    <a:pt x="1661" y="1518"/>
                    <a:pt x="1092" y="1400"/>
                    <a:pt x="617" y="1139"/>
                  </a:cubicBezTo>
                  <a:cubicBezTo>
                    <a:pt x="451" y="1067"/>
                    <a:pt x="285" y="973"/>
                    <a:pt x="0" y="8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50"/>
            <p:cNvSpPr/>
            <p:nvPr/>
          </p:nvSpPr>
          <p:spPr>
            <a:xfrm>
              <a:off x="10613875" y="4149000"/>
              <a:ext cx="59325" cy="33825"/>
            </a:xfrm>
            <a:custGeom>
              <a:avLst/>
              <a:gdLst/>
              <a:ahLst/>
              <a:cxnLst/>
              <a:rect l="l" t="t" r="r" b="b"/>
              <a:pathLst>
                <a:path w="2373" h="1353" extrusionOk="0">
                  <a:moveTo>
                    <a:pt x="1" y="356"/>
                  </a:moveTo>
                  <a:lnTo>
                    <a:pt x="2373" y="1"/>
                  </a:lnTo>
                  <a:cubicBezTo>
                    <a:pt x="2325" y="72"/>
                    <a:pt x="2302" y="143"/>
                    <a:pt x="2254" y="214"/>
                  </a:cubicBezTo>
                  <a:cubicBezTo>
                    <a:pt x="1946" y="522"/>
                    <a:pt x="1661" y="831"/>
                    <a:pt x="1376" y="1139"/>
                  </a:cubicBezTo>
                  <a:cubicBezTo>
                    <a:pt x="1234" y="1305"/>
                    <a:pt x="973" y="1353"/>
                    <a:pt x="783" y="1210"/>
                  </a:cubicBezTo>
                  <a:cubicBezTo>
                    <a:pt x="451" y="1021"/>
                    <a:pt x="167" y="736"/>
                    <a:pt x="1" y="35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50"/>
            <p:cNvSpPr/>
            <p:nvPr/>
          </p:nvSpPr>
          <p:spPr>
            <a:xfrm>
              <a:off x="10191650" y="3739225"/>
              <a:ext cx="239600" cy="265100"/>
            </a:xfrm>
            <a:custGeom>
              <a:avLst/>
              <a:gdLst/>
              <a:ahLst/>
              <a:cxnLst/>
              <a:rect l="l" t="t" r="r" b="b"/>
              <a:pathLst>
                <a:path w="9584" h="10604" extrusionOk="0">
                  <a:moveTo>
                    <a:pt x="7733" y="2515"/>
                  </a:moveTo>
                  <a:cubicBezTo>
                    <a:pt x="7283" y="997"/>
                    <a:pt x="5859" y="1"/>
                    <a:pt x="4294" y="48"/>
                  </a:cubicBezTo>
                  <a:cubicBezTo>
                    <a:pt x="1258" y="48"/>
                    <a:pt x="0" y="3084"/>
                    <a:pt x="759" y="5646"/>
                  </a:cubicBezTo>
                  <a:cubicBezTo>
                    <a:pt x="1566" y="8350"/>
                    <a:pt x="4579" y="10604"/>
                    <a:pt x="7212" y="8706"/>
                  </a:cubicBezTo>
                  <a:cubicBezTo>
                    <a:pt x="9133" y="7307"/>
                    <a:pt x="9584" y="4104"/>
                    <a:pt x="7733" y="251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50"/>
            <p:cNvSpPr/>
            <p:nvPr/>
          </p:nvSpPr>
          <p:spPr>
            <a:xfrm>
              <a:off x="10820850" y="3685250"/>
              <a:ext cx="215275" cy="225375"/>
            </a:xfrm>
            <a:custGeom>
              <a:avLst/>
              <a:gdLst/>
              <a:ahLst/>
              <a:cxnLst/>
              <a:rect l="l" t="t" r="r" b="b"/>
              <a:pathLst>
                <a:path w="8611" h="9015" extrusionOk="0">
                  <a:moveTo>
                    <a:pt x="7923" y="2658"/>
                  </a:moveTo>
                  <a:cubicBezTo>
                    <a:pt x="7543" y="1851"/>
                    <a:pt x="6808" y="1282"/>
                    <a:pt x="5930" y="1163"/>
                  </a:cubicBezTo>
                  <a:cubicBezTo>
                    <a:pt x="5646" y="950"/>
                    <a:pt x="5337" y="784"/>
                    <a:pt x="5005" y="665"/>
                  </a:cubicBezTo>
                  <a:cubicBezTo>
                    <a:pt x="3179" y="1"/>
                    <a:pt x="1068" y="1353"/>
                    <a:pt x="546" y="3108"/>
                  </a:cubicBezTo>
                  <a:cubicBezTo>
                    <a:pt x="0" y="4864"/>
                    <a:pt x="641" y="6975"/>
                    <a:pt x="2254" y="7971"/>
                  </a:cubicBezTo>
                  <a:cubicBezTo>
                    <a:pt x="3938" y="9015"/>
                    <a:pt x="5812" y="8683"/>
                    <a:pt x="7259" y="7402"/>
                  </a:cubicBezTo>
                  <a:cubicBezTo>
                    <a:pt x="8611" y="6192"/>
                    <a:pt x="8611" y="4176"/>
                    <a:pt x="7923" y="265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50"/>
            <p:cNvSpPr/>
            <p:nvPr/>
          </p:nvSpPr>
          <p:spPr>
            <a:xfrm>
              <a:off x="9829325" y="3168150"/>
              <a:ext cx="1619550" cy="1746475"/>
            </a:xfrm>
            <a:custGeom>
              <a:avLst/>
              <a:gdLst/>
              <a:ahLst/>
              <a:cxnLst/>
              <a:rect l="l" t="t" r="r" b="b"/>
              <a:pathLst>
                <a:path w="64782" h="69859" extrusionOk="0">
                  <a:moveTo>
                    <a:pt x="61627" y="25026"/>
                  </a:moveTo>
                  <a:cubicBezTo>
                    <a:pt x="61508" y="25524"/>
                    <a:pt x="61318" y="25998"/>
                    <a:pt x="61105" y="26449"/>
                  </a:cubicBezTo>
                  <a:cubicBezTo>
                    <a:pt x="60417" y="27777"/>
                    <a:pt x="59682" y="29058"/>
                    <a:pt x="58899" y="30316"/>
                  </a:cubicBezTo>
                  <a:cubicBezTo>
                    <a:pt x="58353" y="31193"/>
                    <a:pt x="57689" y="32000"/>
                    <a:pt x="57072" y="32830"/>
                  </a:cubicBezTo>
                  <a:cubicBezTo>
                    <a:pt x="56883" y="33091"/>
                    <a:pt x="56693" y="33328"/>
                    <a:pt x="56503" y="33589"/>
                  </a:cubicBezTo>
                  <a:cubicBezTo>
                    <a:pt x="56029" y="34301"/>
                    <a:pt x="55459" y="34941"/>
                    <a:pt x="54843" y="35510"/>
                  </a:cubicBezTo>
                  <a:cubicBezTo>
                    <a:pt x="54439" y="35866"/>
                    <a:pt x="54012" y="36175"/>
                    <a:pt x="53562" y="36459"/>
                  </a:cubicBezTo>
                  <a:cubicBezTo>
                    <a:pt x="52945" y="36815"/>
                    <a:pt x="52304" y="37171"/>
                    <a:pt x="51664" y="37479"/>
                  </a:cubicBezTo>
                  <a:cubicBezTo>
                    <a:pt x="51284" y="37622"/>
                    <a:pt x="50905" y="37764"/>
                    <a:pt x="50502" y="37835"/>
                  </a:cubicBezTo>
                  <a:cubicBezTo>
                    <a:pt x="49719" y="38096"/>
                    <a:pt x="48912" y="38238"/>
                    <a:pt x="48082" y="38238"/>
                  </a:cubicBezTo>
                  <a:cubicBezTo>
                    <a:pt x="47157" y="38215"/>
                    <a:pt x="46256" y="38238"/>
                    <a:pt x="45330" y="38238"/>
                  </a:cubicBezTo>
                  <a:cubicBezTo>
                    <a:pt x="45236" y="38215"/>
                    <a:pt x="45141" y="38215"/>
                    <a:pt x="45022" y="38191"/>
                  </a:cubicBezTo>
                  <a:cubicBezTo>
                    <a:pt x="44405" y="38120"/>
                    <a:pt x="43765" y="38072"/>
                    <a:pt x="43124" y="37954"/>
                  </a:cubicBezTo>
                  <a:cubicBezTo>
                    <a:pt x="42508" y="37859"/>
                    <a:pt x="41891" y="37669"/>
                    <a:pt x="41274" y="37550"/>
                  </a:cubicBezTo>
                  <a:cubicBezTo>
                    <a:pt x="40990" y="37432"/>
                    <a:pt x="40657" y="37361"/>
                    <a:pt x="40349" y="37361"/>
                  </a:cubicBezTo>
                  <a:cubicBezTo>
                    <a:pt x="40278" y="37574"/>
                    <a:pt x="40302" y="37788"/>
                    <a:pt x="40420" y="37977"/>
                  </a:cubicBezTo>
                  <a:cubicBezTo>
                    <a:pt x="40634" y="38452"/>
                    <a:pt x="40776" y="38974"/>
                    <a:pt x="40847" y="39496"/>
                  </a:cubicBezTo>
                  <a:cubicBezTo>
                    <a:pt x="40871" y="39638"/>
                    <a:pt x="40895" y="39780"/>
                    <a:pt x="40942" y="39923"/>
                  </a:cubicBezTo>
                  <a:cubicBezTo>
                    <a:pt x="41250" y="40776"/>
                    <a:pt x="41535" y="41654"/>
                    <a:pt x="41796" y="42508"/>
                  </a:cubicBezTo>
                  <a:cubicBezTo>
                    <a:pt x="42033" y="43243"/>
                    <a:pt x="42342" y="43955"/>
                    <a:pt x="42674" y="44643"/>
                  </a:cubicBezTo>
                  <a:cubicBezTo>
                    <a:pt x="43219" y="45758"/>
                    <a:pt x="43599" y="46944"/>
                    <a:pt x="43836" y="48201"/>
                  </a:cubicBezTo>
                  <a:cubicBezTo>
                    <a:pt x="43955" y="48699"/>
                    <a:pt x="44026" y="49221"/>
                    <a:pt x="44050" y="49767"/>
                  </a:cubicBezTo>
                  <a:cubicBezTo>
                    <a:pt x="44026" y="49862"/>
                    <a:pt x="44050" y="49956"/>
                    <a:pt x="44097" y="50051"/>
                  </a:cubicBezTo>
                  <a:cubicBezTo>
                    <a:pt x="44358" y="50526"/>
                    <a:pt x="44287" y="51048"/>
                    <a:pt x="44287" y="51546"/>
                  </a:cubicBezTo>
                  <a:cubicBezTo>
                    <a:pt x="44310" y="51925"/>
                    <a:pt x="44050" y="52281"/>
                    <a:pt x="43694" y="52352"/>
                  </a:cubicBezTo>
                  <a:cubicBezTo>
                    <a:pt x="43575" y="52376"/>
                    <a:pt x="43457" y="52423"/>
                    <a:pt x="43314" y="52495"/>
                  </a:cubicBezTo>
                  <a:cubicBezTo>
                    <a:pt x="43290" y="52613"/>
                    <a:pt x="43290" y="52732"/>
                    <a:pt x="43314" y="52850"/>
                  </a:cubicBezTo>
                  <a:cubicBezTo>
                    <a:pt x="43457" y="53728"/>
                    <a:pt x="43670" y="54606"/>
                    <a:pt x="44002" y="55436"/>
                  </a:cubicBezTo>
                  <a:cubicBezTo>
                    <a:pt x="44216" y="55982"/>
                    <a:pt x="44310" y="56575"/>
                    <a:pt x="44310" y="57168"/>
                  </a:cubicBezTo>
                  <a:lnTo>
                    <a:pt x="44310" y="58947"/>
                  </a:lnTo>
                  <a:cubicBezTo>
                    <a:pt x="44310" y="59540"/>
                    <a:pt x="44026" y="60085"/>
                    <a:pt x="43528" y="60394"/>
                  </a:cubicBezTo>
                  <a:cubicBezTo>
                    <a:pt x="42911" y="60773"/>
                    <a:pt x="42247" y="61034"/>
                    <a:pt x="41535" y="61176"/>
                  </a:cubicBezTo>
                  <a:cubicBezTo>
                    <a:pt x="41132" y="61271"/>
                    <a:pt x="40752" y="61366"/>
                    <a:pt x="40373" y="61437"/>
                  </a:cubicBezTo>
                  <a:cubicBezTo>
                    <a:pt x="40420" y="62837"/>
                    <a:pt x="40444" y="64189"/>
                    <a:pt x="40491" y="65565"/>
                  </a:cubicBezTo>
                  <a:cubicBezTo>
                    <a:pt x="40847" y="65683"/>
                    <a:pt x="41227" y="65707"/>
                    <a:pt x="41606" y="65588"/>
                  </a:cubicBezTo>
                  <a:cubicBezTo>
                    <a:pt x="42247" y="65494"/>
                    <a:pt x="42887" y="65351"/>
                    <a:pt x="43528" y="65185"/>
                  </a:cubicBezTo>
                  <a:cubicBezTo>
                    <a:pt x="44310" y="64972"/>
                    <a:pt x="45141" y="64877"/>
                    <a:pt x="45971" y="64877"/>
                  </a:cubicBezTo>
                  <a:lnTo>
                    <a:pt x="47181" y="64877"/>
                  </a:lnTo>
                  <a:cubicBezTo>
                    <a:pt x="47347" y="64877"/>
                    <a:pt x="47513" y="64901"/>
                    <a:pt x="47679" y="64924"/>
                  </a:cubicBezTo>
                  <a:cubicBezTo>
                    <a:pt x="48058" y="64972"/>
                    <a:pt x="48343" y="65304"/>
                    <a:pt x="48343" y="65660"/>
                  </a:cubicBezTo>
                  <a:cubicBezTo>
                    <a:pt x="48367" y="65992"/>
                    <a:pt x="48296" y="66300"/>
                    <a:pt x="48106" y="66561"/>
                  </a:cubicBezTo>
                  <a:cubicBezTo>
                    <a:pt x="47845" y="66941"/>
                    <a:pt x="47513" y="67273"/>
                    <a:pt x="47110" y="67510"/>
                  </a:cubicBezTo>
                  <a:cubicBezTo>
                    <a:pt x="46517" y="67866"/>
                    <a:pt x="45876" y="68127"/>
                    <a:pt x="45212" y="68222"/>
                  </a:cubicBezTo>
                  <a:cubicBezTo>
                    <a:pt x="44358" y="68411"/>
                    <a:pt x="43504" y="68506"/>
                    <a:pt x="42626" y="68530"/>
                  </a:cubicBezTo>
                  <a:cubicBezTo>
                    <a:pt x="42294" y="68530"/>
                    <a:pt x="41962" y="68459"/>
                    <a:pt x="41630" y="68340"/>
                  </a:cubicBezTo>
                  <a:cubicBezTo>
                    <a:pt x="41132" y="68103"/>
                    <a:pt x="40634" y="67889"/>
                    <a:pt x="40136" y="67652"/>
                  </a:cubicBezTo>
                  <a:cubicBezTo>
                    <a:pt x="39661" y="67439"/>
                    <a:pt x="39353" y="66941"/>
                    <a:pt x="39400" y="66419"/>
                  </a:cubicBezTo>
                  <a:cubicBezTo>
                    <a:pt x="39448" y="64948"/>
                    <a:pt x="39448" y="63454"/>
                    <a:pt x="39471" y="61983"/>
                  </a:cubicBezTo>
                  <a:cubicBezTo>
                    <a:pt x="39471" y="61793"/>
                    <a:pt x="39543" y="61603"/>
                    <a:pt x="39305" y="61414"/>
                  </a:cubicBezTo>
                  <a:cubicBezTo>
                    <a:pt x="39139" y="61414"/>
                    <a:pt x="38950" y="61390"/>
                    <a:pt x="38736" y="61390"/>
                  </a:cubicBezTo>
                  <a:lnTo>
                    <a:pt x="36506" y="61390"/>
                  </a:lnTo>
                  <a:cubicBezTo>
                    <a:pt x="36340" y="61414"/>
                    <a:pt x="36174" y="61390"/>
                    <a:pt x="35984" y="61390"/>
                  </a:cubicBezTo>
                  <a:cubicBezTo>
                    <a:pt x="35652" y="61342"/>
                    <a:pt x="35344" y="61129"/>
                    <a:pt x="35202" y="60821"/>
                  </a:cubicBezTo>
                  <a:cubicBezTo>
                    <a:pt x="34941" y="60299"/>
                    <a:pt x="34798" y="59706"/>
                    <a:pt x="34775" y="59113"/>
                  </a:cubicBezTo>
                  <a:lnTo>
                    <a:pt x="34775" y="57950"/>
                  </a:lnTo>
                  <a:cubicBezTo>
                    <a:pt x="34727" y="57903"/>
                    <a:pt x="34704" y="57879"/>
                    <a:pt x="34680" y="57879"/>
                  </a:cubicBezTo>
                  <a:cubicBezTo>
                    <a:pt x="34680" y="57855"/>
                    <a:pt x="34656" y="57855"/>
                    <a:pt x="34632" y="57855"/>
                  </a:cubicBezTo>
                  <a:lnTo>
                    <a:pt x="30315" y="57855"/>
                  </a:lnTo>
                  <a:cubicBezTo>
                    <a:pt x="30244" y="57855"/>
                    <a:pt x="30173" y="57879"/>
                    <a:pt x="30102" y="57903"/>
                  </a:cubicBezTo>
                  <a:cubicBezTo>
                    <a:pt x="29912" y="58259"/>
                    <a:pt x="29793" y="58662"/>
                    <a:pt x="29770" y="59089"/>
                  </a:cubicBezTo>
                  <a:cubicBezTo>
                    <a:pt x="29770" y="59113"/>
                    <a:pt x="29770" y="59136"/>
                    <a:pt x="29770" y="59160"/>
                  </a:cubicBezTo>
                  <a:cubicBezTo>
                    <a:pt x="29580" y="59801"/>
                    <a:pt x="29509" y="60489"/>
                    <a:pt x="29532" y="61153"/>
                  </a:cubicBezTo>
                  <a:cubicBezTo>
                    <a:pt x="29509" y="61580"/>
                    <a:pt x="29153" y="61888"/>
                    <a:pt x="28726" y="61912"/>
                  </a:cubicBezTo>
                  <a:lnTo>
                    <a:pt x="28228" y="61912"/>
                  </a:lnTo>
                  <a:lnTo>
                    <a:pt x="27516" y="61912"/>
                  </a:lnTo>
                  <a:cubicBezTo>
                    <a:pt x="27421" y="62291"/>
                    <a:pt x="27326" y="62671"/>
                    <a:pt x="27255" y="63027"/>
                  </a:cubicBezTo>
                  <a:cubicBezTo>
                    <a:pt x="27113" y="63738"/>
                    <a:pt x="26947" y="64450"/>
                    <a:pt x="26852" y="65162"/>
                  </a:cubicBezTo>
                  <a:cubicBezTo>
                    <a:pt x="26757" y="65873"/>
                    <a:pt x="26781" y="66537"/>
                    <a:pt x="26757" y="67249"/>
                  </a:cubicBezTo>
                  <a:cubicBezTo>
                    <a:pt x="26757" y="67344"/>
                    <a:pt x="26781" y="67439"/>
                    <a:pt x="26828" y="67534"/>
                  </a:cubicBezTo>
                  <a:cubicBezTo>
                    <a:pt x="26971" y="67818"/>
                    <a:pt x="26828" y="68150"/>
                    <a:pt x="26544" y="68269"/>
                  </a:cubicBezTo>
                  <a:cubicBezTo>
                    <a:pt x="26235" y="68364"/>
                    <a:pt x="25927" y="68530"/>
                    <a:pt x="25690" y="68743"/>
                  </a:cubicBezTo>
                  <a:cubicBezTo>
                    <a:pt x="25618" y="69336"/>
                    <a:pt x="25286" y="69597"/>
                    <a:pt x="24670" y="69574"/>
                  </a:cubicBezTo>
                  <a:cubicBezTo>
                    <a:pt x="24290" y="69597"/>
                    <a:pt x="23934" y="69645"/>
                    <a:pt x="23602" y="69716"/>
                  </a:cubicBezTo>
                  <a:cubicBezTo>
                    <a:pt x="22487" y="69858"/>
                    <a:pt x="21349" y="69835"/>
                    <a:pt x="20234" y="69692"/>
                  </a:cubicBezTo>
                  <a:cubicBezTo>
                    <a:pt x="19973" y="69645"/>
                    <a:pt x="19712" y="69574"/>
                    <a:pt x="19451" y="69455"/>
                  </a:cubicBezTo>
                  <a:cubicBezTo>
                    <a:pt x="18811" y="69170"/>
                    <a:pt x="18573" y="68364"/>
                    <a:pt x="19000" y="67795"/>
                  </a:cubicBezTo>
                  <a:cubicBezTo>
                    <a:pt x="19261" y="67391"/>
                    <a:pt x="19593" y="67012"/>
                    <a:pt x="19997" y="66727"/>
                  </a:cubicBezTo>
                  <a:cubicBezTo>
                    <a:pt x="20163" y="66585"/>
                    <a:pt x="20352" y="66442"/>
                    <a:pt x="20519" y="66276"/>
                  </a:cubicBezTo>
                  <a:cubicBezTo>
                    <a:pt x="20756" y="66015"/>
                    <a:pt x="21064" y="65873"/>
                    <a:pt x="21420" y="65873"/>
                  </a:cubicBezTo>
                  <a:cubicBezTo>
                    <a:pt x="22298" y="65778"/>
                    <a:pt x="23199" y="65897"/>
                    <a:pt x="24053" y="66158"/>
                  </a:cubicBezTo>
                  <a:cubicBezTo>
                    <a:pt x="24551" y="66348"/>
                    <a:pt x="25049" y="66466"/>
                    <a:pt x="25571" y="66608"/>
                  </a:cubicBezTo>
                  <a:cubicBezTo>
                    <a:pt x="25595" y="66514"/>
                    <a:pt x="25618" y="66442"/>
                    <a:pt x="25642" y="66348"/>
                  </a:cubicBezTo>
                  <a:cubicBezTo>
                    <a:pt x="25690" y="65090"/>
                    <a:pt x="25903" y="63857"/>
                    <a:pt x="26283" y="62671"/>
                  </a:cubicBezTo>
                  <a:cubicBezTo>
                    <a:pt x="26378" y="62386"/>
                    <a:pt x="26425" y="62078"/>
                    <a:pt x="26425" y="61769"/>
                  </a:cubicBezTo>
                  <a:cubicBezTo>
                    <a:pt x="26283" y="61746"/>
                    <a:pt x="26140" y="61698"/>
                    <a:pt x="25998" y="61675"/>
                  </a:cubicBezTo>
                  <a:cubicBezTo>
                    <a:pt x="25690" y="61651"/>
                    <a:pt x="25381" y="61580"/>
                    <a:pt x="25073" y="61509"/>
                  </a:cubicBezTo>
                  <a:cubicBezTo>
                    <a:pt x="24527" y="61295"/>
                    <a:pt x="23934" y="61153"/>
                    <a:pt x="23365" y="61034"/>
                  </a:cubicBezTo>
                  <a:cubicBezTo>
                    <a:pt x="22914" y="60939"/>
                    <a:pt x="22464" y="60797"/>
                    <a:pt x="22013" y="60678"/>
                  </a:cubicBezTo>
                  <a:cubicBezTo>
                    <a:pt x="21254" y="60512"/>
                    <a:pt x="20851" y="59706"/>
                    <a:pt x="21112" y="58994"/>
                  </a:cubicBezTo>
                  <a:cubicBezTo>
                    <a:pt x="21159" y="58899"/>
                    <a:pt x="21183" y="58781"/>
                    <a:pt x="21230" y="58686"/>
                  </a:cubicBezTo>
                  <a:cubicBezTo>
                    <a:pt x="21467" y="58259"/>
                    <a:pt x="21705" y="57784"/>
                    <a:pt x="21965" y="57357"/>
                  </a:cubicBezTo>
                  <a:cubicBezTo>
                    <a:pt x="22179" y="56978"/>
                    <a:pt x="22392" y="56575"/>
                    <a:pt x="22535" y="56171"/>
                  </a:cubicBezTo>
                  <a:cubicBezTo>
                    <a:pt x="22677" y="55744"/>
                    <a:pt x="22891" y="55365"/>
                    <a:pt x="23057" y="54962"/>
                  </a:cubicBezTo>
                  <a:cubicBezTo>
                    <a:pt x="23199" y="54772"/>
                    <a:pt x="23246" y="54535"/>
                    <a:pt x="23223" y="54321"/>
                  </a:cubicBezTo>
                  <a:lnTo>
                    <a:pt x="22535" y="54321"/>
                  </a:lnTo>
                  <a:cubicBezTo>
                    <a:pt x="22392" y="54321"/>
                    <a:pt x="22250" y="54321"/>
                    <a:pt x="22084" y="54321"/>
                  </a:cubicBezTo>
                  <a:cubicBezTo>
                    <a:pt x="21396" y="54155"/>
                    <a:pt x="21278" y="53870"/>
                    <a:pt x="21396" y="53277"/>
                  </a:cubicBezTo>
                  <a:cubicBezTo>
                    <a:pt x="21799" y="51451"/>
                    <a:pt x="22345" y="49672"/>
                    <a:pt x="23057" y="47940"/>
                  </a:cubicBezTo>
                  <a:cubicBezTo>
                    <a:pt x="23318" y="47276"/>
                    <a:pt x="23484" y="46588"/>
                    <a:pt x="23697" y="45876"/>
                  </a:cubicBezTo>
                  <a:cubicBezTo>
                    <a:pt x="23887" y="45189"/>
                    <a:pt x="24100" y="44453"/>
                    <a:pt x="24290" y="43742"/>
                  </a:cubicBezTo>
                  <a:cubicBezTo>
                    <a:pt x="24504" y="42864"/>
                    <a:pt x="24693" y="41963"/>
                    <a:pt x="24931" y="41037"/>
                  </a:cubicBezTo>
                  <a:cubicBezTo>
                    <a:pt x="24598" y="41061"/>
                    <a:pt x="24338" y="41085"/>
                    <a:pt x="24053" y="41085"/>
                  </a:cubicBezTo>
                  <a:cubicBezTo>
                    <a:pt x="23341" y="41085"/>
                    <a:pt x="22606" y="41132"/>
                    <a:pt x="21894" y="41085"/>
                  </a:cubicBezTo>
                  <a:cubicBezTo>
                    <a:pt x="20685" y="41014"/>
                    <a:pt x="19499" y="40800"/>
                    <a:pt x="18336" y="40421"/>
                  </a:cubicBezTo>
                  <a:cubicBezTo>
                    <a:pt x="16510" y="39780"/>
                    <a:pt x="14778" y="38950"/>
                    <a:pt x="13118" y="37954"/>
                  </a:cubicBezTo>
                  <a:cubicBezTo>
                    <a:pt x="12453" y="37550"/>
                    <a:pt x="11789" y="37147"/>
                    <a:pt x="11125" y="36696"/>
                  </a:cubicBezTo>
                  <a:cubicBezTo>
                    <a:pt x="10793" y="36459"/>
                    <a:pt x="10461" y="36175"/>
                    <a:pt x="10129" y="35914"/>
                  </a:cubicBezTo>
                  <a:cubicBezTo>
                    <a:pt x="9702" y="35558"/>
                    <a:pt x="9251" y="35178"/>
                    <a:pt x="8777" y="34870"/>
                  </a:cubicBezTo>
                  <a:cubicBezTo>
                    <a:pt x="7425" y="33850"/>
                    <a:pt x="6167" y="32735"/>
                    <a:pt x="4958" y="31525"/>
                  </a:cubicBezTo>
                  <a:cubicBezTo>
                    <a:pt x="4270" y="30837"/>
                    <a:pt x="3606" y="30126"/>
                    <a:pt x="2918" y="29438"/>
                  </a:cubicBezTo>
                  <a:cubicBezTo>
                    <a:pt x="2396" y="28892"/>
                    <a:pt x="1969" y="28252"/>
                    <a:pt x="1660" y="27540"/>
                  </a:cubicBezTo>
                  <a:cubicBezTo>
                    <a:pt x="1589" y="27398"/>
                    <a:pt x="1518" y="27232"/>
                    <a:pt x="1447" y="27090"/>
                  </a:cubicBezTo>
                  <a:cubicBezTo>
                    <a:pt x="1352" y="26805"/>
                    <a:pt x="1162" y="26568"/>
                    <a:pt x="925" y="26425"/>
                  </a:cubicBezTo>
                  <a:cubicBezTo>
                    <a:pt x="712" y="26307"/>
                    <a:pt x="569" y="26093"/>
                    <a:pt x="522" y="25880"/>
                  </a:cubicBezTo>
                  <a:cubicBezTo>
                    <a:pt x="451" y="25619"/>
                    <a:pt x="356" y="25382"/>
                    <a:pt x="308" y="25144"/>
                  </a:cubicBezTo>
                  <a:cubicBezTo>
                    <a:pt x="237" y="24884"/>
                    <a:pt x="166" y="24551"/>
                    <a:pt x="95" y="24290"/>
                  </a:cubicBezTo>
                  <a:cubicBezTo>
                    <a:pt x="0" y="24030"/>
                    <a:pt x="0" y="23769"/>
                    <a:pt x="47" y="23531"/>
                  </a:cubicBezTo>
                  <a:cubicBezTo>
                    <a:pt x="71" y="23270"/>
                    <a:pt x="308" y="23057"/>
                    <a:pt x="569" y="23057"/>
                  </a:cubicBezTo>
                  <a:cubicBezTo>
                    <a:pt x="807" y="23057"/>
                    <a:pt x="973" y="23223"/>
                    <a:pt x="1020" y="23508"/>
                  </a:cubicBezTo>
                  <a:cubicBezTo>
                    <a:pt x="1139" y="23982"/>
                    <a:pt x="1257" y="24457"/>
                    <a:pt x="1352" y="24931"/>
                  </a:cubicBezTo>
                  <a:cubicBezTo>
                    <a:pt x="1400" y="25050"/>
                    <a:pt x="1423" y="25168"/>
                    <a:pt x="1471" y="25287"/>
                  </a:cubicBezTo>
                  <a:cubicBezTo>
                    <a:pt x="1471" y="25334"/>
                    <a:pt x="1542" y="25358"/>
                    <a:pt x="1589" y="25382"/>
                  </a:cubicBezTo>
                  <a:cubicBezTo>
                    <a:pt x="1779" y="25192"/>
                    <a:pt x="1945" y="24955"/>
                    <a:pt x="1993" y="24694"/>
                  </a:cubicBezTo>
                  <a:cubicBezTo>
                    <a:pt x="2135" y="24409"/>
                    <a:pt x="2277" y="24124"/>
                    <a:pt x="2420" y="23840"/>
                  </a:cubicBezTo>
                  <a:cubicBezTo>
                    <a:pt x="2514" y="23650"/>
                    <a:pt x="2752" y="23555"/>
                    <a:pt x="2965" y="23626"/>
                  </a:cubicBezTo>
                  <a:cubicBezTo>
                    <a:pt x="3179" y="23697"/>
                    <a:pt x="3297" y="23911"/>
                    <a:pt x="3273" y="24124"/>
                  </a:cubicBezTo>
                  <a:cubicBezTo>
                    <a:pt x="3250" y="24314"/>
                    <a:pt x="3226" y="24504"/>
                    <a:pt x="3155" y="24670"/>
                  </a:cubicBezTo>
                  <a:cubicBezTo>
                    <a:pt x="3107" y="24884"/>
                    <a:pt x="3013" y="25073"/>
                    <a:pt x="2894" y="25382"/>
                  </a:cubicBezTo>
                  <a:cubicBezTo>
                    <a:pt x="3226" y="25192"/>
                    <a:pt x="3558" y="24955"/>
                    <a:pt x="3843" y="24694"/>
                  </a:cubicBezTo>
                  <a:cubicBezTo>
                    <a:pt x="4033" y="24528"/>
                    <a:pt x="4222" y="24338"/>
                    <a:pt x="4412" y="24172"/>
                  </a:cubicBezTo>
                  <a:cubicBezTo>
                    <a:pt x="4673" y="23982"/>
                    <a:pt x="4886" y="23958"/>
                    <a:pt x="5053" y="24101"/>
                  </a:cubicBezTo>
                  <a:cubicBezTo>
                    <a:pt x="5242" y="24290"/>
                    <a:pt x="5266" y="24575"/>
                    <a:pt x="5100" y="24789"/>
                  </a:cubicBezTo>
                  <a:cubicBezTo>
                    <a:pt x="4839" y="25216"/>
                    <a:pt x="4507" y="25571"/>
                    <a:pt x="4127" y="25856"/>
                  </a:cubicBezTo>
                  <a:cubicBezTo>
                    <a:pt x="3938" y="25975"/>
                    <a:pt x="3772" y="26117"/>
                    <a:pt x="3606" y="26259"/>
                  </a:cubicBezTo>
                  <a:cubicBezTo>
                    <a:pt x="3321" y="26497"/>
                    <a:pt x="3084" y="26805"/>
                    <a:pt x="2633" y="26829"/>
                  </a:cubicBezTo>
                  <a:cubicBezTo>
                    <a:pt x="2704" y="27018"/>
                    <a:pt x="2752" y="27161"/>
                    <a:pt x="2823" y="27279"/>
                  </a:cubicBezTo>
                  <a:cubicBezTo>
                    <a:pt x="3155" y="27943"/>
                    <a:pt x="3582" y="28513"/>
                    <a:pt x="4080" y="29035"/>
                  </a:cubicBezTo>
                  <a:cubicBezTo>
                    <a:pt x="5432" y="30410"/>
                    <a:pt x="6832" y="31739"/>
                    <a:pt x="8279" y="33020"/>
                  </a:cubicBezTo>
                  <a:cubicBezTo>
                    <a:pt x="8397" y="33115"/>
                    <a:pt x="8539" y="33210"/>
                    <a:pt x="8682" y="33328"/>
                  </a:cubicBezTo>
                  <a:cubicBezTo>
                    <a:pt x="9465" y="33921"/>
                    <a:pt x="10295" y="34514"/>
                    <a:pt x="11054" y="35131"/>
                  </a:cubicBezTo>
                  <a:cubicBezTo>
                    <a:pt x="11908" y="35819"/>
                    <a:pt x="12833" y="36436"/>
                    <a:pt x="13782" y="36981"/>
                  </a:cubicBezTo>
                  <a:cubicBezTo>
                    <a:pt x="14707" y="37550"/>
                    <a:pt x="15656" y="38072"/>
                    <a:pt x="16652" y="38499"/>
                  </a:cubicBezTo>
                  <a:cubicBezTo>
                    <a:pt x="17672" y="38997"/>
                    <a:pt x="18763" y="39377"/>
                    <a:pt x="19878" y="39638"/>
                  </a:cubicBezTo>
                  <a:cubicBezTo>
                    <a:pt x="20685" y="39804"/>
                    <a:pt x="21515" y="39899"/>
                    <a:pt x="22321" y="39946"/>
                  </a:cubicBezTo>
                  <a:cubicBezTo>
                    <a:pt x="22867" y="39994"/>
                    <a:pt x="23436" y="39946"/>
                    <a:pt x="23982" y="39946"/>
                  </a:cubicBezTo>
                  <a:cubicBezTo>
                    <a:pt x="24598" y="39970"/>
                    <a:pt x="24883" y="39543"/>
                    <a:pt x="25215" y="39116"/>
                  </a:cubicBezTo>
                  <a:cubicBezTo>
                    <a:pt x="25097" y="39045"/>
                    <a:pt x="25049" y="38997"/>
                    <a:pt x="25002" y="38974"/>
                  </a:cubicBezTo>
                  <a:cubicBezTo>
                    <a:pt x="24005" y="38689"/>
                    <a:pt x="23033" y="38333"/>
                    <a:pt x="22084" y="37930"/>
                  </a:cubicBezTo>
                  <a:cubicBezTo>
                    <a:pt x="21017" y="37503"/>
                    <a:pt x="19973" y="37052"/>
                    <a:pt x="18905" y="36602"/>
                  </a:cubicBezTo>
                  <a:cubicBezTo>
                    <a:pt x="18099" y="36293"/>
                    <a:pt x="17340" y="35866"/>
                    <a:pt x="16628" y="35344"/>
                  </a:cubicBezTo>
                  <a:cubicBezTo>
                    <a:pt x="15822" y="34751"/>
                    <a:pt x="14968" y="34182"/>
                    <a:pt x="14304" y="33399"/>
                  </a:cubicBezTo>
                  <a:cubicBezTo>
                    <a:pt x="13426" y="32403"/>
                    <a:pt x="12833" y="31193"/>
                    <a:pt x="12572" y="29912"/>
                  </a:cubicBezTo>
                  <a:cubicBezTo>
                    <a:pt x="12477" y="29201"/>
                    <a:pt x="12430" y="28489"/>
                    <a:pt x="12406" y="27754"/>
                  </a:cubicBezTo>
                  <a:cubicBezTo>
                    <a:pt x="12406" y="27374"/>
                    <a:pt x="12406" y="26995"/>
                    <a:pt x="12406" y="26615"/>
                  </a:cubicBezTo>
                  <a:cubicBezTo>
                    <a:pt x="12121" y="26497"/>
                    <a:pt x="11813" y="26378"/>
                    <a:pt x="11552" y="26307"/>
                  </a:cubicBezTo>
                  <a:cubicBezTo>
                    <a:pt x="11006" y="26164"/>
                    <a:pt x="10461" y="25927"/>
                    <a:pt x="9963" y="25643"/>
                  </a:cubicBezTo>
                  <a:cubicBezTo>
                    <a:pt x="9441" y="25382"/>
                    <a:pt x="9014" y="24931"/>
                    <a:pt x="8777" y="24385"/>
                  </a:cubicBezTo>
                  <a:cubicBezTo>
                    <a:pt x="8682" y="24101"/>
                    <a:pt x="8634" y="23816"/>
                    <a:pt x="8634" y="23508"/>
                  </a:cubicBezTo>
                  <a:cubicBezTo>
                    <a:pt x="8587" y="22772"/>
                    <a:pt x="8753" y="22013"/>
                    <a:pt x="9133" y="21373"/>
                  </a:cubicBezTo>
                  <a:cubicBezTo>
                    <a:pt x="9251" y="21112"/>
                    <a:pt x="9393" y="20851"/>
                    <a:pt x="9583" y="20614"/>
                  </a:cubicBezTo>
                  <a:cubicBezTo>
                    <a:pt x="10105" y="19926"/>
                    <a:pt x="11054" y="19736"/>
                    <a:pt x="11813" y="20187"/>
                  </a:cubicBezTo>
                  <a:cubicBezTo>
                    <a:pt x="12169" y="20400"/>
                    <a:pt x="12525" y="20637"/>
                    <a:pt x="12857" y="20898"/>
                  </a:cubicBezTo>
                  <a:cubicBezTo>
                    <a:pt x="12904" y="20946"/>
                    <a:pt x="12952" y="20970"/>
                    <a:pt x="13023" y="21017"/>
                  </a:cubicBezTo>
                  <a:cubicBezTo>
                    <a:pt x="13260" y="20305"/>
                    <a:pt x="13473" y="19594"/>
                    <a:pt x="13734" y="18930"/>
                  </a:cubicBezTo>
                  <a:cubicBezTo>
                    <a:pt x="13995" y="18242"/>
                    <a:pt x="14327" y="17601"/>
                    <a:pt x="14683" y="16984"/>
                  </a:cubicBezTo>
                  <a:cubicBezTo>
                    <a:pt x="15063" y="16344"/>
                    <a:pt x="15513" y="15751"/>
                    <a:pt x="16012" y="15205"/>
                  </a:cubicBezTo>
                  <a:cubicBezTo>
                    <a:pt x="15940" y="15182"/>
                    <a:pt x="15917" y="15158"/>
                    <a:pt x="15917" y="15182"/>
                  </a:cubicBezTo>
                  <a:cubicBezTo>
                    <a:pt x="15086" y="15348"/>
                    <a:pt x="14232" y="15419"/>
                    <a:pt x="13379" y="15419"/>
                  </a:cubicBezTo>
                  <a:cubicBezTo>
                    <a:pt x="12999" y="15466"/>
                    <a:pt x="12619" y="15253"/>
                    <a:pt x="12477" y="14897"/>
                  </a:cubicBezTo>
                  <a:cubicBezTo>
                    <a:pt x="12359" y="14707"/>
                    <a:pt x="12359" y="14470"/>
                    <a:pt x="12477" y="14304"/>
                  </a:cubicBezTo>
                  <a:cubicBezTo>
                    <a:pt x="12643" y="13996"/>
                    <a:pt x="12857" y="13711"/>
                    <a:pt x="13094" y="13426"/>
                  </a:cubicBezTo>
                  <a:cubicBezTo>
                    <a:pt x="13711" y="12786"/>
                    <a:pt x="14375" y="12193"/>
                    <a:pt x="15110" y="11671"/>
                  </a:cubicBezTo>
                  <a:cubicBezTo>
                    <a:pt x="16178" y="10841"/>
                    <a:pt x="17245" y="10011"/>
                    <a:pt x="18336" y="9204"/>
                  </a:cubicBezTo>
                  <a:cubicBezTo>
                    <a:pt x="18882" y="8801"/>
                    <a:pt x="19451" y="8421"/>
                    <a:pt x="19997" y="8042"/>
                  </a:cubicBezTo>
                  <a:cubicBezTo>
                    <a:pt x="20258" y="7899"/>
                    <a:pt x="20542" y="7781"/>
                    <a:pt x="20803" y="7662"/>
                  </a:cubicBezTo>
                  <a:lnTo>
                    <a:pt x="21230" y="7449"/>
                  </a:lnTo>
                  <a:cubicBezTo>
                    <a:pt x="21183" y="7283"/>
                    <a:pt x="21017" y="7140"/>
                    <a:pt x="20851" y="7093"/>
                  </a:cubicBezTo>
                  <a:cubicBezTo>
                    <a:pt x="20637" y="6998"/>
                    <a:pt x="20447" y="6832"/>
                    <a:pt x="20352" y="6642"/>
                  </a:cubicBezTo>
                  <a:cubicBezTo>
                    <a:pt x="20068" y="6191"/>
                    <a:pt x="19831" y="5717"/>
                    <a:pt x="19522" y="5266"/>
                  </a:cubicBezTo>
                  <a:cubicBezTo>
                    <a:pt x="19261" y="4816"/>
                    <a:pt x="19190" y="4294"/>
                    <a:pt x="19332" y="3796"/>
                  </a:cubicBezTo>
                  <a:cubicBezTo>
                    <a:pt x="19380" y="3464"/>
                    <a:pt x="19688" y="3298"/>
                    <a:pt x="19997" y="3179"/>
                  </a:cubicBezTo>
                  <a:cubicBezTo>
                    <a:pt x="20044" y="3155"/>
                    <a:pt x="20092" y="3155"/>
                    <a:pt x="20139" y="3179"/>
                  </a:cubicBezTo>
                  <a:cubicBezTo>
                    <a:pt x="21349" y="3179"/>
                    <a:pt x="22582" y="3037"/>
                    <a:pt x="23792" y="3298"/>
                  </a:cubicBezTo>
                  <a:cubicBezTo>
                    <a:pt x="24195" y="3345"/>
                    <a:pt x="24575" y="3535"/>
                    <a:pt x="24859" y="3819"/>
                  </a:cubicBezTo>
                  <a:cubicBezTo>
                    <a:pt x="25120" y="4080"/>
                    <a:pt x="25452" y="4246"/>
                    <a:pt x="25785" y="4341"/>
                  </a:cubicBezTo>
                  <a:cubicBezTo>
                    <a:pt x="25856" y="4294"/>
                    <a:pt x="25927" y="4270"/>
                    <a:pt x="25951" y="4223"/>
                  </a:cubicBezTo>
                  <a:cubicBezTo>
                    <a:pt x="26235" y="3558"/>
                    <a:pt x="26710" y="2989"/>
                    <a:pt x="26923" y="2301"/>
                  </a:cubicBezTo>
                  <a:cubicBezTo>
                    <a:pt x="26971" y="2183"/>
                    <a:pt x="27042" y="2064"/>
                    <a:pt x="27113" y="1969"/>
                  </a:cubicBezTo>
                  <a:cubicBezTo>
                    <a:pt x="27492" y="1590"/>
                    <a:pt x="27848" y="1210"/>
                    <a:pt x="28251" y="854"/>
                  </a:cubicBezTo>
                  <a:cubicBezTo>
                    <a:pt x="28868" y="166"/>
                    <a:pt x="29936" y="119"/>
                    <a:pt x="30624" y="759"/>
                  </a:cubicBezTo>
                  <a:cubicBezTo>
                    <a:pt x="30979" y="1044"/>
                    <a:pt x="31288" y="1400"/>
                    <a:pt x="31572" y="1756"/>
                  </a:cubicBezTo>
                  <a:cubicBezTo>
                    <a:pt x="31810" y="2064"/>
                    <a:pt x="32023" y="2420"/>
                    <a:pt x="32237" y="2752"/>
                  </a:cubicBezTo>
                  <a:cubicBezTo>
                    <a:pt x="32284" y="2823"/>
                    <a:pt x="32308" y="2871"/>
                    <a:pt x="32355" y="2918"/>
                  </a:cubicBezTo>
                  <a:cubicBezTo>
                    <a:pt x="32498" y="3155"/>
                    <a:pt x="32830" y="3155"/>
                    <a:pt x="32996" y="2942"/>
                  </a:cubicBezTo>
                  <a:cubicBezTo>
                    <a:pt x="33257" y="2705"/>
                    <a:pt x="33518" y="2444"/>
                    <a:pt x="33778" y="2183"/>
                  </a:cubicBezTo>
                  <a:cubicBezTo>
                    <a:pt x="34300" y="1661"/>
                    <a:pt x="34870" y="1186"/>
                    <a:pt x="35463" y="736"/>
                  </a:cubicBezTo>
                  <a:cubicBezTo>
                    <a:pt x="35558" y="665"/>
                    <a:pt x="35676" y="617"/>
                    <a:pt x="35795" y="570"/>
                  </a:cubicBezTo>
                  <a:cubicBezTo>
                    <a:pt x="36127" y="451"/>
                    <a:pt x="36459" y="309"/>
                    <a:pt x="36815" y="190"/>
                  </a:cubicBezTo>
                  <a:cubicBezTo>
                    <a:pt x="37313" y="0"/>
                    <a:pt x="37858" y="0"/>
                    <a:pt x="38357" y="166"/>
                  </a:cubicBezTo>
                  <a:cubicBezTo>
                    <a:pt x="38736" y="285"/>
                    <a:pt x="39044" y="570"/>
                    <a:pt x="39187" y="925"/>
                  </a:cubicBezTo>
                  <a:cubicBezTo>
                    <a:pt x="39448" y="1400"/>
                    <a:pt x="39637" y="1922"/>
                    <a:pt x="39732" y="2467"/>
                  </a:cubicBezTo>
                  <a:cubicBezTo>
                    <a:pt x="39804" y="2918"/>
                    <a:pt x="39922" y="3369"/>
                    <a:pt x="40041" y="3796"/>
                  </a:cubicBezTo>
                  <a:cubicBezTo>
                    <a:pt x="40302" y="3867"/>
                    <a:pt x="40586" y="3843"/>
                    <a:pt x="40824" y="3772"/>
                  </a:cubicBezTo>
                  <a:cubicBezTo>
                    <a:pt x="41511" y="3630"/>
                    <a:pt x="42199" y="3511"/>
                    <a:pt x="42887" y="3392"/>
                  </a:cubicBezTo>
                  <a:cubicBezTo>
                    <a:pt x="43053" y="3369"/>
                    <a:pt x="43219" y="3369"/>
                    <a:pt x="43385" y="3369"/>
                  </a:cubicBezTo>
                  <a:cubicBezTo>
                    <a:pt x="44002" y="3345"/>
                    <a:pt x="44500" y="3796"/>
                    <a:pt x="44548" y="4389"/>
                  </a:cubicBezTo>
                  <a:cubicBezTo>
                    <a:pt x="44619" y="4887"/>
                    <a:pt x="44571" y="5361"/>
                    <a:pt x="44429" y="5836"/>
                  </a:cubicBezTo>
                  <a:cubicBezTo>
                    <a:pt x="44405" y="5954"/>
                    <a:pt x="44358" y="6073"/>
                    <a:pt x="44334" y="6168"/>
                  </a:cubicBezTo>
                  <a:cubicBezTo>
                    <a:pt x="44453" y="6358"/>
                    <a:pt x="44643" y="6452"/>
                    <a:pt x="44856" y="6429"/>
                  </a:cubicBezTo>
                  <a:lnTo>
                    <a:pt x="45876" y="6429"/>
                  </a:lnTo>
                  <a:cubicBezTo>
                    <a:pt x="46706" y="6452"/>
                    <a:pt x="47560" y="6642"/>
                    <a:pt x="48343" y="6951"/>
                  </a:cubicBezTo>
                  <a:cubicBezTo>
                    <a:pt x="48841" y="7140"/>
                    <a:pt x="49197" y="7591"/>
                    <a:pt x="49316" y="8113"/>
                  </a:cubicBezTo>
                  <a:cubicBezTo>
                    <a:pt x="49553" y="8919"/>
                    <a:pt x="49339" y="9797"/>
                    <a:pt x="48770" y="10414"/>
                  </a:cubicBezTo>
                  <a:cubicBezTo>
                    <a:pt x="48106" y="11315"/>
                    <a:pt x="47110" y="11908"/>
                    <a:pt x="46018" y="12098"/>
                  </a:cubicBezTo>
                  <a:cubicBezTo>
                    <a:pt x="45829" y="12145"/>
                    <a:pt x="45663" y="12169"/>
                    <a:pt x="45473" y="12169"/>
                  </a:cubicBezTo>
                  <a:cubicBezTo>
                    <a:pt x="45330" y="12501"/>
                    <a:pt x="45330" y="12572"/>
                    <a:pt x="45497" y="12691"/>
                  </a:cubicBezTo>
                  <a:cubicBezTo>
                    <a:pt x="46706" y="13426"/>
                    <a:pt x="47442" y="14612"/>
                    <a:pt x="48224" y="15727"/>
                  </a:cubicBezTo>
                  <a:cubicBezTo>
                    <a:pt x="48509" y="16202"/>
                    <a:pt x="48770" y="16700"/>
                    <a:pt x="48983" y="17198"/>
                  </a:cubicBezTo>
                  <a:lnTo>
                    <a:pt x="49292" y="17791"/>
                  </a:lnTo>
                  <a:lnTo>
                    <a:pt x="49577" y="17601"/>
                  </a:lnTo>
                  <a:cubicBezTo>
                    <a:pt x="50478" y="16984"/>
                    <a:pt x="51427" y="17056"/>
                    <a:pt x="52376" y="17435"/>
                  </a:cubicBezTo>
                  <a:cubicBezTo>
                    <a:pt x="53016" y="17720"/>
                    <a:pt x="53348" y="18289"/>
                    <a:pt x="53562" y="18930"/>
                  </a:cubicBezTo>
                  <a:cubicBezTo>
                    <a:pt x="53775" y="19784"/>
                    <a:pt x="53823" y="20661"/>
                    <a:pt x="53680" y="21515"/>
                  </a:cubicBezTo>
                  <a:cubicBezTo>
                    <a:pt x="53656" y="21657"/>
                    <a:pt x="53609" y="21824"/>
                    <a:pt x="53538" y="21942"/>
                  </a:cubicBezTo>
                  <a:cubicBezTo>
                    <a:pt x="52992" y="23152"/>
                    <a:pt x="52067" y="24148"/>
                    <a:pt x="50929" y="24789"/>
                  </a:cubicBezTo>
                  <a:cubicBezTo>
                    <a:pt x="50620" y="24931"/>
                    <a:pt x="50312" y="25050"/>
                    <a:pt x="50003" y="25121"/>
                  </a:cubicBezTo>
                  <a:cubicBezTo>
                    <a:pt x="49932" y="25358"/>
                    <a:pt x="49837" y="25619"/>
                    <a:pt x="49790" y="25880"/>
                  </a:cubicBezTo>
                  <a:cubicBezTo>
                    <a:pt x="49719" y="26236"/>
                    <a:pt x="49600" y="26591"/>
                    <a:pt x="49410" y="26900"/>
                  </a:cubicBezTo>
                  <a:cubicBezTo>
                    <a:pt x="48865" y="27801"/>
                    <a:pt x="48319" y="28703"/>
                    <a:pt x="47774" y="29628"/>
                  </a:cubicBezTo>
                  <a:cubicBezTo>
                    <a:pt x="47513" y="30031"/>
                    <a:pt x="47228" y="30434"/>
                    <a:pt x="46991" y="30861"/>
                  </a:cubicBezTo>
                  <a:cubicBezTo>
                    <a:pt x="46303" y="31952"/>
                    <a:pt x="45473" y="32949"/>
                    <a:pt x="44477" y="33803"/>
                  </a:cubicBezTo>
                  <a:cubicBezTo>
                    <a:pt x="43457" y="34751"/>
                    <a:pt x="42365" y="35605"/>
                    <a:pt x="41179" y="36388"/>
                  </a:cubicBezTo>
                  <a:cubicBezTo>
                    <a:pt x="41156" y="36412"/>
                    <a:pt x="41132" y="36459"/>
                    <a:pt x="41084" y="36483"/>
                  </a:cubicBezTo>
                  <a:cubicBezTo>
                    <a:pt x="41369" y="36649"/>
                    <a:pt x="41677" y="36744"/>
                    <a:pt x="41986" y="36768"/>
                  </a:cubicBezTo>
                  <a:cubicBezTo>
                    <a:pt x="42864" y="36957"/>
                    <a:pt x="43741" y="37076"/>
                    <a:pt x="44619" y="37147"/>
                  </a:cubicBezTo>
                  <a:cubicBezTo>
                    <a:pt x="45686" y="37218"/>
                    <a:pt x="46730" y="37218"/>
                    <a:pt x="47797" y="37218"/>
                  </a:cubicBezTo>
                  <a:cubicBezTo>
                    <a:pt x="48936" y="37171"/>
                    <a:pt x="50075" y="36934"/>
                    <a:pt x="51142" y="36530"/>
                  </a:cubicBezTo>
                  <a:cubicBezTo>
                    <a:pt x="51830" y="36246"/>
                    <a:pt x="52470" y="35890"/>
                    <a:pt x="53087" y="35487"/>
                  </a:cubicBezTo>
                  <a:cubicBezTo>
                    <a:pt x="54060" y="34846"/>
                    <a:pt x="54890" y="34040"/>
                    <a:pt x="55530" y="33115"/>
                  </a:cubicBezTo>
                  <a:cubicBezTo>
                    <a:pt x="56076" y="32356"/>
                    <a:pt x="56669" y="31620"/>
                    <a:pt x="57215" y="30861"/>
                  </a:cubicBezTo>
                  <a:cubicBezTo>
                    <a:pt x="57499" y="30434"/>
                    <a:pt x="57808" y="29983"/>
                    <a:pt x="58092" y="29533"/>
                  </a:cubicBezTo>
                  <a:cubicBezTo>
                    <a:pt x="58780" y="28442"/>
                    <a:pt x="59444" y="27350"/>
                    <a:pt x="60037" y="26188"/>
                  </a:cubicBezTo>
                  <a:cubicBezTo>
                    <a:pt x="60441" y="25453"/>
                    <a:pt x="60583" y="24623"/>
                    <a:pt x="60417" y="23792"/>
                  </a:cubicBezTo>
                  <a:cubicBezTo>
                    <a:pt x="59919" y="23555"/>
                    <a:pt x="59776" y="23010"/>
                    <a:pt x="59468" y="22606"/>
                  </a:cubicBezTo>
                  <a:cubicBezTo>
                    <a:pt x="59444" y="22559"/>
                    <a:pt x="59444" y="22535"/>
                    <a:pt x="59421" y="22488"/>
                  </a:cubicBezTo>
                  <a:cubicBezTo>
                    <a:pt x="59326" y="22298"/>
                    <a:pt x="59349" y="22061"/>
                    <a:pt x="59516" y="21895"/>
                  </a:cubicBezTo>
                  <a:cubicBezTo>
                    <a:pt x="59682" y="21729"/>
                    <a:pt x="59871" y="21776"/>
                    <a:pt x="60109" y="21871"/>
                  </a:cubicBezTo>
                  <a:cubicBezTo>
                    <a:pt x="60369" y="21990"/>
                    <a:pt x="60607" y="22203"/>
                    <a:pt x="60749" y="22464"/>
                  </a:cubicBezTo>
                  <a:cubicBezTo>
                    <a:pt x="60796" y="22654"/>
                    <a:pt x="60986" y="22820"/>
                    <a:pt x="61176" y="22867"/>
                  </a:cubicBezTo>
                  <a:cubicBezTo>
                    <a:pt x="61318" y="22820"/>
                    <a:pt x="61366" y="22654"/>
                    <a:pt x="61295" y="22535"/>
                  </a:cubicBezTo>
                  <a:cubicBezTo>
                    <a:pt x="61152" y="22322"/>
                    <a:pt x="61081" y="22084"/>
                    <a:pt x="61057" y="21824"/>
                  </a:cubicBezTo>
                  <a:cubicBezTo>
                    <a:pt x="61034" y="21586"/>
                    <a:pt x="61176" y="21373"/>
                    <a:pt x="61413" y="21302"/>
                  </a:cubicBezTo>
                  <a:cubicBezTo>
                    <a:pt x="61627" y="21207"/>
                    <a:pt x="61888" y="21325"/>
                    <a:pt x="62006" y="21539"/>
                  </a:cubicBezTo>
                  <a:cubicBezTo>
                    <a:pt x="62267" y="22179"/>
                    <a:pt x="62528" y="22796"/>
                    <a:pt x="62243" y="23508"/>
                  </a:cubicBezTo>
                  <a:cubicBezTo>
                    <a:pt x="62243" y="23531"/>
                    <a:pt x="62243" y="23579"/>
                    <a:pt x="62291" y="23650"/>
                  </a:cubicBezTo>
                  <a:cubicBezTo>
                    <a:pt x="62362" y="23650"/>
                    <a:pt x="62457" y="23626"/>
                    <a:pt x="62552" y="23603"/>
                  </a:cubicBezTo>
                  <a:cubicBezTo>
                    <a:pt x="62931" y="23437"/>
                    <a:pt x="63311" y="23318"/>
                    <a:pt x="63667" y="23104"/>
                  </a:cubicBezTo>
                  <a:cubicBezTo>
                    <a:pt x="63880" y="23010"/>
                    <a:pt x="64117" y="22986"/>
                    <a:pt x="64331" y="23081"/>
                  </a:cubicBezTo>
                  <a:cubicBezTo>
                    <a:pt x="64710" y="23176"/>
                    <a:pt x="64782" y="23650"/>
                    <a:pt x="64497" y="23887"/>
                  </a:cubicBezTo>
                  <a:cubicBezTo>
                    <a:pt x="64355" y="24006"/>
                    <a:pt x="64212" y="24101"/>
                    <a:pt x="64046" y="24172"/>
                  </a:cubicBezTo>
                  <a:cubicBezTo>
                    <a:pt x="63477" y="24409"/>
                    <a:pt x="62884" y="24670"/>
                    <a:pt x="62315" y="24907"/>
                  </a:cubicBezTo>
                  <a:cubicBezTo>
                    <a:pt x="62077" y="24978"/>
                    <a:pt x="61864" y="25002"/>
                    <a:pt x="61627" y="25026"/>
                  </a:cubicBezTo>
                  <a:close/>
                  <a:moveTo>
                    <a:pt x="13782" y="23413"/>
                  </a:moveTo>
                  <a:cubicBezTo>
                    <a:pt x="13568" y="24243"/>
                    <a:pt x="13521" y="25073"/>
                    <a:pt x="13639" y="25927"/>
                  </a:cubicBezTo>
                  <a:cubicBezTo>
                    <a:pt x="13639" y="25975"/>
                    <a:pt x="13639" y="26046"/>
                    <a:pt x="13639" y="26117"/>
                  </a:cubicBezTo>
                  <a:cubicBezTo>
                    <a:pt x="13639" y="26734"/>
                    <a:pt x="13568" y="27374"/>
                    <a:pt x="13592" y="28015"/>
                  </a:cubicBezTo>
                  <a:cubicBezTo>
                    <a:pt x="13592" y="28655"/>
                    <a:pt x="13663" y="29319"/>
                    <a:pt x="13782" y="29960"/>
                  </a:cubicBezTo>
                  <a:cubicBezTo>
                    <a:pt x="14019" y="30932"/>
                    <a:pt x="14517" y="31834"/>
                    <a:pt x="15158" y="32569"/>
                  </a:cubicBezTo>
                  <a:cubicBezTo>
                    <a:pt x="15703" y="33162"/>
                    <a:pt x="16320" y="33708"/>
                    <a:pt x="17008" y="34135"/>
                  </a:cubicBezTo>
                  <a:cubicBezTo>
                    <a:pt x="17696" y="34680"/>
                    <a:pt x="18479" y="35131"/>
                    <a:pt x="19309" y="35487"/>
                  </a:cubicBezTo>
                  <a:cubicBezTo>
                    <a:pt x="20922" y="36151"/>
                    <a:pt x="22535" y="36815"/>
                    <a:pt x="24172" y="37456"/>
                  </a:cubicBezTo>
                  <a:cubicBezTo>
                    <a:pt x="25286" y="37883"/>
                    <a:pt x="26449" y="38143"/>
                    <a:pt x="27635" y="38262"/>
                  </a:cubicBezTo>
                  <a:cubicBezTo>
                    <a:pt x="28465" y="38357"/>
                    <a:pt x="29271" y="38381"/>
                    <a:pt x="30102" y="38381"/>
                  </a:cubicBezTo>
                  <a:cubicBezTo>
                    <a:pt x="31644" y="38404"/>
                    <a:pt x="33162" y="38167"/>
                    <a:pt x="34632" y="37716"/>
                  </a:cubicBezTo>
                  <a:cubicBezTo>
                    <a:pt x="35297" y="37527"/>
                    <a:pt x="35961" y="37337"/>
                    <a:pt x="36625" y="37123"/>
                  </a:cubicBezTo>
                  <a:cubicBezTo>
                    <a:pt x="37076" y="36981"/>
                    <a:pt x="37526" y="36815"/>
                    <a:pt x="37953" y="36649"/>
                  </a:cubicBezTo>
                  <a:cubicBezTo>
                    <a:pt x="38760" y="36293"/>
                    <a:pt x="39543" y="35866"/>
                    <a:pt x="40302" y="35392"/>
                  </a:cubicBezTo>
                  <a:cubicBezTo>
                    <a:pt x="40990" y="35012"/>
                    <a:pt x="41630" y="34562"/>
                    <a:pt x="42223" y="34040"/>
                  </a:cubicBezTo>
                  <a:cubicBezTo>
                    <a:pt x="42437" y="33850"/>
                    <a:pt x="42674" y="33660"/>
                    <a:pt x="42887" y="33470"/>
                  </a:cubicBezTo>
                  <a:cubicBezTo>
                    <a:pt x="44168" y="32498"/>
                    <a:pt x="45236" y="31312"/>
                    <a:pt x="46066" y="29936"/>
                  </a:cubicBezTo>
                  <a:cubicBezTo>
                    <a:pt x="46232" y="29651"/>
                    <a:pt x="46445" y="29343"/>
                    <a:pt x="46659" y="29035"/>
                  </a:cubicBezTo>
                  <a:cubicBezTo>
                    <a:pt x="47252" y="28133"/>
                    <a:pt x="47821" y="27208"/>
                    <a:pt x="48319" y="26259"/>
                  </a:cubicBezTo>
                  <a:cubicBezTo>
                    <a:pt x="48438" y="26046"/>
                    <a:pt x="48533" y="25809"/>
                    <a:pt x="48604" y="25548"/>
                  </a:cubicBezTo>
                  <a:cubicBezTo>
                    <a:pt x="48841" y="24694"/>
                    <a:pt x="48960" y="23816"/>
                    <a:pt x="49007" y="22915"/>
                  </a:cubicBezTo>
                  <a:cubicBezTo>
                    <a:pt x="49102" y="22037"/>
                    <a:pt x="49031" y="21136"/>
                    <a:pt x="48841" y="20258"/>
                  </a:cubicBezTo>
                  <a:cubicBezTo>
                    <a:pt x="48675" y="19641"/>
                    <a:pt x="48462" y="19024"/>
                    <a:pt x="48224" y="18408"/>
                  </a:cubicBezTo>
                  <a:cubicBezTo>
                    <a:pt x="47892" y="17459"/>
                    <a:pt x="47418" y="16581"/>
                    <a:pt x="46825" y="15775"/>
                  </a:cubicBezTo>
                  <a:cubicBezTo>
                    <a:pt x="46398" y="15205"/>
                    <a:pt x="45971" y="14660"/>
                    <a:pt x="45520" y="14138"/>
                  </a:cubicBezTo>
                  <a:cubicBezTo>
                    <a:pt x="45497" y="14091"/>
                    <a:pt x="45425" y="14091"/>
                    <a:pt x="45330" y="14043"/>
                  </a:cubicBezTo>
                  <a:cubicBezTo>
                    <a:pt x="45259" y="14351"/>
                    <a:pt x="44975" y="14541"/>
                    <a:pt x="44666" y="14494"/>
                  </a:cubicBezTo>
                  <a:cubicBezTo>
                    <a:pt x="44619" y="14494"/>
                    <a:pt x="44571" y="14517"/>
                    <a:pt x="44548" y="14541"/>
                  </a:cubicBezTo>
                  <a:cubicBezTo>
                    <a:pt x="44239" y="14636"/>
                    <a:pt x="43907" y="14612"/>
                    <a:pt x="43623" y="14470"/>
                  </a:cubicBezTo>
                  <a:cubicBezTo>
                    <a:pt x="43172" y="14280"/>
                    <a:pt x="42721" y="14114"/>
                    <a:pt x="42270" y="13924"/>
                  </a:cubicBezTo>
                  <a:cubicBezTo>
                    <a:pt x="41962" y="13782"/>
                    <a:pt x="41677" y="13664"/>
                    <a:pt x="41345" y="13569"/>
                  </a:cubicBezTo>
                  <a:cubicBezTo>
                    <a:pt x="41322" y="13735"/>
                    <a:pt x="41274" y="13853"/>
                    <a:pt x="41250" y="13972"/>
                  </a:cubicBezTo>
                  <a:cubicBezTo>
                    <a:pt x="41179" y="14328"/>
                    <a:pt x="41108" y="14707"/>
                    <a:pt x="41013" y="15087"/>
                  </a:cubicBezTo>
                  <a:cubicBezTo>
                    <a:pt x="40895" y="15514"/>
                    <a:pt x="40515" y="15846"/>
                    <a:pt x="40041" y="15870"/>
                  </a:cubicBezTo>
                  <a:cubicBezTo>
                    <a:pt x="39519" y="15964"/>
                    <a:pt x="38973" y="15822"/>
                    <a:pt x="38570" y="15466"/>
                  </a:cubicBezTo>
                  <a:cubicBezTo>
                    <a:pt x="38167" y="15111"/>
                    <a:pt x="37740" y="14802"/>
                    <a:pt x="37289" y="14541"/>
                  </a:cubicBezTo>
                  <a:cubicBezTo>
                    <a:pt x="37194" y="14446"/>
                    <a:pt x="37052" y="14446"/>
                    <a:pt x="36957" y="14517"/>
                  </a:cubicBezTo>
                  <a:lnTo>
                    <a:pt x="36957" y="15111"/>
                  </a:lnTo>
                  <a:cubicBezTo>
                    <a:pt x="36957" y="15324"/>
                    <a:pt x="36957" y="15537"/>
                    <a:pt x="36933" y="15751"/>
                  </a:cubicBezTo>
                  <a:cubicBezTo>
                    <a:pt x="36744" y="16747"/>
                    <a:pt x="36198" y="17293"/>
                    <a:pt x="35131" y="17174"/>
                  </a:cubicBezTo>
                  <a:cubicBezTo>
                    <a:pt x="34443" y="17079"/>
                    <a:pt x="33778" y="16771"/>
                    <a:pt x="33257" y="16297"/>
                  </a:cubicBezTo>
                  <a:cubicBezTo>
                    <a:pt x="32830" y="15917"/>
                    <a:pt x="32426" y="15490"/>
                    <a:pt x="32023" y="15111"/>
                  </a:cubicBezTo>
                  <a:cubicBezTo>
                    <a:pt x="31928" y="15016"/>
                    <a:pt x="31810" y="14921"/>
                    <a:pt x="31667" y="14802"/>
                  </a:cubicBezTo>
                  <a:cubicBezTo>
                    <a:pt x="31572" y="14897"/>
                    <a:pt x="31501" y="15016"/>
                    <a:pt x="31430" y="15111"/>
                  </a:cubicBezTo>
                  <a:cubicBezTo>
                    <a:pt x="31288" y="15395"/>
                    <a:pt x="31169" y="15656"/>
                    <a:pt x="31051" y="15917"/>
                  </a:cubicBezTo>
                  <a:cubicBezTo>
                    <a:pt x="30600" y="16937"/>
                    <a:pt x="29817" y="17767"/>
                    <a:pt x="28821" y="18265"/>
                  </a:cubicBezTo>
                  <a:cubicBezTo>
                    <a:pt x="28489" y="18431"/>
                    <a:pt x="28133" y="18479"/>
                    <a:pt x="27777" y="18384"/>
                  </a:cubicBezTo>
                  <a:cubicBezTo>
                    <a:pt x="27326" y="18289"/>
                    <a:pt x="26923" y="18099"/>
                    <a:pt x="26615" y="17791"/>
                  </a:cubicBezTo>
                  <a:cubicBezTo>
                    <a:pt x="26188" y="17388"/>
                    <a:pt x="25903" y="16890"/>
                    <a:pt x="25761" y="16320"/>
                  </a:cubicBezTo>
                  <a:cubicBezTo>
                    <a:pt x="25737" y="16202"/>
                    <a:pt x="25761" y="16036"/>
                    <a:pt x="25618" y="15941"/>
                  </a:cubicBezTo>
                  <a:cubicBezTo>
                    <a:pt x="25547" y="15988"/>
                    <a:pt x="25500" y="16036"/>
                    <a:pt x="25452" y="16083"/>
                  </a:cubicBezTo>
                  <a:cubicBezTo>
                    <a:pt x="25049" y="16629"/>
                    <a:pt x="24575" y="17127"/>
                    <a:pt x="24053" y="17554"/>
                  </a:cubicBezTo>
                  <a:cubicBezTo>
                    <a:pt x="23128" y="18360"/>
                    <a:pt x="22132" y="19024"/>
                    <a:pt x="20827" y="19001"/>
                  </a:cubicBezTo>
                  <a:cubicBezTo>
                    <a:pt x="20376" y="19001"/>
                    <a:pt x="19902" y="19048"/>
                    <a:pt x="19451" y="18835"/>
                  </a:cubicBezTo>
                  <a:cubicBezTo>
                    <a:pt x="19048" y="18692"/>
                    <a:pt x="18787" y="18265"/>
                    <a:pt x="18811" y="17838"/>
                  </a:cubicBezTo>
                  <a:cubicBezTo>
                    <a:pt x="18811" y="17625"/>
                    <a:pt x="18858" y="17411"/>
                    <a:pt x="18929" y="17222"/>
                  </a:cubicBezTo>
                  <a:cubicBezTo>
                    <a:pt x="19095" y="16795"/>
                    <a:pt x="19285" y="16368"/>
                    <a:pt x="19522" y="15941"/>
                  </a:cubicBezTo>
                  <a:cubicBezTo>
                    <a:pt x="19925" y="15182"/>
                    <a:pt x="20376" y="14423"/>
                    <a:pt x="20851" y="13569"/>
                  </a:cubicBezTo>
                  <a:lnTo>
                    <a:pt x="18431" y="14565"/>
                  </a:lnTo>
                  <a:cubicBezTo>
                    <a:pt x="18407" y="14778"/>
                    <a:pt x="18218" y="14944"/>
                    <a:pt x="17980" y="14968"/>
                  </a:cubicBezTo>
                  <a:cubicBezTo>
                    <a:pt x="17553" y="15039"/>
                    <a:pt x="17150" y="15300"/>
                    <a:pt x="16889" y="15656"/>
                  </a:cubicBezTo>
                  <a:cubicBezTo>
                    <a:pt x="16012" y="16771"/>
                    <a:pt x="15300" y="18004"/>
                    <a:pt x="14826" y="19357"/>
                  </a:cubicBezTo>
                  <a:cubicBezTo>
                    <a:pt x="14565" y="20068"/>
                    <a:pt x="14399" y="20804"/>
                    <a:pt x="14161" y="21539"/>
                  </a:cubicBezTo>
                  <a:cubicBezTo>
                    <a:pt x="14019" y="21895"/>
                    <a:pt x="14043" y="22298"/>
                    <a:pt x="14256" y="22630"/>
                  </a:cubicBezTo>
                  <a:cubicBezTo>
                    <a:pt x="14517" y="23033"/>
                    <a:pt x="14446" y="23176"/>
                    <a:pt x="13972" y="23365"/>
                  </a:cubicBezTo>
                  <a:close/>
                  <a:moveTo>
                    <a:pt x="43314" y="10936"/>
                  </a:moveTo>
                  <a:cubicBezTo>
                    <a:pt x="43575" y="10698"/>
                    <a:pt x="43955" y="10651"/>
                    <a:pt x="44263" y="10793"/>
                  </a:cubicBezTo>
                  <a:cubicBezTo>
                    <a:pt x="44809" y="11078"/>
                    <a:pt x="45378" y="10983"/>
                    <a:pt x="45947" y="10912"/>
                  </a:cubicBezTo>
                  <a:cubicBezTo>
                    <a:pt x="46849" y="10746"/>
                    <a:pt x="47489" y="10129"/>
                    <a:pt x="48035" y="9465"/>
                  </a:cubicBezTo>
                  <a:cubicBezTo>
                    <a:pt x="48296" y="9133"/>
                    <a:pt x="48343" y="8682"/>
                    <a:pt x="48177" y="8303"/>
                  </a:cubicBezTo>
                  <a:cubicBezTo>
                    <a:pt x="48035" y="8018"/>
                    <a:pt x="47750" y="7828"/>
                    <a:pt x="47418" y="7804"/>
                  </a:cubicBezTo>
                  <a:cubicBezTo>
                    <a:pt x="46754" y="7591"/>
                    <a:pt x="46042" y="7496"/>
                    <a:pt x="45330" y="7520"/>
                  </a:cubicBezTo>
                  <a:cubicBezTo>
                    <a:pt x="45117" y="7544"/>
                    <a:pt x="44927" y="7544"/>
                    <a:pt x="44714" y="7520"/>
                  </a:cubicBezTo>
                  <a:cubicBezTo>
                    <a:pt x="44477" y="7496"/>
                    <a:pt x="44263" y="7425"/>
                    <a:pt x="44026" y="7378"/>
                  </a:cubicBezTo>
                  <a:cubicBezTo>
                    <a:pt x="43860" y="7354"/>
                    <a:pt x="43694" y="7283"/>
                    <a:pt x="43528" y="7283"/>
                  </a:cubicBezTo>
                  <a:cubicBezTo>
                    <a:pt x="43243" y="7235"/>
                    <a:pt x="43030" y="7022"/>
                    <a:pt x="42982" y="6737"/>
                  </a:cubicBezTo>
                  <a:cubicBezTo>
                    <a:pt x="42958" y="6547"/>
                    <a:pt x="42982" y="6358"/>
                    <a:pt x="43077" y="6191"/>
                  </a:cubicBezTo>
                  <a:cubicBezTo>
                    <a:pt x="43290" y="5765"/>
                    <a:pt x="43409" y="5314"/>
                    <a:pt x="43433" y="4839"/>
                  </a:cubicBezTo>
                  <a:cubicBezTo>
                    <a:pt x="43433" y="4555"/>
                    <a:pt x="43338" y="4436"/>
                    <a:pt x="43053" y="4484"/>
                  </a:cubicBezTo>
                  <a:cubicBezTo>
                    <a:pt x="42413" y="4602"/>
                    <a:pt x="41772" y="4697"/>
                    <a:pt x="41132" y="4839"/>
                  </a:cubicBezTo>
                  <a:cubicBezTo>
                    <a:pt x="40705" y="4934"/>
                    <a:pt x="40278" y="4982"/>
                    <a:pt x="39875" y="4982"/>
                  </a:cubicBezTo>
                  <a:cubicBezTo>
                    <a:pt x="39353" y="5029"/>
                    <a:pt x="38902" y="4602"/>
                    <a:pt x="38878" y="4080"/>
                  </a:cubicBezTo>
                  <a:cubicBezTo>
                    <a:pt x="38831" y="3582"/>
                    <a:pt x="38665" y="3084"/>
                    <a:pt x="38594" y="2610"/>
                  </a:cubicBezTo>
                  <a:cubicBezTo>
                    <a:pt x="38523" y="2206"/>
                    <a:pt x="38380" y="1827"/>
                    <a:pt x="38191" y="1471"/>
                  </a:cubicBezTo>
                  <a:cubicBezTo>
                    <a:pt x="38119" y="1281"/>
                    <a:pt x="37906" y="1139"/>
                    <a:pt x="37692" y="1186"/>
                  </a:cubicBezTo>
                  <a:cubicBezTo>
                    <a:pt x="37574" y="1163"/>
                    <a:pt x="37431" y="1186"/>
                    <a:pt x="37313" y="1210"/>
                  </a:cubicBezTo>
                  <a:cubicBezTo>
                    <a:pt x="36744" y="1424"/>
                    <a:pt x="36127" y="1566"/>
                    <a:pt x="35676" y="1993"/>
                  </a:cubicBezTo>
                  <a:cubicBezTo>
                    <a:pt x="35249" y="2396"/>
                    <a:pt x="34822" y="2752"/>
                    <a:pt x="34395" y="3155"/>
                  </a:cubicBezTo>
                  <a:cubicBezTo>
                    <a:pt x="34134" y="3369"/>
                    <a:pt x="33921" y="3630"/>
                    <a:pt x="33660" y="3867"/>
                  </a:cubicBezTo>
                  <a:cubicBezTo>
                    <a:pt x="33091" y="4365"/>
                    <a:pt x="32213" y="4365"/>
                    <a:pt x="31644" y="3819"/>
                  </a:cubicBezTo>
                  <a:cubicBezTo>
                    <a:pt x="31501" y="3653"/>
                    <a:pt x="31359" y="3464"/>
                    <a:pt x="31240" y="3274"/>
                  </a:cubicBezTo>
                  <a:cubicBezTo>
                    <a:pt x="30885" y="2799"/>
                    <a:pt x="30576" y="2349"/>
                    <a:pt x="30220" y="1898"/>
                  </a:cubicBezTo>
                  <a:cubicBezTo>
                    <a:pt x="30078" y="1732"/>
                    <a:pt x="29912" y="1613"/>
                    <a:pt x="29722" y="1518"/>
                  </a:cubicBezTo>
                  <a:cubicBezTo>
                    <a:pt x="29556" y="1400"/>
                    <a:pt x="29343" y="1400"/>
                    <a:pt x="29177" y="1518"/>
                  </a:cubicBezTo>
                  <a:cubicBezTo>
                    <a:pt x="28750" y="1945"/>
                    <a:pt x="28346" y="2349"/>
                    <a:pt x="27919" y="2776"/>
                  </a:cubicBezTo>
                  <a:cubicBezTo>
                    <a:pt x="27896" y="2799"/>
                    <a:pt x="27896" y="2871"/>
                    <a:pt x="27872" y="2894"/>
                  </a:cubicBezTo>
                  <a:cubicBezTo>
                    <a:pt x="27516" y="3582"/>
                    <a:pt x="27160" y="4270"/>
                    <a:pt x="26828" y="4982"/>
                  </a:cubicBezTo>
                  <a:cubicBezTo>
                    <a:pt x="26686" y="5338"/>
                    <a:pt x="26330" y="5551"/>
                    <a:pt x="25951" y="5504"/>
                  </a:cubicBezTo>
                  <a:cubicBezTo>
                    <a:pt x="25761" y="5480"/>
                    <a:pt x="25571" y="5432"/>
                    <a:pt x="25405" y="5385"/>
                  </a:cubicBezTo>
                  <a:cubicBezTo>
                    <a:pt x="24954" y="5243"/>
                    <a:pt x="24551" y="5005"/>
                    <a:pt x="24195" y="4697"/>
                  </a:cubicBezTo>
                  <a:cubicBezTo>
                    <a:pt x="24100" y="4578"/>
                    <a:pt x="23958" y="4507"/>
                    <a:pt x="23839" y="4460"/>
                  </a:cubicBezTo>
                  <a:cubicBezTo>
                    <a:pt x="23412" y="4341"/>
                    <a:pt x="22962" y="4246"/>
                    <a:pt x="22535" y="4199"/>
                  </a:cubicBezTo>
                  <a:cubicBezTo>
                    <a:pt x="21942" y="4175"/>
                    <a:pt x="21349" y="4199"/>
                    <a:pt x="20756" y="4199"/>
                  </a:cubicBezTo>
                  <a:cubicBezTo>
                    <a:pt x="20613" y="4223"/>
                    <a:pt x="20495" y="4246"/>
                    <a:pt x="20352" y="4270"/>
                  </a:cubicBezTo>
                  <a:cubicBezTo>
                    <a:pt x="20376" y="4365"/>
                    <a:pt x="20400" y="4484"/>
                    <a:pt x="20424" y="4602"/>
                  </a:cubicBezTo>
                  <a:cubicBezTo>
                    <a:pt x="20685" y="5077"/>
                    <a:pt x="20969" y="5527"/>
                    <a:pt x="21230" y="5978"/>
                  </a:cubicBezTo>
                  <a:cubicBezTo>
                    <a:pt x="21278" y="6049"/>
                    <a:pt x="21325" y="6097"/>
                    <a:pt x="21396" y="6168"/>
                  </a:cubicBezTo>
                  <a:cubicBezTo>
                    <a:pt x="21705" y="6405"/>
                    <a:pt x="22037" y="6642"/>
                    <a:pt x="22345" y="6903"/>
                  </a:cubicBezTo>
                  <a:cubicBezTo>
                    <a:pt x="22464" y="6974"/>
                    <a:pt x="22558" y="7093"/>
                    <a:pt x="22606" y="7235"/>
                  </a:cubicBezTo>
                  <a:cubicBezTo>
                    <a:pt x="22630" y="7306"/>
                    <a:pt x="22511" y="7425"/>
                    <a:pt x="22464" y="7544"/>
                  </a:cubicBezTo>
                  <a:cubicBezTo>
                    <a:pt x="22440" y="7591"/>
                    <a:pt x="22487" y="7686"/>
                    <a:pt x="22464" y="7733"/>
                  </a:cubicBezTo>
                  <a:cubicBezTo>
                    <a:pt x="22416" y="7852"/>
                    <a:pt x="22345" y="7994"/>
                    <a:pt x="22250" y="8089"/>
                  </a:cubicBezTo>
                  <a:cubicBezTo>
                    <a:pt x="22132" y="8184"/>
                    <a:pt x="21989" y="8255"/>
                    <a:pt x="21847" y="8303"/>
                  </a:cubicBezTo>
                  <a:cubicBezTo>
                    <a:pt x="21183" y="8587"/>
                    <a:pt x="20519" y="8943"/>
                    <a:pt x="19925" y="9394"/>
                  </a:cubicBezTo>
                  <a:cubicBezTo>
                    <a:pt x="18550" y="10461"/>
                    <a:pt x="17126" y="11529"/>
                    <a:pt x="15751" y="12596"/>
                  </a:cubicBezTo>
                  <a:cubicBezTo>
                    <a:pt x="15205" y="13047"/>
                    <a:pt x="14707" y="13521"/>
                    <a:pt x="14161" y="13972"/>
                  </a:cubicBezTo>
                  <a:cubicBezTo>
                    <a:pt x="14090" y="14043"/>
                    <a:pt x="13995" y="14114"/>
                    <a:pt x="14090" y="14280"/>
                  </a:cubicBezTo>
                  <a:cubicBezTo>
                    <a:pt x="14399" y="14280"/>
                    <a:pt x="14683" y="14257"/>
                    <a:pt x="14968" y="14209"/>
                  </a:cubicBezTo>
                  <a:cubicBezTo>
                    <a:pt x="15798" y="14043"/>
                    <a:pt x="16628" y="13853"/>
                    <a:pt x="17435" y="13616"/>
                  </a:cubicBezTo>
                  <a:cubicBezTo>
                    <a:pt x="18170" y="13426"/>
                    <a:pt x="18882" y="13165"/>
                    <a:pt x="19570" y="12857"/>
                  </a:cubicBezTo>
                  <a:cubicBezTo>
                    <a:pt x="20471" y="12430"/>
                    <a:pt x="21396" y="12074"/>
                    <a:pt x="22321" y="11671"/>
                  </a:cubicBezTo>
                  <a:cubicBezTo>
                    <a:pt x="22511" y="11576"/>
                    <a:pt x="22725" y="11529"/>
                    <a:pt x="22938" y="11576"/>
                  </a:cubicBezTo>
                  <a:cubicBezTo>
                    <a:pt x="23365" y="11647"/>
                    <a:pt x="23578" y="12145"/>
                    <a:pt x="23294" y="12501"/>
                  </a:cubicBezTo>
                  <a:cubicBezTo>
                    <a:pt x="23270" y="12549"/>
                    <a:pt x="23199" y="12596"/>
                    <a:pt x="23175" y="12644"/>
                  </a:cubicBezTo>
                  <a:cubicBezTo>
                    <a:pt x="22677" y="13237"/>
                    <a:pt x="22132" y="13830"/>
                    <a:pt x="21681" y="14470"/>
                  </a:cubicBezTo>
                  <a:cubicBezTo>
                    <a:pt x="21040" y="15419"/>
                    <a:pt x="20471" y="16415"/>
                    <a:pt x="20044" y="17483"/>
                  </a:cubicBezTo>
                  <a:cubicBezTo>
                    <a:pt x="20020" y="17577"/>
                    <a:pt x="19997" y="17696"/>
                    <a:pt x="19973" y="17815"/>
                  </a:cubicBezTo>
                  <a:cubicBezTo>
                    <a:pt x="20281" y="17815"/>
                    <a:pt x="20519" y="17838"/>
                    <a:pt x="20779" y="17838"/>
                  </a:cubicBezTo>
                  <a:cubicBezTo>
                    <a:pt x="21325" y="17838"/>
                    <a:pt x="21871" y="17672"/>
                    <a:pt x="22321" y="17364"/>
                  </a:cubicBezTo>
                  <a:cubicBezTo>
                    <a:pt x="22938" y="16984"/>
                    <a:pt x="23484" y="16534"/>
                    <a:pt x="23982" y="15988"/>
                  </a:cubicBezTo>
                  <a:cubicBezTo>
                    <a:pt x="24409" y="15514"/>
                    <a:pt x="24812" y="14992"/>
                    <a:pt x="25215" y="14446"/>
                  </a:cubicBezTo>
                  <a:cubicBezTo>
                    <a:pt x="25286" y="14328"/>
                    <a:pt x="25334" y="14185"/>
                    <a:pt x="25381" y="14043"/>
                  </a:cubicBezTo>
                  <a:cubicBezTo>
                    <a:pt x="25429" y="13948"/>
                    <a:pt x="25476" y="13853"/>
                    <a:pt x="25524" y="13758"/>
                  </a:cubicBezTo>
                  <a:cubicBezTo>
                    <a:pt x="25642" y="13521"/>
                    <a:pt x="25927" y="13426"/>
                    <a:pt x="26188" y="13521"/>
                  </a:cubicBezTo>
                  <a:cubicBezTo>
                    <a:pt x="26520" y="13664"/>
                    <a:pt x="26757" y="13996"/>
                    <a:pt x="26781" y="14375"/>
                  </a:cubicBezTo>
                  <a:cubicBezTo>
                    <a:pt x="26757" y="14612"/>
                    <a:pt x="26757" y="14873"/>
                    <a:pt x="26781" y="15134"/>
                  </a:cubicBezTo>
                  <a:cubicBezTo>
                    <a:pt x="26805" y="15537"/>
                    <a:pt x="26852" y="15917"/>
                    <a:pt x="26947" y="16320"/>
                  </a:cubicBezTo>
                  <a:cubicBezTo>
                    <a:pt x="27065" y="16747"/>
                    <a:pt x="27421" y="17103"/>
                    <a:pt x="27848" y="17222"/>
                  </a:cubicBezTo>
                  <a:cubicBezTo>
                    <a:pt x="28014" y="17293"/>
                    <a:pt x="28180" y="17293"/>
                    <a:pt x="28323" y="17198"/>
                  </a:cubicBezTo>
                  <a:cubicBezTo>
                    <a:pt x="29011" y="16866"/>
                    <a:pt x="29580" y="16297"/>
                    <a:pt x="29888" y="15585"/>
                  </a:cubicBezTo>
                  <a:cubicBezTo>
                    <a:pt x="30149" y="15016"/>
                    <a:pt x="30458" y="14446"/>
                    <a:pt x="30813" y="13924"/>
                  </a:cubicBezTo>
                  <a:cubicBezTo>
                    <a:pt x="30932" y="13735"/>
                    <a:pt x="31145" y="13592"/>
                    <a:pt x="31383" y="13569"/>
                  </a:cubicBezTo>
                  <a:cubicBezTo>
                    <a:pt x="31738" y="13498"/>
                    <a:pt x="32094" y="13616"/>
                    <a:pt x="32355" y="13877"/>
                  </a:cubicBezTo>
                  <a:cubicBezTo>
                    <a:pt x="32806" y="14304"/>
                    <a:pt x="33233" y="14755"/>
                    <a:pt x="33660" y="15182"/>
                  </a:cubicBezTo>
                  <a:cubicBezTo>
                    <a:pt x="34016" y="15561"/>
                    <a:pt x="34466" y="15822"/>
                    <a:pt x="34941" y="15988"/>
                  </a:cubicBezTo>
                  <a:cubicBezTo>
                    <a:pt x="35510" y="16178"/>
                    <a:pt x="35747" y="16012"/>
                    <a:pt x="35771" y="15419"/>
                  </a:cubicBezTo>
                  <a:cubicBezTo>
                    <a:pt x="35795" y="14968"/>
                    <a:pt x="35771" y="14541"/>
                    <a:pt x="35795" y="14091"/>
                  </a:cubicBezTo>
                  <a:cubicBezTo>
                    <a:pt x="35795" y="13877"/>
                    <a:pt x="35818" y="13664"/>
                    <a:pt x="35866" y="13474"/>
                  </a:cubicBezTo>
                  <a:cubicBezTo>
                    <a:pt x="35961" y="12999"/>
                    <a:pt x="36483" y="12738"/>
                    <a:pt x="36886" y="12976"/>
                  </a:cubicBezTo>
                  <a:cubicBezTo>
                    <a:pt x="37099" y="13047"/>
                    <a:pt x="37313" y="13165"/>
                    <a:pt x="37479" y="13308"/>
                  </a:cubicBezTo>
                  <a:cubicBezTo>
                    <a:pt x="38072" y="13735"/>
                    <a:pt x="38641" y="14162"/>
                    <a:pt x="39211" y="14589"/>
                  </a:cubicBezTo>
                  <a:cubicBezTo>
                    <a:pt x="39377" y="14755"/>
                    <a:pt x="39590" y="14802"/>
                    <a:pt x="39804" y="14755"/>
                  </a:cubicBezTo>
                  <a:cubicBezTo>
                    <a:pt x="39970" y="14494"/>
                    <a:pt x="40041" y="14209"/>
                    <a:pt x="40041" y="13924"/>
                  </a:cubicBezTo>
                  <a:cubicBezTo>
                    <a:pt x="40112" y="13545"/>
                    <a:pt x="40183" y="13165"/>
                    <a:pt x="40278" y="12810"/>
                  </a:cubicBezTo>
                  <a:cubicBezTo>
                    <a:pt x="40420" y="12406"/>
                    <a:pt x="40705" y="12288"/>
                    <a:pt x="41132" y="12406"/>
                  </a:cubicBezTo>
                  <a:cubicBezTo>
                    <a:pt x="41440" y="12525"/>
                    <a:pt x="41749" y="12620"/>
                    <a:pt x="42081" y="12691"/>
                  </a:cubicBezTo>
                  <a:cubicBezTo>
                    <a:pt x="42413" y="12738"/>
                    <a:pt x="42745" y="12857"/>
                    <a:pt x="43006" y="13071"/>
                  </a:cubicBezTo>
                  <a:cubicBezTo>
                    <a:pt x="43457" y="13355"/>
                    <a:pt x="43931" y="13592"/>
                    <a:pt x="44524" y="13379"/>
                  </a:cubicBezTo>
                  <a:cubicBezTo>
                    <a:pt x="44761" y="12928"/>
                    <a:pt x="44666" y="12359"/>
                    <a:pt x="44310" y="12003"/>
                  </a:cubicBezTo>
                  <a:cubicBezTo>
                    <a:pt x="44121" y="11813"/>
                    <a:pt x="43931" y="11647"/>
                    <a:pt x="43741" y="11481"/>
                  </a:cubicBezTo>
                  <a:cubicBezTo>
                    <a:pt x="43575" y="11291"/>
                    <a:pt x="43409" y="11197"/>
                    <a:pt x="43314" y="10936"/>
                  </a:cubicBezTo>
                  <a:close/>
                  <a:moveTo>
                    <a:pt x="22725" y="53135"/>
                  </a:moveTo>
                  <a:cubicBezTo>
                    <a:pt x="22962" y="53135"/>
                    <a:pt x="23175" y="53159"/>
                    <a:pt x="23389" y="53159"/>
                  </a:cubicBezTo>
                  <a:lnTo>
                    <a:pt x="29983" y="53159"/>
                  </a:lnTo>
                  <a:cubicBezTo>
                    <a:pt x="30932" y="53159"/>
                    <a:pt x="31857" y="53111"/>
                    <a:pt x="32782" y="53016"/>
                  </a:cubicBezTo>
                  <a:cubicBezTo>
                    <a:pt x="33138" y="52969"/>
                    <a:pt x="33494" y="52922"/>
                    <a:pt x="33850" y="52922"/>
                  </a:cubicBezTo>
                  <a:cubicBezTo>
                    <a:pt x="34466" y="52898"/>
                    <a:pt x="35083" y="52827"/>
                    <a:pt x="35676" y="52708"/>
                  </a:cubicBezTo>
                  <a:cubicBezTo>
                    <a:pt x="36364" y="52589"/>
                    <a:pt x="37052" y="52495"/>
                    <a:pt x="37764" y="52400"/>
                  </a:cubicBezTo>
                  <a:cubicBezTo>
                    <a:pt x="38214" y="52329"/>
                    <a:pt x="38689" y="52305"/>
                    <a:pt x="39139" y="52210"/>
                  </a:cubicBezTo>
                  <a:cubicBezTo>
                    <a:pt x="39970" y="52068"/>
                    <a:pt x="40776" y="51783"/>
                    <a:pt x="41630" y="51830"/>
                  </a:cubicBezTo>
                  <a:cubicBezTo>
                    <a:pt x="41677" y="51830"/>
                    <a:pt x="41749" y="51807"/>
                    <a:pt x="41796" y="51783"/>
                  </a:cubicBezTo>
                  <a:lnTo>
                    <a:pt x="43077" y="51261"/>
                  </a:lnTo>
                  <a:cubicBezTo>
                    <a:pt x="43243" y="51048"/>
                    <a:pt x="43267" y="50739"/>
                    <a:pt x="43124" y="50478"/>
                  </a:cubicBezTo>
                  <a:cubicBezTo>
                    <a:pt x="43030" y="50241"/>
                    <a:pt x="43006" y="49980"/>
                    <a:pt x="42982" y="49743"/>
                  </a:cubicBezTo>
                  <a:cubicBezTo>
                    <a:pt x="43006" y="49577"/>
                    <a:pt x="42958" y="49387"/>
                    <a:pt x="42840" y="49269"/>
                  </a:cubicBezTo>
                  <a:cubicBezTo>
                    <a:pt x="42626" y="49055"/>
                    <a:pt x="42650" y="48794"/>
                    <a:pt x="42626" y="48557"/>
                  </a:cubicBezTo>
                  <a:cubicBezTo>
                    <a:pt x="42626" y="48272"/>
                    <a:pt x="42579" y="48011"/>
                    <a:pt x="42531" y="47750"/>
                  </a:cubicBezTo>
                  <a:cubicBezTo>
                    <a:pt x="42318" y="46873"/>
                    <a:pt x="42033" y="46043"/>
                    <a:pt x="41630" y="45236"/>
                  </a:cubicBezTo>
                  <a:cubicBezTo>
                    <a:pt x="41274" y="44453"/>
                    <a:pt x="40942" y="43647"/>
                    <a:pt x="40657" y="42816"/>
                  </a:cubicBezTo>
                  <a:cubicBezTo>
                    <a:pt x="40373" y="41963"/>
                    <a:pt x="40088" y="41109"/>
                    <a:pt x="39804" y="40231"/>
                  </a:cubicBezTo>
                  <a:cubicBezTo>
                    <a:pt x="39732" y="40065"/>
                    <a:pt x="39685" y="39923"/>
                    <a:pt x="39661" y="39733"/>
                  </a:cubicBezTo>
                  <a:cubicBezTo>
                    <a:pt x="39614" y="38997"/>
                    <a:pt x="39234" y="38333"/>
                    <a:pt x="39044" y="37645"/>
                  </a:cubicBezTo>
                  <a:cubicBezTo>
                    <a:pt x="38973" y="37622"/>
                    <a:pt x="38926" y="37598"/>
                    <a:pt x="38902" y="37622"/>
                  </a:cubicBezTo>
                  <a:cubicBezTo>
                    <a:pt x="38736" y="37669"/>
                    <a:pt x="38570" y="37740"/>
                    <a:pt x="38428" y="37788"/>
                  </a:cubicBezTo>
                  <a:cubicBezTo>
                    <a:pt x="37882" y="37977"/>
                    <a:pt x="37360" y="38167"/>
                    <a:pt x="36815" y="38357"/>
                  </a:cubicBezTo>
                  <a:cubicBezTo>
                    <a:pt x="36435" y="38476"/>
                    <a:pt x="36032" y="38570"/>
                    <a:pt x="35652" y="38665"/>
                  </a:cubicBezTo>
                  <a:cubicBezTo>
                    <a:pt x="35415" y="38713"/>
                    <a:pt x="35225" y="38879"/>
                    <a:pt x="35131" y="39092"/>
                  </a:cubicBezTo>
                  <a:cubicBezTo>
                    <a:pt x="34893" y="39662"/>
                    <a:pt x="34514" y="40160"/>
                    <a:pt x="34063" y="40563"/>
                  </a:cubicBezTo>
                  <a:cubicBezTo>
                    <a:pt x="33897" y="40705"/>
                    <a:pt x="33731" y="40848"/>
                    <a:pt x="33612" y="41014"/>
                  </a:cubicBezTo>
                  <a:cubicBezTo>
                    <a:pt x="33280" y="41536"/>
                    <a:pt x="32806" y="41630"/>
                    <a:pt x="32237" y="41512"/>
                  </a:cubicBezTo>
                  <a:cubicBezTo>
                    <a:pt x="31952" y="41464"/>
                    <a:pt x="31691" y="41370"/>
                    <a:pt x="31478" y="41203"/>
                  </a:cubicBezTo>
                  <a:cubicBezTo>
                    <a:pt x="31027" y="40871"/>
                    <a:pt x="30671" y="40444"/>
                    <a:pt x="30434" y="39946"/>
                  </a:cubicBezTo>
                  <a:cubicBezTo>
                    <a:pt x="30363" y="39828"/>
                    <a:pt x="30291" y="39685"/>
                    <a:pt x="30244" y="39567"/>
                  </a:cubicBezTo>
                  <a:cubicBezTo>
                    <a:pt x="30125" y="39567"/>
                    <a:pt x="30031" y="39567"/>
                    <a:pt x="29936" y="39567"/>
                  </a:cubicBezTo>
                  <a:cubicBezTo>
                    <a:pt x="28821" y="39614"/>
                    <a:pt x="27706" y="39519"/>
                    <a:pt x="26615" y="39330"/>
                  </a:cubicBezTo>
                  <a:cubicBezTo>
                    <a:pt x="26496" y="39330"/>
                    <a:pt x="26401" y="39330"/>
                    <a:pt x="26283" y="39377"/>
                  </a:cubicBezTo>
                  <a:cubicBezTo>
                    <a:pt x="26259" y="39733"/>
                    <a:pt x="26235" y="40065"/>
                    <a:pt x="26188" y="40397"/>
                  </a:cubicBezTo>
                  <a:cubicBezTo>
                    <a:pt x="25974" y="41725"/>
                    <a:pt x="25666" y="43054"/>
                    <a:pt x="25310" y="44358"/>
                  </a:cubicBezTo>
                  <a:cubicBezTo>
                    <a:pt x="25144" y="44904"/>
                    <a:pt x="24978" y="45473"/>
                    <a:pt x="24859" y="46019"/>
                  </a:cubicBezTo>
                  <a:cubicBezTo>
                    <a:pt x="24693" y="46778"/>
                    <a:pt x="24456" y="47537"/>
                    <a:pt x="24195" y="48272"/>
                  </a:cubicBezTo>
                  <a:cubicBezTo>
                    <a:pt x="23768" y="49435"/>
                    <a:pt x="23294" y="50549"/>
                    <a:pt x="22985" y="51736"/>
                  </a:cubicBezTo>
                  <a:cubicBezTo>
                    <a:pt x="22867" y="52210"/>
                    <a:pt x="22772" y="52661"/>
                    <a:pt x="22725" y="53135"/>
                  </a:cubicBezTo>
                  <a:close/>
                  <a:moveTo>
                    <a:pt x="42128" y="52898"/>
                  </a:moveTo>
                  <a:cubicBezTo>
                    <a:pt x="42033" y="52874"/>
                    <a:pt x="41938" y="52874"/>
                    <a:pt x="41844" y="52898"/>
                  </a:cubicBezTo>
                  <a:cubicBezTo>
                    <a:pt x="41203" y="53016"/>
                    <a:pt x="40563" y="53111"/>
                    <a:pt x="39922" y="53254"/>
                  </a:cubicBezTo>
                  <a:cubicBezTo>
                    <a:pt x="39211" y="53443"/>
                    <a:pt x="38475" y="53538"/>
                    <a:pt x="37740" y="53586"/>
                  </a:cubicBezTo>
                  <a:cubicBezTo>
                    <a:pt x="37621" y="53586"/>
                    <a:pt x="37526" y="53609"/>
                    <a:pt x="37408" y="53633"/>
                  </a:cubicBezTo>
                  <a:cubicBezTo>
                    <a:pt x="36151" y="53776"/>
                    <a:pt x="34917" y="54108"/>
                    <a:pt x="33636" y="54084"/>
                  </a:cubicBezTo>
                  <a:cubicBezTo>
                    <a:pt x="33565" y="54084"/>
                    <a:pt x="33470" y="54131"/>
                    <a:pt x="33375" y="54131"/>
                  </a:cubicBezTo>
                  <a:cubicBezTo>
                    <a:pt x="32735" y="54179"/>
                    <a:pt x="32071" y="54274"/>
                    <a:pt x="31430" y="54274"/>
                  </a:cubicBezTo>
                  <a:cubicBezTo>
                    <a:pt x="29414" y="54297"/>
                    <a:pt x="27398" y="54297"/>
                    <a:pt x="25381" y="54297"/>
                  </a:cubicBezTo>
                  <a:lnTo>
                    <a:pt x="24765" y="54297"/>
                  </a:lnTo>
                  <a:cubicBezTo>
                    <a:pt x="24598" y="54487"/>
                    <a:pt x="24456" y="54677"/>
                    <a:pt x="24314" y="54867"/>
                  </a:cubicBezTo>
                  <a:cubicBezTo>
                    <a:pt x="24053" y="55436"/>
                    <a:pt x="23768" y="56029"/>
                    <a:pt x="23555" y="56622"/>
                  </a:cubicBezTo>
                  <a:cubicBezTo>
                    <a:pt x="23412" y="57002"/>
                    <a:pt x="23246" y="57357"/>
                    <a:pt x="23057" y="57713"/>
                  </a:cubicBezTo>
                  <a:cubicBezTo>
                    <a:pt x="22796" y="58188"/>
                    <a:pt x="22535" y="58686"/>
                    <a:pt x="22274" y="59160"/>
                  </a:cubicBezTo>
                  <a:cubicBezTo>
                    <a:pt x="22226" y="59255"/>
                    <a:pt x="22203" y="59350"/>
                    <a:pt x="22179" y="59469"/>
                  </a:cubicBezTo>
                  <a:cubicBezTo>
                    <a:pt x="22250" y="59516"/>
                    <a:pt x="22321" y="59563"/>
                    <a:pt x="22392" y="59611"/>
                  </a:cubicBezTo>
                  <a:cubicBezTo>
                    <a:pt x="22725" y="59706"/>
                    <a:pt x="23057" y="59801"/>
                    <a:pt x="23389" y="59872"/>
                  </a:cubicBezTo>
                  <a:cubicBezTo>
                    <a:pt x="24575" y="60062"/>
                    <a:pt x="25713" y="60607"/>
                    <a:pt x="26971" y="60678"/>
                  </a:cubicBezTo>
                  <a:cubicBezTo>
                    <a:pt x="27042" y="60678"/>
                    <a:pt x="27137" y="60702"/>
                    <a:pt x="27208" y="60749"/>
                  </a:cubicBezTo>
                  <a:cubicBezTo>
                    <a:pt x="27587" y="60821"/>
                    <a:pt x="27991" y="60797"/>
                    <a:pt x="28394" y="60702"/>
                  </a:cubicBezTo>
                  <a:cubicBezTo>
                    <a:pt x="28394" y="60631"/>
                    <a:pt x="28418" y="60536"/>
                    <a:pt x="28418" y="60465"/>
                  </a:cubicBezTo>
                  <a:cubicBezTo>
                    <a:pt x="28465" y="59540"/>
                    <a:pt x="28631" y="58615"/>
                    <a:pt x="28939" y="57737"/>
                  </a:cubicBezTo>
                  <a:cubicBezTo>
                    <a:pt x="28963" y="57642"/>
                    <a:pt x="29011" y="57523"/>
                    <a:pt x="29034" y="57429"/>
                  </a:cubicBezTo>
                  <a:cubicBezTo>
                    <a:pt x="29200" y="56978"/>
                    <a:pt x="29627" y="56693"/>
                    <a:pt x="30102" y="56717"/>
                  </a:cubicBezTo>
                  <a:cubicBezTo>
                    <a:pt x="31667" y="56741"/>
                    <a:pt x="33257" y="56717"/>
                    <a:pt x="34822" y="56717"/>
                  </a:cubicBezTo>
                  <a:cubicBezTo>
                    <a:pt x="34988" y="56717"/>
                    <a:pt x="35154" y="56741"/>
                    <a:pt x="35320" y="56764"/>
                  </a:cubicBezTo>
                  <a:cubicBezTo>
                    <a:pt x="35747" y="56883"/>
                    <a:pt x="35866" y="57025"/>
                    <a:pt x="35890" y="57500"/>
                  </a:cubicBezTo>
                  <a:cubicBezTo>
                    <a:pt x="35913" y="57950"/>
                    <a:pt x="35913" y="58425"/>
                    <a:pt x="35890" y="58875"/>
                  </a:cubicBezTo>
                  <a:cubicBezTo>
                    <a:pt x="35866" y="59374"/>
                    <a:pt x="35984" y="59848"/>
                    <a:pt x="36222" y="60251"/>
                  </a:cubicBezTo>
                  <a:cubicBezTo>
                    <a:pt x="36411" y="60251"/>
                    <a:pt x="36577" y="60275"/>
                    <a:pt x="36767" y="60275"/>
                  </a:cubicBezTo>
                  <a:cubicBezTo>
                    <a:pt x="37645" y="60275"/>
                    <a:pt x="38523" y="60251"/>
                    <a:pt x="39377" y="60275"/>
                  </a:cubicBezTo>
                  <a:cubicBezTo>
                    <a:pt x="40088" y="60275"/>
                    <a:pt x="40776" y="60180"/>
                    <a:pt x="41464" y="59990"/>
                  </a:cubicBezTo>
                  <a:cubicBezTo>
                    <a:pt x="41891" y="59848"/>
                    <a:pt x="42294" y="59706"/>
                    <a:pt x="42697" y="59516"/>
                  </a:cubicBezTo>
                  <a:cubicBezTo>
                    <a:pt x="43006" y="59421"/>
                    <a:pt x="43196" y="59089"/>
                    <a:pt x="43172" y="58757"/>
                  </a:cubicBezTo>
                  <a:cubicBezTo>
                    <a:pt x="43148" y="58140"/>
                    <a:pt x="43124" y="57500"/>
                    <a:pt x="43124" y="56859"/>
                  </a:cubicBezTo>
                  <a:cubicBezTo>
                    <a:pt x="43148" y="56551"/>
                    <a:pt x="43077" y="56219"/>
                    <a:pt x="42958" y="55934"/>
                  </a:cubicBezTo>
                  <a:cubicBezTo>
                    <a:pt x="42674" y="55246"/>
                    <a:pt x="42460" y="54535"/>
                    <a:pt x="42342" y="53799"/>
                  </a:cubicBezTo>
                  <a:cubicBezTo>
                    <a:pt x="42294" y="53515"/>
                    <a:pt x="42199" y="53230"/>
                    <a:pt x="42128" y="52898"/>
                  </a:cubicBezTo>
                  <a:close/>
                  <a:moveTo>
                    <a:pt x="49671" y="18787"/>
                  </a:moveTo>
                  <a:cubicBezTo>
                    <a:pt x="49695" y="18906"/>
                    <a:pt x="49719" y="18977"/>
                    <a:pt x="49743" y="19048"/>
                  </a:cubicBezTo>
                  <a:cubicBezTo>
                    <a:pt x="49980" y="19807"/>
                    <a:pt x="50146" y="20614"/>
                    <a:pt x="50193" y="21420"/>
                  </a:cubicBezTo>
                  <a:cubicBezTo>
                    <a:pt x="50241" y="22013"/>
                    <a:pt x="50217" y="22630"/>
                    <a:pt x="50146" y="23247"/>
                  </a:cubicBezTo>
                  <a:cubicBezTo>
                    <a:pt x="50146" y="23342"/>
                    <a:pt x="50122" y="23460"/>
                    <a:pt x="50146" y="23555"/>
                  </a:cubicBezTo>
                  <a:cubicBezTo>
                    <a:pt x="50146" y="23650"/>
                    <a:pt x="50075" y="23769"/>
                    <a:pt x="50241" y="23864"/>
                  </a:cubicBezTo>
                  <a:cubicBezTo>
                    <a:pt x="50786" y="23579"/>
                    <a:pt x="51308" y="23176"/>
                    <a:pt x="51735" y="22725"/>
                  </a:cubicBezTo>
                  <a:cubicBezTo>
                    <a:pt x="52067" y="22322"/>
                    <a:pt x="52352" y="21871"/>
                    <a:pt x="52565" y="21397"/>
                  </a:cubicBezTo>
                  <a:cubicBezTo>
                    <a:pt x="52755" y="20543"/>
                    <a:pt x="52684" y="19641"/>
                    <a:pt x="52376" y="18835"/>
                  </a:cubicBezTo>
                  <a:cubicBezTo>
                    <a:pt x="52281" y="18526"/>
                    <a:pt x="52020" y="18289"/>
                    <a:pt x="51711" y="18218"/>
                  </a:cubicBezTo>
                  <a:cubicBezTo>
                    <a:pt x="50929" y="18052"/>
                    <a:pt x="50217" y="18052"/>
                    <a:pt x="49671" y="18811"/>
                  </a:cubicBezTo>
                  <a:close/>
                  <a:moveTo>
                    <a:pt x="12382" y="25358"/>
                  </a:moveTo>
                  <a:cubicBezTo>
                    <a:pt x="12430" y="24836"/>
                    <a:pt x="12477" y="24314"/>
                    <a:pt x="12525" y="23792"/>
                  </a:cubicBezTo>
                  <a:cubicBezTo>
                    <a:pt x="12643" y="23270"/>
                    <a:pt x="12714" y="22725"/>
                    <a:pt x="12738" y="22179"/>
                  </a:cubicBezTo>
                  <a:cubicBezTo>
                    <a:pt x="12430" y="21800"/>
                    <a:pt x="12050" y="21468"/>
                    <a:pt x="11623" y="21230"/>
                  </a:cubicBezTo>
                  <a:cubicBezTo>
                    <a:pt x="11006" y="20851"/>
                    <a:pt x="10532" y="20993"/>
                    <a:pt x="10200" y="21610"/>
                  </a:cubicBezTo>
                  <a:cubicBezTo>
                    <a:pt x="10105" y="21776"/>
                    <a:pt x="10034" y="21942"/>
                    <a:pt x="9963" y="22132"/>
                  </a:cubicBezTo>
                  <a:cubicBezTo>
                    <a:pt x="9773" y="22535"/>
                    <a:pt x="9678" y="22962"/>
                    <a:pt x="9702" y="23413"/>
                  </a:cubicBezTo>
                  <a:cubicBezTo>
                    <a:pt x="9678" y="23911"/>
                    <a:pt x="9939" y="24362"/>
                    <a:pt x="10366" y="24599"/>
                  </a:cubicBezTo>
                  <a:cubicBezTo>
                    <a:pt x="10983" y="24978"/>
                    <a:pt x="11671" y="25263"/>
                    <a:pt x="12382" y="25358"/>
                  </a:cubicBezTo>
                  <a:close/>
                  <a:moveTo>
                    <a:pt x="25192" y="67818"/>
                  </a:moveTo>
                  <a:cubicBezTo>
                    <a:pt x="25049" y="67652"/>
                    <a:pt x="24859" y="67557"/>
                    <a:pt x="24646" y="67534"/>
                  </a:cubicBezTo>
                  <a:cubicBezTo>
                    <a:pt x="24290" y="67415"/>
                    <a:pt x="23911" y="67344"/>
                    <a:pt x="23555" y="67225"/>
                  </a:cubicBezTo>
                  <a:cubicBezTo>
                    <a:pt x="23128" y="67107"/>
                    <a:pt x="22701" y="67035"/>
                    <a:pt x="22250" y="67035"/>
                  </a:cubicBezTo>
                  <a:cubicBezTo>
                    <a:pt x="21681" y="67012"/>
                    <a:pt x="21159" y="67059"/>
                    <a:pt x="20779" y="67557"/>
                  </a:cubicBezTo>
                  <a:cubicBezTo>
                    <a:pt x="20685" y="67652"/>
                    <a:pt x="20566" y="67747"/>
                    <a:pt x="20447" y="67842"/>
                  </a:cubicBezTo>
                  <a:cubicBezTo>
                    <a:pt x="20234" y="68008"/>
                    <a:pt x="20092" y="68245"/>
                    <a:pt x="19997" y="68482"/>
                  </a:cubicBezTo>
                  <a:cubicBezTo>
                    <a:pt x="20139" y="68530"/>
                    <a:pt x="20281" y="68577"/>
                    <a:pt x="20447" y="68601"/>
                  </a:cubicBezTo>
                  <a:cubicBezTo>
                    <a:pt x="21467" y="68743"/>
                    <a:pt x="22511" y="68743"/>
                    <a:pt x="23531" y="68625"/>
                  </a:cubicBezTo>
                  <a:cubicBezTo>
                    <a:pt x="23768" y="68625"/>
                    <a:pt x="23982" y="68577"/>
                    <a:pt x="24219" y="68506"/>
                  </a:cubicBezTo>
                  <a:cubicBezTo>
                    <a:pt x="24338" y="68506"/>
                    <a:pt x="24456" y="68435"/>
                    <a:pt x="24551" y="68364"/>
                  </a:cubicBezTo>
                  <a:cubicBezTo>
                    <a:pt x="24788" y="68198"/>
                    <a:pt x="24978" y="68008"/>
                    <a:pt x="25192" y="67818"/>
                  </a:cubicBezTo>
                  <a:close/>
                  <a:moveTo>
                    <a:pt x="40895" y="66798"/>
                  </a:moveTo>
                  <a:cubicBezTo>
                    <a:pt x="41203" y="66941"/>
                    <a:pt x="41369" y="67035"/>
                    <a:pt x="41535" y="67107"/>
                  </a:cubicBezTo>
                  <a:cubicBezTo>
                    <a:pt x="42010" y="67391"/>
                    <a:pt x="42555" y="67486"/>
                    <a:pt x="43124" y="67415"/>
                  </a:cubicBezTo>
                  <a:cubicBezTo>
                    <a:pt x="43907" y="67296"/>
                    <a:pt x="44714" y="67202"/>
                    <a:pt x="45497" y="67035"/>
                  </a:cubicBezTo>
                  <a:cubicBezTo>
                    <a:pt x="46018" y="66917"/>
                    <a:pt x="46517" y="66656"/>
                    <a:pt x="46920" y="66276"/>
                  </a:cubicBezTo>
                  <a:cubicBezTo>
                    <a:pt x="46991" y="66205"/>
                    <a:pt x="47062" y="66158"/>
                    <a:pt x="46991" y="66015"/>
                  </a:cubicBezTo>
                  <a:cubicBezTo>
                    <a:pt x="46920" y="66015"/>
                    <a:pt x="46825" y="65992"/>
                    <a:pt x="46730" y="65992"/>
                  </a:cubicBezTo>
                  <a:lnTo>
                    <a:pt x="45520" y="65992"/>
                  </a:lnTo>
                  <a:cubicBezTo>
                    <a:pt x="45022" y="65992"/>
                    <a:pt x="44548" y="66039"/>
                    <a:pt x="44073" y="66158"/>
                  </a:cubicBezTo>
                  <a:cubicBezTo>
                    <a:pt x="43480" y="66300"/>
                    <a:pt x="42887" y="66419"/>
                    <a:pt x="42294" y="66561"/>
                  </a:cubicBezTo>
                  <a:cubicBezTo>
                    <a:pt x="41891" y="66632"/>
                    <a:pt x="41488" y="66703"/>
                    <a:pt x="40918" y="66798"/>
                  </a:cubicBezTo>
                  <a:close/>
                  <a:moveTo>
                    <a:pt x="31359" y="39590"/>
                  </a:moveTo>
                  <a:cubicBezTo>
                    <a:pt x="31525" y="39970"/>
                    <a:pt x="31810" y="40255"/>
                    <a:pt x="32165" y="40444"/>
                  </a:cubicBezTo>
                  <a:cubicBezTo>
                    <a:pt x="32355" y="40587"/>
                    <a:pt x="32616" y="40539"/>
                    <a:pt x="32758" y="40373"/>
                  </a:cubicBezTo>
                  <a:cubicBezTo>
                    <a:pt x="33067" y="40065"/>
                    <a:pt x="33351" y="39780"/>
                    <a:pt x="33636" y="39448"/>
                  </a:cubicBezTo>
                  <a:cubicBezTo>
                    <a:pt x="33684" y="39377"/>
                    <a:pt x="33707" y="39306"/>
                    <a:pt x="33755" y="3923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50"/>
            <p:cNvSpPr/>
            <p:nvPr/>
          </p:nvSpPr>
          <p:spPr>
            <a:xfrm>
              <a:off x="10442500" y="3863750"/>
              <a:ext cx="400900" cy="135250"/>
            </a:xfrm>
            <a:custGeom>
              <a:avLst/>
              <a:gdLst/>
              <a:ahLst/>
              <a:cxnLst/>
              <a:rect l="l" t="t" r="r" b="b"/>
              <a:pathLst>
                <a:path w="16036" h="5410" extrusionOk="0">
                  <a:moveTo>
                    <a:pt x="6903" y="5362"/>
                  </a:moveTo>
                  <a:lnTo>
                    <a:pt x="6784" y="5362"/>
                  </a:lnTo>
                  <a:cubicBezTo>
                    <a:pt x="5717" y="5409"/>
                    <a:pt x="4673" y="5172"/>
                    <a:pt x="3748" y="4650"/>
                  </a:cubicBezTo>
                  <a:cubicBezTo>
                    <a:pt x="2894" y="4247"/>
                    <a:pt x="2159" y="3678"/>
                    <a:pt x="1518" y="2990"/>
                  </a:cubicBezTo>
                  <a:cubicBezTo>
                    <a:pt x="1352" y="2800"/>
                    <a:pt x="1186" y="2610"/>
                    <a:pt x="1044" y="2397"/>
                  </a:cubicBezTo>
                  <a:cubicBezTo>
                    <a:pt x="831" y="2112"/>
                    <a:pt x="617" y="1804"/>
                    <a:pt x="451" y="1519"/>
                  </a:cubicBezTo>
                  <a:cubicBezTo>
                    <a:pt x="309" y="1282"/>
                    <a:pt x="190" y="1021"/>
                    <a:pt x="95" y="760"/>
                  </a:cubicBezTo>
                  <a:cubicBezTo>
                    <a:pt x="0" y="546"/>
                    <a:pt x="71" y="286"/>
                    <a:pt x="214" y="119"/>
                  </a:cubicBezTo>
                  <a:cubicBezTo>
                    <a:pt x="332" y="1"/>
                    <a:pt x="498" y="1"/>
                    <a:pt x="617" y="96"/>
                  </a:cubicBezTo>
                  <a:cubicBezTo>
                    <a:pt x="736" y="214"/>
                    <a:pt x="831" y="357"/>
                    <a:pt x="925" y="499"/>
                  </a:cubicBezTo>
                  <a:cubicBezTo>
                    <a:pt x="1091" y="736"/>
                    <a:pt x="1234" y="997"/>
                    <a:pt x="1400" y="1234"/>
                  </a:cubicBezTo>
                  <a:cubicBezTo>
                    <a:pt x="1518" y="1377"/>
                    <a:pt x="1637" y="1519"/>
                    <a:pt x="1756" y="1685"/>
                  </a:cubicBezTo>
                  <a:cubicBezTo>
                    <a:pt x="2325" y="2468"/>
                    <a:pt x="3084" y="3132"/>
                    <a:pt x="3938" y="3583"/>
                  </a:cubicBezTo>
                  <a:cubicBezTo>
                    <a:pt x="4887" y="4105"/>
                    <a:pt x="5954" y="4342"/>
                    <a:pt x="7045" y="4271"/>
                  </a:cubicBezTo>
                  <a:cubicBezTo>
                    <a:pt x="7733" y="4223"/>
                    <a:pt x="8445" y="4294"/>
                    <a:pt x="9109" y="4105"/>
                  </a:cubicBezTo>
                  <a:cubicBezTo>
                    <a:pt x="9560" y="3962"/>
                    <a:pt x="10011" y="3820"/>
                    <a:pt x="10437" y="3630"/>
                  </a:cubicBezTo>
                  <a:cubicBezTo>
                    <a:pt x="11624" y="3061"/>
                    <a:pt x="12762" y="2420"/>
                    <a:pt x="13853" y="1685"/>
                  </a:cubicBezTo>
                  <a:cubicBezTo>
                    <a:pt x="14090" y="1519"/>
                    <a:pt x="14280" y="1329"/>
                    <a:pt x="14446" y="1116"/>
                  </a:cubicBezTo>
                  <a:cubicBezTo>
                    <a:pt x="14731" y="736"/>
                    <a:pt x="15087" y="428"/>
                    <a:pt x="15514" y="238"/>
                  </a:cubicBezTo>
                  <a:cubicBezTo>
                    <a:pt x="15751" y="96"/>
                    <a:pt x="16036" y="286"/>
                    <a:pt x="16036" y="570"/>
                  </a:cubicBezTo>
                  <a:cubicBezTo>
                    <a:pt x="16012" y="807"/>
                    <a:pt x="15917" y="1021"/>
                    <a:pt x="15751" y="1187"/>
                  </a:cubicBezTo>
                  <a:cubicBezTo>
                    <a:pt x="15561" y="1424"/>
                    <a:pt x="15395" y="1661"/>
                    <a:pt x="15205" y="1899"/>
                  </a:cubicBezTo>
                  <a:cubicBezTo>
                    <a:pt x="15016" y="2136"/>
                    <a:pt x="14778" y="2349"/>
                    <a:pt x="14517" y="2539"/>
                  </a:cubicBezTo>
                  <a:cubicBezTo>
                    <a:pt x="13165" y="3488"/>
                    <a:pt x="11718" y="4294"/>
                    <a:pt x="10200" y="4911"/>
                  </a:cubicBezTo>
                  <a:cubicBezTo>
                    <a:pt x="9678" y="5125"/>
                    <a:pt x="9157" y="5243"/>
                    <a:pt x="8611" y="5291"/>
                  </a:cubicBezTo>
                  <a:cubicBezTo>
                    <a:pt x="8042" y="5314"/>
                    <a:pt x="7472" y="5338"/>
                    <a:pt x="6903" y="5386"/>
                  </a:cubicBezTo>
                  <a:cubicBezTo>
                    <a:pt x="6903" y="5362"/>
                    <a:pt x="6903" y="5362"/>
                    <a:pt x="6903" y="53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50"/>
            <p:cNvSpPr/>
            <p:nvPr/>
          </p:nvSpPr>
          <p:spPr>
            <a:xfrm>
              <a:off x="10768650" y="3736250"/>
              <a:ext cx="48650" cy="45100"/>
            </a:xfrm>
            <a:custGeom>
              <a:avLst/>
              <a:gdLst/>
              <a:ahLst/>
              <a:cxnLst/>
              <a:rect l="l" t="t" r="r" b="b"/>
              <a:pathLst>
                <a:path w="1946" h="1804" extrusionOk="0">
                  <a:moveTo>
                    <a:pt x="1163" y="25"/>
                  </a:moveTo>
                  <a:cubicBezTo>
                    <a:pt x="1234" y="25"/>
                    <a:pt x="1329" y="25"/>
                    <a:pt x="1400" y="48"/>
                  </a:cubicBezTo>
                  <a:cubicBezTo>
                    <a:pt x="1495" y="72"/>
                    <a:pt x="1590" y="120"/>
                    <a:pt x="1685" y="191"/>
                  </a:cubicBezTo>
                  <a:cubicBezTo>
                    <a:pt x="1922" y="546"/>
                    <a:pt x="1946" y="1021"/>
                    <a:pt x="1709" y="1377"/>
                  </a:cubicBezTo>
                  <a:cubicBezTo>
                    <a:pt x="1448" y="1661"/>
                    <a:pt x="1044" y="1804"/>
                    <a:pt x="665" y="1780"/>
                  </a:cubicBezTo>
                  <a:cubicBezTo>
                    <a:pt x="238" y="1709"/>
                    <a:pt x="1" y="1282"/>
                    <a:pt x="167" y="879"/>
                  </a:cubicBezTo>
                  <a:cubicBezTo>
                    <a:pt x="238" y="760"/>
                    <a:pt x="333" y="641"/>
                    <a:pt x="380" y="499"/>
                  </a:cubicBezTo>
                  <a:cubicBezTo>
                    <a:pt x="570" y="48"/>
                    <a:pt x="641" y="1"/>
                    <a:pt x="1163" y="2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50"/>
            <p:cNvSpPr/>
            <p:nvPr/>
          </p:nvSpPr>
          <p:spPr>
            <a:xfrm>
              <a:off x="10451975" y="3748125"/>
              <a:ext cx="46300" cy="44500"/>
            </a:xfrm>
            <a:custGeom>
              <a:avLst/>
              <a:gdLst/>
              <a:ahLst/>
              <a:cxnLst/>
              <a:rect l="l" t="t" r="r" b="b"/>
              <a:pathLst>
                <a:path w="1852" h="1780" extrusionOk="0">
                  <a:moveTo>
                    <a:pt x="784" y="1732"/>
                  </a:moveTo>
                  <a:cubicBezTo>
                    <a:pt x="357" y="1779"/>
                    <a:pt x="1" y="1400"/>
                    <a:pt x="48" y="973"/>
                  </a:cubicBezTo>
                  <a:cubicBezTo>
                    <a:pt x="72" y="783"/>
                    <a:pt x="119" y="593"/>
                    <a:pt x="191" y="427"/>
                  </a:cubicBezTo>
                  <a:cubicBezTo>
                    <a:pt x="262" y="214"/>
                    <a:pt x="452" y="71"/>
                    <a:pt x="689" y="71"/>
                  </a:cubicBezTo>
                  <a:cubicBezTo>
                    <a:pt x="950" y="0"/>
                    <a:pt x="1234" y="48"/>
                    <a:pt x="1448" y="214"/>
                  </a:cubicBezTo>
                  <a:cubicBezTo>
                    <a:pt x="1732" y="404"/>
                    <a:pt x="1851" y="736"/>
                    <a:pt x="1756" y="1044"/>
                  </a:cubicBezTo>
                  <a:cubicBezTo>
                    <a:pt x="1661" y="1400"/>
                    <a:pt x="1377" y="1661"/>
                    <a:pt x="997" y="1708"/>
                  </a:cubicBezTo>
                  <a:cubicBezTo>
                    <a:pt x="926" y="1732"/>
                    <a:pt x="855" y="1732"/>
                    <a:pt x="784" y="173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8" name="Google Shape;928;p50"/>
          <p:cNvGrpSpPr/>
          <p:nvPr/>
        </p:nvGrpSpPr>
        <p:grpSpPr>
          <a:xfrm>
            <a:off x="7173828" y="3657262"/>
            <a:ext cx="1030122" cy="1418023"/>
            <a:chOff x="9964525" y="914075"/>
            <a:chExt cx="1385325" cy="1853800"/>
          </a:xfrm>
        </p:grpSpPr>
        <p:sp>
          <p:nvSpPr>
            <p:cNvPr id="929" name="Google Shape;929;p50"/>
            <p:cNvSpPr/>
            <p:nvPr/>
          </p:nvSpPr>
          <p:spPr>
            <a:xfrm>
              <a:off x="10368950" y="1311400"/>
              <a:ext cx="743675" cy="519500"/>
            </a:xfrm>
            <a:custGeom>
              <a:avLst/>
              <a:gdLst/>
              <a:ahLst/>
              <a:cxnLst/>
              <a:rect l="l" t="t" r="r" b="b"/>
              <a:pathLst>
                <a:path w="29747" h="20780" extrusionOk="0">
                  <a:moveTo>
                    <a:pt x="1" y="8516"/>
                  </a:moveTo>
                  <a:cubicBezTo>
                    <a:pt x="3037" y="7425"/>
                    <a:pt x="5813" y="5978"/>
                    <a:pt x="8066" y="3677"/>
                  </a:cubicBezTo>
                  <a:cubicBezTo>
                    <a:pt x="8873" y="4033"/>
                    <a:pt x="9679" y="3914"/>
                    <a:pt x="10462" y="3606"/>
                  </a:cubicBezTo>
                  <a:cubicBezTo>
                    <a:pt x="11268" y="3274"/>
                    <a:pt x="12099" y="2894"/>
                    <a:pt x="12881" y="2491"/>
                  </a:cubicBezTo>
                  <a:cubicBezTo>
                    <a:pt x="13427" y="2206"/>
                    <a:pt x="13925" y="1827"/>
                    <a:pt x="14352" y="1376"/>
                  </a:cubicBezTo>
                  <a:cubicBezTo>
                    <a:pt x="14803" y="949"/>
                    <a:pt x="15230" y="498"/>
                    <a:pt x="15704" y="0"/>
                  </a:cubicBezTo>
                  <a:cubicBezTo>
                    <a:pt x="15894" y="95"/>
                    <a:pt x="16060" y="214"/>
                    <a:pt x="16226" y="356"/>
                  </a:cubicBezTo>
                  <a:cubicBezTo>
                    <a:pt x="16700" y="736"/>
                    <a:pt x="17199" y="1068"/>
                    <a:pt x="17697" y="1376"/>
                  </a:cubicBezTo>
                  <a:cubicBezTo>
                    <a:pt x="18408" y="1756"/>
                    <a:pt x="19167" y="2040"/>
                    <a:pt x="19950" y="2183"/>
                  </a:cubicBezTo>
                  <a:cubicBezTo>
                    <a:pt x="21658" y="2538"/>
                    <a:pt x="23390" y="2633"/>
                    <a:pt x="25098" y="2515"/>
                  </a:cubicBezTo>
                  <a:cubicBezTo>
                    <a:pt x="25762" y="2467"/>
                    <a:pt x="26402" y="2349"/>
                    <a:pt x="27019" y="2159"/>
                  </a:cubicBezTo>
                  <a:cubicBezTo>
                    <a:pt x="27612" y="1993"/>
                    <a:pt x="28205" y="1827"/>
                    <a:pt x="28798" y="1637"/>
                  </a:cubicBezTo>
                  <a:cubicBezTo>
                    <a:pt x="28845" y="1708"/>
                    <a:pt x="28893" y="1803"/>
                    <a:pt x="28940" y="1898"/>
                  </a:cubicBezTo>
                  <a:cubicBezTo>
                    <a:pt x="29154" y="2776"/>
                    <a:pt x="29391" y="3701"/>
                    <a:pt x="29605" y="4602"/>
                  </a:cubicBezTo>
                  <a:cubicBezTo>
                    <a:pt x="29699" y="5124"/>
                    <a:pt x="29723" y="5670"/>
                    <a:pt x="29628" y="6215"/>
                  </a:cubicBezTo>
                  <a:cubicBezTo>
                    <a:pt x="29628" y="6263"/>
                    <a:pt x="29581" y="6334"/>
                    <a:pt x="29605" y="6358"/>
                  </a:cubicBezTo>
                  <a:cubicBezTo>
                    <a:pt x="29747" y="6903"/>
                    <a:pt x="29628" y="7449"/>
                    <a:pt x="29652" y="7971"/>
                  </a:cubicBezTo>
                  <a:cubicBezTo>
                    <a:pt x="29676" y="8516"/>
                    <a:pt x="29652" y="9062"/>
                    <a:pt x="29628" y="9584"/>
                  </a:cubicBezTo>
                  <a:cubicBezTo>
                    <a:pt x="29628" y="9797"/>
                    <a:pt x="29581" y="9987"/>
                    <a:pt x="29533" y="10177"/>
                  </a:cubicBezTo>
                  <a:cubicBezTo>
                    <a:pt x="29320" y="10912"/>
                    <a:pt x="29083" y="11647"/>
                    <a:pt x="28845" y="12359"/>
                  </a:cubicBezTo>
                  <a:cubicBezTo>
                    <a:pt x="28632" y="13189"/>
                    <a:pt x="28252" y="13924"/>
                    <a:pt x="27731" y="14589"/>
                  </a:cubicBezTo>
                  <a:cubicBezTo>
                    <a:pt x="27256" y="15111"/>
                    <a:pt x="26853" y="15704"/>
                    <a:pt x="26378" y="16225"/>
                  </a:cubicBezTo>
                  <a:cubicBezTo>
                    <a:pt x="25809" y="16771"/>
                    <a:pt x="25240" y="17293"/>
                    <a:pt x="24623" y="17767"/>
                  </a:cubicBezTo>
                  <a:cubicBezTo>
                    <a:pt x="23627" y="18574"/>
                    <a:pt x="22488" y="19214"/>
                    <a:pt x="21279" y="19665"/>
                  </a:cubicBezTo>
                  <a:cubicBezTo>
                    <a:pt x="20496" y="19997"/>
                    <a:pt x="19689" y="20258"/>
                    <a:pt x="18859" y="20471"/>
                  </a:cubicBezTo>
                  <a:cubicBezTo>
                    <a:pt x="18052" y="20661"/>
                    <a:pt x="17246" y="20756"/>
                    <a:pt x="16416" y="20780"/>
                  </a:cubicBezTo>
                  <a:cubicBezTo>
                    <a:pt x="14826" y="20780"/>
                    <a:pt x="13237" y="20661"/>
                    <a:pt x="11648" y="20424"/>
                  </a:cubicBezTo>
                  <a:cubicBezTo>
                    <a:pt x="10604" y="20258"/>
                    <a:pt x="9608" y="19973"/>
                    <a:pt x="8659" y="19523"/>
                  </a:cubicBezTo>
                  <a:cubicBezTo>
                    <a:pt x="7426" y="18953"/>
                    <a:pt x="6263" y="18265"/>
                    <a:pt x="5148" y="17483"/>
                  </a:cubicBezTo>
                  <a:cubicBezTo>
                    <a:pt x="4484" y="17008"/>
                    <a:pt x="3915" y="16463"/>
                    <a:pt x="3393" y="15846"/>
                  </a:cubicBezTo>
                  <a:cubicBezTo>
                    <a:pt x="3369" y="15798"/>
                    <a:pt x="3298" y="15751"/>
                    <a:pt x="3298" y="15727"/>
                  </a:cubicBezTo>
                  <a:cubicBezTo>
                    <a:pt x="3298" y="15371"/>
                    <a:pt x="3061" y="15205"/>
                    <a:pt x="2800" y="15063"/>
                  </a:cubicBezTo>
                  <a:cubicBezTo>
                    <a:pt x="2729" y="15016"/>
                    <a:pt x="2681" y="14921"/>
                    <a:pt x="2634" y="14826"/>
                  </a:cubicBezTo>
                  <a:cubicBezTo>
                    <a:pt x="2136" y="14067"/>
                    <a:pt x="1685" y="13284"/>
                    <a:pt x="1258" y="12454"/>
                  </a:cubicBezTo>
                  <a:cubicBezTo>
                    <a:pt x="973" y="11932"/>
                    <a:pt x="736" y="11363"/>
                    <a:pt x="523" y="10793"/>
                  </a:cubicBezTo>
                  <a:cubicBezTo>
                    <a:pt x="404" y="10390"/>
                    <a:pt x="262" y="10011"/>
                    <a:pt x="191" y="9607"/>
                  </a:cubicBezTo>
                  <a:cubicBezTo>
                    <a:pt x="96" y="9299"/>
                    <a:pt x="72" y="8943"/>
                    <a:pt x="1" y="8516"/>
                  </a:cubicBezTo>
                  <a:close/>
                  <a:moveTo>
                    <a:pt x="16226" y="15988"/>
                  </a:moveTo>
                  <a:lnTo>
                    <a:pt x="16558" y="15988"/>
                  </a:lnTo>
                  <a:cubicBezTo>
                    <a:pt x="17578" y="16012"/>
                    <a:pt x="18598" y="15798"/>
                    <a:pt x="19523" y="15324"/>
                  </a:cubicBezTo>
                  <a:cubicBezTo>
                    <a:pt x="19689" y="15229"/>
                    <a:pt x="19879" y="15205"/>
                    <a:pt x="20045" y="15111"/>
                  </a:cubicBezTo>
                  <a:cubicBezTo>
                    <a:pt x="20496" y="14921"/>
                    <a:pt x="20946" y="14731"/>
                    <a:pt x="21350" y="14518"/>
                  </a:cubicBezTo>
                  <a:cubicBezTo>
                    <a:pt x="21516" y="14446"/>
                    <a:pt x="21658" y="14328"/>
                    <a:pt x="21800" y="14185"/>
                  </a:cubicBezTo>
                  <a:cubicBezTo>
                    <a:pt x="22014" y="13948"/>
                    <a:pt x="22227" y="13711"/>
                    <a:pt x="22417" y="13450"/>
                  </a:cubicBezTo>
                  <a:cubicBezTo>
                    <a:pt x="22725" y="13071"/>
                    <a:pt x="22820" y="12525"/>
                    <a:pt x="22607" y="12051"/>
                  </a:cubicBezTo>
                  <a:cubicBezTo>
                    <a:pt x="22559" y="11932"/>
                    <a:pt x="22559" y="11790"/>
                    <a:pt x="22512" y="11671"/>
                  </a:cubicBezTo>
                  <a:cubicBezTo>
                    <a:pt x="22488" y="11624"/>
                    <a:pt x="22417" y="11576"/>
                    <a:pt x="22393" y="11576"/>
                  </a:cubicBezTo>
                  <a:cubicBezTo>
                    <a:pt x="22370" y="11576"/>
                    <a:pt x="22251" y="11647"/>
                    <a:pt x="22227" y="11695"/>
                  </a:cubicBezTo>
                  <a:cubicBezTo>
                    <a:pt x="22109" y="12217"/>
                    <a:pt x="21824" y="12691"/>
                    <a:pt x="21421" y="13047"/>
                  </a:cubicBezTo>
                  <a:cubicBezTo>
                    <a:pt x="21373" y="13094"/>
                    <a:pt x="21326" y="13142"/>
                    <a:pt x="21302" y="13189"/>
                  </a:cubicBezTo>
                  <a:cubicBezTo>
                    <a:pt x="21089" y="13521"/>
                    <a:pt x="20757" y="13782"/>
                    <a:pt x="20353" y="13924"/>
                  </a:cubicBezTo>
                  <a:cubicBezTo>
                    <a:pt x="19926" y="14091"/>
                    <a:pt x="19476" y="14233"/>
                    <a:pt x="19072" y="14446"/>
                  </a:cubicBezTo>
                  <a:cubicBezTo>
                    <a:pt x="17839" y="15087"/>
                    <a:pt x="16511" y="15039"/>
                    <a:pt x="15206" y="14921"/>
                  </a:cubicBezTo>
                  <a:cubicBezTo>
                    <a:pt x="14779" y="14850"/>
                    <a:pt x="14352" y="14755"/>
                    <a:pt x="13949" y="14636"/>
                  </a:cubicBezTo>
                  <a:cubicBezTo>
                    <a:pt x="12905" y="14375"/>
                    <a:pt x="12905" y="14351"/>
                    <a:pt x="11980" y="13758"/>
                  </a:cubicBezTo>
                  <a:cubicBezTo>
                    <a:pt x="11648" y="13545"/>
                    <a:pt x="11292" y="13379"/>
                    <a:pt x="10936" y="13237"/>
                  </a:cubicBezTo>
                  <a:cubicBezTo>
                    <a:pt x="10794" y="13189"/>
                    <a:pt x="10652" y="13165"/>
                    <a:pt x="10509" y="13165"/>
                  </a:cubicBezTo>
                  <a:cubicBezTo>
                    <a:pt x="10367" y="13165"/>
                    <a:pt x="10248" y="13237"/>
                    <a:pt x="10201" y="13379"/>
                  </a:cubicBezTo>
                  <a:cubicBezTo>
                    <a:pt x="10153" y="13474"/>
                    <a:pt x="10177" y="13592"/>
                    <a:pt x="10272" y="13664"/>
                  </a:cubicBezTo>
                  <a:cubicBezTo>
                    <a:pt x="10438" y="13830"/>
                    <a:pt x="10628" y="13996"/>
                    <a:pt x="10818" y="14114"/>
                  </a:cubicBezTo>
                  <a:cubicBezTo>
                    <a:pt x="11268" y="14423"/>
                    <a:pt x="11743" y="14684"/>
                    <a:pt x="12193" y="14992"/>
                  </a:cubicBezTo>
                  <a:cubicBezTo>
                    <a:pt x="12407" y="15134"/>
                    <a:pt x="12644" y="15253"/>
                    <a:pt x="12905" y="15300"/>
                  </a:cubicBezTo>
                  <a:cubicBezTo>
                    <a:pt x="13261" y="15395"/>
                    <a:pt x="13617" y="15514"/>
                    <a:pt x="13973" y="15609"/>
                  </a:cubicBezTo>
                  <a:cubicBezTo>
                    <a:pt x="14684" y="15846"/>
                    <a:pt x="15443" y="15988"/>
                    <a:pt x="16226" y="15988"/>
                  </a:cubicBezTo>
                  <a:close/>
                  <a:moveTo>
                    <a:pt x="9798" y="8113"/>
                  </a:moveTo>
                  <a:lnTo>
                    <a:pt x="9655" y="8113"/>
                  </a:lnTo>
                  <a:cubicBezTo>
                    <a:pt x="9062" y="8113"/>
                    <a:pt x="8730" y="8777"/>
                    <a:pt x="9086" y="9251"/>
                  </a:cubicBezTo>
                  <a:cubicBezTo>
                    <a:pt x="9205" y="9465"/>
                    <a:pt x="9371" y="9631"/>
                    <a:pt x="9584" y="9750"/>
                  </a:cubicBezTo>
                  <a:cubicBezTo>
                    <a:pt x="9703" y="9797"/>
                    <a:pt x="9821" y="9844"/>
                    <a:pt x="9940" y="9844"/>
                  </a:cubicBezTo>
                  <a:cubicBezTo>
                    <a:pt x="10272" y="9868"/>
                    <a:pt x="10580" y="9678"/>
                    <a:pt x="10723" y="9370"/>
                  </a:cubicBezTo>
                  <a:cubicBezTo>
                    <a:pt x="10841" y="9014"/>
                    <a:pt x="10770" y="8635"/>
                    <a:pt x="10533" y="8326"/>
                  </a:cubicBezTo>
                  <a:cubicBezTo>
                    <a:pt x="10319" y="8137"/>
                    <a:pt x="10059" y="8065"/>
                    <a:pt x="9798" y="8113"/>
                  </a:cubicBezTo>
                  <a:close/>
                  <a:moveTo>
                    <a:pt x="21445" y="6951"/>
                  </a:moveTo>
                  <a:cubicBezTo>
                    <a:pt x="21468" y="7093"/>
                    <a:pt x="21492" y="7235"/>
                    <a:pt x="21563" y="7378"/>
                  </a:cubicBezTo>
                  <a:cubicBezTo>
                    <a:pt x="21682" y="7591"/>
                    <a:pt x="21919" y="7710"/>
                    <a:pt x="22180" y="7662"/>
                  </a:cubicBezTo>
                  <a:cubicBezTo>
                    <a:pt x="22417" y="7686"/>
                    <a:pt x="22654" y="7520"/>
                    <a:pt x="22749" y="7283"/>
                  </a:cubicBezTo>
                  <a:cubicBezTo>
                    <a:pt x="22820" y="7022"/>
                    <a:pt x="22844" y="6737"/>
                    <a:pt x="22773" y="6476"/>
                  </a:cubicBezTo>
                  <a:cubicBezTo>
                    <a:pt x="22725" y="6263"/>
                    <a:pt x="22536" y="6120"/>
                    <a:pt x="22322" y="6120"/>
                  </a:cubicBezTo>
                  <a:cubicBezTo>
                    <a:pt x="22251" y="6120"/>
                    <a:pt x="22156" y="6144"/>
                    <a:pt x="22085" y="6120"/>
                  </a:cubicBezTo>
                  <a:cubicBezTo>
                    <a:pt x="21848" y="6097"/>
                    <a:pt x="21611" y="6263"/>
                    <a:pt x="21539" y="6500"/>
                  </a:cubicBezTo>
                  <a:cubicBezTo>
                    <a:pt x="21492" y="6642"/>
                    <a:pt x="21468" y="6808"/>
                    <a:pt x="21445" y="695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50"/>
            <p:cNvSpPr/>
            <p:nvPr/>
          </p:nvSpPr>
          <p:spPr>
            <a:xfrm>
              <a:off x="10342275" y="1023775"/>
              <a:ext cx="735975" cy="473250"/>
            </a:xfrm>
            <a:custGeom>
              <a:avLst/>
              <a:gdLst/>
              <a:ahLst/>
              <a:cxnLst/>
              <a:rect l="l" t="t" r="r" b="b"/>
              <a:pathLst>
                <a:path w="29439" h="18930" extrusionOk="0">
                  <a:moveTo>
                    <a:pt x="27872" y="7141"/>
                  </a:moveTo>
                  <a:cubicBezTo>
                    <a:pt x="27730" y="6998"/>
                    <a:pt x="27588" y="6856"/>
                    <a:pt x="27422" y="6737"/>
                  </a:cubicBezTo>
                  <a:cubicBezTo>
                    <a:pt x="27279" y="6595"/>
                    <a:pt x="27019" y="6690"/>
                    <a:pt x="26995" y="6903"/>
                  </a:cubicBezTo>
                  <a:cubicBezTo>
                    <a:pt x="26924" y="7117"/>
                    <a:pt x="26971" y="7378"/>
                    <a:pt x="27090" y="7591"/>
                  </a:cubicBezTo>
                  <a:cubicBezTo>
                    <a:pt x="27493" y="8232"/>
                    <a:pt x="27778" y="8967"/>
                    <a:pt x="28228" y="9560"/>
                  </a:cubicBezTo>
                  <a:cubicBezTo>
                    <a:pt x="28584" y="10058"/>
                    <a:pt x="28892" y="10604"/>
                    <a:pt x="29106" y="11197"/>
                  </a:cubicBezTo>
                  <a:cubicBezTo>
                    <a:pt x="29225" y="11529"/>
                    <a:pt x="29343" y="11909"/>
                    <a:pt x="29438" y="12264"/>
                  </a:cubicBezTo>
                  <a:cubicBezTo>
                    <a:pt x="29130" y="12549"/>
                    <a:pt x="28750" y="12715"/>
                    <a:pt x="28347" y="12739"/>
                  </a:cubicBezTo>
                  <a:cubicBezTo>
                    <a:pt x="27991" y="12739"/>
                    <a:pt x="27659" y="12786"/>
                    <a:pt x="27351" y="12881"/>
                  </a:cubicBezTo>
                  <a:cubicBezTo>
                    <a:pt x="27042" y="12976"/>
                    <a:pt x="26734" y="13023"/>
                    <a:pt x="26425" y="13071"/>
                  </a:cubicBezTo>
                  <a:cubicBezTo>
                    <a:pt x="24623" y="13237"/>
                    <a:pt x="22796" y="13142"/>
                    <a:pt x="21041" y="12810"/>
                  </a:cubicBezTo>
                  <a:cubicBezTo>
                    <a:pt x="20163" y="12620"/>
                    <a:pt x="19357" y="12288"/>
                    <a:pt x="18621" y="11814"/>
                  </a:cubicBezTo>
                  <a:cubicBezTo>
                    <a:pt x="18171" y="11505"/>
                    <a:pt x="17744" y="11197"/>
                    <a:pt x="17317" y="10889"/>
                  </a:cubicBezTo>
                  <a:cubicBezTo>
                    <a:pt x="17483" y="10462"/>
                    <a:pt x="17673" y="10058"/>
                    <a:pt x="17839" y="9703"/>
                  </a:cubicBezTo>
                  <a:cubicBezTo>
                    <a:pt x="17957" y="9370"/>
                    <a:pt x="18005" y="9038"/>
                    <a:pt x="17957" y="8706"/>
                  </a:cubicBezTo>
                  <a:cubicBezTo>
                    <a:pt x="17933" y="8469"/>
                    <a:pt x="17767" y="8256"/>
                    <a:pt x="17554" y="8137"/>
                  </a:cubicBezTo>
                  <a:cubicBezTo>
                    <a:pt x="17459" y="8090"/>
                    <a:pt x="17317" y="8137"/>
                    <a:pt x="17269" y="8232"/>
                  </a:cubicBezTo>
                  <a:cubicBezTo>
                    <a:pt x="17246" y="8327"/>
                    <a:pt x="17222" y="8422"/>
                    <a:pt x="17198" y="8517"/>
                  </a:cubicBezTo>
                  <a:cubicBezTo>
                    <a:pt x="17127" y="9323"/>
                    <a:pt x="16771" y="10106"/>
                    <a:pt x="16202" y="10699"/>
                  </a:cubicBezTo>
                  <a:cubicBezTo>
                    <a:pt x="15704" y="11268"/>
                    <a:pt x="15182" y="11814"/>
                    <a:pt x="14613" y="12336"/>
                  </a:cubicBezTo>
                  <a:cubicBezTo>
                    <a:pt x="14114" y="12810"/>
                    <a:pt x="13521" y="13190"/>
                    <a:pt x="12905" y="13474"/>
                  </a:cubicBezTo>
                  <a:cubicBezTo>
                    <a:pt x="12383" y="13711"/>
                    <a:pt x="11837" y="13949"/>
                    <a:pt x="11315" y="14186"/>
                  </a:cubicBezTo>
                  <a:cubicBezTo>
                    <a:pt x="10912" y="14376"/>
                    <a:pt x="10485" y="14447"/>
                    <a:pt x="10034" y="14447"/>
                  </a:cubicBezTo>
                  <a:cubicBezTo>
                    <a:pt x="9987" y="14281"/>
                    <a:pt x="10106" y="14233"/>
                    <a:pt x="10177" y="14162"/>
                  </a:cubicBezTo>
                  <a:cubicBezTo>
                    <a:pt x="10960" y="13166"/>
                    <a:pt x="11647" y="12098"/>
                    <a:pt x="12240" y="10983"/>
                  </a:cubicBezTo>
                  <a:cubicBezTo>
                    <a:pt x="12359" y="10746"/>
                    <a:pt x="12454" y="10509"/>
                    <a:pt x="12525" y="10248"/>
                  </a:cubicBezTo>
                  <a:cubicBezTo>
                    <a:pt x="12596" y="9940"/>
                    <a:pt x="12620" y="9584"/>
                    <a:pt x="12739" y="9276"/>
                  </a:cubicBezTo>
                  <a:cubicBezTo>
                    <a:pt x="12833" y="8825"/>
                    <a:pt x="12857" y="8350"/>
                    <a:pt x="12786" y="7900"/>
                  </a:cubicBezTo>
                  <a:cubicBezTo>
                    <a:pt x="12786" y="7852"/>
                    <a:pt x="12786" y="7829"/>
                    <a:pt x="12762" y="7781"/>
                  </a:cubicBezTo>
                  <a:cubicBezTo>
                    <a:pt x="12739" y="7639"/>
                    <a:pt x="12644" y="7544"/>
                    <a:pt x="12525" y="7520"/>
                  </a:cubicBezTo>
                  <a:cubicBezTo>
                    <a:pt x="12383" y="7520"/>
                    <a:pt x="12264" y="7639"/>
                    <a:pt x="12217" y="7805"/>
                  </a:cubicBezTo>
                  <a:cubicBezTo>
                    <a:pt x="12193" y="7852"/>
                    <a:pt x="12193" y="7923"/>
                    <a:pt x="12193" y="7971"/>
                  </a:cubicBezTo>
                  <a:cubicBezTo>
                    <a:pt x="12193" y="8706"/>
                    <a:pt x="11932" y="9394"/>
                    <a:pt x="11719" y="10082"/>
                  </a:cubicBezTo>
                  <a:cubicBezTo>
                    <a:pt x="11647" y="10343"/>
                    <a:pt x="11529" y="10557"/>
                    <a:pt x="11363" y="10770"/>
                  </a:cubicBezTo>
                  <a:cubicBezTo>
                    <a:pt x="10793" y="11600"/>
                    <a:pt x="10248" y="12430"/>
                    <a:pt x="9655" y="13261"/>
                  </a:cubicBezTo>
                  <a:cubicBezTo>
                    <a:pt x="9418" y="13545"/>
                    <a:pt x="9180" y="13830"/>
                    <a:pt x="8896" y="14067"/>
                  </a:cubicBezTo>
                  <a:cubicBezTo>
                    <a:pt x="8255" y="14731"/>
                    <a:pt x="7591" y="15324"/>
                    <a:pt x="6880" y="15894"/>
                  </a:cubicBezTo>
                  <a:cubicBezTo>
                    <a:pt x="5575" y="16890"/>
                    <a:pt x="4152" y="17720"/>
                    <a:pt x="2634" y="18361"/>
                  </a:cubicBezTo>
                  <a:cubicBezTo>
                    <a:pt x="2254" y="18503"/>
                    <a:pt x="1874" y="18693"/>
                    <a:pt x="1495" y="18835"/>
                  </a:cubicBezTo>
                  <a:cubicBezTo>
                    <a:pt x="1376" y="18883"/>
                    <a:pt x="1234" y="18906"/>
                    <a:pt x="1115" y="18930"/>
                  </a:cubicBezTo>
                  <a:cubicBezTo>
                    <a:pt x="1092" y="18835"/>
                    <a:pt x="1092" y="18716"/>
                    <a:pt x="1068" y="18622"/>
                  </a:cubicBezTo>
                  <a:lnTo>
                    <a:pt x="1068" y="17056"/>
                  </a:lnTo>
                  <a:cubicBezTo>
                    <a:pt x="1092" y="16605"/>
                    <a:pt x="1210" y="16131"/>
                    <a:pt x="1447" y="15728"/>
                  </a:cubicBezTo>
                  <a:cubicBezTo>
                    <a:pt x="1519" y="15609"/>
                    <a:pt x="1637" y="15490"/>
                    <a:pt x="1756" y="15396"/>
                  </a:cubicBezTo>
                  <a:cubicBezTo>
                    <a:pt x="1851" y="15324"/>
                    <a:pt x="1874" y="15182"/>
                    <a:pt x="1803" y="15040"/>
                  </a:cubicBezTo>
                  <a:cubicBezTo>
                    <a:pt x="1732" y="14921"/>
                    <a:pt x="1590" y="14850"/>
                    <a:pt x="1447" y="14897"/>
                  </a:cubicBezTo>
                  <a:cubicBezTo>
                    <a:pt x="1258" y="14921"/>
                    <a:pt x="1092" y="15040"/>
                    <a:pt x="997" y="15182"/>
                  </a:cubicBezTo>
                  <a:cubicBezTo>
                    <a:pt x="617" y="15656"/>
                    <a:pt x="380" y="16226"/>
                    <a:pt x="285" y="16819"/>
                  </a:cubicBezTo>
                  <a:cubicBezTo>
                    <a:pt x="261" y="17151"/>
                    <a:pt x="261" y="17483"/>
                    <a:pt x="238" y="17815"/>
                  </a:cubicBezTo>
                  <a:cubicBezTo>
                    <a:pt x="238" y="17957"/>
                    <a:pt x="190" y="18100"/>
                    <a:pt x="167" y="18218"/>
                  </a:cubicBezTo>
                  <a:cubicBezTo>
                    <a:pt x="24" y="18218"/>
                    <a:pt x="1" y="18171"/>
                    <a:pt x="1" y="18076"/>
                  </a:cubicBezTo>
                  <a:cubicBezTo>
                    <a:pt x="1" y="16937"/>
                    <a:pt x="1" y="15775"/>
                    <a:pt x="24" y="14613"/>
                  </a:cubicBezTo>
                  <a:cubicBezTo>
                    <a:pt x="24" y="14257"/>
                    <a:pt x="48" y="13925"/>
                    <a:pt x="48" y="13569"/>
                  </a:cubicBezTo>
                  <a:cubicBezTo>
                    <a:pt x="95" y="12668"/>
                    <a:pt x="214" y="11790"/>
                    <a:pt x="404" y="10912"/>
                  </a:cubicBezTo>
                  <a:cubicBezTo>
                    <a:pt x="427" y="10770"/>
                    <a:pt x="475" y="10628"/>
                    <a:pt x="570" y="10509"/>
                  </a:cubicBezTo>
                  <a:cubicBezTo>
                    <a:pt x="902" y="9963"/>
                    <a:pt x="1163" y="9394"/>
                    <a:pt x="1376" y="8777"/>
                  </a:cubicBezTo>
                  <a:cubicBezTo>
                    <a:pt x="1495" y="8398"/>
                    <a:pt x="1661" y="8018"/>
                    <a:pt x="1874" y="7663"/>
                  </a:cubicBezTo>
                  <a:cubicBezTo>
                    <a:pt x="2064" y="7330"/>
                    <a:pt x="2278" y="6998"/>
                    <a:pt x="2491" y="6666"/>
                  </a:cubicBezTo>
                  <a:cubicBezTo>
                    <a:pt x="2539" y="6571"/>
                    <a:pt x="2610" y="6500"/>
                    <a:pt x="2705" y="6405"/>
                  </a:cubicBezTo>
                  <a:cubicBezTo>
                    <a:pt x="3132" y="5931"/>
                    <a:pt x="3606" y="5504"/>
                    <a:pt x="4128" y="5077"/>
                  </a:cubicBezTo>
                  <a:cubicBezTo>
                    <a:pt x="4531" y="4745"/>
                    <a:pt x="4887" y="4342"/>
                    <a:pt x="5195" y="3891"/>
                  </a:cubicBezTo>
                  <a:cubicBezTo>
                    <a:pt x="5480" y="3535"/>
                    <a:pt x="5765" y="3203"/>
                    <a:pt x="6097" y="2895"/>
                  </a:cubicBezTo>
                  <a:cubicBezTo>
                    <a:pt x="6405" y="2657"/>
                    <a:pt x="6547" y="2254"/>
                    <a:pt x="6476" y="1851"/>
                  </a:cubicBezTo>
                  <a:cubicBezTo>
                    <a:pt x="6476" y="1780"/>
                    <a:pt x="6429" y="1709"/>
                    <a:pt x="6429" y="1637"/>
                  </a:cubicBezTo>
                  <a:cubicBezTo>
                    <a:pt x="6524" y="1448"/>
                    <a:pt x="6713" y="1305"/>
                    <a:pt x="6927" y="1234"/>
                  </a:cubicBezTo>
                  <a:cubicBezTo>
                    <a:pt x="7686" y="878"/>
                    <a:pt x="8493" y="617"/>
                    <a:pt x="9299" y="475"/>
                  </a:cubicBezTo>
                  <a:cubicBezTo>
                    <a:pt x="10082" y="333"/>
                    <a:pt x="10841" y="190"/>
                    <a:pt x="11624" y="96"/>
                  </a:cubicBezTo>
                  <a:cubicBezTo>
                    <a:pt x="12003" y="24"/>
                    <a:pt x="12383" y="1"/>
                    <a:pt x="12786" y="1"/>
                  </a:cubicBezTo>
                  <a:cubicBezTo>
                    <a:pt x="13830" y="1"/>
                    <a:pt x="14850" y="24"/>
                    <a:pt x="15917" y="96"/>
                  </a:cubicBezTo>
                  <a:cubicBezTo>
                    <a:pt x="16558" y="143"/>
                    <a:pt x="17198" y="285"/>
                    <a:pt x="17839" y="380"/>
                  </a:cubicBezTo>
                  <a:cubicBezTo>
                    <a:pt x="19262" y="594"/>
                    <a:pt x="20543" y="1163"/>
                    <a:pt x="21824" y="1756"/>
                  </a:cubicBezTo>
                  <a:cubicBezTo>
                    <a:pt x="22654" y="2136"/>
                    <a:pt x="23460" y="2586"/>
                    <a:pt x="24219" y="3061"/>
                  </a:cubicBezTo>
                  <a:cubicBezTo>
                    <a:pt x="24860" y="3464"/>
                    <a:pt x="25429" y="3938"/>
                    <a:pt x="25927" y="4484"/>
                  </a:cubicBezTo>
                  <a:cubicBezTo>
                    <a:pt x="26568" y="5172"/>
                    <a:pt x="27161" y="5907"/>
                    <a:pt x="27683" y="6666"/>
                  </a:cubicBezTo>
                  <a:cubicBezTo>
                    <a:pt x="27778" y="6832"/>
                    <a:pt x="27849" y="6998"/>
                    <a:pt x="27920" y="716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50"/>
            <p:cNvSpPr/>
            <p:nvPr/>
          </p:nvSpPr>
          <p:spPr>
            <a:xfrm>
              <a:off x="10460875" y="1846300"/>
              <a:ext cx="464950" cy="444200"/>
            </a:xfrm>
            <a:custGeom>
              <a:avLst/>
              <a:gdLst/>
              <a:ahLst/>
              <a:cxnLst/>
              <a:rect l="l" t="t" r="r" b="b"/>
              <a:pathLst>
                <a:path w="18598" h="17768" extrusionOk="0">
                  <a:moveTo>
                    <a:pt x="7757" y="72"/>
                  </a:moveTo>
                  <a:cubicBezTo>
                    <a:pt x="8208" y="1"/>
                    <a:pt x="8635" y="167"/>
                    <a:pt x="9086" y="167"/>
                  </a:cubicBezTo>
                  <a:cubicBezTo>
                    <a:pt x="9086" y="285"/>
                    <a:pt x="9086" y="380"/>
                    <a:pt x="9109" y="499"/>
                  </a:cubicBezTo>
                  <a:cubicBezTo>
                    <a:pt x="9157" y="665"/>
                    <a:pt x="9252" y="831"/>
                    <a:pt x="9370" y="973"/>
                  </a:cubicBezTo>
                  <a:cubicBezTo>
                    <a:pt x="9536" y="1163"/>
                    <a:pt x="9702" y="1353"/>
                    <a:pt x="9845" y="1566"/>
                  </a:cubicBezTo>
                  <a:cubicBezTo>
                    <a:pt x="10248" y="2207"/>
                    <a:pt x="11149" y="2278"/>
                    <a:pt x="11624" y="1732"/>
                  </a:cubicBezTo>
                  <a:cubicBezTo>
                    <a:pt x="11980" y="1329"/>
                    <a:pt x="12264" y="878"/>
                    <a:pt x="12478" y="404"/>
                  </a:cubicBezTo>
                  <a:cubicBezTo>
                    <a:pt x="12573" y="380"/>
                    <a:pt x="12691" y="380"/>
                    <a:pt x="12786" y="380"/>
                  </a:cubicBezTo>
                  <a:cubicBezTo>
                    <a:pt x="13522" y="380"/>
                    <a:pt x="14233" y="309"/>
                    <a:pt x="14945" y="167"/>
                  </a:cubicBezTo>
                  <a:cubicBezTo>
                    <a:pt x="15063" y="143"/>
                    <a:pt x="15182" y="119"/>
                    <a:pt x="15277" y="95"/>
                  </a:cubicBezTo>
                  <a:cubicBezTo>
                    <a:pt x="15395" y="72"/>
                    <a:pt x="15514" y="167"/>
                    <a:pt x="15514" y="285"/>
                  </a:cubicBezTo>
                  <a:cubicBezTo>
                    <a:pt x="15514" y="475"/>
                    <a:pt x="15514" y="688"/>
                    <a:pt x="15538" y="902"/>
                  </a:cubicBezTo>
                  <a:cubicBezTo>
                    <a:pt x="15514" y="1044"/>
                    <a:pt x="15538" y="1187"/>
                    <a:pt x="15609" y="1329"/>
                  </a:cubicBezTo>
                  <a:cubicBezTo>
                    <a:pt x="15728" y="1542"/>
                    <a:pt x="15799" y="1803"/>
                    <a:pt x="15751" y="2064"/>
                  </a:cubicBezTo>
                  <a:cubicBezTo>
                    <a:pt x="15704" y="2918"/>
                    <a:pt x="15799" y="3748"/>
                    <a:pt x="16012" y="4555"/>
                  </a:cubicBezTo>
                  <a:cubicBezTo>
                    <a:pt x="16392" y="6121"/>
                    <a:pt x="16653" y="7686"/>
                    <a:pt x="16914" y="9275"/>
                  </a:cubicBezTo>
                  <a:cubicBezTo>
                    <a:pt x="17056" y="10011"/>
                    <a:pt x="17246" y="10722"/>
                    <a:pt x="17459" y="11434"/>
                  </a:cubicBezTo>
                  <a:cubicBezTo>
                    <a:pt x="17720" y="12312"/>
                    <a:pt x="17981" y="13189"/>
                    <a:pt x="18242" y="14043"/>
                  </a:cubicBezTo>
                  <a:cubicBezTo>
                    <a:pt x="18408" y="14684"/>
                    <a:pt x="18503" y="15324"/>
                    <a:pt x="18574" y="15965"/>
                  </a:cubicBezTo>
                  <a:cubicBezTo>
                    <a:pt x="18598" y="16107"/>
                    <a:pt x="18598" y="16273"/>
                    <a:pt x="18574" y="16415"/>
                  </a:cubicBezTo>
                  <a:cubicBezTo>
                    <a:pt x="18574" y="16653"/>
                    <a:pt x="18432" y="16842"/>
                    <a:pt x="18242" y="16961"/>
                  </a:cubicBezTo>
                  <a:cubicBezTo>
                    <a:pt x="18052" y="17080"/>
                    <a:pt x="17839" y="17174"/>
                    <a:pt x="17625" y="17222"/>
                  </a:cubicBezTo>
                  <a:cubicBezTo>
                    <a:pt x="16724" y="17388"/>
                    <a:pt x="15822" y="17530"/>
                    <a:pt x="14921" y="17673"/>
                  </a:cubicBezTo>
                  <a:cubicBezTo>
                    <a:pt x="14186" y="17767"/>
                    <a:pt x="13450" y="17625"/>
                    <a:pt x="12715" y="17530"/>
                  </a:cubicBezTo>
                  <a:cubicBezTo>
                    <a:pt x="11671" y="17412"/>
                    <a:pt x="10651" y="17222"/>
                    <a:pt x="9631" y="17032"/>
                  </a:cubicBezTo>
                  <a:cubicBezTo>
                    <a:pt x="8706" y="16866"/>
                    <a:pt x="7805" y="16605"/>
                    <a:pt x="6951" y="16249"/>
                  </a:cubicBezTo>
                  <a:cubicBezTo>
                    <a:pt x="5883" y="15822"/>
                    <a:pt x="4840" y="15324"/>
                    <a:pt x="3796" y="14874"/>
                  </a:cubicBezTo>
                  <a:cubicBezTo>
                    <a:pt x="3369" y="14684"/>
                    <a:pt x="2918" y="14541"/>
                    <a:pt x="2491" y="14375"/>
                  </a:cubicBezTo>
                  <a:cubicBezTo>
                    <a:pt x="1946" y="14186"/>
                    <a:pt x="1400" y="13972"/>
                    <a:pt x="902" y="13687"/>
                  </a:cubicBezTo>
                  <a:cubicBezTo>
                    <a:pt x="689" y="13616"/>
                    <a:pt x="475" y="13521"/>
                    <a:pt x="262" y="13450"/>
                  </a:cubicBezTo>
                  <a:cubicBezTo>
                    <a:pt x="190" y="13427"/>
                    <a:pt x="119" y="13379"/>
                    <a:pt x="1" y="13332"/>
                  </a:cubicBezTo>
                  <a:cubicBezTo>
                    <a:pt x="119" y="13023"/>
                    <a:pt x="262" y="12739"/>
                    <a:pt x="428" y="12454"/>
                  </a:cubicBezTo>
                  <a:cubicBezTo>
                    <a:pt x="712" y="12003"/>
                    <a:pt x="973" y="11576"/>
                    <a:pt x="1258" y="11126"/>
                  </a:cubicBezTo>
                  <a:cubicBezTo>
                    <a:pt x="1851" y="10224"/>
                    <a:pt x="2420" y="9323"/>
                    <a:pt x="3037" y="8421"/>
                  </a:cubicBezTo>
                  <a:cubicBezTo>
                    <a:pt x="3250" y="8089"/>
                    <a:pt x="3535" y="7781"/>
                    <a:pt x="3749" y="7425"/>
                  </a:cubicBezTo>
                  <a:cubicBezTo>
                    <a:pt x="4033" y="6951"/>
                    <a:pt x="4342" y="6476"/>
                    <a:pt x="4603" y="6002"/>
                  </a:cubicBezTo>
                  <a:cubicBezTo>
                    <a:pt x="5053" y="5148"/>
                    <a:pt x="5551" y="4318"/>
                    <a:pt x="6073" y="3488"/>
                  </a:cubicBezTo>
                  <a:cubicBezTo>
                    <a:pt x="6334" y="3084"/>
                    <a:pt x="6571" y="2657"/>
                    <a:pt x="6761" y="2207"/>
                  </a:cubicBezTo>
                  <a:cubicBezTo>
                    <a:pt x="6927" y="1780"/>
                    <a:pt x="7164" y="1376"/>
                    <a:pt x="7354" y="949"/>
                  </a:cubicBezTo>
                  <a:cubicBezTo>
                    <a:pt x="7496" y="665"/>
                    <a:pt x="7615" y="380"/>
                    <a:pt x="7757" y="7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50"/>
            <p:cNvSpPr/>
            <p:nvPr/>
          </p:nvSpPr>
          <p:spPr>
            <a:xfrm>
              <a:off x="9990025" y="961525"/>
              <a:ext cx="376600" cy="548550"/>
            </a:xfrm>
            <a:custGeom>
              <a:avLst/>
              <a:gdLst/>
              <a:ahLst/>
              <a:cxnLst/>
              <a:rect l="l" t="t" r="r" b="b"/>
              <a:pathLst>
                <a:path w="15064" h="21942" extrusionOk="0">
                  <a:moveTo>
                    <a:pt x="15016" y="2348"/>
                  </a:moveTo>
                  <a:cubicBezTo>
                    <a:pt x="14684" y="2443"/>
                    <a:pt x="14375" y="2538"/>
                    <a:pt x="14067" y="2633"/>
                  </a:cubicBezTo>
                  <a:cubicBezTo>
                    <a:pt x="13901" y="2704"/>
                    <a:pt x="13735" y="2799"/>
                    <a:pt x="13616" y="2941"/>
                  </a:cubicBezTo>
                  <a:cubicBezTo>
                    <a:pt x="13308" y="3297"/>
                    <a:pt x="13047" y="3653"/>
                    <a:pt x="12786" y="4056"/>
                  </a:cubicBezTo>
                  <a:cubicBezTo>
                    <a:pt x="12715" y="4199"/>
                    <a:pt x="12667" y="4365"/>
                    <a:pt x="12691" y="4531"/>
                  </a:cubicBezTo>
                  <a:cubicBezTo>
                    <a:pt x="12691" y="4744"/>
                    <a:pt x="12715" y="4981"/>
                    <a:pt x="12762" y="5195"/>
                  </a:cubicBezTo>
                  <a:cubicBezTo>
                    <a:pt x="12383" y="5480"/>
                    <a:pt x="12003" y="5764"/>
                    <a:pt x="11624" y="6073"/>
                  </a:cubicBezTo>
                  <a:cubicBezTo>
                    <a:pt x="11125" y="6500"/>
                    <a:pt x="10746" y="7045"/>
                    <a:pt x="10532" y="7662"/>
                  </a:cubicBezTo>
                  <a:cubicBezTo>
                    <a:pt x="10461" y="7828"/>
                    <a:pt x="10437" y="7994"/>
                    <a:pt x="10437" y="8160"/>
                  </a:cubicBezTo>
                  <a:cubicBezTo>
                    <a:pt x="10437" y="8895"/>
                    <a:pt x="10627" y="9299"/>
                    <a:pt x="11481" y="9393"/>
                  </a:cubicBezTo>
                  <a:cubicBezTo>
                    <a:pt x="11529" y="9393"/>
                    <a:pt x="11552" y="9417"/>
                    <a:pt x="11600" y="9441"/>
                  </a:cubicBezTo>
                  <a:cubicBezTo>
                    <a:pt x="11576" y="9536"/>
                    <a:pt x="11552" y="9631"/>
                    <a:pt x="11505" y="9726"/>
                  </a:cubicBezTo>
                  <a:cubicBezTo>
                    <a:pt x="11102" y="10461"/>
                    <a:pt x="10841" y="11267"/>
                    <a:pt x="10722" y="12098"/>
                  </a:cubicBezTo>
                  <a:cubicBezTo>
                    <a:pt x="10698" y="12216"/>
                    <a:pt x="10698" y="12359"/>
                    <a:pt x="10675" y="12477"/>
                  </a:cubicBezTo>
                  <a:cubicBezTo>
                    <a:pt x="10698" y="12880"/>
                    <a:pt x="10627" y="13260"/>
                    <a:pt x="10485" y="13616"/>
                  </a:cubicBezTo>
                  <a:cubicBezTo>
                    <a:pt x="10343" y="13995"/>
                    <a:pt x="10248" y="14351"/>
                    <a:pt x="10177" y="14754"/>
                  </a:cubicBezTo>
                  <a:cubicBezTo>
                    <a:pt x="10105" y="15110"/>
                    <a:pt x="9987" y="15466"/>
                    <a:pt x="9844" y="15798"/>
                  </a:cubicBezTo>
                  <a:cubicBezTo>
                    <a:pt x="9821" y="15869"/>
                    <a:pt x="9821" y="15940"/>
                    <a:pt x="9773" y="16012"/>
                  </a:cubicBezTo>
                  <a:cubicBezTo>
                    <a:pt x="9584" y="16439"/>
                    <a:pt x="9512" y="16913"/>
                    <a:pt x="9560" y="17364"/>
                  </a:cubicBezTo>
                  <a:cubicBezTo>
                    <a:pt x="9560" y="17506"/>
                    <a:pt x="9536" y="17625"/>
                    <a:pt x="9489" y="17743"/>
                  </a:cubicBezTo>
                  <a:cubicBezTo>
                    <a:pt x="9441" y="17957"/>
                    <a:pt x="9394" y="18146"/>
                    <a:pt x="9346" y="18336"/>
                  </a:cubicBezTo>
                  <a:cubicBezTo>
                    <a:pt x="9323" y="18479"/>
                    <a:pt x="9275" y="18597"/>
                    <a:pt x="9204" y="18692"/>
                  </a:cubicBezTo>
                  <a:cubicBezTo>
                    <a:pt x="9038" y="18882"/>
                    <a:pt x="8919" y="19095"/>
                    <a:pt x="8848" y="19333"/>
                  </a:cubicBezTo>
                  <a:cubicBezTo>
                    <a:pt x="8730" y="19641"/>
                    <a:pt x="8564" y="19926"/>
                    <a:pt x="8350" y="20186"/>
                  </a:cubicBezTo>
                  <a:cubicBezTo>
                    <a:pt x="8113" y="20495"/>
                    <a:pt x="7899" y="20827"/>
                    <a:pt x="7662" y="21135"/>
                  </a:cubicBezTo>
                  <a:cubicBezTo>
                    <a:pt x="7472" y="21420"/>
                    <a:pt x="7188" y="21633"/>
                    <a:pt x="6879" y="21752"/>
                  </a:cubicBezTo>
                  <a:cubicBezTo>
                    <a:pt x="6571" y="21942"/>
                    <a:pt x="6168" y="21800"/>
                    <a:pt x="6025" y="21467"/>
                  </a:cubicBezTo>
                  <a:cubicBezTo>
                    <a:pt x="5931" y="21278"/>
                    <a:pt x="5836" y="21040"/>
                    <a:pt x="5764" y="20803"/>
                  </a:cubicBezTo>
                  <a:cubicBezTo>
                    <a:pt x="5551" y="19997"/>
                    <a:pt x="5243" y="19214"/>
                    <a:pt x="5100" y="18384"/>
                  </a:cubicBezTo>
                  <a:cubicBezTo>
                    <a:pt x="4982" y="17791"/>
                    <a:pt x="4294" y="17720"/>
                    <a:pt x="3938" y="17957"/>
                  </a:cubicBezTo>
                  <a:cubicBezTo>
                    <a:pt x="3796" y="18075"/>
                    <a:pt x="3653" y="18194"/>
                    <a:pt x="3558" y="18336"/>
                  </a:cubicBezTo>
                  <a:cubicBezTo>
                    <a:pt x="3392" y="18573"/>
                    <a:pt x="3131" y="18716"/>
                    <a:pt x="2847" y="18692"/>
                  </a:cubicBezTo>
                  <a:lnTo>
                    <a:pt x="1898" y="18692"/>
                  </a:lnTo>
                  <a:cubicBezTo>
                    <a:pt x="1708" y="18716"/>
                    <a:pt x="1518" y="18621"/>
                    <a:pt x="1424" y="18479"/>
                  </a:cubicBezTo>
                  <a:cubicBezTo>
                    <a:pt x="1258" y="18265"/>
                    <a:pt x="1163" y="18028"/>
                    <a:pt x="1163" y="17767"/>
                  </a:cubicBezTo>
                  <a:cubicBezTo>
                    <a:pt x="1234" y="17269"/>
                    <a:pt x="1281" y="16771"/>
                    <a:pt x="1329" y="16273"/>
                  </a:cubicBezTo>
                  <a:cubicBezTo>
                    <a:pt x="1424" y="15751"/>
                    <a:pt x="1613" y="15276"/>
                    <a:pt x="1874" y="14826"/>
                  </a:cubicBezTo>
                  <a:cubicBezTo>
                    <a:pt x="2088" y="14351"/>
                    <a:pt x="2325" y="13877"/>
                    <a:pt x="2586" y="13426"/>
                  </a:cubicBezTo>
                  <a:cubicBezTo>
                    <a:pt x="2705" y="13236"/>
                    <a:pt x="2823" y="13047"/>
                    <a:pt x="2989" y="12880"/>
                  </a:cubicBezTo>
                  <a:cubicBezTo>
                    <a:pt x="3250" y="12572"/>
                    <a:pt x="3535" y="12311"/>
                    <a:pt x="3796" y="12027"/>
                  </a:cubicBezTo>
                  <a:cubicBezTo>
                    <a:pt x="4151" y="11671"/>
                    <a:pt x="4057" y="11291"/>
                    <a:pt x="3582" y="11149"/>
                  </a:cubicBezTo>
                  <a:cubicBezTo>
                    <a:pt x="2776" y="10912"/>
                    <a:pt x="2017" y="10556"/>
                    <a:pt x="1305" y="10129"/>
                  </a:cubicBezTo>
                  <a:cubicBezTo>
                    <a:pt x="997" y="9915"/>
                    <a:pt x="736" y="9654"/>
                    <a:pt x="498" y="9370"/>
                  </a:cubicBezTo>
                  <a:cubicBezTo>
                    <a:pt x="166" y="8967"/>
                    <a:pt x="0" y="8468"/>
                    <a:pt x="24" y="7970"/>
                  </a:cubicBezTo>
                  <a:cubicBezTo>
                    <a:pt x="48" y="7496"/>
                    <a:pt x="24" y="6998"/>
                    <a:pt x="24" y="6523"/>
                  </a:cubicBezTo>
                  <a:cubicBezTo>
                    <a:pt x="0" y="6262"/>
                    <a:pt x="72" y="6001"/>
                    <a:pt x="214" y="5788"/>
                  </a:cubicBezTo>
                  <a:cubicBezTo>
                    <a:pt x="285" y="5693"/>
                    <a:pt x="356" y="5598"/>
                    <a:pt x="380" y="5480"/>
                  </a:cubicBezTo>
                  <a:cubicBezTo>
                    <a:pt x="593" y="4839"/>
                    <a:pt x="1044" y="4365"/>
                    <a:pt x="1471" y="3867"/>
                  </a:cubicBezTo>
                  <a:cubicBezTo>
                    <a:pt x="1756" y="3534"/>
                    <a:pt x="2064" y="3202"/>
                    <a:pt x="2349" y="2894"/>
                  </a:cubicBezTo>
                  <a:cubicBezTo>
                    <a:pt x="2467" y="2752"/>
                    <a:pt x="2586" y="2633"/>
                    <a:pt x="2705" y="2538"/>
                  </a:cubicBezTo>
                  <a:cubicBezTo>
                    <a:pt x="3274" y="2064"/>
                    <a:pt x="3914" y="1637"/>
                    <a:pt x="4578" y="1305"/>
                  </a:cubicBezTo>
                  <a:cubicBezTo>
                    <a:pt x="5219" y="996"/>
                    <a:pt x="5883" y="688"/>
                    <a:pt x="6547" y="380"/>
                  </a:cubicBezTo>
                  <a:cubicBezTo>
                    <a:pt x="7093" y="142"/>
                    <a:pt x="7710" y="24"/>
                    <a:pt x="8326" y="24"/>
                  </a:cubicBezTo>
                  <a:cubicBezTo>
                    <a:pt x="9133" y="0"/>
                    <a:pt x="9916" y="24"/>
                    <a:pt x="10722" y="24"/>
                  </a:cubicBezTo>
                  <a:cubicBezTo>
                    <a:pt x="11102" y="47"/>
                    <a:pt x="11457" y="95"/>
                    <a:pt x="11813" y="214"/>
                  </a:cubicBezTo>
                  <a:cubicBezTo>
                    <a:pt x="12715" y="427"/>
                    <a:pt x="13592" y="807"/>
                    <a:pt x="14351" y="1328"/>
                  </a:cubicBezTo>
                  <a:cubicBezTo>
                    <a:pt x="14517" y="1447"/>
                    <a:pt x="14684" y="1589"/>
                    <a:pt x="14826" y="1732"/>
                  </a:cubicBezTo>
                  <a:cubicBezTo>
                    <a:pt x="14992" y="1874"/>
                    <a:pt x="15063" y="2111"/>
                    <a:pt x="15016" y="23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50"/>
            <p:cNvSpPr/>
            <p:nvPr/>
          </p:nvSpPr>
          <p:spPr>
            <a:xfrm>
              <a:off x="10273475" y="941350"/>
              <a:ext cx="199875" cy="343975"/>
            </a:xfrm>
            <a:custGeom>
              <a:avLst/>
              <a:gdLst/>
              <a:ahLst/>
              <a:cxnLst/>
              <a:rect l="l" t="t" r="r" b="b"/>
              <a:pathLst>
                <a:path w="7995" h="13759" extrusionOk="0">
                  <a:moveTo>
                    <a:pt x="4887" y="24"/>
                  </a:moveTo>
                  <a:cubicBezTo>
                    <a:pt x="5196" y="1"/>
                    <a:pt x="5504" y="72"/>
                    <a:pt x="5765" y="214"/>
                  </a:cubicBezTo>
                  <a:cubicBezTo>
                    <a:pt x="5955" y="309"/>
                    <a:pt x="6097" y="451"/>
                    <a:pt x="6216" y="594"/>
                  </a:cubicBezTo>
                  <a:cubicBezTo>
                    <a:pt x="6477" y="878"/>
                    <a:pt x="6690" y="1187"/>
                    <a:pt x="6951" y="1448"/>
                  </a:cubicBezTo>
                  <a:cubicBezTo>
                    <a:pt x="7236" y="1732"/>
                    <a:pt x="7402" y="2112"/>
                    <a:pt x="7402" y="2491"/>
                  </a:cubicBezTo>
                  <a:lnTo>
                    <a:pt x="7402" y="3986"/>
                  </a:lnTo>
                  <a:cubicBezTo>
                    <a:pt x="7354" y="4033"/>
                    <a:pt x="7283" y="4081"/>
                    <a:pt x="7212" y="4128"/>
                  </a:cubicBezTo>
                  <a:cubicBezTo>
                    <a:pt x="6927" y="4389"/>
                    <a:pt x="6951" y="4840"/>
                    <a:pt x="7259" y="5053"/>
                  </a:cubicBezTo>
                  <a:cubicBezTo>
                    <a:pt x="7378" y="5148"/>
                    <a:pt x="7544" y="5219"/>
                    <a:pt x="7686" y="5314"/>
                  </a:cubicBezTo>
                  <a:cubicBezTo>
                    <a:pt x="7829" y="5385"/>
                    <a:pt x="7900" y="5456"/>
                    <a:pt x="7995" y="5527"/>
                  </a:cubicBezTo>
                  <a:cubicBezTo>
                    <a:pt x="7947" y="5646"/>
                    <a:pt x="7876" y="5741"/>
                    <a:pt x="7805" y="5836"/>
                  </a:cubicBezTo>
                  <a:cubicBezTo>
                    <a:pt x="7378" y="6358"/>
                    <a:pt x="6951" y="6880"/>
                    <a:pt x="6524" y="7378"/>
                  </a:cubicBezTo>
                  <a:cubicBezTo>
                    <a:pt x="6453" y="7473"/>
                    <a:pt x="6358" y="7544"/>
                    <a:pt x="6287" y="7615"/>
                  </a:cubicBezTo>
                  <a:cubicBezTo>
                    <a:pt x="5884" y="7947"/>
                    <a:pt x="5504" y="8303"/>
                    <a:pt x="5125" y="8659"/>
                  </a:cubicBezTo>
                  <a:cubicBezTo>
                    <a:pt x="4745" y="8967"/>
                    <a:pt x="4437" y="9347"/>
                    <a:pt x="4199" y="9774"/>
                  </a:cubicBezTo>
                  <a:cubicBezTo>
                    <a:pt x="4033" y="10011"/>
                    <a:pt x="3867" y="10248"/>
                    <a:pt x="3654" y="10461"/>
                  </a:cubicBezTo>
                  <a:cubicBezTo>
                    <a:pt x="3535" y="10604"/>
                    <a:pt x="3393" y="10746"/>
                    <a:pt x="3274" y="10888"/>
                  </a:cubicBezTo>
                  <a:cubicBezTo>
                    <a:pt x="2871" y="11339"/>
                    <a:pt x="2610" y="11908"/>
                    <a:pt x="2515" y="12525"/>
                  </a:cubicBezTo>
                  <a:cubicBezTo>
                    <a:pt x="2492" y="12762"/>
                    <a:pt x="2420" y="13000"/>
                    <a:pt x="2397" y="13237"/>
                  </a:cubicBezTo>
                  <a:cubicBezTo>
                    <a:pt x="2373" y="13450"/>
                    <a:pt x="2207" y="13640"/>
                    <a:pt x="1993" y="13664"/>
                  </a:cubicBezTo>
                  <a:cubicBezTo>
                    <a:pt x="1543" y="13735"/>
                    <a:pt x="1068" y="13759"/>
                    <a:pt x="594" y="13687"/>
                  </a:cubicBezTo>
                  <a:cubicBezTo>
                    <a:pt x="594" y="13640"/>
                    <a:pt x="570" y="13569"/>
                    <a:pt x="570" y="13521"/>
                  </a:cubicBezTo>
                  <a:cubicBezTo>
                    <a:pt x="784" y="13260"/>
                    <a:pt x="713" y="12881"/>
                    <a:pt x="428" y="12715"/>
                  </a:cubicBezTo>
                  <a:cubicBezTo>
                    <a:pt x="428" y="12407"/>
                    <a:pt x="475" y="12098"/>
                    <a:pt x="618" y="11814"/>
                  </a:cubicBezTo>
                  <a:cubicBezTo>
                    <a:pt x="807" y="11387"/>
                    <a:pt x="1021" y="10983"/>
                    <a:pt x="1211" y="10556"/>
                  </a:cubicBezTo>
                  <a:cubicBezTo>
                    <a:pt x="1282" y="10319"/>
                    <a:pt x="1519" y="10177"/>
                    <a:pt x="1780" y="10200"/>
                  </a:cubicBezTo>
                  <a:cubicBezTo>
                    <a:pt x="2088" y="10248"/>
                    <a:pt x="2254" y="10058"/>
                    <a:pt x="2397" y="9821"/>
                  </a:cubicBezTo>
                  <a:cubicBezTo>
                    <a:pt x="2634" y="9489"/>
                    <a:pt x="2397" y="9038"/>
                    <a:pt x="1993" y="9086"/>
                  </a:cubicBezTo>
                  <a:cubicBezTo>
                    <a:pt x="1804" y="9086"/>
                    <a:pt x="1590" y="9109"/>
                    <a:pt x="1400" y="9181"/>
                  </a:cubicBezTo>
                  <a:cubicBezTo>
                    <a:pt x="1021" y="9275"/>
                    <a:pt x="618" y="9299"/>
                    <a:pt x="238" y="9252"/>
                  </a:cubicBezTo>
                  <a:cubicBezTo>
                    <a:pt x="96" y="9228"/>
                    <a:pt x="1" y="9109"/>
                    <a:pt x="48" y="8967"/>
                  </a:cubicBezTo>
                  <a:cubicBezTo>
                    <a:pt x="96" y="8777"/>
                    <a:pt x="167" y="8611"/>
                    <a:pt x="262" y="8445"/>
                  </a:cubicBezTo>
                  <a:cubicBezTo>
                    <a:pt x="618" y="7852"/>
                    <a:pt x="1139" y="7354"/>
                    <a:pt x="1733" y="7022"/>
                  </a:cubicBezTo>
                  <a:cubicBezTo>
                    <a:pt x="1875" y="6951"/>
                    <a:pt x="2017" y="6903"/>
                    <a:pt x="2159" y="6880"/>
                  </a:cubicBezTo>
                  <a:cubicBezTo>
                    <a:pt x="2278" y="6856"/>
                    <a:pt x="2420" y="6880"/>
                    <a:pt x="2539" y="6856"/>
                  </a:cubicBezTo>
                  <a:cubicBezTo>
                    <a:pt x="2895" y="6808"/>
                    <a:pt x="3156" y="6500"/>
                    <a:pt x="3108" y="6144"/>
                  </a:cubicBezTo>
                  <a:cubicBezTo>
                    <a:pt x="3085" y="5978"/>
                    <a:pt x="2966" y="5836"/>
                    <a:pt x="2800" y="5765"/>
                  </a:cubicBezTo>
                  <a:cubicBezTo>
                    <a:pt x="2681" y="5717"/>
                    <a:pt x="2563" y="5670"/>
                    <a:pt x="2444" y="5622"/>
                  </a:cubicBezTo>
                  <a:cubicBezTo>
                    <a:pt x="2302" y="5551"/>
                    <a:pt x="2254" y="5361"/>
                    <a:pt x="2349" y="5243"/>
                  </a:cubicBezTo>
                  <a:cubicBezTo>
                    <a:pt x="2515" y="4982"/>
                    <a:pt x="2681" y="4745"/>
                    <a:pt x="2871" y="4507"/>
                  </a:cubicBezTo>
                  <a:cubicBezTo>
                    <a:pt x="3085" y="4294"/>
                    <a:pt x="3393" y="4175"/>
                    <a:pt x="3678" y="4199"/>
                  </a:cubicBezTo>
                  <a:lnTo>
                    <a:pt x="4911" y="4199"/>
                  </a:lnTo>
                  <a:cubicBezTo>
                    <a:pt x="5053" y="4199"/>
                    <a:pt x="5219" y="4199"/>
                    <a:pt x="5362" y="4175"/>
                  </a:cubicBezTo>
                  <a:cubicBezTo>
                    <a:pt x="5575" y="4128"/>
                    <a:pt x="5765" y="3962"/>
                    <a:pt x="5836" y="3748"/>
                  </a:cubicBezTo>
                  <a:cubicBezTo>
                    <a:pt x="5884" y="3535"/>
                    <a:pt x="5789" y="3321"/>
                    <a:pt x="5623" y="3203"/>
                  </a:cubicBezTo>
                  <a:cubicBezTo>
                    <a:pt x="5480" y="3061"/>
                    <a:pt x="5338" y="2918"/>
                    <a:pt x="5219" y="2752"/>
                  </a:cubicBezTo>
                  <a:cubicBezTo>
                    <a:pt x="4864" y="2325"/>
                    <a:pt x="4698" y="1756"/>
                    <a:pt x="4721" y="1187"/>
                  </a:cubicBezTo>
                  <a:cubicBezTo>
                    <a:pt x="4721" y="878"/>
                    <a:pt x="4745" y="570"/>
                    <a:pt x="4769" y="238"/>
                  </a:cubicBezTo>
                  <a:cubicBezTo>
                    <a:pt x="4792" y="167"/>
                    <a:pt x="4840" y="95"/>
                    <a:pt x="4887" y="2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50"/>
            <p:cNvSpPr/>
            <p:nvPr/>
          </p:nvSpPr>
          <p:spPr>
            <a:xfrm>
              <a:off x="11120900" y="1301325"/>
              <a:ext cx="80100" cy="164275"/>
            </a:xfrm>
            <a:custGeom>
              <a:avLst/>
              <a:gdLst/>
              <a:ahLst/>
              <a:cxnLst/>
              <a:rect l="l" t="t" r="r" b="b"/>
              <a:pathLst>
                <a:path w="3204" h="6571" extrusionOk="0">
                  <a:moveTo>
                    <a:pt x="618" y="6452"/>
                  </a:moveTo>
                  <a:cubicBezTo>
                    <a:pt x="594" y="6357"/>
                    <a:pt x="570" y="6239"/>
                    <a:pt x="570" y="6120"/>
                  </a:cubicBezTo>
                  <a:cubicBezTo>
                    <a:pt x="641" y="5195"/>
                    <a:pt x="380" y="4317"/>
                    <a:pt x="191" y="3440"/>
                  </a:cubicBezTo>
                  <a:cubicBezTo>
                    <a:pt x="120" y="3179"/>
                    <a:pt x="48" y="2941"/>
                    <a:pt x="1" y="2681"/>
                  </a:cubicBezTo>
                  <a:cubicBezTo>
                    <a:pt x="25" y="2633"/>
                    <a:pt x="72" y="2586"/>
                    <a:pt x="120" y="2562"/>
                  </a:cubicBezTo>
                  <a:cubicBezTo>
                    <a:pt x="357" y="2372"/>
                    <a:pt x="428" y="2254"/>
                    <a:pt x="286" y="2064"/>
                  </a:cubicBezTo>
                  <a:cubicBezTo>
                    <a:pt x="1" y="1755"/>
                    <a:pt x="96" y="1447"/>
                    <a:pt x="238" y="1139"/>
                  </a:cubicBezTo>
                  <a:cubicBezTo>
                    <a:pt x="570" y="427"/>
                    <a:pt x="1306" y="0"/>
                    <a:pt x="2088" y="24"/>
                  </a:cubicBezTo>
                  <a:cubicBezTo>
                    <a:pt x="2444" y="48"/>
                    <a:pt x="2753" y="261"/>
                    <a:pt x="2895" y="593"/>
                  </a:cubicBezTo>
                  <a:cubicBezTo>
                    <a:pt x="3108" y="1044"/>
                    <a:pt x="3203" y="1542"/>
                    <a:pt x="3203" y="2064"/>
                  </a:cubicBezTo>
                  <a:lnTo>
                    <a:pt x="3203" y="3606"/>
                  </a:lnTo>
                  <a:cubicBezTo>
                    <a:pt x="3180" y="4388"/>
                    <a:pt x="2895" y="5124"/>
                    <a:pt x="2349" y="5669"/>
                  </a:cubicBezTo>
                  <a:cubicBezTo>
                    <a:pt x="2160" y="5907"/>
                    <a:pt x="1922" y="6096"/>
                    <a:pt x="1685" y="6262"/>
                  </a:cubicBezTo>
                  <a:cubicBezTo>
                    <a:pt x="1377" y="6500"/>
                    <a:pt x="973" y="6571"/>
                    <a:pt x="618" y="645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50"/>
            <p:cNvSpPr/>
            <p:nvPr/>
          </p:nvSpPr>
          <p:spPr>
            <a:xfrm>
              <a:off x="10294825" y="1603750"/>
              <a:ext cx="115675" cy="90175"/>
            </a:xfrm>
            <a:custGeom>
              <a:avLst/>
              <a:gdLst/>
              <a:ahLst/>
              <a:cxnLst/>
              <a:rect l="l" t="t" r="r" b="b"/>
              <a:pathLst>
                <a:path w="4627" h="3607" extrusionOk="0">
                  <a:moveTo>
                    <a:pt x="4603" y="3559"/>
                  </a:moveTo>
                  <a:cubicBezTo>
                    <a:pt x="3891" y="3606"/>
                    <a:pt x="3203" y="3583"/>
                    <a:pt x="2515" y="3535"/>
                  </a:cubicBezTo>
                  <a:cubicBezTo>
                    <a:pt x="1970" y="3464"/>
                    <a:pt x="1472" y="3274"/>
                    <a:pt x="997" y="2990"/>
                  </a:cubicBezTo>
                  <a:cubicBezTo>
                    <a:pt x="570" y="2729"/>
                    <a:pt x="262" y="2302"/>
                    <a:pt x="119" y="1827"/>
                  </a:cubicBezTo>
                  <a:cubicBezTo>
                    <a:pt x="1" y="1519"/>
                    <a:pt x="48" y="1187"/>
                    <a:pt x="238" y="926"/>
                  </a:cubicBezTo>
                  <a:cubicBezTo>
                    <a:pt x="262" y="878"/>
                    <a:pt x="309" y="831"/>
                    <a:pt x="333" y="784"/>
                  </a:cubicBezTo>
                  <a:cubicBezTo>
                    <a:pt x="618" y="238"/>
                    <a:pt x="1068" y="1"/>
                    <a:pt x="1946" y="333"/>
                  </a:cubicBezTo>
                  <a:cubicBezTo>
                    <a:pt x="2112" y="404"/>
                    <a:pt x="2254" y="499"/>
                    <a:pt x="2420" y="546"/>
                  </a:cubicBezTo>
                  <a:cubicBezTo>
                    <a:pt x="2563" y="594"/>
                    <a:pt x="2705" y="689"/>
                    <a:pt x="2800" y="831"/>
                  </a:cubicBezTo>
                  <a:cubicBezTo>
                    <a:pt x="2918" y="1044"/>
                    <a:pt x="3108" y="1187"/>
                    <a:pt x="3345" y="1210"/>
                  </a:cubicBezTo>
                  <a:cubicBezTo>
                    <a:pt x="3796" y="1970"/>
                    <a:pt x="4199" y="2705"/>
                    <a:pt x="4626" y="3464"/>
                  </a:cubicBezTo>
                  <a:cubicBezTo>
                    <a:pt x="4626" y="3464"/>
                    <a:pt x="4603" y="3488"/>
                    <a:pt x="4603" y="355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50"/>
            <p:cNvSpPr/>
            <p:nvPr/>
          </p:nvSpPr>
          <p:spPr>
            <a:xfrm>
              <a:off x="10751450" y="2682450"/>
              <a:ext cx="97875" cy="58750"/>
            </a:xfrm>
            <a:custGeom>
              <a:avLst/>
              <a:gdLst/>
              <a:ahLst/>
              <a:cxnLst/>
              <a:rect l="l" t="t" r="r" b="b"/>
              <a:pathLst>
                <a:path w="3915" h="2350" extrusionOk="0">
                  <a:moveTo>
                    <a:pt x="1" y="1"/>
                  </a:moveTo>
                  <a:cubicBezTo>
                    <a:pt x="333" y="72"/>
                    <a:pt x="665" y="167"/>
                    <a:pt x="997" y="333"/>
                  </a:cubicBezTo>
                  <a:cubicBezTo>
                    <a:pt x="1638" y="618"/>
                    <a:pt x="2278" y="926"/>
                    <a:pt x="2919" y="1211"/>
                  </a:cubicBezTo>
                  <a:cubicBezTo>
                    <a:pt x="3274" y="1353"/>
                    <a:pt x="3559" y="1590"/>
                    <a:pt x="3772" y="1899"/>
                  </a:cubicBezTo>
                  <a:cubicBezTo>
                    <a:pt x="3915" y="2112"/>
                    <a:pt x="3844" y="2326"/>
                    <a:pt x="3583" y="2349"/>
                  </a:cubicBezTo>
                  <a:cubicBezTo>
                    <a:pt x="3132" y="2349"/>
                    <a:pt x="2681" y="2349"/>
                    <a:pt x="2231" y="2349"/>
                  </a:cubicBezTo>
                  <a:cubicBezTo>
                    <a:pt x="2088" y="2326"/>
                    <a:pt x="1946" y="2278"/>
                    <a:pt x="1827" y="2207"/>
                  </a:cubicBezTo>
                  <a:cubicBezTo>
                    <a:pt x="1353" y="1922"/>
                    <a:pt x="950" y="1567"/>
                    <a:pt x="641" y="1116"/>
                  </a:cubicBezTo>
                  <a:cubicBezTo>
                    <a:pt x="428" y="784"/>
                    <a:pt x="238" y="428"/>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50"/>
            <p:cNvSpPr/>
            <p:nvPr/>
          </p:nvSpPr>
          <p:spPr>
            <a:xfrm>
              <a:off x="10179200" y="2250150"/>
              <a:ext cx="33225" cy="122175"/>
            </a:xfrm>
            <a:custGeom>
              <a:avLst/>
              <a:gdLst/>
              <a:ahLst/>
              <a:cxnLst/>
              <a:rect l="l" t="t" r="r" b="b"/>
              <a:pathLst>
                <a:path w="1329" h="4887" extrusionOk="0">
                  <a:moveTo>
                    <a:pt x="1234" y="0"/>
                  </a:moveTo>
                  <a:cubicBezTo>
                    <a:pt x="1257" y="166"/>
                    <a:pt x="1305" y="333"/>
                    <a:pt x="1305" y="499"/>
                  </a:cubicBezTo>
                  <a:cubicBezTo>
                    <a:pt x="1305" y="1044"/>
                    <a:pt x="1329" y="1613"/>
                    <a:pt x="1305" y="2159"/>
                  </a:cubicBezTo>
                  <a:cubicBezTo>
                    <a:pt x="1305" y="2586"/>
                    <a:pt x="1186" y="2989"/>
                    <a:pt x="1020" y="3345"/>
                  </a:cubicBezTo>
                  <a:cubicBezTo>
                    <a:pt x="807" y="3843"/>
                    <a:pt x="593" y="4341"/>
                    <a:pt x="380" y="4840"/>
                  </a:cubicBezTo>
                  <a:cubicBezTo>
                    <a:pt x="380" y="4863"/>
                    <a:pt x="332" y="4863"/>
                    <a:pt x="261" y="4887"/>
                  </a:cubicBezTo>
                  <a:cubicBezTo>
                    <a:pt x="95" y="4484"/>
                    <a:pt x="0" y="4033"/>
                    <a:pt x="48" y="3606"/>
                  </a:cubicBezTo>
                  <a:cubicBezTo>
                    <a:pt x="71" y="3060"/>
                    <a:pt x="166" y="2539"/>
                    <a:pt x="261" y="2017"/>
                  </a:cubicBezTo>
                  <a:cubicBezTo>
                    <a:pt x="309" y="1780"/>
                    <a:pt x="356" y="1566"/>
                    <a:pt x="451" y="1376"/>
                  </a:cubicBezTo>
                  <a:cubicBezTo>
                    <a:pt x="522" y="1163"/>
                    <a:pt x="593" y="949"/>
                    <a:pt x="688" y="760"/>
                  </a:cubicBezTo>
                  <a:cubicBezTo>
                    <a:pt x="759" y="451"/>
                    <a:pt x="973" y="190"/>
                    <a:pt x="12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50"/>
            <p:cNvSpPr/>
            <p:nvPr/>
          </p:nvSpPr>
          <p:spPr>
            <a:xfrm>
              <a:off x="10708750" y="1851650"/>
              <a:ext cx="39175" cy="27875"/>
            </a:xfrm>
            <a:custGeom>
              <a:avLst/>
              <a:gdLst/>
              <a:ahLst/>
              <a:cxnLst/>
              <a:rect l="l" t="t" r="r" b="b"/>
              <a:pathLst>
                <a:path w="1567" h="1115" extrusionOk="0">
                  <a:moveTo>
                    <a:pt x="1" y="95"/>
                  </a:moveTo>
                  <a:cubicBezTo>
                    <a:pt x="570" y="0"/>
                    <a:pt x="1045" y="190"/>
                    <a:pt x="1567" y="190"/>
                  </a:cubicBezTo>
                  <a:cubicBezTo>
                    <a:pt x="1495" y="474"/>
                    <a:pt x="1329" y="735"/>
                    <a:pt x="1116" y="949"/>
                  </a:cubicBezTo>
                  <a:cubicBezTo>
                    <a:pt x="974" y="1115"/>
                    <a:pt x="713" y="1091"/>
                    <a:pt x="594" y="901"/>
                  </a:cubicBezTo>
                  <a:cubicBezTo>
                    <a:pt x="404" y="664"/>
                    <a:pt x="238" y="403"/>
                    <a:pt x="1" y="9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50"/>
            <p:cNvSpPr/>
            <p:nvPr/>
          </p:nvSpPr>
          <p:spPr>
            <a:xfrm>
              <a:off x="11039075" y="1202275"/>
              <a:ext cx="8325" cy="7150"/>
            </a:xfrm>
            <a:custGeom>
              <a:avLst/>
              <a:gdLst/>
              <a:ahLst/>
              <a:cxnLst/>
              <a:rect l="l" t="t" r="r" b="b"/>
              <a:pathLst>
                <a:path w="333" h="286" extrusionOk="0">
                  <a:moveTo>
                    <a:pt x="333" y="262"/>
                  </a:moveTo>
                  <a:cubicBezTo>
                    <a:pt x="95" y="285"/>
                    <a:pt x="72" y="285"/>
                    <a:pt x="0" y="1"/>
                  </a:cubicBezTo>
                  <a:lnTo>
                    <a:pt x="0" y="1"/>
                  </a:lnTo>
                  <a:lnTo>
                    <a:pt x="167" y="119"/>
                  </a:lnTo>
                  <a:lnTo>
                    <a:pt x="309" y="262"/>
                  </a:lnTo>
                  <a:close/>
                </a:path>
              </a:pathLst>
            </a:custGeom>
            <a:solidFill>
              <a:srgbClr val="E7A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50"/>
            <p:cNvSpPr/>
            <p:nvPr/>
          </p:nvSpPr>
          <p:spPr>
            <a:xfrm>
              <a:off x="11046775" y="1217100"/>
              <a:ext cx="4175" cy="4175"/>
            </a:xfrm>
            <a:custGeom>
              <a:avLst/>
              <a:gdLst/>
              <a:ahLst/>
              <a:cxnLst/>
              <a:rect l="l" t="t" r="r" b="b"/>
              <a:pathLst>
                <a:path w="167" h="167" extrusionOk="0">
                  <a:moveTo>
                    <a:pt x="1" y="1"/>
                  </a:moveTo>
                  <a:cubicBezTo>
                    <a:pt x="119" y="1"/>
                    <a:pt x="143" y="72"/>
                    <a:pt x="167" y="167"/>
                  </a:cubicBezTo>
                  <a:lnTo>
                    <a:pt x="167" y="167"/>
                  </a:lnTo>
                  <a:cubicBezTo>
                    <a:pt x="25" y="167"/>
                    <a:pt x="48" y="72"/>
                    <a:pt x="1" y="1"/>
                  </a:cubicBezTo>
                  <a:close/>
                </a:path>
              </a:pathLst>
            </a:custGeom>
            <a:solidFill>
              <a:srgbClr val="E7A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50"/>
            <p:cNvSpPr/>
            <p:nvPr/>
          </p:nvSpPr>
          <p:spPr>
            <a:xfrm>
              <a:off x="11045000" y="1208200"/>
              <a:ext cx="2400" cy="8925"/>
            </a:xfrm>
            <a:custGeom>
              <a:avLst/>
              <a:gdLst/>
              <a:ahLst/>
              <a:cxnLst/>
              <a:rect l="l" t="t" r="r" b="b"/>
              <a:pathLst>
                <a:path w="96" h="357" extrusionOk="0">
                  <a:moveTo>
                    <a:pt x="96" y="333"/>
                  </a:moveTo>
                  <a:cubicBezTo>
                    <a:pt x="1" y="238"/>
                    <a:pt x="1" y="96"/>
                    <a:pt x="96" y="1"/>
                  </a:cubicBezTo>
                  <a:lnTo>
                    <a:pt x="96" y="1"/>
                  </a:lnTo>
                  <a:lnTo>
                    <a:pt x="96" y="357"/>
                  </a:lnTo>
                  <a:close/>
                </a:path>
              </a:pathLst>
            </a:custGeom>
            <a:solidFill>
              <a:srgbClr val="E7A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50"/>
            <p:cNvSpPr/>
            <p:nvPr/>
          </p:nvSpPr>
          <p:spPr>
            <a:xfrm>
              <a:off x="11050925" y="1221250"/>
              <a:ext cx="1825" cy="3000"/>
            </a:xfrm>
            <a:custGeom>
              <a:avLst/>
              <a:gdLst/>
              <a:ahLst/>
              <a:cxnLst/>
              <a:rect l="l" t="t" r="r" b="b"/>
              <a:pathLst>
                <a:path w="73" h="120" extrusionOk="0">
                  <a:moveTo>
                    <a:pt x="1" y="1"/>
                  </a:moveTo>
                  <a:cubicBezTo>
                    <a:pt x="25" y="24"/>
                    <a:pt x="48" y="48"/>
                    <a:pt x="72" y="72"/>
                  </a:cubicBezTo>
                  <a:cubicBezTo>
                    <a:pt x="72" y="72"/>
                    <a:pt x="72" y="96"/>
                    <a:pt x="48" y="119"/>
                  </a:cubicBezTo>
                  <a:lnTo>
                    <a:pt x="1" y="1"/>
                  </a:lnTo>
                  <a:close/>
                </a:path>
              </a:pathLst>
            </a:custGeom>
            <a:solidFill>
              <a:srgbClr val="E7A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50"/>
            <p:cNvSpPr/>
            <p:nvPr/>
          </p:nvSpPr>
          <p:spPr>
            <a:xfrm>
              <a:off x="10921650" y="1454900"/>
              <a:ext cx="186825" cy="188025"/>
            </a:xfrm>
            <a:custGeom>
              <a:avLst/>
              <a:gdLst/>
              <a:ahLst/>
              <a:cxnLst/>
              <a:rect l="l" t="t" r="r" b="b"/>
              <a:pathLst>
                <a:path w="7473" h="7521" extrusionOk="0">
                  <a:moveTo>
                    <a:pt x="5812" y="784"/>
                  </a:moveTo>
                  <a:cubicBezTo>
                    <a:pt x="4626" y="1"/>
                    <a:pt x="2800" y="119"/>
                    <a:pt x="1685" y="973"/>
                  </a:cubicBezTo>
                  <a:cubicBezTo>
                    <a:pt x="357" y="1946"/>
                    <a:pt x="1" y="3488"/>
                    <a:pt x="309" y="5077"/>
                  </a:cubicBezTo>
                  <a:cubicBezTo>
                    <a:pt x="617" y="6500"/>
                    <a:pt x="1898" y="7520"/>
                    <a:pt x="3393" y="7473"/>
                  </a:cubicBezTo>
                  <a:cubicBezTo>
                    <a:pt x="4721" y="7354"/>
                    <a:pt x="5955" y="6643"/>
                    <a:pt x="6737" y="5551"/>
                  </a:cubicBezTo>
                  <a:cubicBezTo>
                    <a:pt x="7022" y="5148"/>
                    <a:pt x="7164" y="4698"/>
                    <a:pt x="7141" y="4223"/>
                  </a:cubicBezTo>
                  <a:cubicBezTo>
                    <a:pt x="7473" y="2918"/>
                    <a:pt x="6951" y="1519"/>
                    <a:pt x="5812" y="78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50"/>
            <p:cNvSpPr/>
            <p:nvPr/>
          </p:nvSpPr>
          <p:spPr>
            <a:xfrm>
              <a:off x="10418775" y="1534375"/>
              <a:ext cx="220025" cy="186225"/>
            </a:xfrm>
            <a:custGeom>
              <a:avLst/>
              <a:gdLst/>
              <a:ahLst/>
              <a:cxnLst/>
              <a:rect l="l" t="t" r="r" b="b"/>
              <a:pathLst>
                <a:path w="8801" h="7449" extrusionOk="0">
                  <a:moveTo>
                    <a:pt x="7022" y="878"/>
                  </a:moveTo>
                  <a:cubicBezTo>
                    <a:pt x="5551" y="0"/>
                    <a:pt x="3653" y="712"/>
                    <a:pt x="2254" y="1424"/>
                  </a:cubicBezTo>
                  <a:cubicBezTo>
                    <a:pt x="427" y="2349"/>
                    <a:pt x="0" y="4721"/>
                    <a:pt x="1780" y="5954"/>
                  </a:cubicBezTo>
                  <a:cubicBezTo>
                    <a:pt x="1946" y="6073"/>
                    <a:pt x="2135" y="6192"/>
                    <a:pt x="2325" y="6263"/>
                  </a:cubicBezTo>
                  <a:cubicBezTo>
                    <a:pt x="2467" y="6381"/>
                    <a:pt x="2610" y="6500"/>
                    <a:pt x="2752" y="6595"/>
                  </a:cubicBezTo>
                  <a:cubicBezTo>
                    <a:pt x="4128" y="7449"/>
                    <a:pt x="6026" y="7117"/>
                    <a:pt x="7212" y="6097"/>
                  </a:cubicBezTo>
                  <a:cubicBezTo>
                    <a:pt x="8706" y="4839"/>
                    <a:pt x="8801" y="1922"/>
                    <a:pt x="7022" y="87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50"/>
            <p:cNvSpPr/>
            <p:nvPr/>
          </p:nvSpPr>
          <p:spPr>
            <a:xfrm>
              <a:off x="9964525" y="914075"/>
              <a:ext cx="1385325" cy="1853800"/>
            </a:xfrm>
            <a:custGeom>
              <a:avLst/>
              <a:gdLst/>
              <a:ahLst/>
              <a:cxnLst/>
              <a:rect l="l" t="t" r="r" b="b"/>
              <a:pathLst>
                <a:path w="55413" h="74152" extrusionOk="0">
                  <a:moveTo>
                    <a:pt x="54961" y="37598"/>
                  </a:moveTo>
                  <a:cubicBezTo>
                    <a:pt x="54843" y="37527"/>
                    <a:pt x="54701" y="37503"/>
                    <a:pt x="54558" y="37479"/>
                  </a:cubicBezTo>
                  <a:lnTo>
                    <a:pt x="53847" y="37408"/>
                  </a:lnTo>
                  <a:lnTo>
                    <a:pt x="53182" y="37337"/>
                  </a:lnTo>
                  <a:lnTo>
                    <a:pt x="53135" y="37337"/>
                  </a:lnTo>
                  <a:cubicBezTo>
                    <a:pt x="53064" y="37337"/>
                    <a:pt x="53040" y="37337"/>
                    <a:pt x="53016" y="37290"/>
                  </a:cubicBezTo>
                  <a:lnTo>
                    <a:pt x="53088" y="37266"/>
                  </a:lnTo>
                  <a:cubicBezTo>
                    <a:pt x="53254" y="37124"/>
                    <a:pt x="53467" y="37052"/>
                    <a:pt x="53681" y="37005"/>
                  </a:cubicBezTo>
                  <a:cubicBezTo>
                    <a:pt x="53894" y="36981"/>
                    <a:pt x="54108" y="36839"/>
                    <a:pt x="54226" y="36649"/>
                  </a:cubicBezTo>
                  <a:cubicBezTo>
                    <a:pt x="54368" y="36436"/>
                    <a:pt x="54345" y="36151"/>
                    <a:pt x="54179" y="35961"/>
                  </a:cubicBezTo>
                  <a:cubicBezTo>
                    <a:pt x="54084" y="35866"/>
                    <a:pt x="53965" y="35795"/>
                    <a:pt x="53823" y="35795"/>
                  </a:cubicBezTo>
                  <a:cubicBezTo>
                    <a:pt x="53752" y="35795"/>
                    <a:pt x="53681" y="35819"/>
                    <a:pt x="53633" y="35843"/>
                  </a:cubicBezTo>
                  <a:cubicBezTo>
                    <a:pt x="53301" y="35961"/>
                    <a:pt x="52993" y="36127"/>
                    <a:pt x="52661" y="36270"/>
                  </a:cubicBezTo>
                  <a:lnTo>
                    <a:pt x="52376" y="36388"/>
                  </a:lnTo>
                  <a:cubicBezTo>
                    <a:pt x="52210" y="36483"/>
                    <a:pt x="52044" y="36554"/>
                    <a:pt x="51878" y="36602"/>
                  </a:cubicBezTo>
                  <a:lnTo>
                    <a:pt x="51878" y="36578"/>
                  </a:lnTo>
                  <a:cubicBezTo>
                    <a:pt x="51854" y="36530"/>
                    <a:pt x="51854" y="36507"/>
                    <a:pt x="51854" y="36459"/>
                  </a:cubicBezTo>
                  <a:cubicBezTo>
                    <a:pt x="51854" y="36246"/>
                    <a:pt x="51854" y="36009"/>
                    <a:pt x="51830" y="35795"/>
                  </a:cubicBezTo>
                  <a:cubicBezTo>
                    <a:pt x="51807" y="35416"/>
                    <a:pt x="51830" y="35036"/>
                    <a:pt x="51878" y="34657"/>
                  </a:cubicBezTo>
                  <a:cubicBezTo>
                    <a:pt x="51925" y="34419"/>
                    <a:pt x="51830" y="34182"/>
                    <a:pt x="51617" y="34087"/>
                  </a:cubicBezTo>
                  <a:cubicBezTo>
                    <a:pt x="51546" y="34040"/>
                    <a:pt x="51451" y="34016"/>
                    <a:pt x="51380" y="34016"/>
                  </a:cubicBezTo>
                  <a:cubicBezTo>
                    <a:pt x="51237" y="34016"/>
                    <a:pt x="51095" y="34087"/>
                    <a:pt x="51000" y="34206"/>
                  </a:cubicBezTo>
                  <a:cubicBezTo>
                    <a:pt x="50810" y="34372"/>
                    <a:pt x="50692" y="34609"/>
                    <a:pt x="50692" y="34846"/>
                  </a:cubicBezTo>
                  <a:lnTo>
                    <a:pt x="50692" y="35582"/>
                  </a:lnTo>
                  <a:lnTo>
                    <a:pt x="50692" y="36198"/>
                  </a:lnTo>
                  <a:cubicBezTo>
                    <a:pt x="50715" y="36483"/>
                    <a:pt x="50668" y="36791"/>
                    <a:pt x="50573" y="37076"/>
                  </a:cubicBezTo>
                  <a:cubicBezTo>
                    <a:pt x="50478" y="37313"/>
                    <a:pt x="50336" y="37550"/>
                    <a:pt x="50146" y="37717"/>
                  </a:cubicBezTo>
                  <a:lnTo>
                    <a:pt x="49861" y="37930"/>
                  </a:lnTo>
                  <a:cubicBezTo>
                    <a:pt x="49458" y="38238"/>
                    <a:pt x="49055" y="38523"/>
                    <a:pt x="48628" y="38808"/>
                  </a:cubicBezTo>
                  <a:cubicBezTo>
                    <a:pt x="48011" y="39211"/>
                    <a:pt x="47323" y="39496"/>
                    <a:pt x="46612" y="39638"/>
                  </a:cubicBezTo>
                  <a:cubicBezTo>
                    <a:pt x="46137" y="39709"/>
                    <a:pt x="45639" y="39757"/>
                    <a:pt x="45165" y="39757"/>
                  </a:cubicBezTo>
                  <a:cubicBezTo>
                    <a:pt x="44548" y="39757"/>
                    <a:pt x="43955" y="39685"/>
                    <a:pt x="43362" y="39567"/>
                  </a:cubicBezTo>
                  <a:cubicBezTo>
                    <a:pt x="43220" y="39519"/>
                    <a:pt x="43101" y="39496"/>
                    <a:pt x="42959" y="39448"/>
                  </a:cubicBezTo>
                  <a:lnTo>
                    <a:pt x="42603" y="39377"/>
                  </a:lnTo>
                  <a:cubicBezTo>
                    <a:pt x="41441" y="39092"/>
                    <a:pt x="40326" y="38642"/>
                    <a:pt x="39282" y="38049"/>
                  </a:cubicBezTo>
                  <a:cubicBezTo>
                    <a:pt x="38926" y="37859"/>
                    <a:pt x="38618" y="37645"/>
                    <a:pt x="38286" y="37432"/>
                  </a:cubicBezTo>
                  <a:lnTo>
                    <a:pt x="38191" y="37361"/>
                  </a:lnTo>
                  <a:cubicBezTo>
                    <a:pt x="38001" y="37218"/>
                    <a:pt x="37811" y="37076"/>
                    <a:pt x="37622" y="36934"/>
                  </a:cubicBezTo>
                  <a:lnTo>
                    <a:pt x="37456" y="36791"/>
                  </a:lnTo>
                  <a:cubicBezTo>
                    <a:pt x="37574" y="36720"/>
                    <a:pt x="37716" y="36673"/>
                    <a:pt x="37859" y="36625"/>
                  </a:cubicBezTo>
                  <a:cubicBezTo>
                    <a:pt x="39163" y="36151"/>
                    <a:pt x="40373" y="35463"/>
                    <a:pt x="41464" y="34585"/>
                  </a:cubicBezTo>
                  <a:lnTo>
                    <a:pt x="41868" y="34253"/>
                  </a:lnTo>
                  <a:cubicBezTo>
                    <a:pt x="42366" y="33874"/>
                    <a:pt x="42816" y="33470"/>
                    <a:pt x="43243" y="33044"/>
                  </a:cubicBezTo>
                  <a:cubicBezTo>
                    <a:pt x="44002" y="32261"/>
                    <a:pt x="44690" y="31383"/>
                    <a:pt x="45331" y="30482"/>
                  </a:cubicBezTo>
                  <a:cubicBezTo>
                    <a:pt x="45568" y="30126"/>
                    <a:pt x="45758" y="29723"/>
                    <a:pt x="45853" y="29296"/>
                  </a:cubicBezTo>
                  <a:lnTo>
                    <a:pt x="45876" y="29082"/>
                  </a:lnTo>
                  <a:cubicBezTo>
                    <a:pt x="46066" y="28276"/>
                    <a:pt x="46256" y="27445"/>
                    <a:pt x="46493" y="26639"/>
                  </a:cubicBezTo>
                  <a:cubicBezTo>
                    <a:pt x="46849" y="25571"/>
                    <a:pt x="47015" y="24433"/>
                    <a:pt x="46944" y="23318"/>
                  </a:cubicBezTo>
                  <a:lnTo>
                    <a:pt x="46944" y="23294"/>
                  </a:lnTo>
                  <a:lnTo>
                    <a:pt x="46991" y="23033"/>
                  </a:lnTo>
                  <a:lnTo>
                    <a:pt x="47015" y="23033"/>
                  </a:lnTo>
                  <a:cubicBezTo>
                    <a:pt x="47039" y="23033"/>
                    <a:pt x="47062" y="23033"/>
                    <a:pt x="47110" y="23033"/>
                  </a:cubicBezTo>
                  <a:lnTo>
                    <a:pt x="47110" y="23033"/>
                  </a:lnTo>
                  <a:lnTo>
                    <a:pt x="47347" y="23033"/>
                  </a:lnTo>
                  <a:cubicBezTo>
                    <a:pt x="47916" y="23033"/>
                    <a:pt x="48486" y="22772"/>
                    <a:pt x="48889" y="22369"/>
                  </a:cubicBezTo>
                  <a:cubicBezTo>
                    <a:pt x="48960" y="22322"/>
                    <a:pt x="49008" y="22274"/>
                    <a:pt x="49055" y="22203"/>
                  </a:cubicBezTo>
                  <a:lnTo>
                    <a:pt x="49197" y="22108"/>
                  </a:lnTo>
                  <a:cubicBezTo>
                    <a:pt x="49743" y="21586"/>
                    <a:pt x="50146" y="20922"/>
                    <a:pt x="50383" y="20187"/>
                  </a:cubicBezTo>
                  <a:cubicBezTo>
                    <a:pt x="50455" y="19950"/>
                    <a:pt x="50502" y="19712"/>
                    <a:pt x="50502" y="19451"/>
                  </a:cubicBezTo>
                  <a:lnTo>
                    <a:pt x="50502" y="18194"/>
                  </a:lnTo>
                  <a:lnTo>
                    <a:pt x="50502" y="17317"/>
                  </a:lnTo>
                  <a:cubicBezTo>
                    <a:pt x="50478" y="16700"/>
                    <a:pt x="50312" y="16083"/>
                    <a:pt x="50004" y="15538"/>
                  </a:cubicBezTo>
                  <a:cubicBezTo>
                    <a:pt x="49909" y="15348"/>
                    <a:pt x="49790" y="15182"/>
                    <a:pt x="49648" y="15063"/>
                  </a:cubicBezTo>
                  <a:cubicBezTo>
                    <a:pt x="49268" y="14731"/>
                    <a:pt x="48770" y="14541"/>
                    <a:pt x="48272" y="14541"/>
                  </a:cubicBezTo>
                  <a:cubicBezTo>
                    <a:pt x="48011" y="14541"/>
                    <a:pt x="47750" y="14589"/>
                    <a:pt x="47513" y="14660"/>
                  </a:cubicBezTo>
                  <a:cubicBezTo>
                    <a:pt x="46802" y="14850"/>
                    <a:pt x="46208" y="15300"/>
                    <a:pt x="45829" y="15941"/>
                  </a:cubicBezTo>
                  <a:cubicBezTo>
                    <a:pt x="45782" y="16012"/>
                    <a:pt x="45710" y="16083"/>
                    <a:pt x="45663" y="16178"/>
                  </a:cubicBezTo>
                  <a:lnTo>
                    <a:pt x="45663" y="16178"/>
                  </a:lnTo>
                  <a:cubicBezTo>
                    <a:pt x="45473" y="15822"/>
                    <a:pt x="45355" y="15443"/>
                    <a:pt x="45331" y="15063"/>
                  </a:cubicBezTo>
                  <a:cubicBezTo>
                    <a:pt x="45260" y="14067"/>
                    <a:pt x="44999" y="13094"/>
                    <a:pt x="44595" y="12193"/>
                  </a:cubicBezTo>
                  <a:cubicBezTo>
                    <a:pt x="43979" y="10865"/>
                    <a:pt x="43149" y="9631"/>
                    <a:pt x="42152" y="8564"/>
                  </a:cubicBezTo>
                  <a:cubicBezTo>
                    <a:pt x="41275" y="7567"/>
                    <a:pt x="40231" y="6713"/>
                    <a:pt x="39069" y="6073"/>
                  </a:cubicBezTo>
                  <a:cubicBezTo>
                    <a:pt x="37930" y="5432"/>
                    <a:pt x="36744" y="4863"/>
                    <a:pt x="35510" y="4412"/>
                  </a:cubicBezTo>
                  <a:cubicBezTo>
                    <a:pt x="34894" y="4175"/>
                    <a:pt x="34253" y="3985"/>
                    <a:pt x="33589" y="3843"/>
                  </a:cubicBezTo>
                  <a:cubicBezTo>
                    <a:pt x="32427" y="3582"/>
                    <a:pt x="31264" y="3440"/>
                    <a:pt x="30102" y="3392"/>
                  </a:cubicBezTo>
                  <a:lnTo>
                    <a:pt x="29462" y="3392"/>
                  </a:lnTo>
                  <a:lnTo>
                    <a:pt x="28536" y="3392"/>
                  </a:lnTo>
                  <a:cubicBezTo>
                    <a:pt x="28015" y="3392"/>
                    <a:pt x="27469" y="3416"/>
                    <a:pt x="26947" y="3464"/>
                  </a:cubicBezTo>
                  <a:cubicBezTo>
                    <a:pt x="26070" y="3582"/>
                    <a:pt x="25168" y="3748"/>
                    <a:pt x="24314" y="3891"/>
                  </a:cubicBezTo>
                  <a:cubicBezTo>
                    <a:pt x="23460" y="4080"/>
                    <a:pt x="22630" y="4341"/>
                    <a:pt x="21847" y="4721"/>
                  </a:cubicBezTo>
                  <a:cubicBezTo>
                    <a:pt x="21444" y="4863"/>
                    <a:pt x="21112" y="5172"/>
                    <a:pt x="20970" y="5575"/>
                  </a:cubicBezTo>
                  <a:lnTo>
                    <a:pt x="20922" y="5575"/>
                  </a:lnTo>
                  <a:cubicBezTo>
                    <a:pt x="20851" y="5575"/>
                    <a:pt x="20804" y="5551"/>
                    <a:pt x="20780" y="5527"/>
                  </a:cubicBezTo>
                  <a:cubicBezTo>
                    <a:pt x="20732" y="5504"/>
                    <a:pt x="20732" y="5456"/>
                    <a:pt x="20732" y="5409"/>
                  </a:cubicBezTo>
                  <a:lnTo>
                    <a:pt x="20732" y="4934"/>
                  </a:lnTo>
                  <a:lnTo>
                    <a:pt x="20732" y="4389"/>
                  </a:lnTo>
                  <a:lnTo>
                    <a:pt x="20732" y="3582"/>
                  </a:lnTo>
                  <a:cubicBezTo>
                    <a:pt x="20709" y="2894"/>
                    <a:pt x="20448" y="2278"/>
                    <a:pt x="19997" y="1803"/>
                  </a:cubicBezTo>
                  <a:cubicBezTo>
                    <a:pt x="19784" y="1566"/>
                    <a:pt x="19594" y="1305"/>
                    <a:pt x="19404" y="1068"/>
                  </a:cubicBezTo>
                  <a:cubicBezTo>
                    <a:pt x="19119" y="641"/>
                    <a:pt x="18692" y="332"/>
                    <a:pt x="18194" y="190"/>
                  </a:cubicBezTo>
                  <a:cubicBezTo>
                    <a:pt x="18099" y="166"/>
                    <a:pt x="18004" y="143"/>
                    <a:pt x="17910" y="119"/>
                  </a:cubicBezTo>
                  <a:cubicBezTo>
                    <a:pt x="17791" y="95"/>
                    <a:pt x="17696" y="48"/>
                    <a:pt x="17601" y="24"/>
                  </a:cubicBezTo>
                  <a:cubicBezTo>
                    <a:pt x="17506" y="0"/>
                    <a:pt x="17388" y="0"/>
                    <a:pt x="17293" y="0"/>
                  </a:cubicBezTo>
                  <a:cubicBezTo>
                    <a:pt x="16795" y="0"/>
                    <a:pt x="16368" y="309"/>
                    <a:pt x="16202" y="759"/>
                  </a:cubicBezTo>
                  <a:cubicBezTo>
                    <a:pt x="16130" y="925"/>
                    <a:pt x="16083" y="1092"/>
                    <a:pt x="16083" y="1281"/>
                  </a:cubicBezTo>
                  <a:cubicBezTo>
                    <a:pt x="16083" y="1495"/>
                    <a:pt x="16059" y="1708"/>
                    <a:pt x="16059" y="1922"/>
                  </a:cubicBezTo>
                  <a:lnTo>
                    <a:pt x="16059" y="2230"/>
                  </a:lnTo>
                  <a:lnTo>
                    <a:pt x="16059" y="2444"/>
                  </a:lnTo>
                  <a:lnTo>
                    <a:pt x="16059" y="2444"/>
                  </a:lnTo>
                  <a:lnTo>
                    <a:pt x="16036" y="2444"/>
                  </a:lnTo>
                  <a:cubicBezTo>
                    <a:pt x="15941" y="2396"/>
                    <a:pt x="15870" y="2372"/>
                    <a:pt x="15798" y="2325"/>
                  </a:cubicBezTo>
                  <a:cubicBezTo>
                    <a:pt x="14873" y="1685"/>
                    <a:pt x="13853" y="1258"/>
                    <a:pt x="12762" y="1020"/>
                  </a:cubicBezTo>
                  <a:cubicBezTo>
                    <a:pt x="12477" y="949"/>
                    <a:pt x="12169" y="902"/>
                    <a:pt x="11884" y="878"/>
                  </a:cubicBezTo>
                  <a:lnTo>
                    <a:pt x="10556" y="878"/>
                  </a:lnTo>
                  <a:lnTo>
                    <a:pt x="9251" y="878"/>
                  </a:lnTo>
                  <a:cubicBezTo>
                    <a:pt x="8587" y="878"/>
                    <a:pt x="7923" y="997"/>
                    <a:pt x="7306" y="1258"/>
                  </a:cubicBezTo>
                  <a:cubicBezTo>
                    <a:pt x="6429" y="1613"/>
                    <a:pt x="5575" y="2017"/>
                    <a:pt x="4745" y="2491"/>
                  </a:cubicBezTo>
                  <a:cubicBezTo>
                    <a:pt x="3748" y="2989"/>
                    <a:pt x="2871" y="3701"/>
                    <a:pt x="2183" y="4578"/>
                  </a:cubicBezTo>
                  <a:cubicBezTo>
                    <a:pt x="2088" y="4673"/>
                    <a:pt x="2017" y="4745"/>
                    <a:pt x="1945" y="4839"/>
                  </a:cubicBezTo>
                  <a:lnTo>
                    <a:pt x="1851" y="4934"/>
                  </a:lnTo>
                  <a:cubicBezTo>
                    <a:pt x="1305" y="5527"/>
                    <a:pt x="736" y="6120"/>
                    <a:pt x="475" y="6927"/>
                  </a:cubicBezTo>
                  <a:cubicBezTo>
                    <a:pt x="427" y="7022"/>
                    <a:pt x="380" y="7117"/>
                    <a:pt x="332" y="7212"/>
                  </a:cubicBezTo>
                  <a:cubicBezTo>
                    <a:pt x="285" y="7259"/>
                    <a:pt x="261" y="7306"/>
                    <a:pt x="238" y="7354"/>
                  </a:cubicBezTo>
                  <a:cubicBezTo>
                    <a:pt x="95" y="7615"/>
                    <a:pt x="0" y="7899"/>
                    <a:pt x="0" y="8208"/>
                  </a:cubicBezTo>
                  <a:lnTo>
                    <a:pt x="0" y="9678"/>
                  </a:lnTo>
                  <a:lnTo>
                    <a:pt x="0" y="10153"/>
                  </a:lnTo>
                  <a:cubicBezTo>
                    <a:pt x="0" y="10509"/>
                    <a:pt x="95" y="10841"/>
                    <a:pt x="261" y="11173"/>
                  </a:cubicBezTo>
                  <a:cubicBezTo>
                    <a:pt x="688" y="12027"/>
                    <a:pt x="1376" y="12738"/>
                    <a:pt x="2230" y="13165"/>
                  </a:cubicBezTo>
                  <a:lnTo>
                    <a:pt x="3131" y="13616"/>
                  </a:lnTo>
                  <a:lnTo>
                    <a:pt x="3440" y="13782"/>
                  </a:lnTo>
                  <a:lnTo>
                    <a:pt x="3274" y="13996"/>
                  </a:lnTo>
                  <a:lnTo>
                    <a:pt x="3108" y="14233"/>
                  </a:lnTo>
                  <a:cubicBezTo>
                    <a:pt x="2942" y="14399"/>
                    <a:pt x="2823" y="14589"/>
                    <a:pt x="2705" y="14778"/>
                  </a:cubicBezTo>
                  <a:cubicBezTo>
                    <a:pt x="2420" y="15300"/>
                    <a:pt x="2135" y="15846"/>
                    <a:pt x="1874" y="16415"/>
                  </a:cubicBezTo>
                  <a:lnTo>
                    <a:pt x="1756" y="16700"/>
                  </a:lnTo>
                  <a:cubicBezTo>
                    <a:pt x="1542" y="17056"/>
                    <a:pt x="1400" y="17459"/>
                    <a:pt x="1352" y="17862"/>
                  </a:cubicBezTo>
                  <a:cubicBezTo>
                    <a:pt x="1329" y="18123"/>
                    <a:pt x="1281" y="18360"/>
                    <a:pt x="1234" y="18621"/>
                  </a:cubicBezTo>
                  <a:cubicBezTo>
                    <a:pt x="1210" y="18787"/>
                    <a:pt x="1186" y="18953"/>
                    <a:pt x="1163" y="19119"/>
                  </a:cubicBezTo>
                  <a:cubicBezTo>
                    <a:pt x="1139" y="19309"/>
                    <a:pt x="1139" y="19499"/>
                    <a:pt x="1139" y="19689"/>
                  </a:cubicBezTo>
                  <a:cubicBezTo>
                    <a:pt x="1139" y="20353"/>
                    <a:pt x="1447" y="20946"/>
                    <a:pt x="1945" y="21373"/>
                  </a:cubicBezTo>
                  <a:cubicBezTo>
                    <a:pt x="2159" y="21563"/>
                    <a:pt x="2444" y="21658"/>
                    <a:pt x="2728" y="21658"/>
                  </a:cubicBezTo>
                  <a:lnTo>
                    <a:pt x="3464" y="21658"/>
                  </a:lnTo>
                  <a:lnTo>
                    <a:pt x="3962" y="21658"/>
                  </a:lnTo>
                  <a:cubicBezTo>
                    <a:pt x="4389" y="21681"/>
                    <a:pt x="4816" y="21515"/>
                    <a:pt x="5148" y="21231"/>
                  </a:cubicBezTo>
                  <a:cubicBezTo>
                    <a:pt x="5171" y="21207"/>
                    <a:pt x="5195" y="21183"/>
                    <a:pt x="5219" y="21183"/>
                  </a:cubicBezTo>
                  <a:lnTo>
                    <a:pt x="5361" y="21658"/>
                  </a:lnTo>
                  <a:cubicBezTo>
                    <a:pt x="5504" y="22132"/>
                    <a:pt x="5622" y="22583"/>
                    <a:pt x="5765" y="23033"/>
                  </a:cubicBezTo>
                  <a:cubicBezTo>
                    <a:pt x="5859" y="23342"/>
                    <a:pt x="5978" y="23650"/>
                    <a:pt x="6144" y="23935"/>
                  </a:cubicBezTo>
                  <a:cubicBezTo>
                    <a:pt x="6429" y="24457"/>
                    <a:pt x="6974" y="24812"/>
                    <a:pt x="7591" y="24812"/>
                  </a:cubicBezTo>
                  <a:cubicBezTo>
                    <a:pt x="7876" y="24812"/>
                    <a:pt x="8160" y="24741"/>
                    <a:pt x="8421" y="24623"/>
                  </a:cubicBezTo>
                  <a:cubicBezTo>
                    <a:pt x="8991" y="24338"/>
                    <a:pt x="9465" y="23887"/>
                    <a:pt x="9797" y="23342"/>
                  </a:cubicBezTo>
                  <a:cubicBezTo>
                    <a:pt x="9892" y="23176"/>
                    <a:pt x="10011" y="23033"/>
                    <a:pt x="10129" y="22867"/>
                  </a:cubicBezTo>
                  <a:cubicBezTo>
                    <a:pt x="10438" y="22488"/>
                    <a:pt x="10698" y="22037"/>
                    <a:pt x="10888" y="21563"/>
                  </a:cubicBezTo>
                  <a:cubicBezTo>
                    <a:pt x="10888" y="21539"/>
                    <a:pt x="10912" y="21515"/>
                    <a:pt x="10936" y="21491"/>
                  </a:cubicBezTo>
                  <a:cubicBezTo>
                    <a:pt x="10983" y="21444"/>
                    <a:pt x="11007" y="21397"/>
                    <a:pt x="11031" y="21349"/>
                  </a:cubicBezTo>
                  <a:cubicBezTo>
                    <a:pt x="11078" y="21278"/>
                    <a:pt x="11125" y="21207"/>
                    <a:pt x="11149" y="21136"/>
                  </a:cubicBezTo>
                  <a:cubicBezTo>
                    <a:pt x="11291" y="20946"/>
                    <a:pt x="11363" y="20732"/>
                    <a:pt x="11410" y="20519"/>
                  </a:cubicBezTo>
                  <a:cubicBezTo>
                    <a:pt x="11434" y="20282"/>
                    <a:pt x="11481" y="20044"/>
                    <a:pt x="11552" y="19831"/>
                  </a:cubicBezTo>
                  <a:cubicBezTo>
                    <a:pt x="11624" y="19570"/>
                    <a:pt x="11671" y="19285"/>
                    <a:pt x="11647" y="19024"/>
                  </a:cubicBezTo>
                  <a:cubicBezTo>
                    <a:pt x="11624" y="18930"/>
                    <a:pt x="11624" y="18811"/>
                    <a:pt x="11647" y="18716"/>
                  </a:cubicBezTo>
                  <a:cubicBezTo>
                    <a:pt x="11718" y="18431"/>
                    <a:pt x="11813" y="18123"/>
                    <a:pt x="11932" y="17862"/>
                  </a:cubicBezTo>
                  <a:cubicBezTo>
                    <a:pt x="12003" y="17625"/>
                    <a:pt x="12098" y="17388"/>
                    <a:pt x="12169" y="17127"/>
                  </a:cubicBezTo>
                  <a:cubicBezTo>
                    <a:pt x="12217" y="16961"/>
                    <a:pt x="12264" y="16795"/>
                    <a:pt x="12288" y="16629"/>
                  </a:cubicBezTo>
                  <a:cubicBezTo>
                    <a:pt x="12335" y="16344"/>
                    <a:pt x="12406" y="16083"/>
                    <a:pt x="12549" y="15822"/>
                  </a:cubicBezTo>
                  <a:lnTo>
                    <a:pt x="12810" y="15822"/>
                  </a:lnTo>
                  <a:cubicBezTo>
                    <a:pt x="13047" y="15822"/>
                    <a:pt x="13260" y="15822"/>
                    <a:pt x="13474" y="15846"/>
                  </a:cubicBezTo>
                  <a:lnTo>
                    <a:pt x="13569" y="15846"/>
                  </a:lnTo>
                  <a:cubicBezTo>
                    <a:pt x="13687" y="15822"/>
                    <a:pt x="13782" y="15822"/>
                    <a:pt x="13901" y="15798"/>
                  </a:cubicBezTo>
                  <a:cubicBezTo>
                    <a:pt x="13996" y="15775"/>
                    <a:pt x="14091" y="15775"/>
                    <a:pt x="14185" y="15775"/>
                  </a:cubicBezTo>
                  <a:cubicBezTo>
                    <a:pt x="14257" y="15775"/>
                    <a:pt x="14304" y="15775"/>
                    <a:pt x="14375" y="15798"/>
                  </a:cubicBezTo>
                  <a:lnTo>
                    <a:pt x="14375" y="15798"/>
                  </a:lnTo>
                  <a:cubicBezTo>
                    <a:pt x="14375" y="15822"/>
                    <a:pt x="14375" y="15846"/>
                    <a:pt x="14375" y="15870"/>
                  </a:cubicBezTo>
                  <a:lnTo>
                    <a:pt x="14304" y="16344"/>
                  </a:lnTo>
                  <a:cubicBezTo>
                    <a:pt x="14280" y="16581"/>
                    <a:pt x="14257" y="16818"/>
                    <a:pt x="14209" y="17032"/>
                  </a:cubicBezTo>
                  <a:lnTo>
                    <a:pt x="14185" y="17340"/>
                  </a:lnTo>
                  <a:cubicBezTo>
                    <a:pt x="14138" y="17696"/>
                    <a:pt x="14091" y="18076"/>
                    <a:pt x="14091" y="18431"/>
                  </a:cubicBezTo>
                  <a:cubicBezTo>
                    <a:pt x="14067" y="19831"/>
                    <a:pt x="14067" y="21254"/>
                    <a:pt x="14067" y="22630"/>
                  </a:cubicBezTo>
                  <a:lnTo>
                    <a:pt x="14067" y="22844"/>
                  </a:lnTo>
                  <a:cubicBezTo>
                    <a:pt x="14043" y="23128"/>
                    <a:pt x="14067" y="23413"/>
                    <a:pt x="14114" y="23698"/>
                  </a:cubicBezTo>
                  <a:cubicBezTo>
                    <a:pt x="14162" y="23935"/>
                    <a:pt x="14209" y="24196"/>
                    <a:pt x="14257" y="24457"/>
                  </a:cubicBezTo>
                  <a:cubicBezTo>
                    <a:pt x="14351" y="25144"/>
                    <a:pt x="14494" y="25856"/>
                    <a:pt x="14684" y="26544"/>
                  </a:cubicBezTo>
                  <a:cubicBezTo>
                    <a:pt x="14707" y="26615"/>
                    <a:pt x="14731" y="26686"/>
                    <a:pt x="14731" y="26757"/>
                  </a:cubicBezTo>
                  <a:lnTo>
                    <a:pt x="14731" y="26781"/>
                  </a:lnTo>
                  <a:lnTo>
                    <a:pt x="14328" y="26781"/>
                  </a:lnTo>
                  <a:cubicBezTo>
                    <a:pt x="13782" y="26757"/>
                    <a:pt x="13260" y="27018"/>
                    <a:pt x="12952" y="27469"/>
                  </a:cubicBezTo>
                  <a:cubicBezTo>
                    <a:pt x="12881" y="27540"/>
                    <a:pt x="12833" y="27635"/>
                    <a:pt x="12762" y="27706"/>
                  </a:cubicBezTo>
                  <a:lnTo>
                    <a:pt x="12620" y="27920"/>
                  </a:lnTo>
                  <a:cubicBezTo>
                    <a:pt x="12311" y="28347"/>
                    <a:pt x="12193" y="28916"/>
                    <a:pt x="12335" y="29438"/>
                  </a:cubicBezTo>
                  <a:cubicBezTo>
                    <a:pt x="12383" y="29936"/>
                    <a:pt x="12620" y="30411"/>
                    <a:pt x="12999" y="30743"/>
                  </a:cubicBezTo>
                  <a:cubicBezTo>
                    <a:pt x="13071" y="30814"/>
                    <a:pt x="13142" y="30909"/>
                    <a:pt x="13213" y="30980"/>
                  </a:cubicBezTo>
                  <a:cubicBezTo>
                    <a:pt x="13355" y="31170"/>
                    <a:pt x="13545" y="31312"/>
                    <a:pt x="13758" y="31431"/>
                  </a:cubicBezTo>
                  <a:lnTo>
                    <a:pt x="13877" y="31478"/>
                  </a:lnTo>
                  <a:cubicBezTo>
                    <a:pt x="14257" y="31644"/>
                    <a:pt x="14636" y="31810"/>
                    <a:pt x="15039" y="31952"/>
                  </a:cubicBezTo>
                  <a:cubicBezTo>
                    <a:pt x="15466" y="32095"/>
                    <a:pt x="15893" y="32142"/>
                    <a:pt x="16320" y="32142"/>
                  </a:cubicBezTo>
                  <a:lnTo>
                    <a:pt x="18526" y="32142"/>
                  </a:lnTo>
                  <a:lnTo>
                    <a:pt x="18645" y="32261"/>
                  </a:lnTo>
                  <a:cubicBezTo>
                    <a:pt x="18740" y="32379"/>
                    <a:pt x="18835" y="32474"/>
                    <a:pt x="18930" y="32593"/>
                  </a:cubicBezTo>
                  <a:cubicBezTo>
                    <a:pt x="19451" y="33186"/>
                    <a:pt x="20044" y="33755"/>
                    <a:pt x="20709" y="34230"/>
                  </a:cubicBezTo>
                  <a:cubicBezTo>
                    <a:pt x="21563" y="34846"/>
                    <a:pt x="22464" y="35392"/>
                    <a:pt x="23413" y="35890"/>
                  </a:cubicBezTo>
                  <a:cubicBezTo>
                    <a:pt x="24148" y="36293"/>
                    <a:pt x="24931" y="36649"/>
                    <a:pt x="25737" y="36886"/>
                  </a:cubicBezTo>
                  <a:cubicBezTo>
                    <a:pt x="25880" y="36934"/>
                    <a:pt x="25998" y="36981"/>
                    <a:pt x="26164" y="37029"/>
                  </a:cubicBezTo>
                  <a:lnTo>
                    <a:pt x="26283" y="37052"/>
                  </a:lnTo>
                  <a:lnTo>
                    <a:pt x="26141" y="37218"/>
                  </a:lnTo>
                  <a:cubicBezTo>
                    <a:pt x="26022" y="37361"/>
                    <a:pt x="25903" y="37527"/>
                    <a:pt x="25761" y="37669"/>
                  </a:cubicBezTo>
                  <a:cubicBezTo>
                    <a:pt x="25358" y="38096"/>
                    <a:pt x="24812" y="38404"/>
                    <a:pt x="24219" y="38499"/>
                  </a:cubicBezTo>
                  <a:cubicBezTo>
                    <a:pt x="23982" y="38523"/>
                    <a:pt x="23721" y="38570"/>
                    <a:pt x="23484" y="38618"/>
                  </a:cubicBezTo>
                  <a:cubicBezTo>
                    <a:pt x="23247" y="38665"/>
                    <a:pt x="22938" y="38713"/>
                    <a:pt x="22677" y="38737"/>
                  </a:cubicBezTo>
                  <a:cubicBezTo>
                    <a:pt x="22464" y="38760"/>
                    <a:pt x="22227" y="38784"/>
                    <a:pt x="21990" y="38784"/>
                  </a:cubicBezTo>
                  <a:cubicBezTo>
                    <a:pt x="21681" y="38784"/>
                    <a:pt x="21349" y="38737"/>
                    <a:pt x="21041" y="38665"/>
                  </a:cubicBezTo>
                  <a:cubicBezTo>
                    <a:pt x="20448" y="38523"/>
                    <a:pt x="19784" y="38381"/>
                    <a:pt x="19024" y="38238"/>
                  </a:cubicBezTo>
                  <a:cubicBezTo>
                    <a:pt x="18621" y="38167"/>
                    <a:pt x="18194" y="38072"/>
                    <a:pt x="17815" y="37906"/>
                  </a:cubicBezTo>
                  <a:cubicBezTo>
                    <a:pt x="17554" y="37811"/>
                    <a:pt x="17269" y="37717"/>
                    <a:pt x="17008" y="37669"/>
                  </a:cubicBezTo>
                  <a:cubicBezTo>
                    <a:pt x="16771" y="37598"/>
                    <a:pt x="16510" y="37550"/>
                    <a:pt x="16273" y="37479"/>
                  </a:cubicBezTo>
                  <a:cubicBezTo>
                    <a:pt x="15917" y="37384"/>
                    <a:pt x="15537" y="37313"/>
                    <a:pt x="15158" y="37195"/>
                  </a:cubicBezTo>
                  <a:cubicBezTo>
                    <a:pt x="14850" y="37100"/>
                    <a:pt x="14494" y="37029"/>
                    <a:pt x="14162" y="37005"/>
                  </a:cubicBezTo>
                  <a:cubicBezTo>
                    <a:pt x="14091" y="36981"/>
                    <a:pt x="14019" y="36981"/>
                    <a:pt x="13948" y="36957"/>
                  </a:cubicBezTo>
                  <a:lnTo>
                    <a:pt x="13877" y="36957"/>
                  </a:lnTo>
                  <a:cubicBezTo>
                    <a:pt x="13830" y="36697"/>
                    <a:pt x="13640" y="36483"/>
                    <a:pt x="13403" y="36364"/>
                  </a:cubicBezTo>
                  <a:lnTo>
                    <a:pt x="13331" y="36080"/>
                  </a:lnTo>
                  <a:cubicBezTo>
                    <a:pt x="13284" y="35819"/>
                    <a:pt x="13213" y="35605"/>
                    <a:pt x="13189" y="35392"/>
                  </a:cubicBezTo>
                  <a:cubicBezTo>
                    <a:pt x="13142" y="35226"/>
                    <a:pt x="13118" y="35036"/>
                    <a:pt x="13118" y="34870"/>
                  </a:cubicBezTo>
                  <a:lnTo>
                    <a:pt x="13118" y="34728"/>
                  </a:lnTo>
                  <a:cubicBezTo>
                    <a:pt x="13118" y="34657"/>
                    <a:pt x="13094" y="34562"/>
                    <a:pt x="13094" y="34490"/>
                  </a:cubicBezTo>
                  <a:cubicBezTo>
                    <a:pt x="13071" y="34396"/>
                    <a:pt x="13071" y="34253"/>
                    <a:pt x="13047" y="34111"/>
                  </a:cubicBezTo>
                  <a:cubicBezTo>
                    <a:pt x="13023" y="33921"/>
                    <a:pt x="12904" y="33755"/>
                    <a:pt x="12762" y="33660"/>
                  </a:cubicBezTo>
                  <a:cubicBezTo>
                    <a:pt x="12667" y="33589"/>
                    <a:pt x="12572" y="33542"/>
                    <a:pt x="12454" y="33542"/>
                  </a:cubicBezTo>
                  <a:cubicBezTo>
                    <a:pt x="12406" y="33542"/>
                    <a:pt x="12335" y="33542"/>
                    <a:pt x="12288" y="33565"/>
                  </a:cubicBezTo>
                  <a:cubicBezTo>
                    <a:pt x="12145" y="33660"/>
                    <a:pt x="12051" y="33826"/>
                    <a:pt x="12098" y="33992"/>
                  </a:cubicBezTo>
                  <a:cubicBezTo>
                    <a:pt x="12098" y="34040"/>
                    <a:pt x="12122" y="34064"/>
                    <a:pt x="12122" y="34111"/>
                  </a:cubicBezTo>
                  <a:cubicBezTo>
                    <a:pt x="12122" y="34135"/>
                    <a:pt x="12145" y="34182"/>
                    <a:pt x="12145" y="34206"/>
                  </a:cubicBezTo>
                  <a:cubicBezTo>
                    <a:pt x="12169" y="34633"/>
                    <a:pt x="12169" y="35060"/>
                    <a:pt x="12193" y="35487"/>
                  </a:cubicBezTo>
                  <a:cubicBezTo>
                    <a:pt x="12193" y="35510"/>
                    <a:pt x="12193" y="35534"/>
                    <a:pt x="12193" y="35558"/>
                  </a:cubicBezTo>
                  <a:lnTo>
                    <a:pt x="12122" y="35558"/>
                  </a:lnTo>
                  <a:cubicBezTo>
                    <a:pt x="12027" y="35558"/>
                    <a:pt x="11956" y="35534"/>
                    <a:pt x="11861" y="35487"/>
                  </a:cubicBezTo>
                  <a:lnTo>
                    <a:pt x="11790" y="35439"/>
                  </a:lnTo>
                  <a:lnTo>
                    <a:pt x="11529" y="35297"/>
                  </a:lnTo>
                  <a:cubicBezTo>
                    <a:pt x="11410" y="35226"/>
                    <a:pt x="11291" y="35202"/>
                    <a:pt x="11173" y="35202"/>
                  </a:cubicBezTo>
                  <a:cubicBezTo>
                    <a:pt x="11054" y="35202"/>
                    <a:pt x="10959" y="35226"/>
                    <a:pt x="10864" y="35250"/>
                  </a:cubicBezTo>
                  <a:cubicBezTo>
                    <a:pt x="10580" y="35344"/>
                    <a:pt x="10485" y="35700"/>
                    <a:pt x="10698" y="35890"/>
                  </a:cubicBezTo>
                  <a:cubicBezTo>
                    <a:pt x="10746" y="35937"/>
                    <a:pt x="10793" y="35985"/>
                    <a:pt x="10841" y="36009"/>
                  </a:cubicBezTo>
                  <a:lnTo>
                    <a:pt x="11031" y="36127"/>
                  </a:lnTo>
                  <a:cubicBezTo>
                    <a:pt x="11244" y="36270"/>
                    <a:pt x="11481" y="36388"/>
                    <a:pt x="11718" y="36507"/>
                  </a:cubicBezTo>
                  <a:cubicBezTo>
                    <a:pt x="11908" y="36602"/>
                    <a:pt x="12074" y="36720"/>
                    <a:pt x="12217" y="36863"/>
                  </a:cubicBezTo>
                  <a:lnTo>
                    <a:pt x="12145" y="36863"/>
                  </a:lnTo>
                  <a:lnTo>
                    <a:pt x="11861" y="36863"/>
                  </a:lnTo>
                  <a:lnTo>
                    <a:pt x="11600" y="36863"/>
                  </a:lnTo>
                  <a:cubicBezTo>
                    <a:pt x="11410" y="36863"/>
                    <a:pt x="11197" y="36839"/>
                    <a:pt x="10983" y="36768"/>
                  </a:cubicBezTo>
                  <a:cubicBezTo>
                    <a:pt x="10770" y="36697"/>
                    <a:pt x="10532" y="36673"/>
                    <a:pt x="10295" y="36673"/>
                  </a:cubicBezTo>
                  <a:lnTo>
                    <a:pt x="10177" y="36673"/>
                  </a:lnTo>
                  <a:cubicBezTo>
                    <a:pt x="9963" y="36697"/>
                    <a:pt x="9797" y="36863"/>
                    <a:pt x="9773" y="37076"/>
                  </a:cubicBezTo>
                  <a:cubicBezTo>
                    <a:pt x="9750" y="37242"/>
                    <a:pt x="9821" y="37408"/>
                    <a:pt x="9987" y="37479"/>
                  </a:cubicBezTo>
                  <a:cubicBezTo>
                    <a:pt x="10082" y="37550"/>
                    <a:pt x="10200" y="37598"/>
                    <a:pt x="10295" y="37622"/>
                  </a:cubicBezTo>
                  <a:lnTo>
                    <a:pt x="10509" y="37669"/>
                  </a:lnTo>
                  <a:cubicBezTo>
                    <a:pt x="10604" y="37693"/>
                    <a:pt x="10698" y="37717"/>
                    <a:pt x="10770" y="37764"/>
                  </a:cubicBezTo>
                  <a:cubicBezTo>
                    <a:pt x="11031" y="37859"/>
                    <a:pt x="11315" y="37883"/>
                    <a:pt x="11600" y="37883"/>
                  </a:cubicBezTo>
                  <a:lnTo>
                    <a:pt x="11884" y="37883"/>
                  </a:lnTo>
                  <a:cubicBezTo>
                    <a:pt x="12264" y="37883"/>
                    <a:pt x="12620" y="37883"/>
                    <a:pt x="12976" y="37906"/>
                  </a:cubicBezTo>
                  <a:cubicBezTo>
                    <a:pt x="13118" y="37906"/>
                    <a:pt x="13260" y="37930"/>
                    <a:pt x="13379" y="37977"/>
                  </a:cubicBezTo>
                  <a:cubicBezTo>
                    <a:pt x="13687" y="38096"/>
                    <a:pt x="14019" y="38167"/>
                    <a:pt x="14328" y="38191"/>
                  </a:cubicBezTo>
                  <a:cubicBezTo>
                    <a:pt x="14470" y="38215"/>
                    <a:pt x="14589" y="38238"/>
                    <a:pt x="14707" y="38262"/>
                  </a:cubicBezTo>
                  <a:lnTo>
                    <a:pt x="14802" y="38286"/>
                  </a:lnTo>
                  <a:cubicBezTo>
                    <a:pt x="15111" y="38381"/>
                    <a:pt x="15419" y="38452"/>
                    <a:pt x="15727" y="38523"/>
                  </a:cubicBezTo>
                  <a:lnTo>
                    <a:pt x="16202" y="38642"/>
                  </a:lnTo>
                  <a:cubicBezTo>
                    <a:pt x="16605" y="38760"/>
                    <a:pt x="17032" y="38855"/>
                    <a:pt x="17459" y="38997"/>
                  </a:cubicBezTo>
                  <a:cubicBezTo>
                    <a:pt x="17838" y="39140"/>
                    <a:pt x="18242" y="39258"/>
                    <a:pt x="18621" y="39353"/>
                  </a:cubicBezTo>
                  <a:cubicBezTo>
                    <a:pt x="19001" y="39424"/>
                    <a:pt x="19380" y="39496"/>
                    <a:pt x="19760" y="39590"/>
                  </a:cubicBezTo>
                  <a:cubicBezTo>
                    <a:pt x="20210" y="39685"/>
                    <a:pt x="20661" y="39780"/>
                    <a:pt x="21088" y="39851"/>
                  </a:cubicBezTo>
                  <a:cubicBezTo>
                    <a:pt x="21349" y="39899"/>
                    <a:pt x="21610" y="39923"/>
                    <a:pt x="21871" y="39946"/>
                  </a:cubicBezTo>
                  <a:lnTo>
                    <a:pt x="22108" y="39946"/>
                  </a:lnTo>
                  <a:cubicBezTo>
                    <a:pt x="22677" y="39923"/>
                    <a:pt x="23247" y="39851"/>
                    <a:pt x="23816" y="39733"/>
                  </a:cubicBezTo>
                  <a:lnTo>
                    <a:pt x="24148" y="39685"/>
                  </a:lnTo>
                  <a:cubicBezTo>
                    <a:pt x="24575" y="39614"/>
                    <a:pt x="24978" y="39519"/>
                    <a:pt x="25358" y="39377"/>
                  </a:cubicBezTo>
                  <a:cubicBezTo>
                    <a:pt x="25429" y="39330"/>
                    <a:pt x="25500" y="39306"/>
                    <a:pt x="25595" y="39258"/>
                  </a:cubicBezTo>
                  <a:cubicBezTo>
                    <a:pt x="25595" y="39306"/>
                    <a:pt x="25595" y="39353"/>
                    <a:pt x="25571" y="39377"/>
                  </a:cubicBezTo>
                  <a:cubicBezTo>
                    <a:pt x="25429" y="39638"/>
                    <a:pt x="25263" y="39923"/>
                    <a:pt x="25097" y="40183"/>
                  </a:cubicBezTo>
                  <a:cubicBezTo>
                    <a:pt x="24504" y="41132"/>
                    <a:pt x="23982" y="41963"/>
                    <a:pt x="23579" y="42745"/>
                  </a:cubicBezTo>
                  <a:cubicBezTo>
                    <a:pt x="23342" y="43196"/>
                    <a:pt x="23057" y="43647"/>
                    <a:pt x="22772" y="44074"/>
                  </a:cubicBezTo>
                  <a:cubicBezTo>
                    <a:pt x="22583" y="44335"/>
                    <a:pt x="22369" y="44619"/>
                    <a:pt x="22179" y="44880"/>
                  </a:cubicBezTo>
                  <a:cubicBezTo>
                    <a:pt x="21918" y="45236"/>
                    <a:pt x="21634" y="45592"/>
                    <a:pt x="21397" y="45995"/>
                  </a:cubicBezTo>
                  <a:lnTo>
                    <a:pt x="20732" y="47015"/>
                  </a:lnTo>
                  <a:cubicBezTo>
                    <a:pt x="20044" y="48106"/>
                    <a:pt x="19309" y="49245"/>
                    <a:pt x="18669" y="50407"/>
                  </a:cubicBezTo>
                  <a:cubicBezTo>
                    <a:pt x="18550" y="50597"/>
                    <a:pt x="18526" y="50810"/>
                    <a:pt x="18597" y="51024"/>
                  </a:cubicBezTo>
                  <a:cubicBezTo>
                    <a:pt x="18692" y="51261"/>
                    <a:pt x="18906" y="51475"/>
                    <a:pt x="19167" y="51546"/>
                  </a:cubicBezTo>
                  <a:cubicBezTo>
                    <a:pt x="19617" y="51712"/>
                    <a:pt x="20068" y="51878"/>
                    <a:pt x="20495" y="52091"/>
                  </a:cubicBezTo>
                  <a:lnTo>
                    <a:pt x="20875" y="52281"/>
                  </a:lnTo>
                  <a:cubicBezTo>
                    <a:pt x="21302" y="52447"/>
                    <a:pt x="21729" y="52613"/>
                    <a:pt x="22132" y="52756"/>
                  </a:cubicBezTo>
                  <a:lnTo>
                    <a:pt x="22796" y="53016"/>
                  </a:lnTo>
                  <a:lnTo>
                    <a:pt x="22915" y="53064"/>
                  </a:lnTo>
                  <a:cubicBezTo>
                    <a:pt x="23033" y="53088"/>
                    <a:pt x="23152" y="53135"/>
                    <a:pt x="23247" y="53230"/>
                  </a:cubicBezTo>
                  <a:cubicBezTo>
                    <a:pt x="23199" y="53301"/>
                    <a:pt x="23176" y="53396"/>
                    <a:pt x="23152" y="53491"/>
                  </a:cubicBezTo>
                  <a:cubicBezTo>
                    <a:pt x="23104" y="53704"/>
                    <a:pt x="23033" y="53942"/>
                    <a:pt x="22938" y="54179"/>
                  </a:cubicBezTo>
                  <a:cubicBezTo>
                    <a:pt x="22796" y="54629"/>
                    <a:pt x="22630" y="55080"/>
                    <a:pt x="22464" y="55531"/>
                  </a:cubicBezTo>
                  <a:lnTo>
                    <a:pt x="22132" y="56432"/>
                  </a:lnTo>
                  <a:cubicBezTo>
                    <a:pt x="21918" y="57049"/>
                    <a:pt x="21705" y="57689"/>
                    <a:pt x="21468" y="58330"/>
                  </a:cubicBezTo>
                  <a:cubicBezTo>
                    <a:pt x="21325" y="58709"/>
                    <a:pt x="21064" y="59042"/>
                    <a:pt x="20709" y="59255"/>
                  </a:cubicBezTo>
                  <a:cubicBezTo>
                    <a:pt x="20614" y="59303"/>
                    <a:pt x="20519" y="59350"/>
                    <a:pt x="20400" y="59350"/>
                  </a:cubicBezTo>
                  <a:cubicBezTo>
                    <a:pt x="20305" y="59350"/>
                    <a:pt x="20187" y="59303"/>
                    <a:pt x="20116" y="59255"/>
                  </a:cubicBezTo>
                  <a:cubicBezTo>
                    <a:pt x="19855" y="59089"/>
                    <a:pt x="19594" y="58947"/>
                    <a:pt x="19357" y="58804"/>
                  </a:cubicBezTo>
                  <a:cubicBezTo>
                    <a:pt x="19167" y="58709"/>
                    <a:pt x="18977" y="58591"/>
                    <a:pt x="18811" y="58496"/>
                  </a:cubicBezTo>
                  <a:cubicBezTo>
                    <a:pt x="18597" y="58377"/>
                    <a:pt x="18408" y="58235"/>
                    <a:pt x="18218" y="58093"/>
                  </a:cubicBezTo>
                  <a:cubicBezTo>
                    <a:pt x="18076" y="57950"/>
                    <a:pt x="17933" y="57808"/>
                    <a:pt x="17767" y="57666"/>
                  </a:cubicBezTo>
                  <a:cubicBezTo>
                    <a:pt x="17577" y="57476"/>
                    <a:pt x="17364" y="57286"/>
                    <a:pt x="17150" y="57120"/>
                  </a:cubicBezTo>
                  <a:cubicBezTo>
                    <a:pt x="16391" y="56503"/>
                    <a:pt x="15680" y="55792"/>
                    <a:pt x="15063" y="55033"/>
                  </a:cubicBezTo>
                  <a:cubicBezTo>
                    <a:pt x="14304" y="54060"/>
                    <a:pt x="13379" y="53254"/>
                    <a:pt x="12311" y="52613"/>
                  </a:cubicBezTo>
                  <a:cubicBezTo>
                    <a:pt x="11742" y="52234"/>
                    <a:pt x="11102" y="52020"/>
                    <a:pt x="10414" y="51996"/>
                  </a:cubicBezTo>
                  <a:cubicBezTo>
                    <a:pt x="10319" y="51996"/>
                    <a:pt x="10200" y="51996"/>
                    <a:pt x="10082" y="52020"/>
                  </a:cubicBezTo>
                  <a:cubicBezTo>
                    <a:pt x="9678" y="52068"/>
                    <a:pt x="9346" y="52139"/>
                    <a:pt x="9133" y="52542"/>
                  </a:cubicBezTo>
                  <a:cubicBezTo>
                    <a:pt x="9109" y="52613"/>
                    <a:pt x="9062" y="52661"/>
                    <a:pt x="8991" y="52708"/>
                  </a:cubicBezTo>
                  <a:cubicBezTo>
                    <a:pt x="8943" y="52756"/>
                    <a:pt x="8896" y="52803"/>
                    <a:pt x="8848" y="52850"/>
                  </a:cubicBezTo>
                  <a:lnTo>
                    <a:pt x="8777" y="52969"/>
                  </a:lnTo>
                  <a:cubicBezTo>
                    <a:pt x="8635" y="53135"/>
                    <a:pt x="8516" y="53325"/>
                    <a:pt x="8421" y="53515"/>
                  </a:cubicBezTo>
                  <a:cubicBezTo>
                    <a:pt x="8255" y="53870"/>
                    <a:pt x="8113" y="54226"/>
                    <a:pt x="8018" y="54582"/>
                  </a:cubicBezTo>
                  <a:lnTo>
                    <a:pt x="7947" y="54772"/>
                  </a:lnTo>
                  <a:cubicBezTo>
                    <a:pt x="7876" y="54914"/>
                    <a:pt x="7852" y="55080"/>
                    <a:pt x="7828" y="55223"/>
                  </a:cubicBezTo>
                  <a:cubicBezTo>
                    <a:pt x="7757" y="55721"/>
                    <a:pt x="7686" y="56219"/>
                    <a:pt x="7615" y="56717"/>
                  </a:cubicBezTo>
                  <a:cubicBezTo>
                    <a:pt x="7544" y="57381"/>
                    <a:pt x="7638" y="58045"/>
                    <a:pt x="7876" y="58686"/>
                  </a:cubicBezTo>
                  <a:cubicBezTo>
                    <a:pt x="7994" y="59113"/>
                    <a:pt x="8421" y="59421"/>
                    <a:pt x="8872" y="59421"/>
                  </a:cubicBezTo>
                  <a:lnTo>
                    <a:pt x="8943" y="59421"/>
                  </a:lnTo>
                  <a:cubicBezTo>
                    <a:pt x="9370" y="59421"/>
                    <a:pt x="9726" y="59160"/>
                    <a:pt x="9892" y="58781"/>
                  </a:cubicBezTo>
                  <a:cubicBezTo>
                    <a:pt x="9916" y="58757"/>
                    <a:pt x="9939" y="58709"/>
                    <a:pt x="9963" y="58662"/>
                  </a:cubicBezTo>
                  <a:lnTo>
                    <a:pt x="10105" y="58330"/>
                  </a:lnTo>
                  <a:cubicBezTo>
                    <a:pt x="10177" y="58116"/>
                    <a:pt x="10271" y="57927"/>
                    <a:pt x="10366" y="57713"/>
                  </a:cubicBezTo>
                  <a:cubicBezTo>
                    <a:pt x="10770" y="56907"/>
                    <a:pt x="10959" y="55982"/>
                    <a:pt x="10936" y="55080"/>
                  </a:cubicBezTo>
                  <a:lnTo>
                    <a:pt x="10936" y="54463"/>
                  </a:lnTo>
                  <a:cubicBezTo>
                    <a:pt x="10959" y="54060"/>
                    <a:pt x="10912" y="53633"/>
                    <a:pt x="10864" y="53206"/>
                  </a:cubicBezTo>
                  <a:cubicBezTo>
                    <a:pt x="11149" y="53301"/>
                    <a:pt x="11434" y="53420"/>
                    <a:pt x="11695" y="53586"/>
                  </a:cubicBezTo>
                  <a:cubicBezTo>
                    <a:pt x="12383" y="53965"/>
                    <a:pt x="12999" y="54440"/>
                    <a:pt x="13545" y="54985"/>
                  </a:cubicBezTo>
                  <a:cubicBezTo>
                    <a:pt x="13877" y="55341"/>
                    <a:pt x="14162" y="55673"/>
                    <a:pt x="14470" y="56029"/>
                  </a:cubicBezTo>
                  <a:cubicBezTo>
                    <a:pt x="14921" y="56575"/>
                    <a:pt x="15419" y="57096"/>
                    <a:pt x="15941" y="57571"/>
                  </a:cubicBezTo>
                  <a:lnTo>
                    <a:pt x="16249" y="57832"/>
                  </a:lnTo>
                  <a:cubicBezTo>
                    <a:pt x="16676" y="58235"/>
                    <a:pt x="17127" y="58615"/>
                    <a:pt x="17577" y="59018"/>
                  </a:cubicBezTo>
                  <a:cubicBezTo>
                    <a:pt x="17767" y="59184"/>
                    <a:pt x="17981" y="59350"/>
                    <a:pt x="18218" y="59469"/>
                  </a:cubicBezTo>
                  <a:cubicBezTo>
                    <a:pt x="18455" y="59611"/>
                    <a:pt x="18692" y="59753"/>
                    <a:pt x="18930" y="59896"/>
                  </a:cubicBezTo>
                  <a:cubicBezTo>
                    <a:pt x="19167" y="60014"/>
                    <a:pt x="19428" y="60156"/>
                    <a:pt x="19665" y="60299"/>
                  </a:cubicBezTo>
                  <a:cubicBezTo>
                    <a:pt x="19902" y="60465"/>
                    <a:pt x="20163" y="60536"/>
                    <a:pt x="20424" y="60536"/>
                  </a:cubicBezTo>
                  <a:cubicBezTo>
                    <a:pt x="20661" y="60536"/>
                    <a:pt x="20922" y="60465"/>
                    <a:pt x="21136" y="60346"/>
                  </a:cubicBezTo>
                  <a:cubicBezTo>
                    <a:pt x="21729" y="60038"/>
                    <a:pt x="22203" y="59540"/>
                    <a:pt x="22488" y="58899"/>
                  </a:cubicBezTo>
                  <a:cubicBezTo>
                    <a:pt x="22630" y="58567"/>
                    <a:pt x="22772" y="58211"/>
                    <a:pt x="22867" y="57856"/>
                  </a:cubicBezTo>
                  <a:cubicBezTo>
                    <a:pt x="23033" y="57286"/>
                    <a:pt x="23223" y="56741"/>
                    <a:pt x="23413" y="56195"/>
                  </a:cubicBezTo>
                  <a:cubicBezTo>
                    <a:pt x="23674" y="55436"/>
                    <a:pt x="23958" y="54653"/>
                    <a:pt x="24172" y="53870"/>
                  </a:cubicBezTo>
                  <a:cubicBezTo>
                    <a:pt x="24172" y="53799"/>
                    <a:pt x="24219" y="53752"/>
                    <a:pt x="24243" y="53704"/>
                  </a:cubicBezTo>
                  <a:lnTo>
                    <a:pt x="24267" y="53657"/>
                  </a:lnTo>
                  <a:lnTo>
                    <a:pt x="24480" y="53752"/>
                  </a:lnTo>
                  <a:lnTo>
                    <a:pt x="25192" y="54060"/>
                  </a:lnTo>
                  <a:cubicBezTo>
                    <a:pt x="25714" y="54274"/>
                    <a:pt x="26259" y="54511"/>
                    <a:pt x="26805" y="54724"/>
                  </a:cubicBezTo>
                  <a:cubicBezTo>
                    <a:pt x="28323" y="55223"/>
                    <a:pt x="29889" y="55578"/>
                    <a:pt x="31478" y="55792"/>
                  </a:cubicBezTo>
                  <a:lnTo>
                    <a:pt x="31620" y="55792"/>
                  </a:lnTo>
                  <a:cubicBezTo>
                    <a:pt x="31857" y="55816"/>
                    <a:pt x="32118" y="55887"/>
                    <a:pt x="32332" y="55982"/>
                  </a:cubicBezTo>
                  <a:lnTo>
                    <a:pt x="32308" y="56337"/>
                  </a:lnTo>
                  <a:cubicBezTo>
                    <a:pt x="32261" y="56646"/>
                    <a:pt x="32237" y="56930"/>
                    <a:pt x="32213" y="57215"/>
                  </a:cubicBezTo>
                  <a:cubicBezTo>
                    <a:pt x="32213" y="57334"/>
                    <a:pt x="32213" y="57452"/>
                    <a:pt x="32189" y="57571"/>
                  </a:cubicBezTo>
                  <a:cubicBezTo>
                    <a:pt x="32189" y="57784"/>
                    <a:pt x="32166" y="57998"/>
                    <a:pt x="32142" y="58211"/>
                  </a:cubicBezTo>
                  <a:cubicBezTo>
                    <a:pt x="32047" y="58757"/>
                    <a:pt x="32000" y="59326"/>
                    <a:pt x="31976" y="59872"/>
                  </a:cubicBezTo>
                  <a:cubicBezTo>
                    <a:pt x="31929" y="60583"/>
                    <a:pt x="31881" y="61295"/>
                    <a:pt x="31810" y="61817"/>
                  </a:cubicBezTo>
                  <a:cubicBezTo>
                    <a:pt x="31786" y="62196"/>
                    <a:pt x="31739" y="62576"/>
                    <a:pt x="31691" y="62932"/>
                  </a:cubicBezTo>
                  <a:cubicBezTo>
                    <a:pt x="31620" y="63477"/>
                    <a:pt x="31573" y="64047"/>
                    <a:pt x="31525" y="64592"/>
                  </a:cubicBezTo>
                  <a:cubicBezTo>
                    <a:pt x="31454" y="65494"/>
                    <a:pt x="31336" y="66371"/>
                    <a:pt x="31146" y="67225"/>
                  </a:cubicBezTo>
                  <a:cubicBezTo>
                    <a:pt x="31003" y="67771"/>
                    <a:pt x="30909" y="68340"/>
                    <a:pt x="30861" y="68886"/>
                  </a:cubicBezTo>
                  <a:cubicBezTo>
                    <a:pt x="30837" y="69336"/>
                    <a:pt x="30743" y="69763"/>
                    <a:pt x="30553" y="70167"/>
                  </a:cubicBezTo>
                  <a:cubicBezTo>
                    <a:pt x="30387" y="70522"/>
                    <a:pt x="30410" y="70949"/>
                    <a:pt x="30600" y="71305"/>
                  </a:cubicBezTo>
                  <a:cubicBezTo>
                    <a:pt x="31027" y="72159"/>
                    <a:pt x="31549" y="73037"/>
                    <a:pt x="32427" y="73654"/>
                  </a:cubicBezTo>
                  <a:cubicBezTo>
                    <a:pt x="32806" y="73938"/>
                    <a:pt x="33233" y="74104"/>
                    <a:pt x="33708" y="74152"/>
                  </a:cubicBezTo>
                  <a:lnTo>
                    <a:pt x="34348" y="74152"/>
                  </a:lnTo>
                  <a:lnTo>
                    <a:pt x="35107" y="74152"/>
                  </a:lnTo>
                  <a:cubicBezTo>
                    <a:pt x="35249" y="74152"/>
                    <a:pt x="35368" y="74128"/>
                    <a:pt x="35510" y="74081"/>
                  </a:cubicBezTo>
                  <a:cubicBezTo>
                    <a:pt x="35985" y="73938"/>
                    <a:pt x="36341" y="73559"/>
                    <a:pt x="36436" y="73084"/>
                  </a:cubicBezTo>
                  <a:cubicBezTo>
                    <a:pt x="36507" y="72729"/>
                    <a:pt x="36412" y="72349"/>
                    <a:pt x="36198" y="72064"/>
                  </a:cubicBezTo>
                  <a:cubicBezTo>
                    <a:pt x="35866" y="71590"/>
                    <a:pt x="35416" y="71210"/>
                    <a:pt x="34894" y="70973"/>
                  </a:cubicBezTo>
                  <a:lnTo>
                    <a:pt x="34656" y="70878"/>
                  </a:lnTo>
                  <a:cubicBezTo>
                    <a:pt x="34253" y="70689"/>
                    <a:pt x="33826" y="70522"/>
                    <a:pt x="33399" y="70309"/>
                  </a:cubicBezTo>
                  <a:lnTo>
                    <a:pt x="33233" y="70238"/>
                  </a:lnTo>
                  <a:cubicBezTo>
                    <a:pt x="32901" y="70048"/>
                    <a:pt x="32545" y="69906"/>
                    <a:pt x="32166" y="69787"/>
                  </a:cubicBezTo>
                  <a:cubicBezTo>
                    <a:pt x="32118" y="69763"/>
                    <a:pt x="32071" y="69740"/>
                    <a:pt x="32023" y="69716"/>
                  </a:cubicBezTo>
                  <a:lnTo>
                    <a:pt x="31976" y="69692"/>
                  </a:lnTo>
                  <a:lnTo>
                    <a:pt x="31976" y="69669"/>
                  </a:lnTo>
                  <a:cubicBezTo>
                    <a:pt x="31976" y="69645"/>
                    <a:pt x="31976" y="69621"/>
                    <a:pt x="31976" y="69574"/>
                  </a:cubicBezTo>
                  <a:cubicBezTo>
                    <a:pt x="32047" y="68815"/>
                    <a:pt x="32166" y="68032"/>
                    <a:pt x="32332" y="67273"/>
                  </a:cubicBezTo>
                  <a:cubicBezTo>
                    <a:pt x="32498" y="66490"/>
                    <a:pt x="32616" y="65660"/>
                    <a:pt x="32640" y="64853"/>
                  </a:cubicBezTo>
                  <a:cubicBezTo>
                    <a:pt x="32711" y="63999"/>
                    <a:pt x="32806" y="63122"/>
                    <a:pt x="32901" y="62244"/>
                  </a:cubicBezTo>
                  <a:cubicBezTo>
                    <a:pt x="32996" y="61414"/>
                    <a:pt x="33043" y="60560"/>
                    <a:pt x="33067" y="59729"/>
                  </a:cubicBezTo>
                  <a:cubicBezTo>
                    <a:pt x="33067" y="59350"/>
                    <a:pt x="33091" y="58947"/>
                    <a:pt x="33162" y="58567"/>
                  </a:cubicBezTo>
                  <a:cubicBezTo>
                    <a:pt x="33281" y="57761"/>
                    <a:pt x="33281" y="56930"/>
                    <a:pt x="33162" y="56100"/>
                  </a:cubicBezTo>
                  <a:cubicBezTo>
                    <a:pt x="33138" y="56076"/>
                    <a:pt x="33138" y="56053"/>
                    <a:pt x="33162" y="56029"/>
                  </a:cubicBezTo>
                  <a:lnTo>
                    <a:pt x="33233" y="56029"/>
                  </a:lnTo>
                  <a:cubicBezTo>
                    <a:pt x="33233" y="56029"/>
                    <a:pt x="33257" y="56029"/>
                    <a:pt x="33281" y="56029"/>
                  </a:cubicBezTo>
                  <a:cubicBezTo>
                    <a:pt x="33565" y="56076"/>
                    <a:pt x="33850" y="56100"/>
                    <a:pt x="34135" y="56100"/>
                  </a:cubicBezTo>
                  <a:cubicBezTo>
                    <a:pt x="34324" y="56100"/>
                    <a:pt x="34538" y="56100"/>
                    <a:pt x="34751" y="56076"/>
                  </a:cubicBezTo>
                  <a:cubicBezTo>
                    <a:pt x="35748" y="55982"/>
                    <a:pt x="36744" y="55816"/>
                    <a:pt x="37740" y="55578"/>
                  </a:cubicBezTo>
                  <a:cubicBezTo>
                    <a:pt x="38167" y="55483"/>
                    <a:pt x="38570" y="55270"/>
                    <a:pt x="38926" y="54985"/>
                  </a:cubicBezTo>
                  <a:cubicBezTo>
                    <a:pt x="39306" y="54701"/>
                    <a:pt x="39519" y="54250"/>
                    <a:pt x="39519" y="53752"/>
                  </a:cubicBezTo>
                  <a:cubicBezTo>
                    <a:pt x="39543" y="52874"/>
                    <a:pt x="39401" y="51996"/>
                    <a:pt x="39163" y="51143"/>
                  </a:cubicBezTo>
                  <a:lnTo>
                    <a:pt x="38950" y="50502"/>
                  </a:lnTo>
                  <a:cubicBezTo>
                    <a:pt x="38760" y="49838"/>
                    <a:pt x="38547" y="49150"/>
                    <a:pt x="38357" y="48462"/>
                  </a:cubicBezTo>
                  <a:cubicBezTo>
                    <a:pt x="38309" y="48272"/>
                    <a:pt x="38262" y="48083"/>
                    <a:pt x="38215" y="47893"/>
                  </a:cubicBezTo>
                  <a:cubicBezTo>
                    <a:pt x="38072" y="47395"/>
                    <a:pt x="37906" y="46849"/>
                    <a:pt x="37835" y="46303"/>
                  </a:cubicBezTo>
                  <a:lnTo>
                    <a:pt x="37645" y="45355"/>
                  </a:lnTo>
                  <a:cubicBezTo>
                    <a:pt x="37456" y="44358"/>
                    <a:pt x="37266" y="43315"/>
                    <a:pt x="37052" y="42318"/>
                  </a:cubicBezTo>
                  <a:cubicBezTo>
                    <a:pt x="36791" y="41132"/>
                    <a:pt x="36578" y="40065"/>
                    <a:pt x="36673" y="38974"/>
                  </a:cubicBezTo>
                  <a:cubicBezTo>
                    <a:pt x="36696" y="38713"/>
                    <a:pt x="36649" y="38476"/>
                    <a:pt x="36530" y="38262"/>
                  </a:cubicBezTo>
                  <a:cubicBezTo>
                    <a:pt x="36483" y="38167"/>
                    <a:pt x="36459" y="38049"/>
                    <a:pt x="36436" y="37930"/>
                  </a:cubicBezTo>
                  <a:cubicBezTo>
                    <a:pt x="36412" y="37669"/>
                    <a:pt x="36412" y="37432"/>
                    <a:pt x="36412" y="37218"/>
                  </a:cubicBezTo>
                  <a:cubicBezTo>
                    <a:pt x="36530" y="37527"/>
                    <a:pt x="36602" y="37574"/>
                    <a:pt x="36957" y="37811"/>
                  </a:cubicBezTo>
                  <a:cubicBezTo>
                    <a:pt x="37076" y="37906"/>
                    <a:pt x="37195" y="38001"/>
                    <a:pt x="37313" y="38096"/>
                  </a:cubicBezTo>
                  <a:cubicBezTo>
                    <a:pt x="38262" y="38831"/>
                    <a:pt x="39306" y="39424"/>
                    <a:pt x="40421" y="39875"/>
                  </a:cubicBezTo>
                  <a:cubicBezTo>
                    <a:pt x="41227" y="40183"/>
                    <a:pt x="42034" y="40444"/>
                    <a:pt x="42888" y="40610"/>
                  </a:cubicBezTo>
                  <a:cubicBezTo>
                    <a:pt x="43386" y="40729"/>
                    <a:pt x="43908" y="40824"/>
                    <a:pt x="44429" y="40871"/>
                  </a:cubicBezTo>
                  <a:cubicBezTo>
                    <a:pt x="44619" y="40895"/>
                    <a:pt x="44809" y="40895"/>
                    <a:pt x="45046" y="40895"/>
                  </a:cubicBezTo>
                  <a:lnTo>
                    <a:pt x="45473" y="40895"/>
                  </a:lnTo>
                  <a:lnTo>
                    <a:pt x="45900" y="40895"/>
                  </a:lnTo>
                  <a:cubicBezTo>
                    <a:pt x="46398" y="40895"/>
                    <a:pt x="46896" y="40824"/>
                    <a:pt x="47347" y="40658"/>
                  </a:cubicBezTo>
                  <a:cubicBezTo>
                    <a:pt x="48106" y="40397"/>
                    <a:pt x="48842" y="40041"/>
                    <a:pt x="49529" y="39590"/>
                  </a:cubicBezTo>
                  <a:lnTo>
                    <a:pt x="50953" y="38547"/>
                  </a:lnTo>
                  <a:lnTo>
                    <a:pt x="51190" y="38594"/>
                  </a:lnTo>
                  <a:lnTo>
                    <a:pt x="51830" y="38737"/>
                  </a:lnTo>
                  <a:lnTo>
                    <a:pt x="52020" y="38760"/>
                  </a:lnTo>
                  <a:cubicBezTo>
                    <a:pt x="52186" y="38808"/>
                    <a:pt x="52352" y="38831"/>
                    <a:pt x="52518" y="38831"/>
                  </a:cubicBezTo>
                  <a:lnTo>
                    <a:pt x="52732" y="38831"/>
                  </a:lnTo>
                  <a:cubicBezTo>
                    <a:pt x="53206" y="38855"/>
                    <a:pt x="53704" y="38903"/>
                    <a:pt x="54202" y="38997"/>
                  </a:cubicBezTo>
                  <a:cubicBezTo>
                    <a:pt x="54297" y="38997"/>
                    <a:pt x="54392" y="39021"/>
                    <a:pt x="54511" y="39021"/>
                  </a:cubicBezTo>
                  <a:lnTo>
                    <a:pt x="54677" y="39021"/>
                  </a:lnTo>
                  <a:cubicBezTo>
                    <a:pt x="55009" y="38974"/>
                    <a:pt x="55270" y="38737"/>
                    <a:pt x="55341" y="38428"/>
                  </a:cubicBezTo>
                  <a:cubicBezTo>
                    <a:pt x="55412" y="38096"/>
                    <a:pt x="55270" y="37740"/>
                    <a:pt x="54961" y="37598"/>
                  </a:cubicBezTo>
                  <a:close/>
                  <a:moveTo>
                    <a:pt x="49079" y="16131"/>
                  </a:moveTo>
                  <a:cubicBezTo>
                    <a:pt x="49292" y="16558"/>
                    <a:pt x="49387" y="17056"/>
                    <a:pt x="49387" y="17554"/>
                  </a:cubicBezTo>
                  <a:lnTo>
                    <a:pt x="49387" y="17672"/>
                  </a:lnTo>
                  <a:lnTo>
                    <a:pt x="49387" y="19096"/>
                  </a:lnTo>
                  <a:cubicBezTo>
                    <a:pt x="49363" y="19855"/>
                    <a:pt x="49079" y="20566"/>
                    <a:pt x="48557" y="21112"/>
                  </a:cubicBezTo>
                  <a:cubicBezTo>
                    <a:pt x="48343" y="21325"/>
                    <a:pt x="48130" y="21515"/>
                    <a:pt x="47893" y="21681"/>
                  </a:cubicBezTo>
                  <a:cubicBezTo>
                    <a:pt x="47679" y="21824"/>
                    <a:pt x="47442" y="21895"/>
                    <a:pt x="47205" y="21895"/>
                  </a:cubicBezTo>
                  <a:lnTo>
                    <a:pt x="47205" y="21895"/>
                  </a:lnTo>
                  <a:cubicBezTo>
                    <a:pt x="47110" y="21895"/>
                    <a:pt x="47039" y="21895"/>
                    <a:pt x="46944" y="21871"/>
                  </a:cubicBezTo>
                  <a:lnTo>
                    <a:pt x="46944" y="21824"/>
                  </a:lnTo>
                  <a:cubicBezTo>
                    <a:pt x="46944" y="21752"/>
                    <a:pt x="46944" y="21681"/>
                    <a:pt x="46944" y="21610"/>
                  </a:cubicBezTo>
                  <a:cubicBezTo>
                    <a:pt x="46968" y="20827"/>
                    <a:pt x="46849" y="20044"/>
                    <a:pt x="46635" y="19285"/>
                  </a:cubicBezTo>
                  <a:lnTo>
                    <a:pt x="46541" y="18906"/>
                  </a:lnTo>
                  <a:cubicBezTo>
                    <a:pt x="46493" y="18740"/>
                    <a:pt x="46446" y="18574"/>
                    <a:pt x="46398" y="18408"/>
                  </a:cubicBezTo>
                  <a:lnTo>
                    <a:pt x="46351" y="18194"/>
                  </a:lnTo>
                  <a:lnTo>
                    <a:pt x="46375" y="18171"/>
                  </a:lnTo>
                  <a:cubicBezTo>
                    <a:pt x="46398" y="18147"/>
                    <a:pt x="46422" y="18123"/>
                    <a:pt x="46446" y="18123"/>
                  </a:cubicBezTo>
                  <a:cubicBezTo>
                    <a:pt x="46564" y="18028"/>
                    <a:pt x="46707" y="17910"/>
                    <a:pt x="46730" y="17767"/>
                  </a:cubicBezTo>
                  <a:cubicBezTo>
                    <a:pt x="46730" y="17672"/>
                    <a:pt x="46707" y="17578"/>
                    <a:pt x="46635" y="17506"/>
                  </a:cubicBezTo>
                  <a:cubicBezTo>
                    <a:pt x="46398" y="17198"/>
                    <a:pt x="46469" y="16961"/>
                    <a:pt x="46612" y="16652"/>
                  </a:cubicBezTo>
                  <a:cubicBezTo>
                    <a:pt x="46920" y="16036"/>
                    <a:pt x="47513" y="15632"/>
                    <a:pt x="48201" y="15585"/>
                  </a:cubicBezTo>
                  <a:cubicBezTo>
                    <a:pt x="48248" y="15585"/>
                    <a:pt x="48320" y="15585"/>
                    <a:pt x="48367" y="15585"/>
                  </a:cubicBezTo>
                  <a:cubicBezTo>
                    <a:pt x="48675" y="15632"/>
                    <a:pt x="48960" y="15822"/>
                    <a:pt x="49079" y="16131"/>
                  </a:cubicBezTo>
                  <a:close/>
                  <a:moveTo>
                    <a:pt x="38333" y="53704"/>
                  </a:moveTo>
                  <a:cubicBezTo>
                    <a:pt x="38309" y="53894"/>
                    <a:pt x="38215" y="54084"/>
                    <a:pt x="38025" y="54179"/>
                  </a:cubicBezTo>
                  <a:lnTo>
                    <a:pt x="37882" y="54250"/>
                  </a:lnTo>
                  <a:cubicBezTo>
                    <a:pt x="37740" y="54345"/>
                    <a:pt x="37598" y="54392"/>
                    <a:pt x="37456" y="54440"/>
                  </a:cubicBezTo>
                  <a:cubicBezTo>
                    <a:pt x="36530" y="54606"/>
                    <a:pt x="35605" y="54748"/>
                    <a:pt x="34751" y="54890"/>
                  </a:cubicBezTo>
                  <a:cubicBezTo>
                    <a:pt x="34585" y="54914"/>
                    <a:pt x="34396" y="54914"/>
                    <a:pt x="34229" y="54914"/>
                  </a:cubicBezTo>
                  <a:cubicBezTo>
                    <a:pt x="33826" y="54914"/>
                    <a:pt x="33423" y="54867"/>
                    <a:pt x="33020" y="54819"/>
                  </a:cubicBezTo>
                  <a:lnTo>
                    <a:pt x="32545" y="54748"/>
                  </a:lnTo>
                  <a:cubicBezTo>
                    <a:pt x="31691" y="54653"/>
                    <a:pt x="30814" y="54487"/>
                    <a:pt x="29983" y="54321"/>
                  </a:cubicBezTo>
                  <a:lnTo>
                    <a:pt x="29485" y="54226"/>
                  </a:lnTo>
                  <a:cubicBezTo>
                    <a:pt x="28560" y="54060"/>
                    <a:pt x="27683" y="53799"/>
                    <a:pt x="26805" y="53467"/>
                  </a:cubicBezTo>
                  <a:cubicBezTo>
                    <a:pt x="26164" y="53206"/>
                    <a:pt x="25524" y="52922"/>
                    <a:pt x="24907" y="52637"/>
                  </a:cubicBezTo>
                  <a:cubicBezTo>
                    <a:pt x="24480" y="52447"/>
                    <a:pt x="24077" y="52257"/>
                    <a:pt x="23650" y="52091"/>
                  </a:cubicBezTo>
                  <a:cubicBezTo>
                    <a:pt x="23223" y="51902"/>
                    <a:pt x="22843" y="51759"/>
                    <a:pt x="22440" y="51617"/>
                  </a:cubicBezTo>
                  <a:lnTo>
                    <a:pt x="22345" y="51593"/>
                  </a:lnTo>
                  <a:cubicBezTo>
                    <a:pt x="21800" y="51403"/>
                    <a:pt x="21278" y="51190"/>
                    <a:pt x="20756" y="50905"/>
                  </a:cubicBezTo>
                  <a:cubicBezTo>
                    <a:pt x="20637" y="50858"/>
                    <a:pt x="20495" y="50787"/>
                    <a:pt x="20353" y="50739"/>
                  </a:cubicBezTo>
                  <a:lnTo>
                    <a:pt x="20139" y="50668"/>
                  </a:lnTo>
                  <a:cubicBezTo>
                    <a:pt x="20068" y="50644"/>
                    <a:pt x="20021" y="50621"/>
                    <a:pt x="19973" y="50597"/>
                  </a:cubicBezTo>
                  <a:lnTo>
                    <a:pt x="19950" y="50573"/>
                  </a:lnTo>
                  <a:cubicBezTo>
                    <a:pt x="20044" y="50312"/>
                    <a:pt x="20187" y="50051"/>
                    <a:pt x="20329" y="49790"/>
                  </a:cubicBezTo>
                  <a:cubicBezTo>
                    <a:pt x="20614" y="49363"/>
                    <a:pt x="20875" y="48913"/>
                    <a:pt x="21159" y="48486"/>
                  </a:cubicBezTo>
                  <a:lnTo>
                    <a:pt x="21349" y="48177"/>
                  </a:lnTo>
                  <a:cubicBezTo>
                    <a:pt x="21871" y="47371"/>
                    <a:pt x="22393" y="46564"/>
                    <a:pt x="22915" y="45758"/>
                  </a:cubicBezTo>
                  <a:cubicBezTo>
                    <a:pt x="23033" y="45592"/>
                    <a:pt x="23152" y="45450"/>
                    <a:pt x="23270" y="45283"/>
                  </a:cubicBezTo>
                  <a:cubicBezTo>
                    <a:pt x="23389" y="45141"/>
                    <a:pt x="23531" y="44951"/>
                    <a:pt x="23650" y="44762"/>
                  </a:cubicBezTo>
                  <a:cubicBezTo>
                    <a:pt x="23935" y="44311"/>
                    <a:pt x="24243" y="43837"/>
                    <a:pt x="24504" y="43338"/>
                  </a:cubicBezTo>
                  <a:cubicBezTo>
                    <a:pt x="24907" y="42579"/>
                    <a:pt x="25358" y="41797"/>
                    <a:pt x="25975" y="40824"/>
                  </a:cubicBezTo>
                  <a:cubicBezTo>
                    <a:pt x="26236" y="40421"/>
                    <a:pt x="26473" y="39994"/>
                    <a:pt x="26663" y="39543"/>
                  </a:cubicBezTo>
                  <a:cubicBezTo>
                    <a:pt x="26781" y="39258"/>
                    <a:pt x="26923" y="38974"/>
                    <a:pt x="27066" y="38713"/>
                  </a:cubicBezTo>
                  <a:cubicBezTo>
                    <a:pt x="27137" y="38570"/>
                    <a:pt x="27208" y="38428"/>
                    <a:pt x="27256" y="38286"/>
                  </a:cubicBezTo>
                  <a:cubicBezTo>
                    <a:pt x="27374" y="38096"/>
                    <a:pt x="27469" y="37883"/>
                    <a:pt x="27564" y="37669"/>
                  </a:cubicBezTo>
                  <a:lnTo>
                    <a:pt x="27683" y="37432"/>
                  </a:lnTo>
                  <a:cubicBezTo>
                    <a:pt x="27730" y="37432"/>
                    <a:pt x="27801" y="37432"/>
                    <a:pt x="27849" y="37432"/>
                  </a:cubicBezTo>
                  <a:cubicBezTo>
                    <a:pt x="28015" y="37432"/>
                    <a:pt x="28204" y="37456"/>
                    <a:pt x="28370" y="37479"/>
                  </a:cubicBezTo>
                  <a:cubicBezTo>
                    <a:pt x="28536" y="37503"/>
                    <a:pt x="28703" y="37527"/>
                    <a:pt x="28845" y="37550"/>
                  </a:cubicBezTo>
                  <a:lnTo>
                    <a:pt x="28845" y="37574"/>
                  </a:lnTo>
                  <a:cubicBezTo>
                    <a:pt x="28845" y="37645"/>
                    <a:pt x="28869" y="37740"/>
                    <a:pt x="28892" y="37811"/>
                  </a:cubicBezTo>
                  <a:lnTo>
                    <a:pt x="28916" y="37883"/>
                  </a:lnTo>
                  <a:cubicBezTo>
                    <a:pt x="28963" y="38049"/>
                    <a:pt x="29035" y="38215"/>
                    <a:pt x="29153" y="38333"/>
                  </a:cubicBezTo>
                  <a:cubicBezTo>
                    <a:pt x="29343" y="38523"/>
                    <a:pt x="29485" y="38713"/>
                    <a:pt x="29628" y="38926"/>
                  </a:cubicBezTo>
                  <a:cubicBezTo>
                    <a:pt x="29865" y="39258"/>
                    <a:pt x="30221" y="39472"/>
                    <a:pt x="30624" y="39496"/>
                  </a:cubicBezTo>
                  <a:cubicBezTo>
                    <a:pt x="30980" y="39472"/>
                    <a:pt x="31288" y="39330"/>
                    <a:pt x="31525" y="39092"/>
                  </a:cubicBezTo>
                  <a:cubicBezTo>
                    <a:pt x="31881" y="38713"/>
                    <a:pt x="32166" y="38262"/>
                    <a:pt x="32379" y="37788"/>
                  </a:cubicBezTo>
                  <a:lnTo>
                    <a:pt x="32403" y="37788"/>
                  </a:lnTo>
                  <a:cubicBezTo>
                    <a:pt x="32474" y="37788"/>
                    <a:pt x="32545" y="37764"/>
                    <a:pt x="32616" y="37764"/>
                  </a:cubicBezTo>
                  <a:lnTo>
                    <a:pt x="32783" y="37764"/>
                  </a:lnTo>
                  <a:cubicBezTo>
                    <a:pt x="33447" y="37764"/>
                    <a:pt x="34135" y="37693"/>
                    <a:pt x="34823" y="37550"/>
                  </a:cubicBezTo>
                  <a:lnTo>
                    <a:pt x="34941" y="37527"/>
                  </a:lnTo>
                  <a:cubicBezTo>
                    <a:pt x="35012" y="37527"/>
                    <a:pt x="35060" y="37503"/>
                    <a:pt x="35155" y="37503"/>
                  </a:cubicBezTo>
                  <a:cubicBezTo>
                    <a:pt x="35226" y="37479"/>
                    <a:pt x="35273" y="37527"/>
                    <a:pt x="35273" y="37598"/>
                  </a:cubicBezTo>
                  <a:lnTo>
                    <a:pt x="35273" y="37906"/>
                  </a:lnTo>
                  <a:lnTo>
                    <a:pt x="35273" y="38215"/>
                  </a:lnTo>
                  <a:lnTo>
                    <a:pt x="35273" y="38310"/>
                  </a:lnTo>
                  <a:cubicBezTo>
                    <a:pt x="35249" y="38452"/>
                    <a:pt x="35273" y="38570"/>
                    <a:pt x="35344" y="38689"/>
                  </a:cubicBezTo>
                  <a:cubicBezTo>
                    <a:pt x="35463" y="38903"/>
                    <a:pt x="35510" y="39140"/>
                    <a:pt x="35463" y="39377"/>
                  </a:cubicBezTo>
                  <a:cubicBezTo>
                    <a:pt x="35439" y="40231"/>
                    <a:pt x="35534" y="41085"/>
                    <a:pt x="35748" y="41891"/>
                  </a:cubicBezTo>
                  <a:cubicBezTo>
                    <a:pt x="36127" y="43481"/>
                    <a:pt x="36388" y="45094"/>
                    <a:pt x="36649" y="46588"/>
                  </a:cubicBezTo>
                  <a:cubicBezTo>
                    <a:pt x="36791" y="47323"/>
                    <a:pt x="36981" y="48035"/>
                    <a:pt x="37218" y="48747"/>
                  </a:cubicBezTo>
                  <a:cubicBezTo>
                    <a:pt x="37337" y="49126"/>
                    <a:pt x="37432" y="49506"/>
                    <a:pt x="37550" y="49862"/>
                  </a:cubicBezTo>
                  <a:cubicBezTo>
                    <a:pt x="37693" y="50360"/>
                    <a:pt x="37835" y="50882"/>
                    <a:pt x="37977" y="51380"/>
                  </a:cubicBezTo>
                  <a:cubicBezTo>
                    <a:pt x="38120" y="51902"/>
                    <a:pt x="38238" y="52423"/>
                    <a:pt x="38286" y="52945"/>
                  </a:cubicBezTo>
                  <a:lnTo>
                    <a:pt x="38333" y="53277"/>
                  </a:lnTo>
                  <a:cubicBezTo>
                    <a:pt x="38333" y="53420"/>
                    <a:pt x="38333" y="53562"/>
                    <a:pt x="38333" y="53704"/>
                  </a:cubicBezTo>
                  <a:close/>
                  <a:moveTo>
                    <a:pt x="29936" y="37669"/>
                  </a:moveTo>
                  <a:lnTo>
                    <a:pt x="30126" y="37669"/>
                  </a:lnTo>
                  <a:cubicBezTo>
                    <a:pt x="30339" y="37669"/>
                    <a:pt x="30529" y="37693"/>
                    <a:pt x="30719" y="37717"/>
                  </a:cubicBezTo>
                  <a:cubicBezTo>
                    <a:pt x="30885" y="37740"/>
                    <a:pt x="31051" y="37764"/>
                    <a:pt x="31217" y="37788"/>
                  </a:cubicBezTo>
                  <a:cubicBezTo>
                    <a:pt x="31122" y="38001"/>
                    <a:pt x="31003" y="38215"/>
                    <a:pt x="30814" y="38381"/>
                  </a:cubicBezTo>
                  <a:cubicBezTo>
                    <a:pt x="30766" y="38428"/>
                    <a:pt x="30695" y="38452"/>
                    <a:pt x="30624" y="38476"/>
                  </a:cubicBezTo>
                  <a:cubicBezTo>
                    <a:pt x="30553" y="38452"/>
                    <a:pt x="30482" y="38404"/>
                    <a:pt x="30434" y="38357"/>
                  </a:cubicBezTo>
                  <a:cubicBezTo>
                    <a:pt x="30316" y="38191"/>
                    <a:pt x="30173" y="38001"/>
                    <a:pt x="30055" y="37811"/>
                  </a:cubicBezTo>
                  <a:close/>
                  <a:moveTo>
                    <a:pt x="32593" y="36578"/>
                  </a:moveTo>
                  <a:lnTo>
                    <a:pt x="32189" y="36578"/>
                  </a:lnTo>
                  <a:cubicBezTo>
                    <a:pt x="30719" y="36554"/>
                    <a:pt x="29272" y="36436"/>
                    <a:pt x="27849" y="36222"/>
                  </a:cubicBezTo>
                  <a:cubicBezTo>
                    <a:pt x="26805" y="36080"/>
                    <a:pt x="25809" y="35771"/>
                    <a:pt x="24883" y="35321"/>
                  </a:cubicBezTo>
                  <a:cubicBezTo>
                    <a:pt x="23650" y="34751"/>
                    <a:pt x="22464" y="34087"/>
                    <a:pt x="21373" y="33304"/>
                  </a:cubicBezTo>
                  <a:cubicBezTo>
                    <a:pt x="20732" y="32830"/>
                    <a:pt x="20139" y="32284"/>
                    <a:pt x="19641" y="31668"/>
                  </a:cubicBezTo>
                  <a:lnTo>
                    <a:pt x="19594" y="31620"/>
                  </a:lnTo>
                  <a:cubicBezTo>
                    <a:pt x="19594" y="31620"/>
                    <a:pt x="19570" y="31597"/>
                    <a:pt x="19570" y="31597"/>
                  </a:cubicBezTo>
                  <a:lnTo>
                    <a:pt x="19570" y="31597"/>
                  </a:lnTo>
                  <a:cubicBezTo>
                    <a:pt x="19570" y="31193"/>
                    <a:pt x="19309" y="31027"/>
                    <a:pt x="19024" y="30861"/>
                  </a:cubicBezTo>
                  <a:cubicBezTo>
                    <a:pt x="18977" y="30814"/>
                    <a:pt x="18953" y="30766"/>
                    <a:pt x="18930" y="30719"/>
                  </a:cubicBezTo>
                  <a:lnTo>
                    <a:pt x="18882" y="30671"/>
                  </a:lnTo>
                  <a:cubicBezTo>
                    <a:pt x="18764" y="30434"/>
                    <a:pt x="18597" y="30197"/>
                    <a:pt x="18455" y="29960"/>
                  </a:cubicBezTo>
                  <a:cubicBezTo>
                    <a:pt x="18099" y="29438"/>
                    <a:pt x="17791" y="28892"/>
                    <a:pt x="17506" y="28323"/>
                  </a:cubicBezTo>
                  <a:cubicBezTo>
                    <a:pt x="17435" y="28157"/>
                    <a:pt x="17364" y="27991"/>
                    <a:pt x="17293" y="27849"/>
                  </a:cubicBezTo>
                  <a:cubicBezTo>
                    <a:pt x="17079" y="27469"/>
                    <a:pt x="16913" y="27066"/>
                    <a:pt x="16795" y="26663"/>
                  </a:cubicBezTo>
                  <a:cubicBezTo>
                    <a:pt x="16747" y="26520"/>
                    <a:pt x="16700" y="26354"/>
                    <a:pt x="16652" y="26236"/>
                  </a:cubicBezTo>
                  <a:cubicBezTo>
                    <a:pt x="16581" y="25975"/>
                    <a:pt x="16510" y="25737"/>
                    <a:pt x="16439" y="25477"/>
                  </a:cubicBezTo>
                  <a:cubicBezTo>
                    <a:pt x="16391" y="25239"/>
                    <a:pt x="16368" y="25002"/>
                    <a:pt x="16320" y="24765"/>
                  </a:cubicBezTo>
                  <a:cubicBezTo>
                    <a:pt x="16320" y="24670"/>
                    <a:pt x="16297" y="24551"/>
                    <a:pt x="16297" y="24457"/>
                  </a:cubicBezTo>
                  <a:cubicBezTo>
                    <a:pt x="19736" y="23199"/>
                    <a:pt x="22274" y="21681"/>
                    <a:pt x="24267" y="19641"/>
                  </a:cubicBezTo>
                  <a:cubicBezTo>
                    <a:pt x="24575" y="19784"/>
                    <a:pt x="24931" y="19855"/>
                    <a:pt x="25287" y="19855"/>
                  </a:cubicBezTo>
                  <a:cubicBezTo>
                    <a:pt x="25761" y="19855"/>
                    <a:pt x="26236" y="19736"/>
                    <a:pt x="26663" y="19570"/>
                  </a:cubicBezTo>
                  <a:cubicBezTo>
                    <a:pt x="27374" y="19285"/>
                    <a:pt x="28086" y="18953"/>
                    <a:pt x="28774" y="18598"/>
                  </a:cubicBezTo>
                  <a:lnTo>
                    <a:pt x="29106" y="18431"/>
                  </a:lnTo>
                  <a:cubicBezTo>
                    <a:pt x="29651" y="18147"/>
                    <a:pt x="30150" y="17767"/>
                    <a:pt x="30576" y="17317"/>
                  </a:cubicBezTo>
                  <a:cubicBezTo>
                    <a:pt x="30885" y="17008"/>
                    <a:pt x="31193" y="16700"/>
                    <a:pt x="31525" y="16368"/>
                  </a:cubicBezTo>
                  <a:lnTo>
                    <a:pt x="31881" y="15988"/>
                  </a:lnTo>
                  <a:cubicBezTo>
                    <a:pt x="32023" y="16059"/>
                    <a:pt x="32142" y="16131"/>
                    <a:pt x="32261" y="16249"/>
                  </a:cubicBezTo>
                  <a:lnTo>
                    <a:pt x="32332" y="16297"/>
                  </a:lnTo>
                  <a:cubicBezTo>
                    <a:pt x="32806" y="16676"/>
                    <a:pt x="33304" y="17008"/>
                    <a:pt x="33826" y="17317"/>
                  </a:cubicBezTo>
                  <a:cubicBezTo>
                    <a:pt x="34538" y="17720"/>
                    <a:pt x="35297" y="17981"/>
                    <a:pt x="36103" y="18147"/>
                  </a:cubicBezTo>
                  <a:cubicBezTo>
                    <a:pt x="37313" y="18408"/>
                    <a:pt x="38570" y="18526"/>
                    <a:pt x="39828" y="18503"/>
                  </a:cubicBezTo>
                  <a:cubicBezTo>
                    <a:pt x="40278" y="18503"/>
                    <a:pt x="40753" y="18503"/>
                    <a:pt x="41275" y="18479"/>
                  </a:cubicBezTo>
                  <a:cubicBezTo>
                    <a:pt x="41939" y="18431"/>
                    <a:pt x="42579" y="18313"/>
                    <a:pt x="43220" y="18123"/>
                  </a:cubicBezTo>
                  <a:cubicBezTo>
                    <a:pt x="43623" y="18005"/>
                    <a:pt x="44026" y="17886"/>
                    <a:pt x="44453" y="17744"/>
                  </a:cubicBezTo>
                  <a:lnTo>
                    <a:pt x="44928" y="17601"/>
                  </a:lnTo>
                  <a:lnTo>
                    <a:pt x="44928" y="17601"/>
                  </a:lnTo>
                  <a:cubicBezTo>
                    <a:pt x="44975" y="17672"/>
                    <a:pt x="44999" y="17720"/>
                    <a:pt x="45022" y="17791"/>
                  </a:cubicBezTo>
                  <a:lnTo>
                    <a:pt x="45141" y="18265"/>
                  </a:lnTo>
                  <a:cubicBezTo>
                    <a:pt x="45331" y="19001"/>
                    <a:pt x="45521" y="19760"/>
                    <a:pt x="45687" y="20495"/>
                  </a:cubicBezTo>
                  <a:cubicBezTo>
                    <a:pt x="45782" y="21017"/>
                    <a:pt x="45805" y="21539"/>
                    <a:pt x="45710" y="22061"/>
                  </a:cubicBezTo>
                  <a:cubicBezTo>
                    <a:pt x="45710" y="22084"/>
                    <a:pt x="45710" y="22084"/>
                    <a:pt x="45710" y="22108"/>
                  </a:cubicBezTo>
                  <a:cubicBezTo>
                    <a:pt x="45687" y="22156"/>
                    <a:pt x="45687" y="22203"/>
                    <a:pt x="45687" y="22251"/>
                  </a:cubicBezTo>
                  <a:cubicBezTo>
                    <a:pt x="45758" y="22606"/>
                    <a:pt x="45782" y="22962"/>
                    <a:pt x="45758" y="23318"/>
                  </a:cubicBezTo>
                  <a:cubicBezTo>
                    <a:pt x="45758" y="23508"/>
                    <a:pt x="45734" y="23674"/>
                    <a:pt x="45758" y="23840"/>
                  </a:cubicBezTo>
                  <a:cubicBezTo>
                    <a:pt x="45758" y="24409"/>
                    <a:pt x="45758" y="24978"/>
                    <a:pt x="45734" y="25453"/>
                  </a:cubicBezTo>
                  <a:cubicBezTo>
                    <a:pt x="45710" y="25643"/>
                    <a:pt x="45687" y="25856"/>
                    <a:pt x="45639" y="26022"/>
                  </a:cubicBezTo>
                  <a:cubicBezTo>
                    <a:pt x="45426" y="26757"/>
                    <a:pt x="45188" y="27493"/>
                    <a:pt x="44951" y="28228"/>
                  </a:cubicBezTo>
                  <a:cubicBezTo>
                    <a:pt x="44738" y="29011"/>
                    <a:pt x="44358" y="29770"/>
                    <a:pt x="43836" y="30387"/>
                  </a:cubicBezTo>
                  <a:cubicBezTo>
                    <a:pt x="43647" y="30624"/>
                    <a:pt x="43457" y="30885"/>
                    <a:pt x="43243" y="31122"/>
                  </a:cubicBezTo>
                  <a:cubicBezTo>
                    <a:pt x="43006" y="31431"/>
                    <a:pt x="42769" y="31739"/>
                    <a:pt x="42484" y="32024"/>
                  </a:cubicBezTo>
                  <a:cubicBezTo>
                    <a:pt x="41986" y="32522"/>
                    <a:pt x="41464" y="32996"/>
                    <a:pt x="40895" y="33447"/>
                  </a:cubicBezTo>
                  <a:lnTo>
                    <a:pt x="40753" y="33565"/>
                  </a:lnTo>
                  <a:cubicBezTo>
                    <a:pt x="39756" y="34372"/>
                    <a:pt x="38642" y="35012"/>
                    <a:pt x="37432" y="35439"/>
                  </a:cubicBezTo>
                  <a:lnTo>
                    <a:pt x="37337" y="35487"/>
                  </a:lnTo>
                  <a:cubicBezTo>
                    <a:pt x="36578" y="35795"/>
                    <a:pt x="35795" y="36056"/>
                    <a:pt x="35012" y="36270"/>
                  </a:cubicBezTo>
                  <a:cubicBezTo>
                    <a:pt x="34229" y="36459"/>
                    <a:pt x="33423" y="36554"/>
                    <a:pt x="32593" y="36578"/>
                  </a:cubicBezTo>
                  <a:close/>
                  <a:moveTo>
                    <a:pt x="13521" y="28560"/>
                  </a:moveTo>
                  <a:lnTo>
                    <a:pt x="13545" y="28513"/>
                  </a:lnTo>
                  <a:cubicBezTo>
                    <a:pt x="13569" y="28489"/>
                    <a:pt x="13592" y="28442"/>
                    <a:pt x="13616" y="28418"/>
                  </a:cubicBezTo>
                  <a:cubicBezTo>
                    <a:pt x="13758" y="28062"/>
                    <a:pt x="14091" y="27849"/>
                    <a:pt x="14446" y="27849"/>
                  </a:cubicBezTo>
                  <a:cubicBezTo>
                    <a:pt x="14684" y="27872"/>
                    <a:pt x="14921" y="27920"/>
                    <a:pt x="15134" y="28015"/>
                  </a:cubicBezTo>
                  <a:lnTo>
                    <a:pt x="15324" y="28086"/>
                  </a:lnTo>
                  <a:cubicBezTo>
                    <a:pt x="15419" y="28133"/>
                    <a:pt x="15490" y="28181"/>
                    <a:pt x="15609" y="28204"/>
                  </a:cubicBezTo>
                  <a:cubicBezTo>
                    <a:pt x="15727" y="28252"/>
                    <a:pt x="15870" y="28347"/>
                    <a:pt x="15941" y="28465"/>
                  </a:cubicBezTo>
                  <a:cubicBezTo>
                    <a:pt x="16059" y="28679"/>
                    <a:pt x="16273" y="28821"/>
                    <a:pt x="16510" y="28869"/>
                  </a:cubicBezTo>
                  <a:lnTo>
                    <a:pt x="16557" y="28964"/>
                  </a:lnTo>
                  <a:cubicBezTo>
                    <a:pt x="16961" y="29675"/>
                    <a:pt x="17364" y="30363"/>
                    <a:pt x="17744" y="31051"/>
                  </a:cubicBezTo>
                  <a:lnTo>
                    <a:pt x="17744" y="31075"/>
                  </a:lnTo>
                  <a:lnTo>
                    <a:pt x="17317" y="31075"/>
                  </a:lnTo>
                  <a:lnTo>
                    <a:pt x="16795" y="31075"/>
                  </a:lnTo>
                  <a:cubicBezTo>
                    <a:pt x="16439" y="31075"/>
                    <a:pt x="16107" y="31051"/>
                    <a:pt x="15751" y="31004"/>
                  </a:cubicBezTo>
                  <a:cubicBezTo>
                    <a:pt x="15229" y="30956"/>
                    <a:pt x="14731" y="30766"/>
                    <a:pt x="14280" y="30482"/>
                  </a:cubicBezTo>
                  <a:cubicBezTo>
                    <a:pt x="13853" y="30244"/>
                    <a:pt x="13545" y="29841"/>
                    <a:pt x="13403" y="29391"/>
                  </a:cubicBezTo>
                  <a:cubicBezTo>
                    <a:pt x="13308" y="29106"/>
                    <a:pt x="13355" y="28797"/>
                    <a:pt x="13521" y="28560"/>
                  </a:cubicBezTo>
                  <a:close/>
                  <a:moveTo>
                    <a:pt x="11671" y="13996"/>
                  </a:moveTo>
                  <a:lnTo>
                    <a:pt x="11671" y="14091"/>
                  </a:lnTo>
                  <a:cubicBezTo>
                    <a:pt x="11647" y="14185"/>
                    <a:pt x="11624" y="14304"/>
                    <a:pt x="11647" y="14399"/>
                  </a:cubicBezTo>
                  <a:cubicBezTo>
                    <a:pt x="11647" y="14778"/>
                    <a:pt x="11576" y="15158"/>
                    <a:pt x="11434" y="15490"/>
                  </a:cubicBezTo>
                  <a:cubicBezTo>
                    <a:pt x="11291" y="15870"/>
                    <a:pt x="11197" y="16249"/>
                    <a:pt x="11149" y="16652"/>
                  </a:cubicBezTo>
                  <a:cubicBezTo>
                    <a:pt x="11102" y="16890"/>
                    <a:pt x="11031" y="17127"/>
                    <a:pt x="10936" y="17364"/>
                  </a:cubicBezTo>
                  <a:cubicBezTo>
                    <a:pt x="10888" y="17459"/>
                    <a:pt x="10841" y="17578"/>
                    <a:pt x="10817" y="17696"/>
                  </a:cubicBezTo>
                  <a:cubicBezTo>
                    <a:pt x="10793" y="17720"/>
                    <a:pt x="10793" y="17744"/>
                    <a:pt x="10770" y="17791"/>
                  </a:cubicBezTo>
                  <a:cubicBezTo>
                    <a:pt x="10770" y="17815"/>
                    <a:pt x="10770" y="17862"/>
                    <a:pt x="10746" y="17886"/>
                  </a:cubicBezTo>
                  <a:cubicBezTo>
                    <a:pt x="10556" y="18337"/>
                    <a:pt x="10461" y="18811"/>
                    <a:pt x="10509" y="19309"/>
                  </a:cubicBezTo>
                  <a:cubicBezTo>
                    <a:pt x="10509" y="19380"/>
                    <a:pt x="10509" y="19451"/>
                    <a:pt x="10485" y="19523"/>
                  </a:cubicBezTo>
                  <a:cubicBezTo>
                    <a:pt x="10485" y="19570"/>
                    <a:pt x="10461" y="19618"/>
                    <a:pt x="10438" y="19641"/>
                  </a:cubicBezTo>
                  <a:lnTo>
                    <a:pt x="10414" y="19760"/>
                  </a:lnTo>
                  <a:cubicBezTo>
                    <a:pt x="10390" y="19926"/>
                    <a:pt x="10343" y="20092"/>
                    <a:pt x="10295" y="20234"/>
                  </a:cubicBezTo>
                  <a:lnTo>
                    <a:pt x="10295" y="20305"/>
                  </a:lnTo>
                  <a:cubicBezTo>
                    <a:pt x="10295" y="20377"/>
                    <a:pt x="10248" y="20471"/>
                    <a:pt x="10200" y="20543"/>
                  </a:cubicBezTo>
                  <a:cubicBezTo>
                    <a:pt x="10034" y="20732"/>
                    <a:pt x="9916" y="20946"/>
                    <a:pt x="9844" y="21183"/>
                  </a:cubicBezTo>
                  <a:lnTo>
                    <a:pt x="9844" y="21207"/>
                  </a:lnTo>
                  <a:cubicBezTo>
                    <a:pt x="9726" y="21515"/>
                    <a:pt x="9560" y="21800"/>
                    <a:pt x="9370" y="22061"/>
                  </a:cubicBezTo>
                  <a:cubicBezTo>
                    <a:pt x="9228" y="22227"/>
                    <a:pt x="9085" y="22417"/>
                    <a:pt x="8943" y="22630"/>
                  </a:cubicBezTo>
                  <a:cubicBezTo>
                    <a:pt x="8848" y="22749"/>
                    <a:pt x="8753" y="22867"/>
                    <a:pt x="8682" y="23010"/>
                  </a:cubicBezTo>
                  <a:cubicBezTo>
                    <a:pt x="8492" y="23271"/>
                    <a:pt x="8231" y="23460"/>
                    <a:pt x="7923" y="23603"/>
                  </a:cubicBezTo>
                  <a:cubicBezTo>
                    <a:pt x="7828" y="23626"/>
                    <a:pt x="7733" y="23650"/>
                    <a:pt x="7638" y="23674"/>
                  </a:cubicBezTo>
                  <a:lnTo>
                    <a:pt x="7638" y="23674"/>
                  </a:lnTo>
                  <a:cubicBezTo>
                    <a:pt x="7425" y="23650"/>
                    <a:pt x="7259" y="23531"/>
                    <a:pt x="7188" y="23365"/>
                  </a:cubicBezTo>
                  <a:cubicBezTo>
                    <a:pt x="7069" y="23152"/>
                    <a:pt x="6974" y="22938"/>
                    <a:pt x="6927" y="22725"/>
                  </a:cubicBezTo>
                  <a:cubicBezTo>
                    <a:pt x="6832" y="22393"/>
                    <a:pt x="6737" y="22084"/>
                    <a:pt x="6642" y="21776"/>
                  </a:cubicBezTo>
                  <a:cubicBezTo>
                    <a:pt x="6476" y="21302"/>
                    <a:pt x="6358" y="20804"/>
                    <a:pt x="6263" y="20305"/>
                  </a:cubicBezTo>
                  <a:cubicBezTo>
                    <a:pt x="6191" y="19926"/>
                    <a:pt x="5836" y="19665"/>
                    <a:pt x="5456" y="19665"/>
                  </a:cubicBezTo>
                  <a:cubicBezTo>
                    <a:pt x="5290" y="19665"/>
                    <a:pt x="5124" y="19712"/>
                    <a:pt x="4958" y="19831"/>
                  </a:cubicBezTo>
                  <a:cubicBezTo>
                    <a:pt x="4792" y="19926"/>
                    <a:pt x="4650" y="20068"/>
                    <a:pt x="4531" y="20234"/>
                  </a:cubicBezTo>
                  <a:cubicBezTo>
                    <a:pt x="4412" y="20448"/>
                    <a:pt x="4151" y="20566"/>
                    <a:pt x="3914" y="20543"/>
                  </a:cubicBezTo>
                  <a:lnTo>
                    <a:pt x="3772" y="20543"/>
                  </a:lnTo>
                  <a:lnTo>
                    <a:pt x="3250" y="20543"/>
                  </a:lnTo>
                  <a:lnTo>
                    <a:pt x="2942" y="20543"/>
                  </a:lnTo>
                  <a:cubicBezTo>
                    <a:pt x="2776" y="20543"/>
                    <a:pt x="2633" y="20471"/>
                    <a:pt x="2562" y="20329"/>
                  </a:cubicBezTo>
                  <a:cubicBezTo>
                    <a:pt x="2396" y="20139"/>
                    <a:pt x="2325" y="19902"/>
                    <a:pt x="2325" y="19665"/>
                  </a:cubicBezTo>
                  <a:cubicBezTo>
                    <a:pt x="2349" y="19428"/>
                    <a:pt x="2372" y="19191"/>
                    <a:pt x="2420" y="18953"/>
                  </a:cubicBezTo>
                  <a:cubicBezTo>
                    <a:pt x="2444" y="18740"/>
                    <a:pt x="2467" y="18431"/>
                    <a:pt x="2491" y="18171"/>
                  </a:cubicBezTo>
                  <a:cubicBezTo>
                    <a:pt x="2562" y="17767"/>
                    <a:pt x="2681" y="17388"/>
                    <a:pt x="2894" y="17032"/>
                  </a:cubicBezTo>
                  <a:cubicBezTo>
                    <a:pt x="2942" y="16937"/>
                    <a:pt x="2989" y="16842"/>
                    <a:pt x="3037" y="16747"/>
                  </a:cubicBezTo>
                  <a:cubicBezTo>
                    <a:pt x="3226" y="16320"/>
                    <a:pt x="3440" y="15870"/>
                    <a:pt x="3725" y="15348"/>
                  </a:cubicBezTo>
                  <a:cubicBezTo>
                    <a:pt x="3843" y="15158"/>
                    <a:pt x="3962" y="14992"/>
                    <a:pt x="4104" y="14826"/>
                  </a:cubicBezTo>
                  <a:cubicBezTo>
                    <a:pt x="4294" y="14636"/>
                    <a:pt x="4507" y="14423"/>
                    <a:pt x="4697" y="14233"/>
                  </a:cubicBezTo>
                  <a:lnTo>
                    <a:pt x="4934" y="13996"/>
                  </a:lnTo>
                  <a:cubicBezTo>
                    <a:pt x="5124" y="13853"/>
                    <a:pt x="5195" y="13616"/>
                    <a:pt x="5148" y="13379"/>
                  </a:cubicBezTo>
                  <a:cubicBezTo>
                    <a:pt x="5077" y="13142"/>
                    <a:pt x="4863" y="12976"/>
                    <a:pt x="4626" y="12976"/>
                  </a:cubicBezTo>
                  <a:cubicBezTo>
                    <a:pt x="3819" y="12715"/>
                    <a:pt x="3084" y="12383"/>
                    <a:pt x="2372" y="11932"/>
                  </a:cubicBezTo>
                  <a:cubicBezTo>
                    <a:pt x="2064" y="11742"/>
                    <a:pt x="1803" y="11481"/>
                    <a:pt x="1590" y="11197"/>
                  </a:cubicBezTo>
                  <a:cubicBezTo>
                    <a:pt x="1258" y="10841"/>
                    <a:pt x="1092" y="10343"/>
                    <a:pt x="1139" y="9868"/>
                  </a:cubicBezTo>
                  <a:cubicBezTo>
                    <a:pt x="1163" y="9465"/>
                    <a:pt x="1139" y="9062"/>
                    <a:pt x="1139" y="8682"/>
                  </a:cubicBezTo>
                  <a:lnTo>
                    <a:pt x="1139" y="8421"/>
                  </a:lnTo>
                  <a:cubicBezTo>
                    <a:pt x="1115" y="8184"/>
                    <a:pt x="1163" y="7923"/>
                    <a:pt x="1305" y="7733"/>
                  </a:cubicBezTo>
                  <a:cubicBezTo>
                    <a:pt x="1376" y="7638"/>
                    <a:pt x="1447" y="7520"/>
                    <a:pt x="1471" y="7401"/>
                  </a:cubicBezTo>
                  <a:cubicBezTo>
                    <a:pt x="1685" y="6856"/>
                    <a:pt x="2017" y="6358"/>
                    <a:pt x="2420" y="5954"/>
                  </a:cubicBezTo>
                  <a:lnTo>
                    <a:pt x="2538" y="5836"/>
                  </a:lnTo>
                  <a:cubicBezTo>
                    <a:pt x="2823" y="5504"/>
                    <a:pt x="3108" y="5219"/>
                    <a:pt x="3440" y="4839"/>
                  </a:cubicBezTo>
                  <a:cubicBezTo>
                    <a:pt x="3535" y="4721"/>
                    <a:pt x="3653" y="4602"/>
                    <a:pt x="3772" y="4507"/>
                  </a:cubicBezTo>
                  <a:cubicBezTo>
                    <a:pt x="4341" y="4033"/>
                    <a:pt x="4958" y="3630"/>
                    <a:pt x="5622" y="3298"/>
                  </a:cubicBezTo>
                  <a:cubicBezTo>
                    <a:pt x="6286" y="2989"/>
                    <a:pt x="6927" y="2681"/>
                    <a:pt x="7591" y="2372"/>
                  </a:cubicBezTo>
                  <a:cubicBezTo>
                    <a:pt x="8137" y="2112"/>
                    <a:pt x="8730" y="1993"/>
                    <a:pt x="9346" y="1993"/>
                  </a:cubicBezTo>
                  <a:lnTo>
                    <a:pt x="10105" y="1993"/>
                  </a:lnTo>
                  <a:lnTo>
                    <a:pt x="11766" y="1993"/>
                  </a:lnTo>
                  <a:cubicBezTo>
                    <a:pt x="12051" y="1993"/>
                    <a:pt x="12311" y="2040"/>
                    <a:pt x="12572" y="2135"/>
                  </a:cubicBezTo>
                  <a:cubicBezTo>
                    <a:pt x="12644" y="2159"/>
                    <a:pt x="12738" y="2183"/>
                    <a:pt x="12810" y="2206"/>
                  </a:cubicBezTo>
                  <a:cubicBezTo>
                    <a:pt x="13711" y="2420"/>
                    <a:pt x="14565" y="2776"/>
                    <a:pt x="15324" y="3298"/>
                  </a:cubicBezTo>
                  <a:cubicBezTo>
                    <a:pt x="15490" y="3392"/>
                    <a:pt x="15632" y="3535"/>
                    <a:pt x="15775" y="3677"/>
                  </a:cubicBezTo>
                  <a:cubicBezTo>
                    <a:pt x="15917" y="3796"/>
                    <a:pt x="15964" y="3985"/>
                    <a:pt x="15941" y="4152"/>
                  </a:cubicBezTo>
                  <a:lnTo>
                    <a:pt x="15704" y="4246"/>
                  </a:lnTo>
                  <a:cubicBezTo>
                    <a:pt x="15466" y="4318"/>
                    <a:pt x="15253" y="4365"/>
                    <a:pt x="15063" y="4460"/>
                  </a:cubicBezTo>
                  <a:cubicBezTo>
                    <a:pt x="14873" y="4531"/>
                    <a:pt x="14684" y="4626"/>
                    <a:pt x="14565" y="4792"/>
                  </a:cubicBezTo>
                  <a:cubicBezTo>
                    <a:pt x="14257" y="5148"/>
                    <a:pt x="13972" y="5527"/>
                    <a:pt x="13735" y="5907"/>
                  </a:cubicBezTo>
                  <a:cubicBezTo>
                    <a:pt x="13640" y="6073"/>
                    <a:pt x="13592" y="6263"/>
                    <a:pt x="13616" y="6429"/>
                  </a:cubicBezTo>
                  <a:cubicBezTo>
                    <a:pt x="13616" y="6595"/>
                    <a:pt x="13640" y="6761"/>
                    <a:pt x="13664" y="6903"/>
                  </a:cubicBezTo>
                  <a:cubicBezTo>
                    <a:pt x="13664" y="6951"/>
                    <a:pt x="13664" y="7022"/>
                    <a:pt x="13687" y="7069"/>
                  </a:cubicBezTo>
                  <a:cubicBezTo>
                    <a:pt x="13569" y="7140"/>
                    <a:pt x="13474" y="7212"/>
                    <a:pt x="13379" y="7306"/>
                  </a:cubicBezTo>
                  <a:cubicBezTo>
                    <a:pt x="13118" y="7496"/>
                    <a:pt x="12857" y="7686"/>
                    <a:pt x="12596" y="7923"/>
                  </a:cubicBezTo>
                  <a:cubicBezTo>
                    <a:pt x="12098" y="8350"/>
                    <a:pt x="11695" y="8919"/>
                    <a:pt x="11457" y="9536"/>
                  </a:cubicBezTo>
                  <a:cubicBezTo>
                    <a:pt x="11410" y="9702"/>
                    <a:pt x="11386" y="9892"/>
                    <a:pt x="11386" y="10058"/>
                  </a:cubicBezTo>
                  <a:cubicBezTo>
                    <a:pt x="11386" y="10817"/>
                    <a:pt x="11552" y="11291"/>
                    <a:pt x="12501" y="11386"/>
                  </a:cubicBezTo>
                  <a:lnTo>
                    <a:pt x="12525" y="11386"/>
                  </a:lnTo>
                  <a:cubicBezTo>
                    <a:pt x="12525" y="11386"/>
                    <a:pt x="12525" y="11386"/>
                    <a:pt x="12525" y="11386"/>
                  </a:cubicBezTo>
                  <a:cubicBezTo>
                    <a:pt x="12501" y="11458"/>
                    <a:pt x="12477" y="11529"/>
                    <a:pt x="12454" y="11576"/>
                  </a:cubicBezTo>
                  <a:cubicBezTo>
                    <a:pt x="12051" y="12335"/>
                    <a:pt x="11766" y="13142"/>
                    <a:pt x="11647" y="13996"/>
                  </a:cubicBezTo>
                  <a:close/>
                  <a:moveTo>
                    <a:pt x="12904" y="13735"/>
                  </a:moveTo>
                  <a:cubicBezTo>
                    <a:pt x="12881" y="13450"/>
                    <a:pt x="12952" y="13189"/>
                    <a:pt x="13071" y="12928"/>
                  </a:cubicBezTo>
                  <a:cubicBezTo>
                    <a:pt x="13213" y="12620"/>
                    <a:pt x="13379" y="12311"/>
                    <a:pt x="13521" y="11979"/>
                  </a:cubicBezTo>
                  <a:lnTo>
                    <a:pt x="13687" y="11671"/>
                  </a:lnTo>
                  <a:cubicBezTo>
                    <a:pt x="13782" y="11458"/>
                    <a:pt x="13901" y="11386"/>
                    <a:pt x="14091" y="11386"/>
                  </a:cubicBezTo>
                  <a:lnTo>
                    <a:pt x="14162" y="11386"/>
                  </a:lnTo>
                  <a:lnTo>
                    <a:pt x="14257" y="11386"/>
                  </a:lnTo>
                  <a:cubicBezTo>
                    <a:pt x="14517" y="11363"/>
                    <a:pt x="14755" y="11197"/>
                    <a:pt x="14873" y="10936"/>
                  </a:cubicBezTo>
                  <a:cubicBezTo>
                    <a:pt x="14992" y="10746"/>
                    <a:pt x="14992" y="10509"/>
                    <a:pt x="14897" y="10319"/>
                  </a:cubicBezTo>
                  <a:cubicBezTo>
                    <a:pt x="14778" y="10153"/>
                    <a:pt x="14589" y="10058"/>
                    <a:pt x="14375" y="10058"/>
                  </a:cubicBezTo>
                  <a:lnTo>
                    <a:pt x="14375" y="10058"/>
                  </a:lnTo>
                  <a:cubicBezTo>
                    <a:pt x="14185" y="10082"/>
                    <a:pt x="13972" y="10105"/>
                    <a:pt x="13758" y="10153"/>
                  </a:cubicBezTo>
                  <a:cubicBezTo>
                    <a:pt x="13545" y="10224"/>
                    <a:pt x="13308" y="10248"/>
                    <a:pt x="13071" y="10248"/>
                  </a:cubicBezTo>
                  <a:cubicBezTo>
                    <a:pt x="12928" y="10248"/>
                    <a:pt x="12786" y="10248"/>
                    <a:pt x="12644" y="10224"/>
                  </a:cubicBezTo>
                  <a:cubicBezTo>
                    <a:pt x="12596" y="10224"/>
                    <a:pt x="12549" y="10200"/>
                    <a:pt x="12525" y="10153"/>
                  </a:cubicBezTo>
                  <a:cubicBezTo>
                    <a:pt x="12501" y="10129"/>
                    <a:pt x="12501" y="10105"/>
                    <a:pt x="12525" y="10082"/>
                  </a:cubicBezTo>
                  <a:cubicBezTo>
                    <a:pt x="12572" y="9892"/>
                    <a:pt x="12644" y="9726"/>
                    <a:pt x="12738" y="9584"/>
                  </a:cubicBezTo>
                  <a:cubicBezTo>
                    <a:pt x="13094" y="8991"/>
                    <a:pt x="13569" y="8516"/>
                    <a:pt x="14162" y="8184"/>
                  </a:cubicBezTo>
                  <a:cubicBezTo>
                    <a:pt x="14257" y="8113"/>
                    <a:pt x="14375" y="8089"/>
                    <a:pt x="14494" y="8065"/>
                  </a:cubicBezTo>
                  <a:lnTo>
                    <a:pt x="14565" y="8065"/>
                  </a:lnTo>
                  <a:cubicBezTo>
                    <a:pt x="14612" y="8065"/>
                    <a:pt x="14684" y="8065"/>
                    <a:pt x="14755" y="8065"/>
                  </a:cubicBezTo>
                  <a:cubicBezTo>
                    <a:pt x="14802" y="8065"/>
                    <a:pt x="14873" y="8065"/>
                    <a:pt x="14944" y="8065"/>
                  </a:cubicBezTo>
                  <a:cubicBezTo>
                    <a:pt x="15348" y="8018"/>
                    <a:pt x="15632" y="7662"/>
                    <a:pt x="15561" y="7259"/>
                  </a:cubicBezTo>
                  <a:cubicBezTo>
                    <a:pt x="15537" y="7045"/>
                    <a:pt x="15419" y="6879"/>
                    <a:pt x="15229" y="6808"/>
                  </a:cubicBezTo>
                  <a:cubicBezTo>
                    <a:pt x="15182" y="6785"/>
                    <a:pt x="15134" y="6761"/>
                    <a:pt x="15063" y="6737"/>
                  </a:cubicBezTo>
                  <a:cubicBezTo>
                    <a:pt x="14992" y="6713"/>
                    <a:pt x="14944" y="6690"/>
                    <a:pt x="14873" y="6666"/>
                  </a:cubicBezTo>
                  <a:cubicBezTo>
                    <a:pt x="14826" y="6642"/>
                    <a:pt x="14802" y="6595"/>
                    <a:pt x="14778" y="6547"/>
                  </a:cubicBezTo>
                  <a:cubicBezTo>
                    <a:pt x="14778" y="6500"/>
                    <a:pt x="14778" y="6452"/>
                    <a:pt x="14802" y="6405"/>
                  </a:cubicBezTo>
                  <a:lnTo>
                    <a:pt x="14873" y="6310"/>
                  </a:lnTo>
                  <a:cubicBezTo>
                    <a:pt x="15016" y="6097"/>
                    <a:pt x="15158" y="5883"/>
                    <a:pt x="15324" y="5693"/>
                  </a:cubicBezTo>
                  <a:cubicBezTo>
                    <a:pt x="15514" y="5480"/>
                    <a:pt x="15798" y="5385"/>
                    <a:pt x="16083" y="5409"/>
                  </a:cubicBezTo>
                  <a:lnTo>
                    <a:pt x="17340" y="5409"/>
                  </a:lnTo>
                  <a:cubicBezTo>
                    <a:pt x="17483" y="5409"/>
                    <a:pt x="17625" y="5409"/>
                    <a:pt x="17767" y="5385"/>
                  </a:cubicBezTo>
                  <a:cubicBezTo>
                    <a:pt x="18028" y="5338"/>
                    <a:pt x="18242" y="5148"/>
                    <a:pt x="18313" y="4887"/>
                  </a:cubicBezTo>
                  <a:cubicBezTo>
                    <a:pt x="18360" y="4650"/>
                    <a:pt x="18265" y="4389"/>
                    <a:pt x="18076" y="4246"/>
                  </a:cubicBezTo>
                  <a:cubicBezTo>
                    <a:pt x="17933" y="4128"/>
                    <a:pt x="17791" y="3962"/>
                    <a:pt x="17672" y="3819"/>
                  </a:cubicBezTo>
                  <a:cubicBezTo>
                    <a:pt x="17340" y="3392"/>
                    <a:pt x="17174" y="2847"/>
                    <a:pt x="17198" y="2325"/>
                  </a:cubicBezTo>
                  <a:cubicBezTo>
                    <a:pt x="17198" y="2206"/>
                    <a:pt x="17198" y="2088"/>
                    <a:pt x="17222" y="1969"/>
                  </a:cubicBezTo>
                  <a:cubicBezTo>
                    <a:pt x="17222" y="1779"/>
                    <a:pt x="17222" y="1566"/>
                    <a:pt x="17245" y="1376"/>
                  </a:cubicBezTo>
                  <a:cubicBezTo>
                    <a:pt x="17269" y="1329"/>
                    <a:pt x="17269" y="1281"/>
                    <a:pt x="17293" y="1234"/>
                  </a:cubicBezTo>
                  <a:lnTo>
                    <a:pt x="17293" y="1210"/>
                  </a:lnTo>
                  <a:lnTo>
                    <a:pt x="17340" y="1210"/>
                  </a:lnTo>
                  <a:cubicBezTo>
                    <a:pt x="17601" y="1210"/>
                    <a:pt x="17862" y="1281"/>
                    <a:pt x="18099" y="1400"/>
                  </a:cubicBezTo>
                  <a:cubicBezTo>
                    <a:pt x="18265" y="1471"/>
                    <a:pt x="18384" y="1590"/>
                    <a:pt x="18503" y="1732"/>
                  </a:cubicBezTo>
                  <a:lnTo>
                    <a:pt x="18526" y="1756"/>
                  </a:lnTo>
                  <a:cubicBezTo>
                    <a:pt x="18645" y="1898"/>
                    <a:pt x="18764" y="2017"/>
                    <a:pt x="18858" y="2159"/>
                  </a:cubicBezTo>
                  <a:cubicBezTo>
                    <a:pt x="19001" y="2325"/>
                    <a:pt x="19119" y="2467"/>
                    <a:pt x="19262" y="2610"/>
                  </a:cubicBezTo>
                  <a:cubicBezTo>
                    <a:pt x="19523" y="2871"/>
                    <a:pt x="19665" y="3226"/>
                    <a:pt x="19689" y="3606"/>
                  </a:cubicBezTo>
                  <a:lnTo>
                    <a:pt x="19689" y="4626"/>
                  </a:lnTo>
                  <a:lnTo>
                    <a:pt x="19689" y="5053"/>
                  </a:lnTo>
                  <a:lnTo>
                    <a:pt x="19689" y="5053"/>
                  </a:lnTo>
                  <a:cubicBezTo>
                    <a:pt x="19617" y="5077"/>
                    <a:pt x="19570" y="5124"/>
                    <a:pt x="19523" y="5172"/>
                  </a:cubicBezTo>
                  <a:cubicBezTo>
                    <a:pt x="19380" y="5314"/>
                    <a:pt x="19285" y="5504"/>
                    <a:pt x="19309" y="5717"/>
                  </a:cubicBezTo>
                  <a:cubicBezTo>
                    <a:pt x="19333" y="5931"/>
                    <a:pt x="19428" y="6097"/>
                    <a:pt x="19594" y="6215"/>
                  </a:cubicBezTo>
                  <a:cubicBezTo>
                    <a:pt x="19665" y="6286"/>
                    <a:pt x="19760" y="6334"/>
                    <a:pt x="19855" y="6381"/>
                  </a:cubicBezTo>
                  <a:cubicBezTo>
                    <a:pt x="19902" y="6405"/>
                    <a:pt x="19973" y="6429"/>
                    <a:pt x="20021" y="6476"/>
                  </a:cubicBezTo>
                  <a:cubicBezTo>
                    <a:pt x="20092" y="6524"/>
                    <a:pt x="20163" y="6571"/>
                    <a:pt x="20234" y="6618"/>
                  </a:cubicBezTo>
                  <a:lnTo>
                    <a:pt x="20258" y="6642"/>
                  </a:lnTo>
                  <a:lnTo>
                    <a:pt x="20234" y="6713"/>
                  </a:lnTo>
                  <a:cubicBezTo>
                    <a:pt x="20210" y="6761"/>
                    <a:pt x="20187" y="6832"/>
                    <a:pt x="20139" y="6879"/>
                  </a:cubicBezTo>
                  <a:cubicBezTo>
                    <a:pt x="19712" y="7401"/>
                    <a:pt x="19285" y="7923"/>
                    <a:pt x="18835" y="8421"/>
                  </a:cubicBezTo>
                  <a:cubicBezTo>
                    <a:pt x="18787" y="8469"/>
                    <a:pt x="18740" y="8516"/>
                    <a:pt x="18692" y="8564"/>
                  </a:cubicBezTo>
                  <a:lnTo>
                    <a:pt x="18597" y="8635"/>
                  </a:lnTo>
                  <a:lnTo>
                    <a:pt x="18218" y="8967"/>
                  </a:lnTo>
                  <a:cubicBezTo>
                    <a:pt x="17957" y="9204"/>
                    <a:pt x="17696" y="9441"/>
                    <a:pt x="17459" y="9678"/>
                  </a:cubicBezTo>
                  <a:cubicBezTo>
                    <a:pt x="17079" y="10011"/>
                    <a:pt x="16771" y="10390"/>
                    <a:pt x="16510" y="10817"/>
                  </a:cubicBezTo>
                  <a:cubicBezTo>
                    <a:pt x="16415" y="11007"/>
                    <a:pt x="16273" y="11173"/>
                    <a:pt x="16130" y="11315"/>
                  </a:cubicBezTo>
                  <a:lnTo>
                    <a:pt x="15964" y="11505"/>
                  </a:lnTo>
                  <a:cubicBezTo>
                    <a:pt x="15893" y="11600"/>
                    <a:pt x="15798" y="11695"/>
                    <a:pt x="15727" y="11790"/>
                  </a:cubicBezTo>
                  <a:lnTo>
                    <a:pt x="15585" y="11908"/>
                  </a:lnTo>
                  <a:cubicBezTo>
                    <a:pt x="15182" y="12383"/>
                    <a:pt x="14921" y="12976"/>
                    <a:pt x="14826" y="13616"/>
                  </a:cubicBezTo>
                  <a:cubicBezTo>
                    <a:pt x="14802" y="13735"/>
                    <a:pt x="14778" y="13830"/>
                    <a:pt x="14755" y="13948"/>
                  </a:cubicBezTo>
                  <a:cubicBezTo>
                    <a:pt x="14731" y="14067"/>
                    <a:pt x="14707" y="14209"/>
                    <a:pt x="14684" y="14328"/>
                  </a:cubicBezTo>
                  <a:cubicBezTo>
                    <a:pt x="14684" y="14494"/>
                    <a:pt x="14541" y="14636"/>
                    <a:pt x="14375" y="14660"/>
                  </a:cubicBezTo>
                  <a:lnTo>
                    <a:pt x="14114" y="14684"/>
                  </a:lnTo>
                  <a:cubicBezTo>
                    <a:pt x="13901" y="14731"/>
                    <a:pt x="13687" y="14731"/>
                    <a:pt x="13450" y="14731"/>
                  </a:cubicBezTo>
                  <a:cubicBezTo>
                    <a:pt x="13331" y="14755"/>
                    <a:pt x="13189" y="14731"/>
                    <a:pt x="13071" y="14707"/>
                  </a:cubicBezTo>
                  <a:lnTo>
                    <a:pt x="13071" y="14707"/>
                  </a:lnTo>
                  <a:lnTo>
                    <a:pt x="13071" y="14684"/>
                  </a:lnTo>
                  <a:lnTo>
                    <a:pt x="13071" y="14684"/>
                  </a:lnTo>
                  <a:cubicBezTo>
                    <a:pt x="13284" y="14375"/>
                    <a:pt x="13189" y="13948"/>
                    <a:pt x="12881" y="13735"/>
                  </a:cubicBezTo>
                  <a:close/>
                  <a:moveTo>
                    <a:pt x="21634" y="6192"/>
                  </a:moveTo>
                  <a:cubicBezTo>
                    <a:pt x="21634" y="6144"/>
                    <a:pt x="21634" y="6097"/>
                    <a:pt x="21610" y="6049"/>
                  </a:cubicBezTo>
                  <a:lnTo>
                    <a:pt x="21610" y="6002"/>
                  </a:lnTo>
                  <a:cubicBezTo>
                    <a:pt x="21705" y="5836"/>
                    <a:pt x="21871" y="5717"/>
                    <a:pt x="22061" y="5646"/>
                  </a:cubicBezTo>
                  <a:cubicBezTo>
                    <a:pt x="22820" y="5314"/>
                    <a:pt x="23603" y="5053"/>
                    <a:pt x="24433" y="4911"/>
                  </a:cubicBezTo>
                  <a:cubicBezTo>
                    <a:pt x="25263" y="4745"/>
                    <a:pt x="26022" y="4626"/>
                    <a:pt x="26734" y="4531"/>
                  </a:cubicBezTo>
                  <a:cubicBezTo>
                    <a:pt x="27090" y="4460"/>
                    <a:pt x="27445" y="4436"/>
                    <a:pt x="27801" y="4436"/>
                  </a:cubicBezTo>
                  <a:lnTo>
                    <a:pt x="27896" y="4436"/>
                  </a:lnTo>
                  <a:cubicBezTo>
                    <a:pt x="28940" y="4436"/>
                    <a:pt x="29960" y="4460"/>
                    <a:pt x="31003" y="4531"/>
                  </a:cubicBezTo>
                  <a:cubicBezTo>
                    <a:pt x="31430" y="4578"/>
                    <a:pt x="31881" y="4650"/>
                    <a:pt x="32308" y="4721"/>
                  </a:cubicBezTo>
                  <a:cubicBezTo>
                    <a:pt x="32522" y="4768"/>
                    <a:pt x="32711" y="4792"/>
                    <a:pt x="32925" y="4816"/>
                  </a:cubicBezTo>
                  <a:cubicBezTo>
                    <a:pt x="34372" y="5029"/>
                    <a:pt x="35724" y="5646"/>
                    <a:pt x="36910" y="6192"/>
                  </a:cubicBezTo>
                  <a:cubicBezTo>
                    <a:pt x="37645" y="6547"/>
                    <a:pt x="38357" y="6927"/>
                    <a:pt x="39069" y="7378"/>
                  </a:cubicBezTo>
                  <a:lnTo>
                    <a:pt x="39282" y="7496"/>
                  </a:lnTo>
                  <a:cubicBezTo>
                    <a:pt x="39899" y="7899"/>
                    <a:pt x="40444" y="8350"/>
                    <a:pt x="40942" y="8896"/>
                  </a:cubicBezTo>
                  <a:lnTo>
                    <a:pt x="40966" y="8919"/>
                  </a:lnTo>
                  <a:cubicBezTo>
                    <a:pt x="41441" y="9418"/>
                    <a:pt x="41891" y="9939"/>
                    <a:pt x="42271" y="10485"/>
                  </a:cubicBezTo>
                  <a:cubicBezTo>
                    <a:pt x="42413" y="10698"/>
                    <a:pt x="42579" y="10888"/>
                    <a:pt x="42722" y="11078"/>
                  </a:cubicBezTo>
                  <a:cubicBezTo>
                    <a:pt x="42745" y="11125"/>
                    <a:pt x="42769" y="11173"/>
                    <a:pt x="42793" y="11220"/>
                  </a:cubicBezTo>
                  <a:cubicBezTo>
                    <a:pt x="42745" y="11173"/>
                    <a:pt x="42674" y="11125"/>
                    <a:pt x="42627" y="11054"/>
                  </a:cubicBezTo>
                  <a:cubicBezTo>
                    <a:pt x="42555" y="11007"/>
                    <a:pt x="42461" y="10983"/>
                    <a:pt x="42389" y="10983"/>
                  </a:cubicBezTo>
                  <a:cubicBezTo>
                    <a:pt x="42223" y="10983"/>
                    <a:pt x="42057" y="11102"/>
                    <a:pt x="42034" y="11291"/>
                  </a:cubicBezTo>
                  <a:cubicBezTo>
                    <a:pt x="41962" y="11552"/>
                    <a:pt x="42010" y="11813"/>
                    <a:pt x="42152" y="12051"/>
                  </a:cubicBezTo>
                  <a:cubicBezTo>
                    <a:pt x="42318" y="12311"/>
                    <a:pt x="42461" y="12596"/>
                    <a:pt x="42603" y="12881"/>
                  </a:cubicBezTo>
                  <a:cubicBezTo>
                    <a:pt x="42793" y="13284"/>
                    <a:pt x="43030" y="13664"/>
                    <a:pt x="43291" y="14019"/>
                  </a:cubicBezTo>
                  <a:cubicBezTo>
                    <a:pt x="43647" y="14518"/>
                    <a:pt x="43931" y="15063"/>
                    <a:pt x="44145" y="15632"/>
                  </a:cubicBezTo>
                  <a:cubicBezTo>
                    <a:pt x="44240" y="15870"/>
                    <a:pt x="44311" y="16107"/>
                    <a:pt x="44382" y="16344"/>
                  </a:cubicBezTo>
                  <a:cubicBezTo>
                    <a:pt x="44406" y="16439"/>
                    <a:pt x="44429" y="16534"/>
                    <a:pt x="44453" y="16652"/>
                  </a:cubicBezTo>
                  <a:cubicBezTo>
                    <a:pt x="44192" y="16890"/>
                    <a:pt x="43836" y="17032"/>
                    <a:pt x="43457" y="17032"/>
                  </a:cubicBezTo>
                  <a:cubicBezTo>
                    <a:pt x="43125" y="17032"/>
                    <a:pt x="42769" y="17079"/>
                    <a:pt x="42461" y="17198"/>
                  </a:cubicBezTo>
                  <a:cubicBezTo>
                    <a:pt x="42152" y="17269"/>
                    <a:pt x="41844" y="17340"/>
                    <a:pt x="41535" y="17364"/>
                  </a:cubicBezTo>
                  <a:cubicBezTo>
                    <a:pt x="40895" y="17411"/>
                    <a:pt x="40255" y="17459"/>
                    <a:pt x="39662" y="17459"/>
                  </a:cubicBezTo>
                  <a:cubicBezTo>
                    <a:pt x="38476" y="17459"/>
                    <a:pt x="37313" y="17340"/>
                    <a:pt x="36175" y="17103"/>
                  </a:cubicBezTo>
                  <a:cubicBezTo>
                    <a:pt x="35321" y="16937"/>
                    <a:pt x="34514" y="16605"/>
                    <a:pt x="33803" y="16131"/>
                  </a:cubicBezTo>
                  <a:cubicBezTo>
                    <a:pt x="33494" y="15941"/>
                    <a:pt x="33186" y="15704"/>
                    <a:pt x="32901" y="15490"/>
                  </a:cubicBezTo>
                  <a:lnTo>
                    <a:pt x="32545" y="15229"/>
                  </a:lnTo>
                  <a:cubicBezTo>
                    <a:pt x="32545" y="15229"/>
                    <a:pt x="32949" y="14351"/>
                    <a:pt x="33043" y="14114"/>
                  </a:cubicBezTo>
                  <a:cubicBezTo>
                    <a:pt x="33186" y="13782"/>
                    <a:pt x="33209" y="13426"/>
                    <a:pt x="33162" y="13071"/>
                  </a:cubicBezTo>
                  <a:cubicBezTo>
                    <a:pt x="33138" y="12810"/>
                    <a:pt x="32972" y="12572"/>
                    <a:pt x="32711" y="12454"/>
                  </a:cubicBezTo>
                  <a:cubicBezTo>
                    <a:pt x="32688" y="12430"/>
                    <a:pt x="32616" y="12406"/>
                    <a:pt x="32569" y="12406"/>
                  </a:cubicBezTo>
                  <a:cubicBezTo>
                    <a:pt x="32450" y="12406"/>
                    <a:pt x="32356" y="12478"/>
                    <a:pt x="32308" y="12596"/>
                  </a:cubicBezTo>
                  <a:cubicBezTo>
                    <a:pt x="32284" y="12691"/>
                    <a:pt x="32261" y="12786"/>
                    <a:pt x="32261" y="12881"/>
                  </a:cubicBezTo>
                  <a:cubicBezTo>
                    <a:pt x="32166" y="13687"/>
                    <a:pt x="31834" y="14446"/>
                    <a:pt x="31264" y="15039"/>
                  </a:cubicBezTo>
                  <a:cubicBezTo>
                    <a:pt x="30814" y="15538"/>
                    <a:pt x="30339" y="16036"/>
                    <a:pt x="29841" y="16510"/>
                  </a:cubicBezTo>
                  <a:lnTo>
                    <a:pt x="29675" y="16652"/>
                  </a:lnTo>
                  <a:cubicBezTo>
                    <a:pt x="29177" y="17127"/>
                    <a:pt x="28608" y="17506"/>
                    <a:pt x="27991" y="17791"/>
                  </a:cubicBezTo>
                  <a:lnTo>
                    <a:pt x="26425" y="18479"/>
                  </a:lnTo>
                  <a:cubicBezTo>
                    <a:pt x="26046" y="18645"/>
                    <a:pt x="25643" y="18740"/>
                    <a:pt x="25239" y="18740"/>
                  </a:cubicBezTo>
                  <a:cubicBezTo>
                    <a:pt x="25239" y="18716"/>
                    <a:pt x="25263" y="18669"/>
                    <a:pt x="25310" y="18645"/>
                  </a:cubicBezTo>
                  <a:cubicBezTo>
                    <a:pt x="25334" y="18621"/>
                    <a:pt x="25358" y="18598"/>
                    <a:pt x="25358" y="18598"/>
                  </a:cubicBezTo>
                  <a:cubicBezTo>
                    <a:pt x="26141" y="17601"/>
                    <a:pt x="26852" y="16534"/>
                    <a:pt x="27445" y="15395"/>
                  </a:cubicBezTo>
                  <a:cubicBezTo>
                    <a:pt x="27564" y="15158"/>
                    <a:pt x="27659" y="14921"/>
                    <a:pt x="27706" y="14660"/>
                  </a:cubicBezTo>
                  <a:cubicBezTo>
                    <a:pt x="27754" y="14518"/>
                    <a:pt x="27777" y="14351"/>
                    <a:pt x="27801" y="14209"/>
                  </a:cubicBezTo>
                  <a:cubicBezTo>
                    <a:pt x="27849" y="14043"/>
                    <a:pt x="27872" y="13853"/>
                    <a:pt x="27943" y="13687"/>
                  </a:cubicBezTo>
                  <a:cubicBezTo>
                    <a:pt x="28038" y="13331"/>
                    <a:pt x="28062" y="12952"/>
                    <a:pt x="28015" y="12596"/>
                  </a:cubicBezTo>
                  <a:cubicBezTo>
                    <a:pt x="28015" y="12478"/>
                    <a:pt x="28015" y="12383"/>
                    <a:pt x="27991" y="12264"/>
                  </a:cubicBezTo>
                  <a:cubicBezTo>
                    <a:pt x="27991" y="12217"/>
                    <a:pt x="27991" y="12169"/>
                    <a:pt x="27967" y="12145"/>
                  </a:cubicBezTo>
                  <a:cubicBezTo>
                    <a:pt x="27943" y="11979"/>
                    <a:pt x="27801" y="11837"/>
                    <a:pt x="27635" y="11813"/>
                  </a:cubicBezTo>
                  <a:lnTo>
                    <a:pt x="27611" y="11813"/>
                  </a:lnTo>
                  <a:cubicBezTo>
                    <a:pt x="27422" y="11837"/>
                    <a:pt x="27256" y="11979"/>
                    <a:pt x="27256" y="12169"/>
                  </a:cubicBezTo>
                  <a:cubicBezTo>
                    <a:pt x="27232" y="12240"/>
                    <a:pt x="27232" y="12288"/>
                    <a:pt x="27232" y="12359"/>
                  </a:cubicBezTo>
                  <a:cubicBezTo>
                    <a:pt x="27184" y="12905"/>
                    <a:pt x="27090" y="13450"/>
                    <a:pt x="26900" y="13996"/>
                  </a:cubicBezTo>
                  <a:cubicBezTo>
                    <a:pt x="26852" y="14138"/>
                    <a:pt x="26805" y="14280"/>
                    <a:pt x="26757" y="14446"/>
                  </a:cubicBezTo>
                  <a:cubicBezTo>
                    <a:pt x="26686" y="14684"/>
                    <a:pt x="26568" y="14897"/>
                    <a:pt x="26425" y="15111"/>
                  </a:cubicBezTo>
                  <a:cubicBezTo>
                    <a:pt x="25785" y="16036"/>
                    <a:pt x="25263" y="16795"/>
                    <a:pt x="24694" y="17578"/>
                  </a:cubicBezTo>
                  <a:cubicBezTo>
                    <a:pt x="24480" y="17862"/>
                    <a:pt x="24243" y="18147"/>
                    <a:pt x="23958" y="18384"/>
                  </a:cubicBezTo>
                  <a:lnTo>
                    <a:pt x="23460" y="18858"/>
                  </a:lnTo>
                  <a:cubicBezTo>
                    <a:pt x="22986" y="19357"/>
                    <a:pt x="22464" y="19807"/>
                    <a:pt x="21942" y="20211"/>
                  </a:cubicBezTo>
                  <a:cubicBezTo>
                    <a:pt x="20637" y="21207"/>
                    <a:pt x="19214" y="22013"/>
                    <a:pt x="17720" y="22654"/>
                  </a:cubicBezTo>
                  <a:cubicBezTo>
                    <a:pt x="17530" y="22725"/>
                    <a:pt x="17340" y="22820"/>
                    <a:pt x="17127" y="22891"/>
                  </a:cubicBezTo>
                  <a:lnTo>
                    <a:pt x="16581" y="23128"/>
                  </a:lnTo>
                  <a:cubicBezTo>
                    <a:pt x="16510" y="23152"/>
                    <a:pt x="16439" y="23176"/>
                    <a:pt x="16344" y="23176"/>
                  </a:cubicBezTo>
                  <a:lnTo>
                    <a:pt x="16297" y="23176"/>
                  </a:lnTo>
                  <a:lnTo>
                    <a:pt x="16297" y="23152"/>
                  </a:lnTo>
                  <a:cubicBezTo>
                    <a:pt x="16297" y="23104"/>
                    <a:pt x="16273" y="23057"/>
                    <a:pt x="16273" y="22986"/>
                  </a:cubicBezTo>
                  <a:lnTo>
                    <a:pt x="16273" y="22393"/>
                  </a:lnTo>
                  <a:lnTo>
                    <a:pt x="16273" y="21444"/>
                  </a:lnTo>
                  <a:cubicBezTo>
                    <a:pt x="16297" y="20993"/>
                    <a:pt x="16415" y="20543"/>
                    <a:pt x="16652" y="20139"/>
                  </a:cubicBezTo>
                  <a:cubicBezTo>
                    <a:pt x="16700" y="20068"/>
                    <a:pt x="16747" y="19997"/>
                    <a:pt x="16842" y="19926"/>
                  </a:cubicBezTo>
                  <a:lnTo>
                    <a:pt x="16913" y="19855"/>
                  </a:lnTo>
                  <a:cubicBezTo>
                    <a:pt x="17056" y="19736"/>
                    <a:pt x="17079" y="19546"/>
                    <a:pt x="17008" y="19404"/>
                  </a:cubicBezTo>
                  <a:cubicBezTo>
                    <a:pt x="16937" y="19238"/>
                    <a:pt x="16795" y="19167"/>
                    <a:pt x="16629" y="19167"/>
                  </a:cubicBezTo>
                  <a:lnTo>
                    <a:pt x="16534" y="19167"/>
                  </a:lnTo>
                  <a:cubicBezTo>
                    <a:pt x="16320" y="19214"/>
                    <a:pt x="16130" y="19333"/>
                    <a:pt x="16036" y="19523"/>
                  </a:cubicBezTo>
                  <a:cubicBezTo>
                    <a:pt x="15656" y="19997"/>
                    <a:pt x="15395" y="20566"/>
                    <a:pt x="15324" y="21183"/>
                  </a:cubicBezTo>
                  <a:cubicBezTo>
                    <a:pt x="15300" y="21373"/>
                    <a:pt x="15300" y="21563"/>
                    <a:pt x="15277" y="21752"/>
                  </a:cubicBezTo>
                  <a:cubicBezTo>
                    <a:pt x="15277" y="21895"/>
                    <a:pt x="15277" y="22061"/>
                    <a:pt x="15253" y="22179"/>
                  </a:cubicBezTo>
                  <a:cubicBezTo>
                    <a:pt x="15229" y="22322"/>
                    <a:pt x="15229" y="22369"/>
                    <a:pt x="15205" y="22488"/>
                  </a:cubicBezTo>
                  <a:lnTo>
                    <a:pt x="15205" y="22511"/>
                  </a:lnTo>
                  <a:cubicBezTo>
                    <a:pt x="15205" y="22511"/>
                    <a:pt x="15205" y="22488"/>
                    <a:pt x="15205" y="22488"/>
                  </a:cubicBezTo>
                  <a:lnTo>
                    <a:pt x="15205" y="21729"/>
                  </a:lnTo>
                  <a:cubicBezTo>
                    <a:pt x="15205" y="20827"/>
                    <a:pt x="15205" y="19926"/>
                    <a:pt x="15229" y="19024"/>
                  </a:cubicBezTo>
                  <a:cubicBezTo>
                    <a:pt x="15229" y="18692"/>
                    <a:pt x="15229" y="18360"/>
                    <a:pt x="15253" y="18052"/>
                  </a:cubicBezTo>
                  <a:lnTo>
                    <a:pt x="15253" y="17957"/>
                  </a:lnTo>
                  <a:cubicBezTo>
                    <a:pt x="15300" y="17079"/>
                    <a:pt x="15419" y="16202"/>
                    <a:pt x="15609" y="15324"/>
                  </a:cubicBezTo>
                  <a:cubicBezTo>
                    <a:pt x="15632" y="15182"/>
                    <a:pt x="15680" y="15063"/>
                    <a:pt x="15751" y="14945"/>
                  </a:cubicBezTo>
                  <a:cubicBezTo>
                    <a:pt x="16107" y="14399"/>
                    <a:pt x="16368" y="13830"/>
                    <a:pt x="16557" y="13213"/>
                  </a:cubicBezTo>
                  <a:cubicBezTo>
                    <a:pt x="16700" y="12810"/>
                    <a:pt x="16866" y="12430"/>
                    <a:pt x="17056" y="12074"/>
                  </a:cubicBezTo>
                  <a:cubicBezTo>
                    <a:pt x="17198" y="11813"/>
                    <a:pt x="17364" y="11529"/>
                    <a:pt x="17530" y="11268"/>
                  </a:cubicBezTo>
                  <a:lnTo>
                    <a:pt x="17672" y="11078"/>
                  </a:lnTo>
                  <a:cubicBezTo>
                    <a:pt x="17720" y="10983"/>
                    <a:pt x="17791" y="10912"/>
                    <a:pt x="17862" y="10841"/>
                  </a:cubicBezTo>
                  <a:cubicBezTo>
                    <a:pt x="18313" y="10366"/>
                    <a:pt x="18787" y="9916"/>
                    <a:pt x="19285" y="9512"/>
                  </a:cubicBezTo>
                  <a:cubicBezTo>
                    <a:pt x="19617" y="9228"/>
                    <a:pt x="19926" y="8919"/>
                    <a:pt x="20163" y="8564"/>
                  </a:cubicBezTo>
                  <a:lnTo>
                    <a:pt x="20377" y="8303"/>
                  </a:lnTo>
                  <a:lnTo>
                    <a:pt x="20543" y="8113"/>
                  </a:lnTo>
                  <a:cubicBezTo>
                    <a:pt x="20756" y="7828"/>
                    <a:pt x="20993" y="7567"/>
                    <a:pt x="21230" y="7330"/>
                  </a:cubicBezTo>
                  <a:cubicBezTo>
                    <a:pt x="21586" y="7069"/>
                    <a:pt x="21729" y="6618"/>
                    <a:pt x="21634" y="6192"/>
                  </a:cubicBezTo>
                  <a:close/>
                  <a:moveTo>
                    <a:pt x="8730" y="57049"/>
                  </a:moveTo>
                  <a:cubicBezTo>
                    <a:pt x="8753" y="56503"/>
                    <a:pt x="8848" y="55982"/>
                    <a:pt x="8919" y="55460"/>
                  </a:cubicBezTo>
                  <a:cubicBezTo>
                    <a:pt x="8967" y="55294"/>
                    <a:pt x="9014" y="55128"/>
                    <a:pt x="9062" y="54985"/>
                  </a:cubicBezTo>
                  <a:lnTo>
                    <a:pt x="9133" y="54843"/>
                  </a:lnTo>
                  <a:cubicBezTo>
                    <a:pt x="9180" y="54677"/>
                    <a:pt x="9228" y="54535"/>
                    <a:pt x="9299" y="54392"/>
                  </a:cubicBezTo>
                  <a:lnTo>
                    <a:pt x="9346" y="54226"/>
                  </a:lnTo>
                  <a:cubicBezTo>
                    <a:pt x="9418" y="53965"/>
                    <a:pt x="9560" y="53776"/>
                    <a:pt x="9750" y="53609"/>
                  </a:cubicBezTo>
                  <a:lnTo>
                    <a:pt x="9750" y="53657"/>
                  </a:lnTo>
                  <a:cubicBezTo>
                    <a:pt x="9773" y="53752"/>
                    <a:pt x="9797" y="53847"/>
                    <a:pt x="9797" y="53942"/>
                  </a:cubicBezTo>
                  <a:lnTo>
                    <a:pt x="9797" y="55602"/>
                  </a:lnTo>
                  <a:cubicBezTo>
                    <a:pt x="9773" y="56005"/>
                    <a:pt x="9678" y="56385"/>
                    <a:pt x="9512" y="56764"/>
                  </a:cubicBezTo>
                  <a:cubicBezTo>
                    <a:pt x="9394" y="57025"/>
                    <a:pt x="9275" y="57310"/>
                    <a:pt x="9157" y="57571"/>
                  </a:cubicBezTo>
                  <a:cubicBezTo>
                    <a:pt x="9062" y="57784"/>
                    <a:pt x="8967" y="57998"/>
                    <a:pt x="8872" y="58211"/>
                  </a:cubicBezTo>
                  <a:lnTo>
                    <a:pt x="8872" y="58211"/>
                  </a:lnTo>
                  <a:cubicBezTo>
                    <a:pt x="8730" y="57832"/>
                    <a:pt x="8682" y="57429"/>
                    <a:pt x="8730" y="57049"/>
                  </a:cubicBezTo>
                  <a:close/>
                  <a:moveTo>
                    <a:pt x="35226" y="72895"/>
                  </a:moveTo>
                  <a:cubicBezTo>
                    <a:pt x="35178" y="72942"/>
                    <a:pt x="35107" y="72989"/>
                    <a:pt x="35036" y="72989"/>
                  </a:cubicBezTo>
                  <a:lnTo>
                    <a:pt x="34419" y="72989"/>
                  </a:lnTo>
                  <a:cubicBezTo>
                    <a:pt x="34206" y="72989"/>
                    <a:pt x="33945" y="72989"/>
                    <a:pt x="33708" y="72966"/>
                  </a:cubicBezTo>
                  <a:cubicBezTo>
                    <a:pt x="33589" y="72966"/>
                    <a:pt x="33447" y="72918"/>
                    <a:pt x="33352" y="72847"/>
                  </a:cubicBezTo>
                  <a:lnTo>
                    <a:pt x="33328" y="72823"/>
                  </a:lnTo>
                  <a:cubicBezTo>
                    <a:pt x="32877" y="72562"/>
                    <a:pt x="32474" y="72207"/>
                    <a:pt x="32189" y="71780"/>
                  </a:cubicBezTo>
                  <a:cubicBezTo>
                    <a:pt x="32047" y="71566"/>
                    <a:pt x="31929" y="71353"/>
                    <a:pt x="31786" y="71092"/>
                  </a:cubicBezTo>
                  <a:lnTo>
                    <a:pt x="31644" y="70855"/>
                  </a:lnTo>
                  <a:cubicBezTo>
                    <a:pt x="31929" y="70926"/>
                    <a:pt x="32189" y="71021"/>
                    <a:pt x="32427" y="71115"/>
                  </a:cubicBezTo>
                  <a:cubicBezTo>
                    <a:pt x="33043" y="71424"/>
                    <a:pt x="33708" y="71709"/>
                    <a:pt x="34372" y="72017"/>
                  </a:cubicBezTo>
                  <a:cubicBezTo>
                    <a:pt x="34704" y="72159"/>
                    <a:pt x="34965" y="72373"/>
                    <a:pt x="35178" y="72681"/>
                  </a:cubicBezTo>
                  <a:cubicBezTo>
                    <a:pt x="35226" y="72729"/>
                    <a:pt x="35249" y="72823"/>
                    <a:pt x="35226" y="7289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50"/>
            <p:cNvSpPr/>
            <p:nvPr/>
          </p:nvSpPr>
          <p:spPr>
            <a:xfrm>
              <a:off x="10621000" y="1598425"/>
              <a:ext cx="320850" cy="115075"/>
            </a:xfrm>
            <a:custGeom>
              <a:avLst/>
              <a:gdLst/>
              <a:ahLst/>
              <a:cxnLst/>
              <a:rect l="l" t="t" r="r" b="b"/>
              <a:pathLst>
                <a:path w="12834" h="4603" extrusionOk="0">
                  <a:moveTo>
                    <a:pt x="11790" y="2752"/>
                  </a:moveTo>
                  <a:cubicBezTo>
                    <a:pt x="12003" y="2515"/>
                    <a:pt x="12217" y="2277"/>
                    <a:pt x="12406" y="2017"/>
                  </a:cubicBezTo>
                  <a:cubicBezTo>
                    <a:pt x="12738" y="1613"/>
                    <a:pt x="12833" y="1020"/>
                    <a:pt x="12620" y="522"/>
                  </a:cubicBezTo>
                  <a:cubicBezTo>
                    <a:pt x="12596" y="475"/>
                    <a:pt x="12572" y="403"/>
                    <a:pt x="12572" y="332"/>
                  </a:cubicBezTo>
                  <a:cubicBezTo>
                    <a:pt x="12549" y="285"/>
                    <a:pt x="12525" y="214"/>
                    <a:pt x="12525" y="166"/>
                  </a:cubicBezTo>
                  <a:cubicBezTo>
                    <a:pt x="12477" y="71"/>
                    <a:pt x="12383" y="0"/>
                    <a:pt x="12288" y="0"/>
                  </a:cubicBezTo>
                  <a:lnTo>
                    <a:pt x="12288" y="0"/>
                  </a:lnTo>
                  <a:cubicBezTo>
                    <a:pt x="12193" y="24"/>
                    <a:pt x="12122" y="95"/>
                    <a:pt x="12074" y="166"/>
                  </a:cubicBezTo>
                  <a:cubicBezTo>
                    <a:pt x="11956" y="688"/>
                    <a:pt x="11671" y="1139"/>
                    <a:pt x="11291" y="1495"/>
                  </a:cubicBezTo>
                  <a:cubicBezTo>
                    <a:pt x="11244" y="1542"/>
                    <a:pt x="11197" y="1590"/>
                    <a:pt x="11149" y="1637"/>
                  </a:cubicBezTo>
                  <a:cubicBezTo>
                    <a:pt x="10936" y="1969"/>
                    <a:pt x="10627" y="2206"/>
                    <a:pt x="10271" y="2349"/>
                  </a:cubicBezTo>
                  <a:cubicBezTo>
                    <a:pt x="10129" y="2396"/>
                    <a:pt x="9963" y="2467"/>
                    <a:pt x="9821" y="2515"/>
                  </a:cubicBezTo>
                  <a:cubicBezTo>
                    <a:pt x="9536" y="2633"/>
                    <a:pt x="9251" y="2752"/>
                    <a:pt x="8967" y="2894"/>
                  </a:cubicBezTo>
                  <a:cubicBezTo>
                    <a:pt x="8208" y="3250"/>
                    <a:pt x="7354" y="3440"/>
                    <a:pt x="6476" y="3416"/>
                  </a:cubicBezTo>
                  <a:cubicBezTo>
                    <a:pt x="6025" y="3416"/>
                    <a:pt x="5598" y="3392"/>
                    <a:pt x="5148" y="3345"/>
                  </a:cubicBezTo>
                  <a:cubicBezTo>
                    <a:pt x="4816" y="3297"/>
                    <a:pt x="4507" y="3226"/>
                    <a:pt x="4199" y="3131"/>
                  </a:cubicBezTo>
                  <a:lnTo>
                    <a:pt x="3914" y="3060"/>
                  </a:lnTo>
                  <a:cubicBezTo>
                    <a:pt x="3250" y="2942"/>
                    <a:pt x="2610" y="2681"/>
                    <a:pt x="2088" y="2277"/>
                  </a:cubicBezTo>
                  <a:lnTo>
                    <a:pt x="1969" y="2183"/>
                  </a:lnTo>
                  <a:cubicBezTo>
                    <a:pt x="1661" y="2017"/>
                    <a:pt x="1352" y="1850"/>
                    <a:pt x="1020" y="1708"/>
                  </a:cubicBezTo>
                  <a:lnTo>
                    <a:pt x="902" y="1661"/>
                  </a:lnTo>
                  <a:cubicBezTo>
                    <a:pt x="759" y="1613"/>
                    <a:pt x="593" y="1590"/>
                    <a:pt x="427" y="1590"/>
                  </a:cubicBezTo>
                  <a:cubicBezTo>
                    <a:pt x="261" y="1590"/>
                    <a:pt x="119" y="1708"/>
                    <a:pt x="71" y="1850"/>
                  </a:cubicBezTo>
                  <a:cubicBezTo>
                    <a:pt x="0" y="1993"/>
                    <a:pt x="24" y="2159"/>
                    <a:pt x="143" y="2277"/>
                  </a:cubicBezTo>
                  <a:cubicBezTo>
                    <a:pt x="332" y="2443"/>
                    <a:pt x="522" y="2586"/>
                    <a:pt x="712" y="2728"/>
                  </a:cubicBezTo>
                  <a:cubicBezTo>
                    <a:pt x="949" y="2894"/>
                    <a:pt x="1186" y="3037"/>
                    <a:pt x="1400" y="3179"/>
                  </a:cubicBezTo>
                  <a:cubicBezTo>
                    <a:pt x="1637" y="3321"/>
                    <a:pt x="1851" y="3463"/>
                    <a:pt x="2088" y="3606"/>
                  </a:cubicBezTo>
                  <a:cubicBezTo>
                    <a:pt x="2301" y="3748"/>
                    <a:pt x="2562" y="3867"/>
                    <a:pt x="2823" y="3938"/>
                  </a:cubicBezTo>
                  <a:cubicBezTo>
                    <a:pt x="3155" y="4009"/>
                    <a:pt x="3511" y="4128"/>
                    <a:pt x="3891" y="4223"/>
                  </a:cubicBezTo>
                  <a:cubicBezTo>
                    <a:pt x="4555" y="4436"/>
                    <a:pt x="5243" y="4578"/>
                    <a:pt x="5930" y="4602"/>
                  </a:cubicBezTo>
                  <a:lnTo>
                    <a:pt x="6144" y="4602"/>
                  </a:lnTo>
                  <a:lnTo>
                    <a:pt x="6666" y="4602"/>
                  </a:lnTo>
                  <a:cubicBezTo>
                    <a:pt x="7662" y="4602"/>
                    <a:pt x="8635" y="4365"/>
                    <a:pt x="9512" y="3914"/>
                  </a:cubicBezTo>
                  <a:cubicBezTo>
                    <a:pt x="9583" y="3890"/>
                    <a:pt x="9678" y="3843"/>
                    <a:pt x="9773" y="3819"/>
                  </a:cubicBezTo>
                  <a:cubicBezTo>
                    <a:pt x="9868" y="3796"/>
                    <a:pt x="9939" y="3748"/>
                    <a:pt x="10010" y="3724"/>
                  </a:cubicBezTo>
                  <a:lnTo>
                    <a:pt x="10177" y="3653"/>
                  </a:lnTo>
                  <a:cubicBezTo>
                    <a:pt x="10556" y="3487"/>
                    <a:pt x="10959" y="3321"/>
                    <a:pt x="11339" y="3108"/>
                  </a:cubicBezTo>
                  <a:cubicBezTo>
                    <a:pt x="11505" y="3013"/>
                    <a:pt x="11647" y="2894"/>
                    <a:pt x="11790" y="275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50"/>
            <p:cNvSpPr/>
            <p:nvPr/>
          </p:nvSpPr>
          <p:spPr>
            <a:xfrm>
              <a:off x="10588975" y="1511250"/>
              <a:ext cx="53400" cy="48650"/>
            </a:xfrm>
            <a:custGeom>
              <a:avLst/>
              <a:gdLst/>
              <a:ahLst/>
              <a:cxnLst/>
              <a:rect l="l" t="t" r="r" b="b"/>
              <a:pathLst>
                <a:path w="2136" h="1946" extrusionOk="0">
                  <a:moveTo>
                    <a:pt x="1993" y="1424"/>
                  </a:moveTo>
                  <a:cubicBezTo>
                    <a:pt x="2135" y="1020"/>
                    <a:pt x="2064" y="593"/>
                    <a:pt x="1803" y="285"/>
                  </a:cubicBezTo>
                  <a:cubicBezTo>
                    <a:pt x="1613" y="95"/>
                    <a:pt x="1376" y="0"/>
                    <a:pt x="1115" y="24"/>
                  </a:cubicBezTo>
                  <a:lnTo>
                    <a:pt x="831" y="24"/>
                  </a:lnTo>
                  <a:cubicBezTo>
                    <a:pt x="546" y="24"/>
                    <a:pt x="285" y="190"/>
                    <a:pt x="143" y="451"/>
                  </a:cubicBezTo>
                  <a:cubicBezTo>
                    <a:pt x="0" y="712"/>
                    <a:pt x="24" y="1044"/>
                    <a:pt x="190" y="1305"/>
                  </a:cubicBezTo>
                  <a:cubicBezTo>
                    <a:pt x="332" y="1542"/>
                    <a:pt x="522" y="1708"/>
                    <a:pt x="759" y="1827"/>
                  </a:cubicBezTo>
                  <a:cubicBezTo>
                    <a:pt x="878" y="1898"/>
                    <a:pt x="1020" y="1922"/>
                    <a:pt x="1139" y="1945"/>
                  </a:cubicBezTo>
                  <a:lnTo>
                    <a:pt x="1186" y="1945"/>
                  </a:lnTo>
                  <a:cubicBezTo>
                    <a:pt x="1518" y="1945"/>
                    <a:pt x="1851" y="1732"/>
                    <a:pt x="1993" y="142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50"/>
            <p:cNvSpPr/>
            <p:nvPr/>
          </p:nvSpPr>
          <p:spPr>
            <a:xfrm>
              <a:off x="10903275" y="1461425"/>
              <a:ext cx="39150" cy="44500"/>
            </a:xfrm>
            <a:custGeom>
              <a:avLst/>
              <a:gdLst/>
              <a:ahLst/>
              <a:cxnLst/>
              <a:rect l="l" t="t" r="r" b="b"/>
              <a:pathLst>
                <a:path w="1566" h="1780" extrusionOk="0">
                  <a:moveTo>
                    <a:pt x="24" y="1092"/>
                  </a:moveTo>
                  <a:cubicBezTo>
                    <a:pt x="24" y="1210"/>
                    <a:pt x="48" y="1305"/>
                    <a:pt x="95" y="1424"/>
                  </a:cubicBezTo>
                  <a:cubicBezTo>
                    <a:pt x="238" y="1661"/>
                    <a:pt x="499" y="1780"/>
                    <a:pt x="783" y="1756"/>
                  </a:cubicBezTo>
                  <a:lnTo>
                    <a:pt x="807" y="1756"/>
                  </a:lnTo>
                  <a:cubicBezTo>
                    <a:pt x="1092" y="1756"/>
                    <a:pt x="1352" y="1590"/>
                    <a:pt x="1447" y="1305"/>
                  </a:cubicBezTo>
                  <a:cubicBezTo>
                    <a:pt x="1542" y="1021"/>
                    <a:pt x="1566" y="712"/>
                    <a:pt x="1471" y="428"/>
                  </a:cubicBezTo>
                  <a:cubicBezTo>
                    <a:pt x="1424" y="167"/>
                    <a:pt x="1186" y="1"/>
                    <a:pt x="926" y="24"/>
                  </a:cubicBezTo>
                  <a:lnTo>
                    <a:pt x="831" y="24"/>
                  </a:lnTo>
                  <a:lnTo>
                    <a:pt x="736" y="24"/>
                  </a:lnTo>
                  <a:lnTo>
                    <a:pt x="641" y="24"/>
                  </a:lnTo>
                  <a:cubicBezTo>
                    <a:pt x="380" y="24"/>
                    <a:pt x="166" y="190"/>
                    <a:pt x="95" y="451"/>
                  </a:cubicBezTo>
                  <a:cubicBezTo>
                    <a:pt x="48" y="546"/>
                    <a:pt x="24" y="665"/>
                    <a:pt x="24" y="760"/>
                  </a:cubicBezTo>
                  <a:cubicBezTo>
                    <a:pt x="24" y="807"/>
                    <a:pt x="24" y="855"/>
                    <a:pt x="0" y="902"/>
                  </a:cubicBezTo>
                  <a:cubicBezTo>
                    <a:pt x="0" y="926"/>
                    <a:pt x="0" y="926"/>
                    <a:pt x="0" y="950"/>
                  </a:cubicBezTo>
                  <a:cubicBezTo>
                    <a:pt x="0" y="1021"/>
                    <a:pt x="0" y="1044"/>
                    <a:pt x="24" y="109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9" name="Google Shape;949;p50"/>
          <p:cNvGrpSpPr/>
          <p:nvPr/>
        </p:nvGrpSpPr>
        <p:grpSpPr>
          <a:xfrm flipH="1">
            <a:off x="8396438" y="4808839"/>
            <a:ext cx="643950" cy="195675"/>
            <a:chOff x="806663" y="3241275"/>
            <a:chExt cx="643950" cy="195675"/>
          </a:xfrm>
        </p:grpSpPr>
        <p:sp>
          <p:nvSpPr>
            <p:cNvPr id="950" name="Google Shape;950;p50"/>
            <p:cNvSpPr/>
            <p:nvPr/>
          </p:nvSpPr>
          <p:spPr>
            <a:xfrm>
              <a:off x="808238" y="3264300"/>
              <a:ext cx="600025" cy="172650"/>
            </a:xfrm>
            <a:custGeom>
              <a:avLst/>
              <a:gdLst/>
              <a:ahLst/>
              <a:cxnLst/>
              <a:rect l="l" t="t" r="r" b="b"/>
              <a:pathLst>
                <a:path w="24001" h="6906" extrusionOk="0">
                  <a:moveTo>
                    <a:pt x="22870" y="858"/>
                  </a:moveTo>
                  <a:cubicBezTo>
                    <a:pt x="22054" y="1026"/>
                    <a:pt x="21406" y="1570"/>
                    <a:pt x="20694" y="1967"/>
                  </a:cubicBezTo>
                  <a:cubicBezTo>
                    <a:pt x="20673" y="1967"/>
                    <a:pt x="20652" y="1988"/>
                    <a:pt x="20652" y="1988"/>
                  </a:cubicBezTo>
                  <a:cubicBezTo>
                    <a:pt x="19941" y="2156"/>
                    <a:pt x="19334" y="2469"/>
                    <a:pt x="18727" y="2930"/>
                  </a:cubicBezTo>
                  <a:cubicBezTo>
                    <a:pt x="18497" y="3118"/>
                    <a:pt x="18141" y="3537"/>
                    <a:pt x="17744" y="3871"/>
                  </a:cubicBezTo>
                  <a:cubicBezTo>
                    <a:pt x="18100" y="3034"/>
                    <a:pt x="18497" y="2156"/>
                    <a:pt x="17535" y="1570"/>
                  </a:cubicBezTo>
                  <a:cubicBezTo>
                    <a:pt x="17576" y="1381"/>
                    <a:pt x="17618" y="1172"/>
                    <a:pt x="17576" y="942"/>
                  </a:cubicBezTo>
                  <a:cubicBezTo>
                    <a:pt x="17556" y="377"/>
                    <a:pt x="16991" y="0"/>
                    <a:pt x="16426" y="293"/>
                  </a:cubicBezTo>
                  <a:cubicBezTo>
                    <a:pt x="15735" y="649"/>
                    <a:pt x="15317" y="1444"/>
                    <a:pt x="14961" y="2114"/>
                  </a:cubicBezTo>
                  <a:cubicBezTo>
                    <a:pt x="14815" y="2469"/>
                    <a:pt x="14647" y="2783"/>
                    <a:pt x="14501" y="3118"/>
                  </a:cubicBezTo>
                  <a:cubicBezTo>
                    <a:pt x="14333" y="2407"/>
                    <a:pt x="14082" y="1779"/>
                    <a:pt x="13287" y="1633"/>
                  </a:cubicBezTo>
                  <a:cubicBezTo>
                    <a:pt x="12952" y="1277"/>
                    <a:pt x="12408" y="1214"/>
                    <a:pt x="11990" y="1591"/>
                  </a:cubicBezTo>
                  <a:cubicBezTo>
                    <a:pt x="11341" y="2218"/>
                    <a:pt x="11467" y="3055"/>
                    <a:pt x="11404" y="3829"/>
                  </a:cubicBezTo>
                  <a:cubicBezTo>
                    <a:pt x="10714" y="3055"/>
                    <a:pt x="10149" y="2177"/>
                    <a:pt x="9165" y="1758"/>
                  </a:cubicBezTo>
                  <a:cubicBezTo>
                    <a:pt x="8684" y="1549"/>
                    <a:pt x="7910" y="1737"/>
                    <a:pt x="7847" y="2323"/>
                  </a:cubicBezTo>
                  <a:cubicBezTo>
                    <a:pt x="7575" y="2197"/>
                    <a:pt x="7261" y="2156"/>
                    <a:pt x="6885" y="2197"/>
                  </a:cubicBezTo>
                  <a:cubicBezTo>
                    <a:pt x="6592" y="2218"/>
                    <a:pt x="6257" y="2407"/>
                    <a:pt x="6110" y="2679"/>
                  </a:cubicBezTo>
                  <a:cubicBezTo>
                    <a:pt x="6069" y="2637"/>
                    <a:pt x="6027" y="2616"/>
                    <a:pt x="6006" y="2595"/>
                  </a:cubicBezTo>
                  <a:cubicBezTo>
                    <a:pt x="5315" y="2051"/>
                    <a:pt x="4562" y="1633"/>
                    <a:pt x="3704" y="1988"/>
                  </a:cubicBezTo>
                  <a:cubicBezTo>
                    <a:pt x="2783" y="2386"/>
                    <a:pt x="3851" y="3829"/>
                    <a:pt x="4980" y="5001"/>
                  </a:cubicBezTo>
                  <a:cubicBezTo>
                    <a:pt x="4353" y="4813"/>
                    <a:pt x="3725" y="4583"/>
                    <a:pt x="3181" y="4290"/>
                  </a:cubicBezTo>
                  <a:cubicBezTo>
                    <a:pt x="2344" y="3850"/>
                    <a:pt x="1403" y="3620"/>
                    <a:pt x="482" y="3850"/>
                  </a:cubicBezTo>
                  <a:cubicBezTo>
                    <a:pt x="168" y="3934"/>
                    <a:pt x="1" y="4311"/>
                    <a:pt x="189" y="4583"/>
                  </a:cubicBezTo>
                  <a:cubicBezTo>
                    <a:pt x="942" y="5817"/>
                    <a:pt x="1988" y="6152"/>
                    <a:pt x="3286" y="6654"/>
                  </a:cubicBezTo>
                  <a:cubicBezTo>
                    <a:pt x="3851" y="6884"/>
                    <a:pt x="4667" y="6905"/>
                    <a:pt x="4750" y="6152"/>
                  </a:cubicBezTo>
                  <a:cubicBezTo>
                    <a:pt x="4750" y="6089"/>
                    <a:pt x="4750" y="6068"/>
                    <a:pt x="4708" y="6026"/>
                  </a:cubicBezTo>
                  <a:cubicBezTo>
                    <a:pt x="5483" y="6257"/>
                    <a:pt x="6215" y="6550"/>
                    <a:pt x="6989" y="6759"/>
                  </a:cubicBezTo>
                  <a:cubicBezTo>
                    <a:pt x="7491" y="6884"/>
                    <a:pt x="7805" y="6466"/>
                    <a:pt x="7742" y="6068"/>
                  </a:cubicBezTo>
                  <a:cubicBezTo>
                    <a:pt x="7805" y="6131"/>
                    <a:pt x="7847" y="6152"/>
                    <a:pt x="7889" y="6194"/>
                  </a:cubicBezTo>
                  <a:cubicBezTo>
                    <a:pt x="8349" y="6675"/>
                    <a:pt x="9144" y="6361"/>
                    <a:pt x="9270" y="5775"/>
                  </a:cubicBezTo>
                  <a:cubicBezTo>
                    <a:pt x="9709" y="6047"/>
                    <a:pt x="10421" y="5880"/>
                    <a:pt x="10609" y="5441"/>
                  </a:cubicBezTo>
                  <a:cubicBezTo>
                    <a:pt x="10839" y="5713"/>
                    <a:pt x="11090" y="5943"/>
                    <a:pt x="11404" y="6152"/>
                  </a:cubicBezTo>
                  <a:cubicBezTo>
                    <a:pt x="11509" y="6194"/>
                    <a:pt x="11592" y="6257"/>
                    <a:pt x="11697" y="6257"/>
                  </a:cubicBezTo>
                  <a:cubicBezTo>
                    <a:pt x="12178" y="6717"/>
                    <a:pt x="13120" y="6654"/>
                    <a:pt x="13287" y="5859"/>
                  </a:cubicBezTo>
                  <a:cubicBezTo>
                    <a:pt x="13287" y="5817"/>
                    <a:pt x="13329" y="5775"/>
                    <a:pt x="13329" y="5734"/>
                  </a:cubicBezTo>
                  <a:cubicBezTo>
                    <a:pt x="13475" y="5880"/>
                    <a:pt x="13685" y="5985"/>
                    <a:pt x="13957" y="5985"/>
                  </a:cubicBezTo>
                  <a:cubicBezTo>
                    <a:pt x="14815" y="6068"/>
                    <a:pt x="15359" y="5315"/>
                    <a:pt x="15756" y="4625"/>
                  </a:cubicBezTo>
                  <a:cubicBezTo>
                    <a:pt x="15735" y="4792"/>
                    <a:pt x="15735" y="4918"/>
                    <a:pt x="15756" y="5085"/>
                  </a:cubicBezTo>
                  <a:cubicBezTo>
                    <a:pt x="15777" y="5420"/>
                    <a:pt x="15986" y="5817"/>
                    <a:pt x="16363" y="5859"/>
                  </a:cubicBezTo>
                  <a:cubicBezTo>
                    <a:pt x="17158" y="5985"/>
                    <a:pt x="17744" y="5734"/>
                    <a:pt x="18267" y="5336"/>
                  </a:cubicBezTo>
                  <a:cubicBezTo>
                    <a:pt x="18372" y="5399"/>
                    <a:pt x="18497" y="5420"/>
                    <a:pt x="18665" y="5399"/>
                  </a:cubicBezTo>
                  <a:cubicBezTo>
                    <a:pt x="19711" y="5252"/>
                    <a:pt x="21510" y="4415"/>
                    <a:pt x="21824" y="3244"/>
                  </a:cubicBezTo>
                  <a:cubicBezTo>
                    <a:pt x="21991" y="3139"/>
                    <a:pt x="22159" y="3034"/>
                    <a:pt x="22347" y="2930"/>
                  </a:cubicBezTo>
                  <a:cubicBezTo>
                    <a:pt x="22766" y="3578"/>
                    <a:pt x="24000" y="3432"/>
                    <a:pt x="24000" y="2469"/>
                  </a:cubicBezTo>
                  <a:lnTo>
                    <a:pt x="24000" y="1674"/>
                  </a:lnTo>
                  <a:cubicBezTo>
                    <a:pt x="24000" y="1109"/>
                    <a:pt x="23414" y="754"/>
                    <a:pt x="22870" y="858"/>
                  </a:cubicBezTo>
                  <a:close/>
                  <a:moveTo>
                    <a:pt x="4353" y="6068"/>
                  </a:moveTo>
                  <a:cubicBezTo>
                    <a:pt x="4185" y="6340"/>
                    <a:pt x="3223" y="5754"/>
                    <a:pt x="2993" y="5671"/>
                  </a:cubicBezTo>
                  <a:cubicBezTo>
                    <a:pt x="2470" y="5524"/>
                    <a:pt x="2009" y="5231"/>
                    <a:pt x="1633" y="4876"/>
                  </a:cubicBezTo>
                  <a:cubicBezTo>
                    <a:pt x="2365" y="5064"/>
                    <a:pt x="3014" y="5587"/>
                    <a:pt x="3746" y="5775"/>
                  </a:cubicBezTo>
                  <a:cubicBezTo>
                    <a:pt x="3976" y="5838"/>
                    <a:pt x="4206" y="5922"/>
                    <a:pt x="4457" y="5985"/>
                  </a:cubicBezTo>
                  <a:cubicBezTo>
                    <a:pt x="4416" y="5985"/>
                    <a:pt x="4374" y="6026"/>
                    <a:pt x="4353" y="60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50"/>
            <p:cNvSpPr/>
            <p:nvPr/>
          </p:nvSpPr>
          <p:spPr>
            <a:xfrm>
              <a:off x="806663" y="3241275"/>
              <a:ext cx="643950" cy="188350"/>
            </a:xfrm>
            <a:custGeom>
              <a:avLst/>
              <a:gdLst/>
              <a:ahLst/>
              <a:cxnLst/>
              <a:rect l="l" t="t" r="r" b="b"/>
              <a:pathLst>
                <a:path w="25758" h="7534" extrusionOk="0">
                  <a:moveTo>
                    <a:pt x="4709" y="4897"/>
                  </a:moveTo>
                  <a:cubicBezTo>
                    <a:pt x="4499" y="4583"/>
                    <a:pt x="4311" y="4332"/>
                    <a:pt x="4144" y="4060"/>
                  </a:cubicBezTo>
                  <a:cubicBezTo>
                    <a:pt x="4039" y="3872"/>
                    <a:pt x="3997" y="3704"/>
                    <a:pt x="3914" y="3474"/>
                  </a:cubicBezTo>
                  <a:cubicBezTo>
                    <a:pt x="3767" y="3098"/>
                    <a:pt x="3725" y="2679"/>
                    <a:pt x="3767" y="2261"/>
                  </a:cubicBezTo>
                  <a:cubicBezTo>
                    <a:pt x="3809" y="1633"/>
                    <a:pt x="4290" y="1214"/>
                    <a:pt x="4918" y="1361"/>
                  </a:cubicBezTo>
                  <a:cubicBezTo>
                    <a:pt x="5567" y="1528"/>
                    <a:pt x="6215" y="1675"/>
                    <a:pt x="6822" y="2051"/>
                  </a:cubicBezTo>
                  <a:cubicBezTo>
                    <a:pt x="7387" y="2386"/>
                    <a:pt x="7994" y="2700"/>
                    <a:pt x="8600" y="3014"/>
                  </a:cubicBezTo>
                  <a:cubicBezTo>
                    <a:pt x="8852" y="3139"/>
                    <a:pt x="9124" y="3223"/>
                    <a:pt x="9417" y="3328"/>
                  </a:cubicBezTo>
                  <a:cubicBezTo>
                    <a:pt x="9772" y="2993"/>
                    <a:pt x="9877" y="2595"/>
                    <a:pt x="10044" y="2240"/>
                  </a:cubicBezTo>
                  <a:cubicBezTo>
                    <a:pt x="10253" y="1779"/>
                    <a:pt x="10421" y="1319"/>
                    <a:pt x="10672" y="859"/>
                  </a:cubicBezTo>
                  <a:cubicBezTo>
                    <a:pt x="10881" y="440"/>
                    <a:pt x="11258" y="273"/>
                    <a:pt x="11760" y="273"/>
                  </a:cubicBezTo>
                  <a:cubicBezTo>
                    <a:pt x="12199" y="273"/>
                    <a:pt x="12492" y="419"/>
                    <a:pt x="12681" y="817"/>
                  </a:cubicBezTo>
                  <a:cubicBezTo>
                    <a:pt x="12890" y="1235"/>
                    <a:pt x="13099" y="1654"/>
                    <a:pt x="13329" y="2072"/>
                  </a:cubicBezTo>
                  <a:cubicBezTo>
                    <a:pt x="13413" y="2240"/>
                    <a:pt x="13538" y="2323"/>
                    <a:pt x="13664" y="2512"/>
                  </a:cubicBezTo>
                  <a:cubicBezTo>
                    <a:pt x="14187" y="1989"/>
                    <a:pt x="14710" y="1507"/>
                    <a:pt x="15212" y="1005"/>
                  </a:cubicBezTo>
                  <a:cubicBezTo>
                    <a:pt x="15484" y="712"/>
                    <a:pt x="15798" y="524"/>
                    <a:pt x="16133" y="315"/>
                  </a:cubicBezTo>
                  <a:cubicBezTo>
                    <a:pt x="16656" y="1"/>
                    <a:pt x="17200" y="1"/>
                    <a:pt x="17744" y="64"/>
                  </a:cubicBezTo>
                  <a:cubicBezTo>
                    <a:pt x="18100" y="85"/>
                    <a:pt x="18267" y="273"/>
                    <a:pt x="18330" y="629"/>
                  </a:cubicBezTo>
                  <a:cubicBezTo>
                    <a:pt x="18351" y="921"/>
                    <a:pt x="18351" y="1214"/>
                    <a:pt x="18351" y="1528"/>
                  </a:cubicBezTo>
                  <a:cubicBezTo>
                    <a:pt x="18351" y="1737"/>
                    <a:pt x="18414" y="1926"/>
                    <a:pt x="18435" y="2177"/>
                  </a:cubicBezTo>
                  <a:cubicBezTo>
                    <a:pt x="18623" y="2156"/>
                    <a:pt x="18748" y="2135"/>
                    <a:pt x="18874" y="2072"/>
                  </a:cubicBezTo>
                  <a:cubicBezTo>
                    <a:pt x="19983" y="1675"/>
                    <a:pt x="21071" y="1256"/>
                    <a:pt x="22285" y="1214"/>
                  </a:cubicBezTo>
                  <a:cubicBezTo>
                    <a:pt x="22494" y="1214"/>
                    <a:pt x="22661" y="1110"/>
                    <a:pt x="22870" y="1047"/>
                  </a:cubicBezTo>
                  <a:cubicBezTo>
                    <a:pt x="23561" y="880"/>
                    <a:pt x="24210" y="1047"/>
                    <a:pt x="24858" y="1256"/>
                  </a:cubicBezTo>
                  <a:cubicBezTo>
                    <a:pt x="24963" y="1298"/>
                    <a:pt x="25109" y="1361"/>
                    <a:pt x="25151" y="1465"/>
                  </a:cubicBezTo>
                  <a:cubicBezTo>
                    <a:pt x="25465" y="2135"/>
                    <a:pt x="25758" y="2784"/>
                    <a:pt x="25339" y="3495"/>
                  </a:cubicBezTo>
                  <a:cubicBezTo>
                    <a:pt x="25214" y="3725"/>
                    <a:pt x="25046" y="3934"/>
                    <a:pt x="24900" y="4144"/>
                  </a:cubicBezTo>
                  <a:lnTo>
                    <a:pt x="23707" y="5797"/>
                  </a:lnTo>
                  <a:cubicBezTo>
                    <a:pt x="23645" y="5922"/>
                    <a:pt x="23561" y="6027"/>
                    <a:pt x="23435" y="6131"/>
                  </a:cubicBezTo>
                  <a:cubicBezTo>
                    <a:pt x="23268" y="6257"/>
                    <a:pt x="23121" y="6257"/>
                    <a:pt x="22933" y="6152"/>
                  </a:cubicBezTo>
                  <a:cubicBezTo>
                    <a:pt x="22766" y="6048"/>
                    <a:pt x="22661" y="5901"/>
                    <a:pt x="22703" y="5713"/>
                  </a:cubicBezTo>
                  <a:cubicBezTo>
                    <a:pt x="22745" y="5462"/>
                    <a:pt x="22829" y="5253"/>
                    <a:pt x="22954" y="5043"/>
                  </a:cubicBezTo>
                  <a:cubicBezTo>
                    <a:pt x="23268" y="4562"/>
                    <a:pt x="23645" y="4081"/>
                    <a:pt x="23979" y="3621"/>
                  </a:cubicBezTo>
                  <a:cubicBezTo>
                    <a:pt x="24126" y="3411"/>
                    <a:pt x="24314" y="3202"/>
                    <a:pt x="24419" y="2951"/>
                  </a:cubicBezTo>
                  <a:cubicBezTo>
                    <a:pt x="24628" y="2533"/>
                    <a:pt x="24398" y="2114"/>
                    <a:pt x="23917" y="2051"/>
                  </a:cubicBezTo>
                  <a:cubicBezTo>
                    <a:pt x="23707" y="2010"/>
                    <a:pt x="23498" y="1989"/>
                    <a:pt x="23289" y="2010"/>
                  </a:cubicBezTo>
                  <a:cubicBezTo>
                    <a:pt x="21971" y="2219"/>
                    <a:pt x="20590" y="2386"/>
                    <a:pt x="19376" y="2951"/>
                  </a:cubicBezTo>
                  <a:cubicBezTo>
                    <a:pt x="18895" y="3202"/>
                    <a:pt x="18414" y="3223"/>
                    <a:pt x="17912" y="3160"/>
                  </a:cubicBezTo>
                  <a:cubicBezTo>
                    <a:pt x="17514" y="3118"/>
                    <a:pt x="17326" y="2930"/>
                    <a:pt x="17305" y="2512"/>
                  </a:cubicBezTo>
                  <a:cubicBezTo>
                    <a:pt x="17284" y="2198"/>
                    <a:pt x="17305" y="1863"/>
                    <a:pt x="17305" y="1549"/>
                  </a:cubicBezTo>
                  <a:cubicBezTo>
                    <a:pt x="17305" y="1382"/>
                    <a:pt x="17263" y="1214"/>
                    <a:pt x="17221" y="1005"/>
                  </a:cubicBezTo>
                  <a:cubicBezTo>
                    <a:pt x="16656" y="1068"/>
                    <a:pt x="16259" y="1319"/>
                    <a:pt x="15903" y="1675"/>
                  </a:cubicBezTo>
                  <a:cubicBezTo>
                    <a:pt x="15443" y="2156"/>
                    <a:pt x="14982" y="2595"/>
                    <a:pt x="14543" y="3056"/>
                  </a:cubicBezTo>
                  <a:cubicBezTo>
                    <a:pt x="14375" y="3223"/>
                    <a:pt x="14250" y="3349"/>
                    <a:pt x="14082" y="3474"/>
                  </a:cubicBezTo>
                  <a:cubicBezTo>
                    <a:pt x="13643" y="3767"/>
                    <a:pt x="13078" y="3662"/>
                    <a:pt x="12806" y="3223"/>
                  </a:cubicBezTo>
                  <a:cubicBezTo>
                    <a:pt x="12555" y="2805"/>
                    <a:pt x="12346" y="2323"/>
                    <a:pt x="12095" y="1884"/>
                  </a:cubicBezTo>
                  <a:cubicBezTo>
                    <a:pt x="11990" y="1675"/>
                    <a:pt x="11865" y="1486"/>
                    <a:pt x="11718" y="1235"/>
                  </a:cubicBezTo>
                  <a:cubicBezTo>
                    <a:pt x="11572" y="1361"/>
                    <a:pt x="11446" y="1465"/>
                    <a:pt x="11404" y="1570"/>
                  </a:cubicBezTo>
                  <a:cubicBezTo>
                    <a:pt x="11237" y="1905"/>
                    <a:pt x="11090" y="2282"/>
                    <a:pt x="10923" y="2616"/>
                  </a:cubicBezTo>
                  <a:cubicBezTo>
                    <a:pt x="10735" y="3014"/>
                    <a:pt x="10588" y="3432"/>
                    <a:pt x="10358" y="3830"/>
                  </a:cubicBezTo>
                  <a:cubicBezTo>
                    <a:pt x="10065" y="4311"/>
                    <a:pt x="9689" y="4458"/>
                    <a:pt x="9145" y="4290"/>
                  </a:cubicBezTo>
                  <a:cubicBezTo>
                    <a:pt x="8789" y="4186"/>
                    <a:pt x="8412" y="4039"/>
                    <a:pt x="8077" y="3872"/>
                  </a:cubicBezTo>
                  <a:cubicBezTo>
                    <a:pt x="7450" y="3558"/>
                    <a:pt x="6822" y="3202"/>
                    <a:pt x="6215" y="2846"/>
                  </a:cubicBezTo>
                  <a:cubicBezTo>
                    <a:pt x="5713" y="2574"/>
                    <a:pt x="5232" y="2407"/>
                    <a:pt x="4667" y="2219"/>
                  </a:cubicBezTo>
                  <a:cubicBezTo>
                    <a:pt x="4499" y="2846"/>
                    <a:pt x="4709" y="3349"/>
                    <a:pt x="4981" y="3788"/>
                  </a:cubicBezTo>
                  <a:cubicBezTo>
                    <a:pt x="5378" y="4353"/>
                    <a:pt x="5818" y="4834"/>
                    <a:pt x="6278" y="5357"/>
                  </a:cubicBezTo>
                  <a:cubicBezTo>
                    <a:pt x="6445" y="5608"/>
                    <a:pt x="6696" y="5776"/>
                    <a:pt x="7010" y="5839"/>
                  </a:cubicBezTo>
                  <a:cubicBezTo>
                    <a:pt x="7387" y="5922"/>
                    <a:pt x="7575" y="6299"/>
                    <a:pt x="7847" y="6571"/>
                  </a:cubicBezTo>
                  <a:cubicBezTo>
                    <a:pt x="7952" y="6675"/>
                    <a:pt x="7952" y="6968"/>
                    <a:pt x="7889" y="7136"/>
                  </a:cubicBezTo>
                  <a:cubicBezTo>
                    <a:pt x="7847" y="7429"/>
                    <a:pt x="7471" y="7533"/>
                    <a:pt x="7282" y="7324"/>
                  </a:cubicBezTo>
                  <a:cubicBezTo>
                    <a:pt x="6906" y="6822"/>
                    <a:pt x="6299" y="6613"/>
                    <a:pt x="5797" y="6278"/>
                  </a:cubicBezTo>
                  <a:cubicBezTo>
                    <a:pt x="5023" y="5755"/>
                    <a:pt x="4102" y="5671"/>
                    <a:pt x="3265" y="5336"/>
                  </a:cubicBezTo>
                  <a:cubicBezTo>
                    <a:pt x="2867" y="5190"/>
                    <a:pt x="2407" y="5085"/>
                    <a:pt x="1821" y="5106"/>
                  </a:cubicBezTo>
                  <a:cubicBezTo>
                    <a:pt x="2093" y="5420"/>
                    <a:pt x="2302" y="5650"/>
                    <a:pt x="2470" y="5922"/>
                  </a:cubicBezTo>
                  <a:cubicBezTo>
                    <a:pt x="2658" y="6152"/>
                    <a:pt x="2826" y="6383"/>
                    <a:pt x="2972" y="6655"/>
                  </a:cubicBezTo>
                  <a:cubicBezTo>
                    <a:pt x="2993" y="6696"/>
                    <a:pt x="2972" y="6864"/>
                    <a:pt x="2930" y="6885"/>
                  </a:cubicBezTo>
                  <a:cubicBezTo>
                    <a:pt x="2846" y="6927"/>
                    <a:pt x="2679" y="7010"/>
                    <a:pt x="2616" y="6989"/>
                  </a:cubicBezTo>
                  <a:cubicBezTo>
                    <a:pt x="2365" y="6864"/>
                    <a:pt x="2156" y="6696"/>
                    <a:pt x="1947" y="6550"/>
                  </a:cubicBezTo>
                  <a:cubicBezTo>
                    <a:pt x="1486" y="6173"/>
                    <a:pt x="1089" y="5734"/>
                    <a:pt x="566" y="5441"/>
                  </a:cubicBezTo>
                  <a:cubicBezTo>
                    <a:pt x="440" y="5399"/>
                    <a:pt x="357" y="5253"/>
                    <a:pt x="252" y="5127"/>
                  </a:cubicBezTo>
                  <a:cubicBezTo>
                    <a:pt x="1" y="4771"/>
                    <a:pt x="147" y="4186"/>
                    <a:pt x="691" y="4165"/>
                  </a:cubicBezTo>
                  <a:cubicBezTo>
                    <a:pt x="1800" y="4102"/>
                    <a:pt x="2867" y="4269"/>
                    <a:pt x="3872" y="4771"/>
                  </a:cubicBezTo>
                  <a:cubicBezTo>
                    <a:pt x="4102" y="4876"/>
                    <a:pt x="4332" y="5023"/>
                    <a:pt x="4709" y="489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2" name="Google Shape;952;p50"/>
          <p:cNvGrpSpPr/>
          <p:nvPr/>
        </p:nvGrpSpPr>
        <p:grpSpPr>
          <a:xfrm flipH="1">
            <a:off x="6789173" y="4869596"/>
            <a:ext cx="643950" cy="195675"/>
            <a:chOff x="806663" y="3241275"/>
            <a:chExt cx="643950" cy="195675"/>
          </a:xfrm>
        </p:grpSpPr>
        <p:sp>
          <p:nvSpPr>
            <p:cNvPr id="953" name="Google Shape;953;p50"/>
            <p:cNvSpPr/>
            <p:nvPr/>
          </p:nvSpPr>
          <p:spPr>
            <a:xfrm>
              <a:off x="808238" y="3264300"/>
              <a:ext cx="600025" cy="172650"/>
            </a:xfrm>
            <a:custGeom>
              <a:avLst/>
              <a:gdLst/>
              <a:ahLst/>
              <a:cxnLst/>
              <a:rect l="l" t="t" r="r" b="b"/>
              <a:pathLst>
                <a:path w="24001" h="6906" extrusionOk="0">
                  <a:moveTo>
                    <a:pt x="22870" y="858"/>
                  </a:moveTo>
                  <a:cubicBezTo>
                    <a:pt x="22054" y="1026"/>
                    <a:pt x="21406" y="1570"/>
                    <a:pt x="20694" y="1967"/>
                  </a:cubicBezTo>
                  <a:cubicBezTo>
                    <a:pt x="20673" y="1967"/>
                    <a:pt x="20652" y="1988"/>
                    <a:pt x="20652" y="1988"/>
                  </a:cubicBezTo>
                  <a:cubicBezTo>
                    <a:pt x="19941" y="2156"/>
                    <a:pt x="19334" y="2469"/>
                    <a:pt x="18727" y="2930"/>
                  </a:cubicBezTo>
                  <a:cubicBezTo>
                    <a:pt x="18497" y="3118"/>
                    <a:pt x="18141" y="3537"/>
                    <a:pt x="17744" y="3871"/>
                  </a:cubicBezTo>
                  <a:cubicBezTo>
                    <a:pt x="18100" y="3034"/>
                    <a:pt x="18497" y="2156"/>
                    <a:pt x="17535" y="1570"/>
                  </a:cubicBezTo>
                  <a:cubicBezTo>
                    <a:pt x="17576" y="1381"/>
                    <a:pt x="17618" y="1172"/>
                    <a:pt x="17576" y="942"/>
                  </a:cubicBezTo>
                  <a:cubicBezTo>
                    <a:pt x="17556" y="377"/>
                    <a:pt x="16991" y="0"/>
                    <a:pt x="16426" y="293"/>
                  </a:cubicBezTo>
                  <a:cubicBezTo>
                    <a:pt x="15735" y="649"/>
                    <a:pt x="15317" y="1444"/>
                    <a:pt x="14961" y="2114"/>
                  </a:cubicBezTo>
                  <a:cubicBezTo>
                    <a:pt x="14815" y="2469"/>
                    <a:pt x="14647" y="2783"/>
                    <a:pt x="14501" y="3118"/>
                  </a:cubicBezTo>
                  <a:cubicBezTo>
                    <a:pt x="14333" y="2407"/>
                    <a:pt x="14082" y="1779"/>
                    <a:pt x="13287" y="1633"/>
                  </a:cubicBezTo>
                  <a:cubicBezTo>
                    <a:pt x="12952" y="1277"/>
                    <a:pt x="12408" y="1214"/>
                    <a:pt x="11990" y="1591"/>
                  </a:cubicBezTo>
                  <a:cubicBezTo>
                    <a:pt x="11341" y="2218"/>
                    <a:pt x="11467" y="3055"/>
                    <a:pt x="11404" y="3829"/>
                  </a:cubicBezTo>
                  <a:cubicBezTo>
                    <a:pt x="10714" y="3055"/>
                    <a:pt x="10149" y="2177"/>
                    <a:pt x="9165" y="1758"/>
                  </a:cubicBezTo>
                  <a:cubicBezTo>
                    <a:pt x="8684" y="1549"/>
                    <a:pt x="7910" y="1737"/>
                    <a:pt x="7847" y="2323"/>
                  </a:cubicBezTo>
                  <a:cubicBezTo>
                    <a:pt x="7575" y="2197"/>
                    <a:pt x="7261" y="2156"/>
                    <a:pt x="6885" y="2197"/>
                  </a:cubicBezTo>
                  <a:cubicBezTo>
                    <a:pt x="6592" y="2218"/>
                    <a:pt x="6257" y="2407"/>
                    <a:pt x="6110" y="2679"/>
                  </a:cubicBezTo>
                  <a:cubicBezTo>
                    <a:pt x="6069" y="2637"/>
                    <a:pt x="6027" y="2616"/>
                    <a:pt x="6006" y="2595"/>
                  </a:cubicBezTo>
                  <a:cubicBezTo>
                    <a:pt x="5315" y="2051"/>
                    <a:pt x="4562" y="1633"/>
                    <a:pt x="3704" y="1988"/>
                  </a:cubicBezTo>
                  <a:cubicBezTo>
                    <a:pt x="2783" y="2386"/>
                    <a:pt x="3851" y="3829"/>
                    <a:pt x="4980" y="5001"/>
                  </a:cubicBezTo>
                  <a:cubicBezTo>
                    <a:pt x="4353" y="4813"/>
                    <a:pt x="3725" y="4583"/>
                    <a:pt x="3181" y="4290"/>
                  </a:cubicBezTo>
                  <a:cubicBezTo>
                    <a:pt x="2344" y="3850"/>
                    <a:pt x="1403" y="3620"/>
                    <a:pt x="482" y="3850"/>
                  </a:cubicBezTo>
                  <a:cubicBezTo>
                    <a:pt x="168" y="3934"/>
                    <a:pt x="1" y="4311"/>
                    <a:pt x="189" y="4583"/>
                  </a:cubicBezTo>
                  <a:cubicBezTo>
                    <a:pt x="942" y="5817"/>
                    <a:pt x="1988" y="6152"/>
                    <a:pt x="3286" y="6654"/>
                  </a:cubicBezTo>
                  <a:cubicBezTo>
                    <a:pt x="3851" y="6884"/>
                    <a:pt x="4667" y="6905"/>
                    <a:pt x="4750" y="6152"/>
                  </a:cubicBezTo>
                  <a:cubicBezTo>
                    <a:pt x="4750" y="6089"/>
                    <a:pt x="4750" y="6068"/>
                    <a:pt x="4708" y="6026"/>
                  </a:cubicBezTo>
                  <a:cubicBezTo>
                    <a:pt x="5483" y="6257"/>
                    <a:pt x="6215" y="6550"/>
                    <a:pt x="6989" y="6759"/>
                  </a:cubicBezTo>
                  <a:cubicBezTo>
                    <a:pt x="7491" y="6884"/>
                    <a:pt x="7805" y="6466"/>
                    <a:pt x="7742" y="6068"/>
                  </a:cubicBezTo>
                  <a:cubicBezTo>
                    <a:pt x="7805" y="6131"/>
                    <a:pt x="7847" y="6152"/>
                    <a:pt x="7889" y="6194"/>
                  </a:cubicBezTo>
                  <a:cubicBezTo>
                    <a:pt x="8349" y="6675"/>
                    <a:pt x="9144" y="6361"/>
                    <a:pt x="9270" y="5775"/>
                  </a:cubicBezTo>
                  <a:cubicBezTo>
                    <a:pt x="9709" y="6047"/>
                    <a:pt x="10421" y="5880"/>
                    <a:pt x="10609" y="5441"/>
                  </a:cubicBezTo>
                  <a:cubicBezTo>
                    <a:pt x="10839" y="5713"/>
                    <a:pt x="11090" y="5943"/>
                    <a:pt x="11404" y="6152"/>
                  </a:cubicBezTo>
                  <a:cubicBezTo>
                    <a:pt x="11509" y="6194"/>
                    <a:pt x="11592" y="6257"/>
                    <a:pt x="11697" y="6257"/>
                  </a:cubicBezTo>
                  <a:cubicBezTo>
                    <a:pt x="12178" y="6717"/>
                    <a:pt x="13120" y="6654"/>
                    <a:pt x="13287" y="5859"/>
                  </a:cubicBezTo>
                  <a:cubicBezTo>
                    <a:pt x="13287" y="5817"/>
                    <a:pt x="13329" y="5775"/>
                    <a:pt x="13329" y="5734"/>
                  </a:cubicBezTo>
                  <a:cubicBezTo>
                    <a:pt x="13475" y="5880"/>
                    <a:pt x="13685" y="5985"/>
                    <a:pt x="13957" y="5985"/>
                  </a:cubicBezTo>
                  <a:cubicBezTo>
                    <a:pt x="14815" y="6068"/>
                    <a:pt x="15359" y="5315"/>
                    <a:pt x="15756" y="4625"/>
                  </a:cubicBezTo>
                  <a:cubicBezTo>
                    <a:pt x="15735" y="4792"/>
                    <a:pt x="15735" y="4918"/>
                    <a:pt x="15756" y="5085"/>
                  </a:cubicBezTo>
                  <a:cubicBezTo>
                    <a:pt x="15777" y="5420"/>
                    <a:pt x="15986" y="5817"/>
                    <a:pt x="16363" y="5859"/>
                  </a:cubicBezTo>
                  <a:cubicBezTo>
                    <a:pt x="17158" y="5985"/>
                    <a:pt x="17744" y="5734"/>
                    <a:pt x="18267" y="5336"/>
                  </a:cubicBezTo>
                  <a:cubicBezTo>
                    <a:pt x="18372" y="5399"/>
                    <a:pt x="18497" y="5420"/>
                    <a:pt x="18665" y="5399"/>
                  </a:cubicBezTo>
                  <a:cubicBezTo>
                    <a:pt x="19711" y="5252"/>
                    <a:pt x="21510" y="4415"/>
                    <a:pt x="21824" y="3244"/>
                  </a:cubicBezTo>
                  <a:cubicBezTo>
                    <a:pt x="21991" y="3139"/>
                    <a:pt x="22159" y="3034"/>
                    <a:pt x="22347" y="2930"/>
                  </a:cubicBezTo>
                  <a:cubicBezTo>
                    <a:pt x="22766" y="3578"/>
                    <a:pt x="24000" y="3432"/>
                    <a:pt x="24000" y="2469"/>
                  </a:cubicBezTo>
                  <a:lnTo>
                    <a:pt x="24000" y="1674"/>
                  </a:lnTo>
                  <a:cubicBezTo>
                    <a:pt x="24000" y="1109"/>
                    <a:pt x="23414" y="754"/>
                    <a:pt x="22870" y="858"/>
                  </a:cubicBezTo>
                  <a:close/>
                  <a:moveTo>
                    <a:pt x="4353" y="6068"/>
                  </a:moveTo>
                  <a:cubicBezTo>
                    <a:pt x="4185" y="6340"/>
                    <a:pt x="3223" y="5754"/>
                    <a:pt x="2993" y="5671"/>
                  </a:cubicBezTo>
                  <a:cubicBezTo>
                    <a:pt x="2470" y="5524"/>
                    <a:pt x="2009" y="5231"/>
                    <a:pt x="1633" y="4876"/>
                  </a:cubicBezTo>
                  <a:cubicBezTo>
                    <a:pt x="2365" y="5064"/>
                    <a:pt x="3014" y="5587"/>
                    <a:pt x="3746" y="5775"/>
                  </a:cubicBezTo>
                  <a:cubicBezTo>
                    <a:pt x="3976" y="5838"/>
                    <a:pt x="4206" y="5922"/>
                    <a:pt x="4457" y="5985"/>
                  </a:cubicBezTo>
                  <a:cubicBezTo>
                    <a:pt x="4416" y="5985"/>
                    <a:pt x="4374" y="6026"/>
                    <a:pt x="4353" y="60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50"/>
            <p:cNvSpPr/>
            <p:nvPr/>
          </p:nvSpPr>
          <p:spPr>
            <a:xfrm>
              <a:off x="806663" y="3241275"/>
              <a:ext cx="643950" cy="188350"/>
            </a:xfrm>
            <a:custGeom>
              <a:avLst/>
              <a:gdLst/>
              <a:ahLst/>
              <a:cxnLst/>
              <a:rect l="l" t="t" r="r" b="b"/>
              <a:pathLst>
                <a:path w="25758" h="7534" extrusionOk="0">
                  <a:moveTo>
                    <a:pt x="4709" y="4897"/>
                  </a:moveTo>
                  <a:cubicBezTo>
                    <a:pt x="4499" y="4583"/>
                    <a:pt x="4311" y="4332"/>
                    <a:pt x="4144" y="4060"/>
                  </a:cubicBezTo>
                  <a:cubicBezTo>
                    <a:pt x="4039" y="3872"/>
                    <a:pt x="3997" y="3704"/>
                    <a:pt x="3914" y="3474"/>
                  </a:cubicBezTo>
                  <a:cubicBezTo>
                    <a:pt x="3767" y="3098"/>
                    <a:pt x="3725" y="2679"/>
                    <a:pt x="3767" y="2261"/>
                  </a:cubicBezTo>
                  <a:cubicBezTo>
                    <a:pt x="3809" y="1633"/>
                    <a:pt x="4290" y="1214"/>
                    <a:pt x="4918" y="1361"/>
                  </a:cubicBezTo>
                  <a:cubicBezTo>
                    <a:pt x="5567" y="1528"/>
                    <a:pt x="6215" y="1675"/>
                    <a:pt x="6822" y="2051"/>
                  </a:cubicBezTo>
                  <a:cubicBezTo>
                    <a:pt x="7387" y="2386"/>
                    <a:pt x="7994" y="2700"/>
                    <a:pt x="8600" y="3014"/>
                  </a:cubicBezTo>
                  <a:cubicBezTo>
                    <a:pt x="8852" y="3139"/>
                    <a:pt x="9124" y="3223"/>
                    <a:pt x="9417" y="3328"/>
                  </a:cubicBezTo>
                  <a:cubicBezTo>
                    <a:pt x="9772" y="2993"/>
                    <a:pt x="9877" y="2595"/>
                    <a:pt x="10044" y="2240"/>
                  </a:cubicBezTo>
                  <a:cubicBezTo>
                    <a:pt x="10253" y="1779"/>
                    <a:pt x="10421" y="1319"/>
                    <a:pt x="10672" y="859"/>
                  </a:cubicBezTo>
                  <a:cubicBezTo>
                    <a:pt x="10881" y="440"/>
                    <a:pt x="11258" y="273"/>
                    <a:pt x="11760" y="273"/>
                  </a:cubicBezTo>
                  <a:cubicBezTo>
                    <a:pt x="12199" y="273"/>
                    <a:pt x="12492" y="419"/>
                    <a:pt x="12681" y="817"/>
                  </a:cubicBezTo>
                  <a:cubicBezTo>
                    <a:pt x="12890" y="1235"/>
                    <a:pt x="13099" y="1654"/>
                    <a:pt x="13329" y="2072"/>
                  </a:cubicBezTo>
                  <a:cubicBezTo>
                    <a:pt x="13413" y="2240"/>
                    <a:pt x="13538" y="2323"/>
                    <a:pt x="13664" y="2512"/>
                  </a:cubicBezTo>
                  <a:cubicBezTo>
                    <a:pt x="14187" y="1989"/>
                    <a:pt x="14710" y="1507"/>
                    <a:pt x="15212" y="1005"/>
                  </a:cubicBezTo>
                  <a:cubicBezTo>
                    <a:pt x="15484" y="712"/>
                    <a:pt x="15798" y="524"/>
                    <a:pt x="16133" y="315"/>
                  </a:cubicBezTo>
                  <a:cubicBezTo>
                    <a:pt x="16656" y="1"/>
                    <a:pt x="17200" y="1"/>
                    <a:pt x="17744" y="64"/>
                  </a:cubicBezTo>
                  <a:cubicBezTo>
                    <a:pt x="18100" y="85"/>
                    <a:pt x="18267" y="273"/>
                    <a:pt x="18330" y="629"/>
                  </a:cubicBezTo>
                  <a:cubicBezTo>
                    <a:pt x="18351" y="921"/>
                    <a:pt x="18351" y="1214"/>
                    <a:pt x="18351" y="1528"/>
                  </a:cubicBezTo>
                  <a:cubicBezTo>
                    <a:pt x="18351" y="1737"/>
                    <a:pt x="18414" y="1926"/>
                    <a:pt x="18435" y="2177"/>
                  </a:cubicBezTo>
                  <a:cubicBezTo>
                    <a:pt x="18623" y="2156"/>
                    <a:pt x="18748" y="2135"/>
                    <a:pt x="18874" y="2072"/>
                  </a:cubicBezTo>
                  <a:cubicBezTo>
                    <a:pt x="19983" y="1675"/>
                    <a:pt x="21071" y="1256"/>
                    <a:pt x="22285" y="1214"/>
                  </a:cubicBezTo>
                  <a:cubicBezTo>
                    <a:pt x="22494" y="1214"/>
                    <a:pt x="22661" y="1110"/>
                    <a:pt x="22870" y="1047"/>
                  </a:cubicBezTo>
                  <a:cubicBezTo>
                    <a:pt x="23561" y="880"/>
                    <a:pt x="24210" y="1047"/>
                    <a:pt x="24858" y="1256"/>
                  </a:cubicBezTo>
                  <a:cubicBezTo>
                    <a:pt x="24963" y="1298"/>
                    <a:pt x="25109" y="1361"/>
                    <a:pt x="25151" y="1465"/>
                  </a:cubicBezTo>
                  <a:cubicBezTo>
                    <a:pt x="25465" y="2135"/>
                    <a:pt x="25758" y="2784"/>
                    <a:pt x="25339" y="3495"/>
                  </a:cubicBezTo>
                  <a:cubicBezTo>
                    <a:pt x="25214" y="3725"/>
                    <a:pt x="25046" y="3934"/>
                    <a:pt x="24900" y="4144"/>
                  </a:cubicBezTo>
                  <a:lnTo>
                    <a:pt x="23707" y="5797"/>
                  </a:lnTo>
                  <a:cubicBezTo>
                    <a:pt x="23645" y="5922"/>
                    <a:pt x="23561" y="6027"/>
                    <a:pt x="23435" y="6131"/>
                  </a:cubicBezTo>
                  <a:cubicBezTo>
                    <a:pt x="23268" y="6257"/>
                    <a:pt x="23121" y="6257"/>
                    <a:pt x="22933" y="6152"/>
                  </a:cubicBezTo>
                  <a:cubicBezTo>
                    <a:pt x="22766" y="6048"/>
                    <a:pt x="22661" y="5901"/>
                    <a:pt x="22703" y="5713"/>
                  </a:cubicBezTo>
                  <a:cubicBezTo>
                    <a:pt x="22745" y="5462"/>
                    <a:pt x="22829" y="5253"/>
                    <a:pt x="22954" y="5043"/>
                  </a:cubicBezTo>
                  <a:cubicBezTo>
                    <a:pt x="23268" y="4562"/>
                    <a:pt x="23645" y="4081"/>
                    <a:pt x="23979" y="3621"/>
                  </a:cubicBezTo>
                  <a:cubicBezTo>
                    <a:pt x="24126" y="3411"/>
                    <a:pt x="24314" y="3202"/>
                    <a:pt x="24419" y="2951"/>
                  </a:cubicBezTo>
                  <a:cubicBezTo>
                    <a:pt x="24628" y="2533"/>
                    <a:pt x="24398" y="2114"/>
                    <a:pt x="23917" y="2051"/>
                  </a:cubicBezTo>
                  <a:cubicBezTo>
                    <a:pt x="23707" y="2010"/>
                    <a:pt x="23498" y="1989"/>
                    <a:pt x="23289" y="2010"/>
                  </a:cubicBezTo>
                  <a:cubicBezTo>
                    <a:pt x="21971" y="2219"/>
                    <a:pt x="20590" y="2386"/>
                    <a:pt x="19376" y="2951"/>
                  </a:cubicBezTo>
                  <a:cubicBezTo>
                    <a:pt x="18895" y="3202"/>
                    <a:pt x="18414" y="3223"/>
                    <a:pt x="17912" y="3160"/>
                  </a:cubicBezTo>
                  <a:cubicBezTo>
                    <a:pt x="17514" y="3118"/>
                    <a:pt x="17326" y="2930"/>
                    <a:pt x="17305" y="2512"/>
                  </a:cubicBezTo>
                  <a:cubicBezTo>
                    <a:pt x="17284" y="2198"/>
                    <a:pt x="17305" y="1863"/>
                    <a:pt x="17305" y="1549"/>
                  </a:cubicBezTo>
                  <a:cubicBezTo>
                    <a:pt x="17305" y="1382"/>
                    <a:pt x="17263" y="1214"/>
                    <a:pt x="17221" y="1005"/>
                  </a:cubicBezTo>
                  <a:cubicBezTo>
                    <a:pt x="16656" y="1068"/>
                    <a:pt x="16259" y="1319"/>
                    <a:pt x="15903" y="1675"/>
                  </a:cubicBezTo>
                  <a:cubicBezTo>
                    <a:pt x="15443" y="2156"/>
                    <a:pt x="14982" y="2595"/>
                    <a:pt x="14543" y="3056"/>
                  </a:cubicBezTo>
                  <a:cubicBezTo>
                    <a:pt x="14375" y="3223"/>
                    <a:pt x="14250" y="3349"/>
                    <a:pt x="14082" y="3474"/>
                  </a:cubicBezTo>
                  <a:cubicBezTo>
                    <a:pt x="13643" y="3767"/>
                    <a:pt x="13078" y="3662"/>
                    <a:pt x="12806" y="3223"/>
                  </a:cubicBezTo>
                  <a:cubicBezTo>
                    <a:pt x="12555" y="2805"/>
                    <a:pt x="12346" y="2323"/>
                    <a:pt x="12095" y="1884"/>
                  </a:cubicBezTo>
                  <a:cubicBezTo>
                    <a:pt x="11990" y="1675"/>
                    <a:pt x="11865" y="1486"/>
                    <a:pt x="11718" y="1235"/>
                  </a:cubicBezTo>
                  <a:cubicBezTo>
                    <a:pt x="11572" y="1361"/>
                    <a:pt x="11446" y="1465"/>
                    <a:pt x="11404" y="1570"/>
                  </a:cubicBezTo>
                  <a:cubicBezTo>
                    <a:pt x="11237" y="1905"/>
                    <a:pt x="11090" y="2282"/>
                    <a:pt x="10923" y="2616"/>
                  </a:cubicBezTo>
                  <a:cubicBezTo>
                    <a:pt x="10735" y="3014"/>
                    <a:pt x="10588" y="3432"/>
                    <a:pt x="10358" y="3830"/>
                  </a:cubicBezTo>
                  <a:cubicBezTo>
                    <a:pt x="10065" y="4311"/>
                    <a:pt x="9689" y="4458"/>
                    <a:pt x="9145" y="4290"/>
                  </a:cubicBezTo>
                  <a:cubicBezTo>
                    <a:pt x="8789" y="4186"/>
                    <a:pt x="8412" y="4039"/>
                    <a:pt x="8077" y="3872"/>
                  </a:cubicBezTo>
                  <a:cubicBezTo>
                    <a:pt x="7450" y="3558"/>
                    <a:pt x="6822" y="3202"/>
                    <a:pt x="6215" y="2846"/>
                  </a:cubicBezTo>
                  <a:cubicBezTo>
                    <a:pt x="5713" y="2574"/>
                    <a:pt x="5232" y="2407"/>
                    <a:pt x="4667" y="2219"/>
                  </a:cubicBezTo>
                  <a:cubicBezTo>
                    <a:pt x="4499" y="2846"/>
                    <a:pt x="4709" y="3349"/>
                    <a:pt x="4981" y="3788"/>
                  </a:cubicBezTo>
                  <a:cubicBezTo>
                    <a:pt x="5378" y="4353"/>
                    <a:pt x="5818" y="4834"/>
                    <a:pt x="6278" y="5357"/>
                  </a:cubicBezTo>
                  <a:cubicBezTo>
                    <a:pt x="6445" y="5608"/>
                    <a:pt x="6696" y="5776"/>
                    <a:pt x="7010" y="5839"/>
                  </a:cubicBezTo>
                  <a:cubicBezTo>
                    <a:pt x="7387" y="5922"/>
                    <a:pt x="7575" y="6299"/>
                    <a:pt x="7847" y="6571"/>
                  </a:cubicBezTo>
                  <a:cubicBezTo>
                    <a:pt x="7952" y="6675"/>
                    <a:pt x="7952" y="6968"/>
                    <a:pt x="7889" y="7136"/>
                  </a:cubicBezTo>
                  <a:cubicBezTo>
                    <a:pt x="7847" y="7429"/>
                    <a:pt x="7471" y="7533"/>
                    <a:pt x="7282" y="7324"/>
                  </a:cubicBezTo>
                  <a:cubicBezTo>
                    <a:pt x="6906" y="6822"/>
                    <a:pt x="6299" y="6613"/>
                    <a:pt x="5797" y="6278"/>
                  </a:cubicBezTo>
                  <a:cubicBezTo>
                    <a:pt x="5023" y="5755"/>
                    <a:pt x="4102" y="5671"/>
                    <a:pt x="3265" y="5336"/>
                  </a:cubicBezTo>
                  <a:cubicBezTo>
                    <a:pt x="2867" y="5190"/>
                    <a:pt x="2407" y="5085"/>
                    <a:pt x="1821" y="5106"/>
                  </a:cubicBezTo>
                  <a:cubicBezTo>
                    <a:pt x="2093" y="5420"/>
                    <a:pt x="2302" y="5650"/>
                    <a:pt x="2470" y="5922"/>
                  </a:cubicBezTo>
                  <a:cubicBezTo>
                    <a:pt x="2658" y="6152"/>
                    <a:pt x="2826" y="6383"/>
                    <a:pt x="2972" y="6655"/>
                  </a:cubicBezTo>
                  <a:cubicBezTo>
                    <a:pt x="2993" y="6696"/>
                    <a:pt x="2972" y="6864"/>
                    <a:pt x="2930" y="6885"/>
                  </a:cubicBezTo>
                  <a:cubicBezTo>
                    <a:pt x="2846" y="6927"/>
                    <a:pt x="2679" y="7010"/>
                    <a:pt x="2616" y="6989"/>
                  </a:cubicBezTo>
                  <a:cubicBezTo>
                    <a:pt x="2365" y="6864"/>
                    <a:pt x="2156" y="6696"/>
                    <a:pt x="1947" y="6550"/>
                  </a:cubicBezTo>
                  <a:cubicBezTo>
                    <a:pt x="1486" y="6173"/>
                    <a:pt x="1089" y="5734"/>
                    <a:pt x="566" y="5441"/>
                  </a:cubicBezTo>
                  <a:cubicBezTo>
                    <a:pt x="440" y="5399"/>
                    <a:pt x="357" y="5253"/>
                    <a:pt x="252" y="5127"/>
                  </a:cubicBezTo>
                  <a:cubicBezTo>
                    <a:pt x="1" y="4771"/>
                    <a:pt x="147" y="4186"/>
                    <a:pt x="691" y="4165"/>
                  </a:cubicBezTo>
                  <a:cubicBezTo>
                    <a:pt x="1800" y="4102"/>
                    <a:pt x="2867" y="4269"/>
                    <a:pt x="3872" y="4771"/>
                  </a:cubicBezTo>
                  <a:cubicBezTo>
                    <a:pt x="4102" y="4876"/>
                    <a:pt x="4332" y="5023"/>
                    <a:pt x="4709" y="489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Subtitle 3"/>
          <p:cNvSpPr>
            <a:spLocks noGrp="1"/>
          </p:cNvSpPr>
          <p:nvPr>
            <p:ph type="subTitle" idx="1"/>
          </p:nvPr>
        </p:nvSpPr>
        <p:spPr>
          <a:xfrm>
            <a:off x="177785" y="311811"/>
            <a:ext cx="6643707" cy="3098134"/>
          </a:xfrm>
        </p:spPr>
        <p:txBody>
          <a:bodyPr/>
          <a:lstStyle/>
          <a:p>
            <a:pPr>
              <a:lnSpc>
                <a:spcPct val="200000"/>
              </a:lnSpc>
            </a:pPr>
            <a:r>
              <a:rPr lang="en-US" sz="3200" dirty="0">
                <a:solidFill>
                  <a:srgbClr val="002060"/>
                </a:solidFill>
              </a:rPr>
              <a:t>Vẫn sử dụng các công cụ chính là Google form, </a:t>
            </a:r>
            <a:r>
              <a:rPr lang="en-US" sz="3200" dirty="0" err="1">
                <a:solidFill>
                  <a:srgbClr val="002060"/>
                </a:solidFill>
              </a:rPr>
              <a:t>Azota</a:t>
            </a:r>
            <a:r>
              <a:rPr lang="en-US" sz="3200" dirty="0">
                <a:solidFill>
                  <a:srgbClr val="002060"/>
                </a:solidFill>
              </a:rPr>
              <a:t> và </a:t>
            </a:r>
            <a:r>
              <a:rPr lang="en-US" sz="3200" dirty="0" err="1">
                <a:solidFill>
                  <a:srgbClr val="002060"/>
                </a:solidFill>
              </a:rPr>
              <a:t>Quizizz</a:t>
            </a:r>
            <a:r>
              <a:rPr lang="en-US" sz="3200" dirty="0">
                <a:solidFill>
                  <a:srgbClr val="002060"/>
                </a:solidFill>
              </a:rPr>
              <a:t> để gửi bài cho HS luyện đề ở </a:t>
            </a:r>
            <a:r>
              <a:rPr lang="en-US" sz="3200" dirty="0" smtClean="0">
                <a:solidFill>
                  <a:srgbClr val="002060"/>
                </a:solidFill>
              </a:rPr>
              <a:t>nhà</a:t>
            </a:r>
            <a:endParaRPr lang="en-US" sz="3200" dirty="0">
              <a:solidFill>
                <a:srgbClr val="002060"/>
              </a:solidFill>
            </a:endParaRPr>
          </a:p>
        </p:txBody>
      </p:sp>
    </p:spTree>
    <p:extLst>
      <p:ext uri="{BB962C8B-B14F-4D97-AF65-F5344CB8AC3E}">
        <p14:creationId xmlns:p14="http://schemas.microsoft.com/office/powerpoint/2010/main" val="4726578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1200" dirty="0" smtClean="0"/>
              <a:t/>
            </a:r>
            <a:br>
              <a:rPr lang="en-US" sz="1200" dirty="0" smtClean="0"/>
            </a:br>
            <a:r>
              <a:rPr lang="en-US" sz="1200" dirty="0" smtClean="0"/>
              <a:t>https</a:t>
            </a:r>
            <a:r>
              <a:rPr lang="en-US" sz="1200" dirty="0"/>
              <a:t>://docs.google.com/forms/d/1I8rTnztxBNpJpoi2yvIxbMEkkAU1h_XtcGpDrdEU_3s/edit#responses</a:t>
            </a:r>
          </a:p>
        </p:txBody>
      </p:sp>
      <p:sp>
        <p:nvSpPr>
          <p:cNvPr id="4" name="Subtitle 3"/>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486655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AFA8D0"/>
        </a:solidFill>
        <a:effectLst/>
      </p:bgPr>
    </p:bg>
    <p:spTree>
      <p:nvGrpSpPr>
        <p:cNvPr id="1" name="Shape 957"/>
        <p:cNvGrpSpPr/>
        <p:nvPr/>
      </p:nvGrpSpPr>
      <p:grpSpPr>
        <a:xfrm>
          <a:off x="0" y="0"/>
          <a:ext cx="0" cy="0"/>
          <a:chOff x="0" y="0"/>
          <a:chExt cx="0" cy="0"/>
        </a:xfrm>
      </p:grpSpPr>
      <p:sp>
        <p:nvSpPr>
          <p:cNvPr id="958" name="Google Shape;958;p37"/>
          <p:cNvSpPr txBox="1"/>
          <p:nvPr/>
        </p:nvSpPr>
        <p:spPr>
          <a:xfrm>
            <a:off x="710250" y="457200"/>
            <a:ext cx="7723500" cy="4023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6000" b="0" i="0" u="none" strike="noStrike" kern="0" cap="none" spc="0" normalizeH="0" baseline="0" noProof="0" dirty="0">
              <a:ln>
                <a:noFill/>
              </a:ln>
              <a:solidFill>
                <a:srgbClr val="FF0000"/>
              </a:solidFill>
              <a:effectLst/>
              <a:uLnTx/>
              <a:uFillTx/>
              <a:latin typeface="Englebert"/>
              <a:ea typeface="Englebert"/>
              <a:cs typeface="Englebert"/>
              <a:sym typeface="Englebert"/>
            </a:endParaRPr>
          </a:p>
        </p:txBody>
      </p:sp>
      <p:sp>
        <p:nvSpPr>
          <p:cNvPr id="959" name="Google Shape;959;p37"/>
          <p:cNvSpPr/>
          <p:nvPr/>
        </p:nvSpPr>
        <p:spPr>
          <a:xfrm>
            <a:off x="1976478" y="434011"/>
            <a:ext cx="6274101" cy="1008936"/>
          </a:xfrm>
          <a:custGeom>
            <a:avLst/>
            <a:gdLst/>
            <a:ahLst/>
            <a:cxnLst/>
            <a:rect l="l" t="t" r="r" b="b"/>
            <a:pathLst>
              <a:path w="103400" h="31638" extrusionOk="0">
                <a:moveTo>
                  <a:pt x="15835" y="0"/>
                </a:moveTo>
                <a:cubicBezTo>
                  <a:pt x="7094" y="0"/>
                  <a:pt x="0" y="7094"/>
                  <a:pt x="0" y="15835"/>
                </a:cubicBezTo>
                <a:cubicBezTo>
                  <a:pt x="0" y="24575"/>
                  <a:pt x="7094" y="31637"/>
                  <a:pt x="15835" y="31637"/>
                </a:cubicBezTo>
                <a:lnTo>
                  <a:pt x="87565" y="31637"/>
                </a:lnTo>
                <a:cubicBezTo>
                  <a:pt x="96306" y="31637"/>
                  <a:pt x="103400" y="24575"/>
                  <a:pt x="103400" y="15835"/>
                </a:cubicBezTo>
                <a:cubicBezTo>
                  <a:pt x="103400" y="7094"/>
                  <a:pt x="96306" y="0"/>
                  <a:pt x="87565"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0" name="Google Shape;960;p37"/>
          <p:cNvSpPr/>
          <p:nvPr/>
        </p:nvSpPr>
        <p:spPr>
          <a:xfrm>
            <a:off x="2178407" y="1612954"/>
            <a:ext cx="6603301" cy="1596733"/>
          </a:xfrm>
          <a:custGeom>
            <a:avLst/>
            <a:gdLst/>
            <a:ahLst/>
            <a:cxnLst/>
            <a:rect l="l" t="t" r="r" b="b"/>
            <a:pathLst>
              <a:path w="103400" h="31638" extrusionOk="0">
                <a:moveTo>
                  <a:pt x="15835" y="1"/>
                </a:moveTo>
                <a:cubicBezTo>
                  <a:pt x="7094" y="1"/>
                  <a:pt x="0" y="7095"/>
                  <a:pt x="0" y="15835"/>
                </a:cubicBezTo>
                <a:cubicBezTo>
                  <a:pt x="0" y="24576"/>
                  <a:pt x="7094" y="31638"/>
                  <a:pt x="15835" y="31638"/>
                </a:cubicBezTo>
                <a:lnTo>
                  <a:pt x="87565" y="31638"/>
                </a:lnTo>
                <a:cubicBezTo>
                  <a:pt x="96306" y="31638"/>
                  <a:pt x="103400" y="24544"/>
                  <a:pt x="103400" y="15835"/>
                </a:cubicBezTo>
                <a:cubicBezTo>
                  <a:pt x="103400" y="7095"/>
                  <a:pt x="96306" y="1"/>
                  <a:pt x="87565"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1" name="Google Shape;961;p37"/>
          <p:cNvSpPr/>
          <p:nvPr/>
        </p:nvSpPr>
        <p:spPr>
          <a:xfrm>
            <a:off x="3119706" y="3335845"/>
            <a:ext cx="6024294" cy="1743361"/>
          </a:xfrm>
          <a:custGeom>
            <a:avLst/>
            <a:gdLst/>
            <a:ahLst/>
            <a:cxnLst/>
            <a:rect l="l" t="t" r="r" b="b"/>
            <a:pathLst>
              <a:path w="103400" h="31638" extrusionOk="0">
                <a:moveTo>
                  <a:pt x="15835" y="0"/>
                </a:moveTo>
                <a:cubicBezTo>
                  <a:pt x="7094" y="0"/>
                  <a:pt x="0" y="7063"/>
                  <a:pt x="0" y="15803"/>
                </a:cubicBezTo>
                <a:cubicBezTo>
                  <a:pt x="0" y="24544"/>
                  <a:pt x="7094" y="31638"/>
                  <a:pt x="15835" y="31638"/>
                </a:cubicBezTo>
                <a:lnTo>
                  <a:pt x="87565" y="31638"/>
                </a:lnTo>
                <a:cubicBezTo>
                  <a:pt x="96306" y="31638"/>
                  <a:pt x="103400" y="24544"/>
                  <a:pt x="103400" y="15803"/>
                </a:cubicBezTo>
                <a:cubicBezTo>
                  <a:pt x="103400" y="7063"/>
                  <a:pt x="96306" y="0"/>
                  <a:pt x="87565" y="0"/>
                </a:cubicBezTo>
                <a:close/>
              </a:path>
            </a:pathLst>
          </a:custGeom>
          <a:solidFill>
            <a:srgbClr val="FFFFFF">
              <a:alpha val="76470"/>
            </a:srgbClr>
          </a:solidFill>
          <a:ln>
            <a:noFill/>
          </a:ln>
        </p:spPr>
        <p:txBody>
          <a:bodyPr spcFirstLastPara="1" wrap="square" lIns="91425" tIns="91425" rIns="91425" bIns="91425" anchor="ctr" anchorCtr="0">
            <a:noAutofit/>
          </a:bodyPr>
          <a:lstStyle/>
          <a:p>
            <a:r>
              <a:rPr lang="en-US" sz="1600" b="1" dirty="0" smtClean="0"/>
              <a:t>    BƯỚC 3. </a:t>
            </a:r>
            <a:r>
              <a:rPr lang="en-US" sz="1600" b="1" dirty="0"/>
              <a:t>Tăng cường giao đề, ôn luyện đề cho HS</a:t>
            </a:r>
          </a:p>
          <a:p>
            <a:r>
              <a:rPr lang="en-US" sz="1600" b="1" dirty="0"/>
              <a:t>   </a:t>
            </a:r>
            <a:r>
              <a:rPr lang="en-US" sz="1600" b="1" dirty="0" smtClean="0"/>
              <a:t> -</a:t>
            </a:r>
            <a:r>
              <a:rPr lang="en-US" sz="1600" b="1" dirty="0"/>
              <a:t>Trên lớp ( photo bài, chữa bài trực tiếp)</a:t>
            </a:r>
          </a:p>
          <a:p>
            <a:r>
              <a:rPr lang="en-US" sz="1600" b="1" dirty="0"/>
              <a:t>  </a:t>
            </a:r>
            <a:r>
              <a:rPr lang="en-US" sz="1600" b="1" dirty="0" smtClean="0"/>
              <a:t>  - </a:t>
            </a:r>
            <a:r>
              <a:rPr lang="en-US" sz="1600" b="1" dirty="0"/>
              <a:t>Ở nhà ( </a:t>
            </a:r>
            <a:r>
              <a:rPr lang="en-US" sz="1600" b="1" dirty="0" err="1"/>
              <a:t>Gv</a:t>
            </a:r>
            <a:r>
              <a:rPr lang="en-US" sz="1600" b="1" dirty="0"/>
              <a:t> giao bài là các đề thi vào 10 </a:t>
            </a:r>
            <a:r>
              <a:rPr lang="en-US" sz="1600" b="1" dirty="0" err="1" smtClean="0"/>
              <a:t>bằng</a:t>
            </a:r>
            <a:r>
              <a:rPr lang="en-US" sz="1600" b="1" dirty="0" smtClean="0"/>
              <a:t> </a:t>
            </a:r>
            <a:r>
              <a:rPr lang="en-US" sz="1600" b="1" dirty="0"/>
              <a:t>các </a:t>
            </a:r>
            <a:r>
              <a:rPr lang="en-US" sz="1600" b="1" dirty="0" err="1"/>
              <a:t>công</a:t>
            </a:r>
            <a:r>
              <a:rPr lang="en-US" sz="1600" b="1" dirty="0"/>
              <a:t> </a:t>
            </a:r>
            <a:r>
              <a:rPr lang="en-US" sz="1600" b="1" dirty="0" smtClean="0"/>
              <a:t>     </a:t>
            </a:r>
            <a:r>
              <a:rPr lang="en-US" sz="1600" b="1" dirty="0" err="1" smtClean="0"/>
              <a:t>cụ</a:t>
            </a:r>
            <a:r>
              <a:rPr lang="en-US" sz="1600" b="1" dirty="0" smtClean="0"/>
              <a:t> </a:t>
            </a:r>
            <a:r>
              <a:rPr lang="en-US" sz="1600" b="1" dirty="0"/>
              <a:t>trên. Duy trì việc liên lạc chặt chẽ, thông tin kịp thời </a:t>
            </a:r>
            <a:r>
              <a:rPr lang="en-US" sz="1600" b="1" dirty="0" err="1"/>
              <a:t>với</a:t>
            </a:r>
            <a:r>
              <a:rPr lang="en-US" sz="1600" b="1" dirty="0"/>
              <a:t> </a:t>
            </a:r>
            <a:r>
              <a:rPr lang="en-US" sz="1600" b="1" dirty="0" smtClean="0"/>
              <a:t>    GVCN</a:t>
            </a:r>
            <a:r>
              <a:rPr lang="en-US" sz="1600" b="1" dirty="0"/>
              <a:t>, PHHS)</a:t>
            </a:r>
          </a:p>
        </p:txBody>
      </p:sp>
      <p:sp>
        <p:nvSpPr>
          <p:cNvPr id="965" name="Google Shape;965;p37"/>
          <p:cNvSpPr/>
          <p:nvPr/>
        </p:nvSpPr>
        <p:spPr>
          <a:xfrm>
            <a:off x="2" y="3621674"/>
            <a:ext cx="2454159" cy="278750"/>
          </a:xfrm>
          <a:custGeom>
            <a:avLst/>
            <a:gdLst/>
            <a:ahLst/>
            <a:cxnLst/>
            <a:rect l="l" t="t" r="r" b="b"/>
            <a:pathLst>
              <a:path w="76957" h="8741" extrusionOk="0">
                <a:moveTo>
                  <a:pt x="0" y="0"/>
                </a:moveTo>
                <a:lnTo>
                  <a:pt x="0" y="8741"/>
                </a:lnTo>
                <a:lnTo>
                  <a:pt x="76956" y="8741"/>
                </a:lnTo>
                <a:lnTo>
                  <a:pt x="76956" y="0"/>
                </a:lnTo>
                <a:close/>
              </a:path>
            </a:pathLst>
          </a:custGeom>
          <a:solidFill>
            <a:srgbClr val="514D9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6" name="Google Shape;966;p37"/>
          <p:cNvSpPr/>
          <p:nvPr/>
        </p:nvSpPr>
        <p:spPr>
          <a:xfrm>
            <a:off x="1866332" y="3621674"/>
            <a:ext cx="104057" cy="278750"/>
          </a:xfrm>
          <a:custGeom>
            <a:avLst/>
            <a:gdLst/>
            <a:ahLst/>
            <a:cxnLst/>
            <a:rect l="l" t="t" r="r" b="b"/>
            <a:pathLst>
              <a:path w="3263" h="8741" extrusionOk="0">
                <a:moveTo>
                  <a:pt x="1" y="0"/>
                </a:moveTo>
                <a:lnTo>
                  <a:pt x="1" y="8741"/>
                </a:lnTo>
                <a:lnTo>
                  <a:pt x="3263" y="8741"/>
                </a:lnTo>
                <a:lnTo>
                  <a:pt x="326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7" name="Google Shape;967;p37"/>
          <p:cNvSpPr/>
          <p:nvPr/>
        </p:nvSpPr>
        <p:spPr>
          <a:xfrm>
            <a:off x="1659302" y="3621674"/>
            <a:ext cx="104057" cy="278750"/>
          </a:xfrm>
          <a:custGeom>
            <a:avLst/>
            <a:gdLst/>
            <a:ahLst/>
            <a:cxnLst/>
            <a:rect l="l" t="t" r="r" b="b"/>
            <a:pathLst>
              <a:path w="3263" h="8741" extrusionOk="0">
                <a:moveTo>
                  <a:pt x="1" y="0"/>
                </a:moveTo>
                <a:lnTo>
                  <a:pt x="1" y="8741"/>
                </a:lnTo>
                <a:lnTo>
                  <a:pt x="3263" y="8741"/>
                </a:lnTo>
                <a:lnTo>
                  <a:pt x="326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8" name="Google Shape;968;p37"/>
          <p:cNvSpPr/>
          <p:nvPr/>
        </p:nvSpPr>
        <p:spPr>
          <a:xfrm>
            <a:off x="2454129" y="3621674"/>
            <a:ext cx="402994" cy="25257"/>
          </a:xfrm>
          <a:custGeom>
            <a:avLst/>
            <a:gdLst/>
            <a:ahLst/>
            <a:cxnLst/>
            <a:rect l="l" t="t" r="r" b="b"/>
            <a:pathLst>
              <a:path w="12637" h="792" extrusionOk="0">
                <a:moveTo>
                  <a:pt x="0" y="0"/>
                </a:moveTo>
                <a:lnTo>
                  <a:pt x="0" y="792"/>
                </a:lnTo>
                <a:lnTo>
                  <a:pt x="12224" y="792"/>
                </a:lnTo>
                <a:cubicBezTo>
                  <a:pt x="12446" y="792"/>
                  <a:pt x="12636" y="634"/>
                  <a:pt x="12636" y="412"/>
                </a:cubicBezTo>
                <a:cubicBezTo>
                  <a:pt x="12636" y="190"/>
                  <a:pt x="12446" y="0"/>
                  <a:pt x="12224" y="0"/>
                </a:cubicBezTo>
                <a:close/>
              </a:path>
            </a:pathLst>
          </a:custGeom>
          <a:solidFill>
            <a:srgbClr val="645CA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9" name="Google Shape;969;p37"/>
          <p:cNvSpPr/>
          <p:nvPr/>
        </p:nvSpPr>
        <p:spPr>
          <a:xfrm>
            <a:off x="2454129" y="3646899"/>
            <a:ext cx="366639" cy="227280"/>
          </a:xfrm>
          <a:custGeom>
            <a:avLst/>
            <a:gdLst/>
            <a:ahLst/>
            <a:cxnLst/>
            <a:rect l="l" t="t" r="r" b="b"/>
            <a:pathLst>
              <a:path w="11497" h="7127" extrusionOk="0">
                <a:moveTo>
                  <a:pt x="0" y="1"/>
                </a:moveTo>
                <a:lnTo>
                  <a:pt x="0" y="7126"/>
                </a:lnTo>
                <a:lnTo>
                  <a:pt x="11496" y="7126"/>
                </a:lnTo>
                <a:lnTo>
                  <a:pt x="1149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0" name="Google Shape;970;p37"/>
          <p:cNvSpPr/>
          <p:nvPr/>
        </p:nvSpPr>
        <p:spPr>
          <a:xfrm>
            <a:off x="2454129" y="3874147"/>
            <a:ext cx="402994" cy="26277"/>
          </a:xfrm>
          <a:custGeom>
            <a:avLst/>
            <a:gdLst/>
            <a:ahLst/>
            <a:cxnLst/>
            <a:rect l="l" t="t" r="r" b="b"/>
            <a:pathLst>
              <a:path w="12637" h="824" extrusionOk="0">
                <a:moveTo>
                  <a:pt x="0" y="0"/>
                </a:moveTo>
                <a:lnTo>
                  <a:pt x="0" y="824"/>
                </a:lnTo>
                <a:lnTo>
                  <a:pt x="12224" y="824"/>
                </a:lnTo>
                <a:cubicBezTo>
                  <a:pt x="12446" y="824"/>
                  <a:pt x="12636" y="634"/>
                  <a:pt x="12636" y="412"/>
                </a:cubicBezTo>
                <a:cubicBezTo>
                  <a:pt x="12636" y="190"/>
                  <a:pt x="12446" y="0"/>
                  <a:pt x="12224" y="0"/>
                </a:cubicBezTo>
                <a:close/>
              </a:path>
            </a:pathLst>
          </a:custGeom>
          <a:solidFill>
            <a:srgbClr val="645CA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1" name="Google Shape;971;p37"/>
          <p:cNvSpPr/>
          <p:nvPr/>
        </p:nvSpPr>
        <p:spPr>
          <a:xfrm>
            <a:off x="2454129" y="3673176"/>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2" name="Google Shape;972;p37"/>
          <p:cNvSpPr/>
          <p:nvPr/>
        </p:nvSpPr>
        <p:spPr>
          <a:xfrm>
            <a:off x="2454129" y="3698433"/>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3" name="Google Shape;973;p37"/>
          <p:cNvSpPr/>
          <p:nvPr/>
        </p:nvSpPr>
        <p:spPr>
          <a:xfrm>
            <a:off x="2454129" y="3723658"/>
            <a:ext cx="366639" cy="32"/>
          </a:xfrm>
          <a:custGeom>
            <a:avLst/>
            <a:gdLst/>
            <a:ahLst/>
            <a:cxnLst/>
            <a:rect l="l" t="t" r="r" b="b"/>
            <a:pathLst>
              <a:path w="11497"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4" name="Google Shape;974;p37"/>
          <p:cNvSpPr/>
          <p:nvPr/>
        </p:nvSpPr>
        <p:spPr>
          <a:xfrm>
            <a:off x="2454129" y="3749935"/>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5" name="Google Shape;975;p37"/>
          <p:cNvSpPr/>
          <p:nvPr/>
        </p:nvSpPr>
        <p:spPr>
          <a:xfrm>
            <a:off x="2454129" y="3775160"/>
            <a:ext cx="366639" cy="32"/>
          </a:xfrm>
          <a:custGeom>
            <a:avLst/>
            <a:gdLst/>
            <a:ahLst/>
            <a:cxnLst/>
            <a:rect l="l" t="t" r="r" b="b"/>
            <a:pathLst>
              <a:path w="11497"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6" name="Google Shape;976;p37"/>
          <p:cNvSpPr/>
          <p:nvPr/>
        </p:nvSpPr>
        <p:spPr>
          <a:xfrm>
            <a:off x="2454129" y="3800417"/>
            <a:ext cx="366639" cy="32"/>
          </a:xfrm>
          <a:custGeom>
            <a:avLst/>
            <a:gdLst/>
            <a:ahLst/>
            <a:cxnLst/>
            <a:rect l="l" t="t" r="r" b="b"/>
            <a:pathLst>
              <a:path w="11497"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7" name="Google Shape;977;p37"/>
          <p:cNvSpPr/>
          <p:nvPr/>
        </p:nvSpPr>
        <p:spPr>
          <a:xfrm>
            <a:off x="2454129" y="3825674"/>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8" name="Google Shape;978;p37"/>
          <p:cNvSpPr/>
          <p:nvPr/>
        </p:nvSpPr>
        <p:spPr>
          <a:xfrm>
            <a:off x="2454129" y="3850931"/>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9" name="Google Shape;979;p37"/>
          <p:cNvSpPr/>
          <p:nvPr/>
        </p:nvSpPr>
        <p:spPr>
          <a:xfrm>
            <a:off x="2" y="4456873"/>
            <a:ext cx="2817737" cy="277762"/>
          </a:xfrm>
          <a:custGeom>
            <a:avLst/>
            <a:gdLst/>
            <a:ahLst/>
            <a:cxnLst/>
            <a:rect l="l" t="t" r="r" b="b"/>
            <a:pathLst>
              <a:path w="88358" h="8710" extrusionOk="0">
                <a:moveTo>
                  <a:pt x="0" y="0"/>
                </a:moveTo>
                <a:lnTo>
                  <a:pt x="0" y="8709"/>
                </a:lnTo>
                <a:lnTo>
                  <a:pt x="88357" y="8709"/>
                </a:lnTo>
                <a:lnTo>
                  <a:pt x="88357" y="0"/>
                </a:lnTo>
                <a:close/>
              </a:path>
            </a:pathLst>
          </a:custGeom>
          <a:solidFill>
            <a:srgbClr val="D77E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0" name="Google Shape;980;p37"/>
          <p:cNvSpPr/>
          <p:nvPr/>
        </p:nvSpPr>
        <p:spPr>
          <a:xfrm>
            <a:off x="2" y="4456873"/>
            <a:ext cx="670615" cy="277762"/>
          </a:xfrm>
          <a:custGeom>
            <a:avLst/>
            <a:gdLst/>
            <a:ahLst/>
            <a:cxnLst/>
            <a:rect l="l" t="t" r="r" b="b"/>
            <a:pathLst>
              <a:path w="21029" h="8710" extrusionOk="0">
                <a:moveTo>
                  <a:pt x="0" y="0"/>
                </a:moveTo>
                <a:lnTo>
                  <a:pt x="0" y="8709"/>
                </a:lnTo>
                <a:lnTo>
                  <a:pt x="21029" y="8709"/>
                </a:lnTo>
                <a:lnTo>
                  <a:pt x="2102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1" name="Google Shape;981;p37"/>
          <p:cNvSpPr/>
          <p:nvPr/>
        </p:nvSpPr>
        <p:spPr>
          <a:xfrm>
            <a:off x="772601" y="4456873"/>
            <a:ext cx="69712" cy="277762"/>
          </a:xfrm>
          <a:custGeom>
            <a:avLst/>
            <a:gdLst/>
            <a:ahLst/>
            <a:cxnLst/>
            <a:rect l="l" t="t" r="r" b="b"/>
            <a:pathLst>
              <a:path w="2186" h="8710" extrusionOk="0">
                <a:moveTo>
                  <a:pt x="0" y="0"/>
                </a:moveTo>
                <a:lnTo>
                  <a:pt x="0" y="8709"/>
                </a:lnTo>
                <a:lnTo>
                  <a:pt x="2185" y="8709"/>
                </a:lnTo>
                <a:lnTo>
                  <a:pt x="2185"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2" name="Google Shape;982;p37"/>
          <p:cNvSpPr/>
          <p:nvPr/>
        </p:nvSpPr>
        <p:spPr>
          <a:xfrm>
            <a:off x="2555124" y="4456873"/>
            <a:ext cx="69712" cy="277762"/>
          </a:xfrm>
          <a:custGeom>
            <a:avLst/>
            <a:gdLst/>
            <a:ahLst/>
            <a:cxnLst/>
            <a:rect l="l" t="t" r="r" b="b"/>
            <a:pathLst>
              <a:path w="2186" h="8710" extrusionOk="0">
                <a:moveTo>
                  <a:pt x="0" y="0"/>
                </a:moveTo>
                <a:lnTo>
                  <a:pt x="0" y="8709"/>
                </a:lnTo>
                <a:lnTo>
                  <a:pt x="2185" y="8709"/>
                </a:lnTo>
                <a:lnTo>
                  <a:pt x="2185"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3" name="Google Shape;983;p37"/>
          <p:cNvSpPr/>
          <p:nvPr/>
        </p:nvSpPr>
        <p:spPr>
          <a:xfrm>
            <a:off x="2817707" y="4456873"/>
            <a:ext cx="402994" cy="25289"/>
          </a:xfrm>
          <a:custGeom>
            <a:avLst/>
            <a:gdLst/>
            <a:ahLst/>
            <a:cxnLst/>
            <a:rect l="l" t="t" r="r" b="b"/>
            <a:pathLst>
              <a:path w="12637" h="793" extrusionOk="0">
                <a:moveTo>
                  <a:pt x="0" y="0"/>
                </a:moveTo>
                <a:lnTo>
                  <a:pt x="0" y="792"/>
                </a:lnTo>
                <a:lnTo>
                  <a:pt x="12224" y="792"/>
                </a:lnTo>
                <a:cubicBezTo>
                  <a:pt x="12446" y="792"/>
                  <a:pt x="12636" y="602"/>
                  <a:pt x="12636" y="412"/>
                </a:cubicBezTo>
                <a:cubicBezTo>
                  <a:pt x="12636" y="159"/>
                  <a:pt x="12446" y="0"/>
                  <a:pt x="12224" y="0"/>
                </a:cubicBezTo>
                <a:close/>
              </a:path>
            </a:pathLst>
          </a:custGeom>
          <a:solidFill>
            <a:srgbClr val="C96FA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4" name="Google Shape;984;p37"/>
          <p:cNvSpPr/>
          <p:nvPr/>
        </p:nvSpPr>
        <p:spPr>
          <a:xfrm>
            <a:off x="2817707" y="4482130"/>
            <a:ext cx="366607" cy="227248"/>
          </a:xfrm>
          <a:custGeom>
            <a:avLst/>
            <a:gdLst/>
            <a:ahLst/>
            <a:cxnLst/>
            <a:rect l="l" t="t" r="r" b="b"/>
            <a:pathLst>
              <a:path w="11496" h="7126" extrusionOk="0">
                <a:moveTo>
                  <a:pt x="0" y="0"/>
                </a:moveTo>
                <a:lnTo>
                  <a:pt x="0" y="7126"/>
                </a:lnTo>
                <a:lnTo>
                  <a:pt x="11496" y="7126"/>
                </a:lnTo>
                <a:lnTo>
                  <a:pt x="11496"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5" name="Google Shape;985;p37"/>
          <p:cNvSpPr/>
          <p:nvPr/>
        </p:nvSpPr>
        <p:spPr>
          <a:xfrm>
            <a:off x="2817707" y="4709346"/>
            <a:ext cx="402994" cy="25289"/>
          </a:xfrm>
          <a:custGeom>
            <a:avLst/>
            <a:gdLst/>
            <a:ahLst/>
            <a:cxnLst/>
            <a:rect l="l" t="t" r="r" b="b"/>
            <a:pathLst>
              <a:path w="12637" h="793" extrusionOk="0">
                <a:moveTo>
                  <a:pt x="0" y="1"/>
                </a:moveTo>
                <a:lnTo>
                  <a:pt x="0" y="792"/>
                </a:lnTo>
                <a:lnTo>
                  <a:pt x="12224" y="792"/>
                </a:lnTo>
                <a:cubicBezTo>
                  <a:pt x="12446" y="792"/>
                  <a:pt x="12636" y="634"/>
                  <a:pt x="12636" y="412"/>
                </a:cubicBezTo>
                <a:cubicBezTo>
                  <a:pt x="12636" y="191"/>
                  <a:pt x="12446" y="1"/>
                  <a:pt x="12224" y="1"/>
                </a:cubicBezTo>
                <a:close/>
              </a:path>
            </a:pathLst>
          </a:custGeom>
          <a:solidFill>
            <a:srgbClr val="C96FA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6" name="Google Shape;986;p37"/>
          <p:cNvSpPr/>
          <p:nvPr/>
        </p:nvSpPr>
        <p:spPr>
          <a:xfrm>
            <a:off x="2817707" y="4507355"/>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7" name="Google Shape;987;p37"/>
          <p:cNvSpPr/>
          <p:nvPr/>
        </p:nvSpPr>
        <p:spPr>
          <a:xfrm>
            <a:off x="2817707" y="4533632"/>
            <a:ext cx="366607" cy="32"/>
          </a:xfrm>
          <a:custGeom>
            <a:avLst/>
            <a:gdLst/>
            <a:ahLst/>
            <a:cxnLst/>
            <a:rect l="l" t="t" r="r" b="b"/>
            <a:pathLst>
              <a:path w="11496"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8" name="Google Shape;988;p37"/>
          <p:cNvSpPr/>
          <p:nvPr/>
        </p:nvSpPr>
        <p:spPr>
          <a:xfrm>
            <a:off x="2817707" y="4558857"/>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9" name="Google Shape;989;p37"/>
          <p:cNvSpPr/>
          <p:nvPr/>
        </p:nvSpPr>
        <p:spPr>
          <a:xfrm>
            <a:off x="2817707" y="4584114"/>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0" name="Google Shape;990;p37"/>
          <p:cNvSpPr/>
          <p:nvPr/>
        </p:nvSpPr>
        <p:spPr>
          <a:xfrm>
            <a:off x="2817707" y="4609371"/>
            <a:ext cx="366607" cy="32"/>
          </a:xfrm>
          <a:custGeom>
            <a:avLst/>
            <a:gdLst/>
            <a:ahLst/>
            <a:cxnLst/>
            <a:rect l="l" t="t" r="r" b="b"/>
            <a:pathLst>
              <a:path w="11496"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1" name="Google Shape;991;p37"/>
          <p:cNvSpPr/>
          <p:nvPr/>
        </p:nvSpPr>
        <p:spPr>
          <a:xfrm>
            <a:off x="2817707" y="4635616"/>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2" name="Google Shape;992;p37"/>
          <p:cNvSpPr/>
          <p:nvPr/>
        </p:nvSpPr>
        <p:spPr>
          <a:xfrm>
            <a:off x="2817707" y="4660873"/>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3" name="Google Shape;993;p37"/>
          <p:cNvSpPr/>
          <p:nvPr/>
        </p:nvSpPr>
        <p:spPr>
          <a:xfrm>
            <a:off x="2817707" y="4686130"/>
            <a:ext cx="366607" cy="32"/>
          </a:xfrm>
          <a:custGeom>
            <a:avLst/>
            <a:gdLst/>
            <a:ahLst/>
            <a:cxnLst/>
            <a:rect l="l" t="t" r="r" b="b"/>
            <a:pathLst>
              <a:path w="11496"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4" name="Google Shape;994;p37"/>
          <p:cNvSpPr/>
          <p:nvPr/>
        </p:nvSpPr>
        <p:spPr>
          <a:xfrm>
            <a:off x="2" y="3900392"/>
            <a:ext cx="2264286" cy="556512"/>
          </a:xfrm>
          <a:custGeom>
            <a:avLst/>
            <a:gdLst/>
            <a:ahLst/>
            <a:cxnLst/>
            <a:rect l="l" t="t" r="r" b="b"/>
            <a:pathLst>
              <a:path w="71003" h="17451" extrusionOk="0">
                <a:moveTo>
                  <a:pt x="0" y="1"/>
                </a:moveTo>
                <a:lnTo>
                  <a:pt x="0" y="17450"/>
                </a:lnTo>
                <a:lnTo>
                  <a:pt x="71002" y="17450"/>
                </a:lnTo>
                <a:lnTo>
                  <a:pt x="71002" y="1"/>
                </a:lnTo>
                <a:close/>
              </a:path>
            </a:pathLst>
          </a:custGeom>
          <a:solidFill>
            <a:srgbClr val="F698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5" name="Google Shape;995;p37"/>
          <p:cNvSpPr/>
          <p:nvPr/>
        </p:nvSpPr>
        <p:spPr>
          <a:xfrm>
            <a:off x="1616889" y="3900392"/>
            <a:ext cx="117196" cy="556512"/>
          </a:xfrm>
          <a:custGeom>
            <a:avLst/>
            <a:gdLst/>
            <a:ahLst/>
            <a:cxnLst/>
            <a:rect l="l" t="t" r="r" b="b"/>
            <a:pathLst>
              <a:path w="3675" h="17451" extrusionOk="0">
                <a:moveTo>
                  <a:pt x="1" y="1"/>
                </a:moveTo>
                <a:lnTo>
                  <a:pt x="1" y="17450"/>
                </a:lnTo>
                <a:lnTo>
                  <a:pt x="3674" y="17450"/>
                </a:lnTo>
                <a:lnTo>
                  <a:pt x="3674" y="1"/>
                </a:lnTo>
                <a:close/>
              </a:path>
            </a:pathLst>
          </a:custGeom>
          <a:solidFill>
            <a:srgbClr val="4652A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6" name="Google Shape;996;p37"/>
          <p:cNvSpPr/>
          <p:nvPr/>
        </p:nvSpPr>
        <p:spPr>
          <a:xfrm>
            <a:off x="301968" y="3899404"/>
            <a:ext cx="117196" cy="557501"/>
          </a:xfrm>
          <a:custGeom>
            <a:avLst/>
            <a:gdLst/>
            <a:ahLst/>
            <a:cxnLst/>
            <a:rect l="l" t="t" r="r" b="b"/>
            <a:pathLst>
              <a:path w="3675" h="17482" extrusionOk="0">
                <a:moveTo>
                  <a:pt x="0" y="0"/>
                </a:moveTo>
                <a:lnTo>
                  <a:pt x="0" y="17481"/>
                </a:lnTo>
                <a:lnTo>
                  <a:pt x="3674" y="17481"/>
                </a:lnTo>
                <a:lnTo>
                  <a:pt x="3674" y="0"/>
                </a:lnTo>
                <a:close/>
              </a:path>
            </a:pathLst>
          </a:custGeom>
          <a:solidFill>
            <a:srgbClr val="645CA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7" name="Google Shape;997;p37"/>
          <p:cNvSpPr/>
          <p:nvPr/>
        </p:nvSpPr>
        <p:spPr>
          <a:xfrm>
            <a:off x="751394" y="4031683"/>
            <a:ext cx="722117" cy="354521"/>
          </a:xfrm>
          <a:custGeom>
            <a:avLst/>
            <a:gdLst/>
            <a:ahLst/>
            <a:cxnLst/>
            <a:rect l="l" t="t" r="r" b="b"/>
            <a:pathLst>
              <a:path w="22644" h="11117" extrusionOk="0">
                <a:moveTo>
                  <a:pt x="11306" y="1"/>
                </a:moveTo>
                <a:cubicBezTo>
                  <a:pt x="5067" y="1"/>
                  <a:pt x="0" y="2503"/>
                  <a:pt x="0" y="5575"/>
                </a:cubicBezTo>
                <a:cubicBezTo>
                  <a:pt x="0" y="8615"/>
                  <a:pt x="5067" y="11117"/>
                  <a:pt x="11306" y="11117"/>
                </a:cubicBezTo>
                <a:cubicBezTo>
                  <a:pt x="17577" y="11117"/>
                  <a:pt x="22644" y="8615"/>
                  <a:pt x="22644" y="5575"/>
                </a:cubicBezTo>
                <a:cubicBezTo>
                  <a:pt x="22644" y="2503"/>
                  <a:pt x="17577" y="1"/>
                  <a:pt x="11306" y="1"/>
                </a:cubicBezTo>
                <a:close/>
              </a:path>
            </a:pathLst>
          </a:custGeom>
          <a:solidFill>
            <a:srgbClr val="645CA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8" name="Google Shape;998;p37"/>
          <p:cNvSpPr/>
          <p:nvPr/>
        </p:nvSpPr>
        <p:spPr>
          <a:xfrm>
            <a:off x="808956" y="4060990"/>
            <a:ext cx="606994" cy="296928"/>
          </a:xfrm>
          <a:custGeom>
            <a:avLst/>
            <a:gdLst/>
            <a:ahLst/>
            <a:cxnLst/>
            <a:rect l="l" t="t" r="r" b="b"/>
            <a:pathLst>
              <a:path w="19034" h="9311" extrusionOk="0">
                <a:moveTo>
                  <a:pt x="9501" y="0"/>
                </a:moveTo>
                <a:cubicBezTo>
                  <a:pt x="4276" y="0"/>
                  <a:pt x="0" y="2059"/>
                  <a:pt x="0" y="4656"/>
                </a:cubicBezTo>
                <a:cubicBezTo>
                  <a:pt x="0" y="7221"/>
                  <a:pt x="4276" y="9311"/>
                  <a:pt x="9501" y="9311"/>
                </a:cubicBezTo>
                <a:cubicBezTo>
                  <a:pt x="14758" y="9311"/>
                  <a:pt x="19033" y="7221"/>
                  <a:pt x="19033" y="4656"/>
                </a:cubicBezTo>
                <a:cubicBezTo>
                  <a:pt x="19033" y="2059"/>
                  <a:pt x="14758" y="0"/>
                  <a:pt x="950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9" name="Google Shape;999;p37"/>
          <p:cNvSpPr/>
          <p:nvPr/>
        </p:nvSpPr>
        <p:spPr>
          <a:xfrm>
            <a:off x="2264256" y="3900392"/>
            <a:ext cx="466614" cy="33357"/>
          </a:xfrm>
          <a:custGeom>
            <a:avLst/>
            <a:gdLst/>
            <a:ahLst/>
            <a:cxnLst/>
            <a:rect l="l" t="t" r="r" b="b"/>
            <a:pathLst>
              <a:path w="14632" h="1046" extrusionOk="0">
                <a:moveTo>
                  <a:pt x="0" y="1"/>
                </a:moveTo>
                <a:lnTo>
                  <a:pt x="0" y="1046"/>
                </a:lnTo>
                <a:lnTo>
                  <a:pt x="14093" y="1046"/>
                </a:lnTo>
                <a:cubicBezTo>
                  <a:pt x="14378" y="1046"/>
                  <a:pt x="14632" y="824"/>
                  <a:pt x="14632" y="508"/>
                </a:cubicBezTo>
                <a:cubicBezTo>
                  <a:pt x="14632" y="223"/>
                  <a:pt x="14378" y="1"/>
                  <a:pt x="14093" y="1"/>
                </a:cubicBezTo>
                <a:close/>
              </a:path>
            </a:pathLst>
          </a:custGeom>
          <a:solidFill>
            <a:srgbClr val="E68D2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0" name="Google Shape;1000;p37"/>
          <p:cNvSpPr/>
          <p:nvPr/>
        </p:nvSpPr>
        <p:spPr>
          <a:xfrm>
            <a:off x="2264256" y="3933717"/>
            <a:ext cx="418142" cy="488842"/>
          </a:xfrm>
          <a:custGeom>
            <a:avLst/>
            <a:gdLst/>
            <a:ahLst/>
            <a:cxnLst/>
            <a:rect l="l" t="t" r="r" b="b"/>
            <a:pathLst>
              <a:path w="13112" h="15329" extrusionOk="0">
                <a:moveTo>
                  <a:pt x="0" y="1"/>
                </a:moveTo>
                <a:lnTo>
                  <a:pt x="0" y="15329"/>
                </a:lnTo>
                <a:lnTo>
                  <a:pt x="13111" y="15329"/>
                </a:lnTo>
                <a:lnTo>
                  <a:pt x="1311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1" name="Google Shape;1001;p37"/>
          <p:cNvSpPr/>
          <p:nvPr/>
        </p:nvSpPr>
        <p:spPr>
          <a:xfrm>
            <a:off x="2264256" y="4422527"/>
            <a:ext cx="466614" cy="34377"/>
          </a:xfrm>
          <a:custGeom>
            <a:avLst/>
            <a:gdLst/>
            <a:ahLst/>
            <a:cxnLst/>
            <a:rect l="l" t="t" r="r" b="b"/>
            <a:pathLst>
              <a:path w="14632" h="1078" extrusionOk="0">
                <a:moveTo>
                  <a:pt x="0" y="1"/>
                </a:moveTo>
                <a:lnTo>
                  <a:pt x="0" y="1077"/>
                </a:lnTo>
                <a:lnTo>
                  <a:pt x="14093" y="1077"/>
                </a:lnTo>
                <a:cubicBezTo>
                  <a:pt x="14378" y="1077"/>
                  <a:pt x="14632" y="824"/>
                  <a:pt x="14632" y="539"/>
                </a:cubicBezTo>
                <a:cubicBezTo>
                  <a:pt x="14632" y="254"/>
                  <a:pt x="14378" y="1"/>
                  <a:pt x="14093" y="1"/>
                </a:cubicBezTo>
                <a:close/>
              </a:path>
            </a:pathLst>
          </a:custGeom>
          <a:solidFill>
            <a:srgbClr val="E68D2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2" name="Google Shape;1002;p37"/>
          <p:cNvSpPr/>
          <p:nvPr/>
        </p:nvSpPr>
        <p:spPr>
          <a:xfrm>
            <a:off x="2264256" y="3960983"/>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3" name="Google Shape;1003;p37"/>
          <p:cNvSpPr/>
          <p:nvPr/>
        </p:nvSpPr>
        <p:spPr>
          <a:xfrm>
            <a:off x="2264256" y="3992299"/>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4" name="Google Shape;1004;p37"/>
          <p:cNvSpPr/>
          <p:nvPr/>
        </p:nvSpPr>
        <p:spPr>
          <a:xfrm>
            <a:off x="2264256" y="4023615"/>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5" name="Google Shape;1005;p37"/>
          <p:cNvSpPr/>
          <p:nvPr/>
        </p:nvSpPr>
        <p:spPr>
          <a:xfrm>
            <a:off x="2264256" y="4054931"/>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6" name="Google Shape;1006;p37"/>
          <p:cNvSpPr/>
          <p:nvPr/>
        </p:nvSpPr>
        <p:spPr>
          <a:xfrm>
            <a:off x="2264256" y="4087236"/>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7" name="Google Shape;1007;p37"/>
          <p:cNvSpPr/>
          <p:nvPr/>
        </p:nvSpPr>
        <p:spPr>
          <a:xfrm>
            <a:off x="2264256" y="4118552"/>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8" name="Google Shape;1008;p37"/>
          <p:cNvSpPr/>
          <p:nvPr/>
        </p:nvSpPr>
        <p:spPr>
          <a:xfrm>
            <a:off x="2264256" y="4149868"/>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9" name="Google Shape;1009;p37"/>
          <p:cNvSpPr/>
          <p:nvPr/>
        </p:nvSpPr>
        <p:spPr>
          <a:xfrm>
            <a:off x="2264256" y="4181152"/>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0" name="Google Shape;1010;p37"/>
          <p:cNvSpPr/>
          <p:nvPr/>
        </p:nvSpPr>
        <p:spPr>
          <a:xfrm>
            <a:off x="2264256" y="4212468"/>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1" name="Google Shape;1011;p37"/>
          <p:cNvSpPr/>
          <p:nvPr/>
        </p:nvSpPr>
        <p:spPr>
          <a:xfrm>
            <a:off x="2264256" y="4243784"/>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2" name="Google Shape;1012;p37"/>
          <p:cNvSpPr/>
          <p:nvPr/>
        </p:nvSpPr>
        <p:spPr>
          <a:xfrm>
            <a:off x="2264256" y="4276088"/>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3" name="Google Shape;1013;p37"/>
          <p:cNvSpPr/>
          <p:nvPr/>
        </p:nvSpPr>
        <p:spPr>
          <a:xfrm>
            <a:off x="2264256" y="4307404"/>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4" name="Google Shape;1014;p37"/>
          <p:cNvSpPr/>
          <p:nvPr/>
        </p:nvSpPr>
        <p:spPr>
          <a:xfrm>
            <a:off x="2264256" y="4338720"/>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5" name="Google Shape;1015;p37"/>
          <p:cNvSpPr/>
          <p:nvPr/>
        </p:nvSpPr>
        <p:spPr>
          <a:xfrm>
            <a:off x="2264256" y="4370004"/>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6" name="Google Shape;1016;p37"/>
          <p:cNvSpPr/>
          <p:nvPr/>
        </p:nvSpPr>
        <p:spPr>
          <a:xfrm>
            <a:off x="2264256" y="4401320"/>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7" name="Google Shape;1017;p37"/>
          <p:cNvSpPr/>
          <p:nvPr/>
        </p:nvSpPr>
        <p:spPr>
          <a:xfrm>
            <a:off x="469614" y="3153050"/>
            <a:ext cx="329264" cy="421458"/>
          </a:xfrm>
          <a:custGeom>
            <a:avLst/>
            <a:gdLst/>
            <a:ahLst/>
            <a:cxnLst/>
            <a:rect l="l" t="t" r="r" b="b"/>
            <a:pathLst>
              <a:path w="10325" h="13216" extrusionOk="0">
                <a:moveTo>
                  <a:pt x="444" y="1"/>
                </a:moveTo>
                <a:cubicBezTo>
                  <a:pt x="32" y="2439"/>
                  <a:pt x="0" y="4910"/>
                  <a:pt x="317" y="7380"/>
                </a:cubicBezTo>
                <a:cubicBezTo>
                  <a:pt x="539" y="9312"/>
                  <a:pt x="1109" y="11338"/>
                  <a:pt x="2566" y="12573"/>
                </a:cubicBezTo>
                <a:cubicBezTo>
                  <a:pt x="2977" y="12890"/>
                  <a:pt x="3421" y="13175"/>
                  <a:pt x="3927" y="13207"/>
                </a:cubicBezTo>
                <a:cubicBezTo>
                  <a:pt x="3988" y="13213"/>
                  <a:pt x="4048" y="13216"/>
                  <a:pt x="4107" y="13216"/>
                </a:cubicBezTo>
                <a:cubicBezTo>
                  <a:pt x="5311" y="13216"/>
                  <a:pt x="6175" y="12015"/>
                  <a:pt x="6809" y="10958"/>
                </a:cubicBezTo>
                <a:lnTo>
                  <a:pt x="10325" y="4973"/>
                </a:lnTo>
                <a:cubicBezTo>
                  <a:pt x="6588" y="4498"/>
                  <a:pt x="3009" y="2724"/>
                  <a:pt x="444" y="1"/>
                </a:cubicBezTo>
                <a:close/>
              </a:path>
            </a:pathLst>
          </a:custGeom>
          <a:solidFill>
            <a:srgbClr val="DC78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8" name="Google Shape;1018;p37"/>
          <p:cNvSpPr/>
          <p:nvPr/>
        </p:nvSpPr>
        <p:spPr>
          <a:xfrm>
            <a:off x="933167" y="2600620"/>
            <a:ext cx="301998" cy="120289"/>
          </a:xfrm>
          <a:custGeom>
            <a:avLst/>
            <a:gdLst/>
            <a:ahLst/>
            <a:cxnLst/>
            <a:rect l="l" t="t" r="r" b="b"/>
            <a:pathLst>
              <a:path w="9470" h="3772" extrusionOk="0">
                <a:moveTo>
                  <a:pt x="792" y="1"/>
                </a:moveTo>
                <a:lnTo>
                  <a:pt x="792" y="1"/>
                </a:lnTo>
                <a:cubicBezTo>
                  <a:pt x="919" y="1014"/>
                  <a:pt x="602" y="1996"/>
                  <a:pt x="1" y="2851"/>
                </a:cubicBezTo>
                <a:cubicBezTo>
                  <a:pt x="1391" y="3456"/>
                  <a:pt x="2926" y="3772"/>
                  <a:pt x="4439" y="3772"/>
                </a:cubicBezTo>
                <a:cubicBezTo>
                  <a:pt x="4512" y="3772"/>
                  <a:pt x="4584" y="3771"/>
                  <a:pt x="4656" y="3770"/>
                </a:cubicBezTo>
                <a:cubicBezTo>
                  <a:pt x="6334" y="3738"/>
                  <a:pt x="7981" y="3295"/>
                  <a:pt x="9470" y="2534"/>
                </a:cubicBezTo>
                <a:cubicBezTo>
                  <a:pt x="9153" y="1774"/>
                  <a:pt x="9026" y="919"/>
                  <a:pt x="9153" y="96"/>
                </a:cubicBezTo>
                <a:lnTo>
                  <a:pt x="9153" y="96"/>
                </a:lnTo>
                <a:cubicBezTo>
                  <a:pt x="8456" y="698"/>
                  <a:pt x="7411" y="761"/>
                  <a:pt x="6493" y="761"/>
                </a:cubicBezTo>
                <a:cubicBezTo>
                  <a:pt x="4561" y="761"/>
                  <a:pt x="2692" y="349"/>
                  <a:pt x="792" y="1"/>
                </a:cubicBezTo>
                <a:close/>
              </a:path>
            </a:pathLst>
          </a:custGeom>
          <a:solidFill>
            <a:srgbClr val="C66E6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9" name="Google Shape;1019;p37"/>
          <p:cNvSpPr/>
          <p:nvPr/>
        </p:nvSpPr>
        <p:spPr>
          <a:xfrm>
            <a:off x="916010" y="2681429"/>
            <a:ext cx="342403" cy="103164"/>
          </a:xfrm>
          <a:custGeom>
            <a:avLst/>
            <a:gdLst/>
            <a:ahLst/>
            <a:cxnLst/>
            <a:rect l="l" t="t" r="r" b="b"/>
            <a:pathLst>
              <a:path w="10737" h="3235" extrusionOk="0">
                <a:moveTo>
                  <a:pt x="10008" y="0"/>
                </a:moveTo>
                <a:cubicBezTo>
                  <a:pt x="8519" y="761"/>
                  <a:pt x="6872" y="1204"/>
                  <a:pt x="5194" y="1236"/>
                </a:cubicBezTo>
                <a:cubicBezTo>
                  <a:pt x="5122" y="1237"/>
                  <a:pt x="5050" y="1238"/>
                  <a:pt x="4977" y="1238"/>
                </a:cubicBezTo>
                <a:cubicBezTo>
                  <a:pt x="3464" y="1238"/>
                  <a:pt x="1929" y="922"/>
                  <a:pt x="539" y="317"/>
                </a:cubicBezTo>
                <a:cubicBezTo>
                  <a:pt x="380" y="571"/>
                  <a:pt x="190" y="792"/>
                  <a:pt x="0" y="1014"/>
                </a:cubicBezTo>
                <a:cubicBezTo>
                  <a:pt x="1529" y="2390"/>
                  <a:pt x="3529" y="3234"/>
                  <a:pt x="5575" y="3234"/>
                </a:cubicBezTo>
                <a:cubicBezTo>
                  <a:pt x="5648" y="3234"/>
                  <a:pt x="5722" y="3233"/>
                  <a:pt x="5796" y="3231"/>
                </a:cubicBezTo>
                <a:cubicBezTo>
                  <a:pt x="7601" y="3199"/>
                  <a:pt x="9406" y="2439"/>
                  <a:pt x="10736" y="1236"/>
                </a:cubicBezTo>
                <a:cubicBezTo>
                  <a:pt x="10419" y="856"/>
                  <a:pt x="10198" y="444"/>
                  <a:pt x="10008" y="0"/>
                </a:cubicBezTo>
                <a:close/>
              </a:path>
            </a:pathLst>
          </a:custGeom>
          <a:solidFill>
            <a:srgbClr val="DC78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0" name="Google Shape;1020;p37"/>
          <p:cNvSpPr/>
          <p:nvPr/>
        </p:nvSpPr>
        <p:spPr>
          <a:xfrm>
            <a:off x="482753" y="2713733"/>
            <a:ext cx="1074597" cy="840174"/>
          </a:xfrm>
          <a:custGeom>
            <a:avLst/>
            <a:gdLst/>
            <a:ahLst/>
            <a:cxnLst/>
            <a:rect l="l" t="t" r="r" b="b"/>
            <a:pathLst>
              <a:path w="33697" h="26346" extrusionOk="0">
                <a:moveTo>
                  <a:pt x="13586" y="1"/>
                </a:moveTo>
                <a:cubicBezTo>
                  <a:pt x="13333" y="286"/>
                  <a:pt x="13048" y="539"/>
                  <a:pt x="12731" y="761"/>
                </a:cubicBezTo>
                <a:cubicBezTo>
                  <a:pt x="11369" y="1743"/>
                  <a:pt x="9723" y="2249"/>
                  <a:pt x="8139" y="2756"/>
                </a:cubicBezTo>
                <a:cubicBezTo>
                  <a:pt x="6524" y="3294"/>
                  <a:pt x="4909" y="3865"/>
                  <a:pt x="3674" y="5005"/>
                </a:cubicBezTo>
                <a:cubicBezTo>
                  <a:pt x="2534" y="6081"/>
                  <a:pt x="1805" y="7538"/>
                  <a:pt x="1267" y="8995"/>
                </a:cubicBezTo>
                <a:cubicBezTo>
                  <a:pt x="697" y="10547"/>
                  <a:pt x="285" y="12130"/>
                  <a:pt x="0" y="13777"/>
                </a:cubicBezTo>
                <a:cubicBezTo>
                  <a:pt x="2597" y="16500"/>
                  <a:pt x="6176" y="18274"/>
                  <a:pt x="9913" y="18749"/>
                </a:cubicBezTo>
                <a:lnTo>
                  <a:pt x="12953" y="13555"/>
                </a:lnTo>
                <a:lnTo>
                  <a:pt x="13238" y="15297"/>
                </a:lnTo>
                <a:cubicBezTo>
                  <a:pt x="13745" y="18052"/>
                  <a:pt x="14663" y="20776"/>
                  <a:pt x="16436" y="22929"/>
                </a:cubicBezTo>
                <a:cubicBezTo>
                  <a:pt x="18107" y="24922"/>
                  <a:pt x="20565" y="26346"/>
                  <a:pt x="23131" y="26346"/>
                </a:cubicBezTo>
                <a:cubicBezTo>
                  <a:pt x="23337" y="26346"/>
                  <a:pt x="23545" y="26337"/>
                  <a:pt x="23752" y="26318"/>
                </a:cubicBezTo>
                <a:cubicBezTo>
                  <a:pt x="25272" y="26191"/>
                  <a:pt x="26697" y="25558"/>
                  <a:pt x="28027" y="24798"/>
                </a:cubicBezTo>
                <a:cubicBezTo>
                  <a:pt x="29041" y="24228"/>
                  <a:pt x="29991" y="23563"/>
                  <a:pt x="30814" y="22739"/>
                </a:cubicBezTo>
                <a:cubicBezTo>
                  <a:pt x="32271" y="21187"/>
                  <a:pt x="33063" y="19097"/>
                  <a:pt x="33379" y="17007"/>
                </a:cubicBezTo>
                <a:cubicBezTo>
                  <a:pt x="33696" y="14885"/>
                  <a:pt x="33538" y="12763"/>
                  <a:pt x="33316" y="10642"/>
                </a:cubicBezTo>
                <a:cubicBezTo>
                  <a:pt x="33189" y="9153"/>
                  <a:pt x="32999" y="7633"/>
                  <a:pt x="32588" y="6208"/>
                </a:cubicBezTo>
                <a:cubicBezTo>
                  <a:pt x="32271" y="5100"/>
                  <a:pt x="31764" y="3991"/>
                  <a:pt x="30878" y="3263"/>
                </a:cubicBezTo>
                <a:cubicBezTo>
                  <a:pt x="29326" y="1996"/>
                  <a:pt x="26982" y="2154"/>
                  <a:pt x="25272" y="1078"/>
                </a:cubicBezTo>
                <a:cubicBezTo>
                  <a:pt x="24924" y="856"/>
                  <a:pt x="24575" y="571"/>
                  <a:pt x="24290" y="223"/>
                </a:cubicBezTo>
                <a:cubicBezTo>
                  <a:pt x="22992" y="1458"/>
                  <a:pt x="21187" y="2186"/>
                  <a:pt x="19382" y="2218"/>
                </a:cubicBezTo>
                <a:cubicBezTo>
                  <a:pt x="19308" y="2220"/>
                  <a:pt x="19234" y="2221"/>
                  <a:pt x="19161" y="2221"/>
                </a:cubicBezTo>
                <a:cubicBezTo>
                  <a:pt x="17115" y="2221"/>
                  <a:pt x="15115" y="1377"/>
                  <a:pt x="13586" y="1"/>
                </a:cubicBezTo>
                <a:close/>
              </a:path>
            </a:pathLst>
          </a:custGeom>
          <a:solidFill>
            <a:srgbClr val="F698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1" name="Google Shape;1021;p37"/>
          <p:cNvSpPr/>
          <p:nvPr/>
        </p:nvSpPr>
        <p:spPr>
          <a:xfrm>
            <a:off x="1617909" y="4249843"/>
            <a:ext cx="444387" cy="162352"/>
          </a:xfrm>
          <a:custGeom>
            <a:avLst/>
            <a:gdLst/>
            <a:ahLst/>
            <a:cxnLst/>
            <a:rect l="l" t="t" r="r" b="b"/>
            <a:pathLst>
              <a:path w="13935" h="5091" extrusionOk="0">
                <a:moveTo>
                  <a:pt x="6682" y="0"/>
                </a:moveTo>
                <a:lnTo>
                  <a:pt x="0" y="127"/>
                </a:lnTo>
                <a:lnTo>
                  <a:pt x="444" y="4561"/>
                </a:lnTo>
                <a:cubicBezTo>
                  <a:pt x="2423" y="4914"/>
                  <a:pt x="4440" y="5091"/>
                  <a:pt x="6461" y="5091"/>
                </a:cubicBezTo>
                <a:cubicBezTo>
                  <a:pt x="8968" y="5091"/>
                  <a:pt x="11480" y="4819"/>
                  <a:pt x="13935" y="4276"/>
                </a:cubicBezTo>
                <a:cubicBezTo>
                  <a:pt x="12351" y="1995"/>
                  <a:pt x="9849" y="444"/>
                  <a:pt x="7031" y="64"/>
                </a:cubicBezTo>
                <a:lnTo>
                  <a:pt x="668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2" name="Google Shape;1022;p37"/>
          <p:cNvSpPr/>
          <p:nvPr/>
        </p:nvSpPr>
        <p:spPr>
          <a:xfrm>
            <a:off x="1632037" y="4387193"/>
            <a:ext cx="451467" cy="57593"/>
          </a:xfrm>
          <a:custGeom>
            <a:avLst/>
            <a:gdLst/>
            <a:ahLst/>
            <a:cxnLst/>
            <a:rect l="l" t="t" r="r" b="b"/>
            <a:pathLst>
              <a:path w="14157" h="1806" extrusionOk="0">
                <a:moveTo>
                  <a:pt x="13492" y="0"/>
                </a:moveTo>
                <a:cubicBezTo>
                  <a:pt x="11053" y="523"/>
                  <a:pt x="8558" y="787"/>
                  <a:pt x="6067" y="787"/>
                </a:cubicBezTo>
                <a:cubicBezTo>
                  <a:pt x="4030" y="787"/>
                  <a:pt x="1996" y="610"/>
                  <a:pt x="1" y="254"/>
                </a:cubicBezTo>
                <a:lnTo>
                  <a:pt x="1" y="254"/>
                </a:lnTo>
                <a:lnTo>
                  <a:pt x="127" y="1805"/>
                </a:lnTo>
                <a:lnTo>
                  <a:pt x="14157" y="1109"/>
                </a:lnTo>
                <a:cubicBezTo>
                  <a:pt x="13935" y="729"/>
                  <a:pt x="13713" y="349"/>
                  <a:pt x="13492" y="0"/>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3" name="Google Shape;1023;p37"/>
          <p:cNvSpPr/>
          <p:nvPr/>
        </p:nvSpPr>
        <p:spPr>
          <a:xfrm>
            <a:off x="1947142" y="4285177"/>
            <a:ext cx="58614" cy="76791"/>
          </a:xfrm>
          <a:custGeom>
            <a:avLst/>
            <a:gdLst/>
            <a:ahLst/>
            <a:cxnLst/>
            <a:rect l="l" t="t" r="r" b="b"/>
            <a:pathLst>
              <a:path w="1838" h="2408" extrusionOk="0">
                <a:moveTo>
                  <a:pt x="1837" y="1"/>
                </a:moveTo>
                <a:cubicBezTo>
                  <a:pt x="1267" y="64"/>
                  <a:pt x="792" y="444"/>
                  <a:pt x="475" y="887"/>
                </a:cubicBezTo>
                <a:cubicBezTo>
                  <a:pt x="190" y="1331"/>
                  <a:pt x="0" y="1901"/>
                  <a:pt x="127" y="2408"/>
                </a:cubicBezTo>
                <a:cubicBezTo>
                  <a:pt x="349" y="1932"/>
                  <a:pt x="570" y="1521"/>
                  <a:pt x="855" y="1109"/>
                </a:cubicBezTo>
                <a:cubicBezTo>
                  <a:pt x="1109" y="729"/>
                  <a:pt x="1425" y="381"/>
                  <a:pt x="1837" y="1"/>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4" name="Google Shape;1024;p37"/>
          <p:cNvSpPr/>
          <p:nvPr/>
        </p:nvSpPr>
        <p:spPr>
          <a:xfrm>
            <a:off x="1917835" y="4274079"/>
            <a:ext cx="52555" cy="78800"/>
          </a:xfrm>
          <a:custGeom>
            <a:avLst/>
            <a:gdLst/>
            <a:ahLst/>
            <a:cxnLst/>
            <a:rect l="l" t="t" r="r" b="b"/>
            <a:pathLst>
              <a:path w="1648" h="2471" extrusionOk="0">
                <a:moveTo>
                  <a:pt x="1648" y="0"/>
                </a:moveTo>
                <a:lnTo>
                  <a:pt x="1648" y="0"/>
                </a:lnTo>
                <a:cubicBezTo>
                  <a:pt x="1109" y="95"/>
                  <a:pt x="666" y="475"/>
                  <a:pt x="413" y="919"/>
                </a:cubicBezTo>
                <a:cubicBezTo>
                  <a:pt x="128" y="1394"/>
                  <a:pt x="1" y="1964"/>
                  <a:pt x="191" y="2471"/>
                </a:cubicBezTo>
                <a:cubicBezTo>
                  <a:pt x="349" y="1964"/>
                  <a:pt x="539" y="1552"/>
                  <a:pt x="793" y="1140"/>
                </a:cubicBezTo>
                <a:cubicBezTo>
                  <a:pt x="1014" y="760"/>
                  <a:pt x="1299" y="380"/>
                  <a:pt x="1648" y="0"/>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5" name="Google Shape;1025;p37"/>
          <p:cNvSpPr/>
          <p:nvPr/>
        </p:nvSpPr>
        <p:spPr>
          <a:xfrm>
            <a:off x="1891589" y="4253861"/>
            <a:ext cx="59634" cy="90950"/>
          </a:xfrm>
          <a:custGeom>
            <a:avLst/>
            <a:gdLst/>
            <a:ahLst/>
            <a:cxnLst/>
            <a:rect l="l" t="t" r="r" b="b"/>
            <a:pathLst>
              <a:path w="1870" h="2852" extrusionOk="0">
                <a:moveTo>
                  <a:pt x="1869" y="1"/>
                </a:moveTo>
                <a:cubicBezTo>
                  <a:pt x="1267" y="128"/>
                  <a:pt x="761" y="571"/>
                  <a:pt x="476" y="1078"/>
                </a:cubicBezTo>
                <a:cubicBezTo>
                  <a:pt x="159" y="1616"/>
                  <a:pt x="1" y="2249"/>
                  <a:pt x="191" y="2851"/>
                </a:cubicBezTo>
                <a:cubicBezTo>
                  <a:pt x="349" y="2281"/>
                  <a:pt x="539" y="1774"/>
                  <a:pt x="824" y="1299"/>
                </a:cubicBezTo>
                <a:cubicBezTo>
                  <a:pt x="1109" y="856"/>
                  <a:pt x="1457" y="444"/>
                  <a:pt x="1869" y="1"/>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6" name="Google Shape;1026;p37"/>
          <p:cNvSpPr/>
          <p:nvPr/>
        </p:nvSpPr>
        <p:spPr>
          <a:xfrm>
            <a:off x="586778" y="1567129"/>
            <a:ext cx="939256" cy="1105563"/>
          </a:xfrm>
          <a:custGeom>
            <a:avLst/>
            <a:gdLst/>
            <a:ahLst/>
            <a:cxnLst/>
            <a:rect l="l" t="t" r="r" b="b"/>
            <a:pathLst>
              <a:path w="29453" h="34668" extrusionOk="0">
                <a:moveTo>
                  <a:pt x="12634" y="1"/>
                </a:moveTo>
                <a:cubicBezTo>
                  <a:pt x="11107" y="1"/>
                  <a:pt x="9584" y="278"/>
                  <a:pt x="8171" y="835"/>
                </a:cubicBezTo>
                <a:cubicBezTo>
                  <a:pt x="4845" y="2134"/>
                  <a:pt x="2154" y="4952"/>
                  <a:pt x="1014" y="8309"/>
                </a:cubicBezTo>
                <a:cubicBezTo>
                  <a:pt x="570" y="9639"/>
                  <a:pt x="348" y="11032"/>
                  <a:pt x="253" y="12426"/>
                </a:cubicBezTo>
                <a:cubicBezTo>
                  <a:pt x="0" y="15656"/>
                  <a:pt x="412" y="18950"/>
                  <a:pt x="1267" y="22085"/>
                </a:cubicBezTo>
                <a:cubicBezTo>
                  <a:pt x="2470" y="26455"/>
                  <a:pt x="4719" y="30826"/>
                  <a:pt x="8646" y="33074"/>
                </a:cubicBezTo>
                <a:cubicBezTo>
                  <a:pt x="10483" y="34139"/>
                  <a:pt x="12597" y="34667"/>
                  <a:pt x="14713" y="34667"/>
                </a:cubicBezTo>
                <a:cubicBezTo>
                  <a:pt x="15806" y="34667"/>
                  <a:pt x="16899" y="34526"/>
                  <a:pt x="17956" y="34246"/>
                </a:cubicBezTo>
                <a:cubicBezTo>
                  <a:pt x="21028" y="33422"/>
                  <a:pt x="23784" y="31396"/>
                  <a:pt x="25557" y="28735"/>
                </a:cubicBezTo>
                <a:cubicBezTo>
                  <a:pt x="27141" y="26360"/>
                  <a:pt x="27964" y="23605"/>
                  <a:pt x="28566" y="20818"/>
                </a:cubicBezTo>
                <a:cubicBezTo>
                  <a:pt x="29104" y="18063"/>
                  <a:pt x="29452" y="15244"/>
                  <a:pt x="29009" y="12489"/>
                </a:cubicBezTo>
                <a:cubicBezTo>
                  <a:pt x="28566" y="9734"/>
                  <a:pt x="27236" y="7011"/>
                  <a:pt x="24987" y="5332"/>
                </a:cubicBezTo>
                <a:cubicBezTo>
                  <a:pt x="22929" y="3780"/>
                  <a:pt x="21028" y="1944"/>
                  <a:pt x="18495" y="1468"/>
                </a:cubicBezTo>
                <a:cubicBezTo>
                  <a:pt x="16705" y="492"/>
                  <a:pt x="14667" y="1"/>
                  <a:pt x="12634" y="1"/>
                </a:cubicBezTo>
                <a:close/>
              </a:path>
            </a:pathLst>
          </a:custGeom>
          <a:solidFill>
            <a:srgbClr val="DC78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7" name="Google Shape;1027;p37"/>
          <p:cNvSpPr/>
          <p:nvPr/>
        </p:nvSpPr>
        <p:spPr>
          <a:xfrm>
            <a:off x="296930" y="1256392"/>
            <a:ext cx="1542169" cy="1093827"/>
          </a:xfrm>
          <a:custGeom>
            <a:avLst/>
            <a:gdLst/>
            <a:ahLst/>
            <a:cxnLst/>
            <a:rect l="l" t="t" r="r" b="b"/>
            <a:pathLst>
              <a:path w="48359" h="34300" extrusionOk="0">
                <a:moveTo>
                  <a:pt x="18505" y="0"/>
                </a:moveTo>
                <a:cubicBezTo>
                  <a:pt x="18460" y="0"/>
                  <a:pt x="18414" y="1"/>
                  <a:pt x="18368" y="2"/>
                </a:cubicBezTo>
                <a:cubicBezTo>
                  <a:pt x="16911" y="33"/>
                  <a:pt x="15423" y="667"/>
                  <a:pt x="14536" y="1838"/>
                </a:cubicBezTo>
                <a:cubicBezTo>
                  <a:pt x="13871" y="2662"/>
                  <a:pt x="13523" y="3675"/>
                  <a:pt x="13206" y="4689"/>
                </a:cubicBezTo>
                <a:cubicBezTo>
                  <a:pt x="12694" y="4301"/>
                  <a:pt x="12073" y="4141"/>
                  <a:pt x="11424" y="4141"/>
                </a:cubicBezTo>
                <a:cubicBezTo>
                  <a:pt x="10427" y="4141"/>
                  <a:pt x="9363" y="4519"/>
                  <a:pt x="8519" y="5037"/>
                </a:cubicBezTo>
                <a:cubicBezTo>
                  <a:pt x="6207" y="6462"/>
                  <a:pt x="4940" y="9439"/>
                  <a:pt x="5542" y="12099"/>
                </a:cubicBezTo>
                <a:cubicBezTo>
                  <a:pt x="3864" y="12416"/>
                  <a:pt x="2217" y="13778"/>
                  <a:pt x="1394" y="15266"/>
                </a:cubicBezTo>
                <a:cubicBezTo>
                  <a:pt x="538" y="16755"/>
                  <a:pt x="380" y="18591"/>
                  <a:pt x="982" y="20206"/>
                </a:cubicBezTo>
                <a:cubicBezTo>
                  <a:pt x="1330" y="21188"/>
                  <a:pt x="1964" y="22043"/>
                  <a:pt x="2565" y="22898"/>
                </a:cubicBezTo>
                <a:cubicBezTo>
                  <a:pt x="1045" y="23722"/>
                  <a:pt x="0" y="25717"/>
                  <a:pt x="190" y="27427"/>
                </a:cubicBezTo>
                <a:cubicBezTo>
                  <a:pt x="348" y="29169"/>
                  <a:pt x="1647" y="30721"/>
                  <a:pt x="3325" y="31196"/>
                </a:cubicBezTo>
                <a:cubicBezTo>
                  <a:pt x="3104" y="32082"/>
                  <a:pt x="3705" y="33032"/>
                  <a:pt x="4434" y="33571"/>
                </a:cubicBezTo>
                <a:cubicBezTo>
                  <a:pt x="5130" y="34109"/>
                  <a:pt x="6081" y="34299"/>
                  <a:pt x="6967" y="34299"/>
                </a:cubicBezTo>
                <a:cubicBezTo>
                  <a:pt x="7284" y="34299"/>
                  <a:pt x="7632" y="34267"/>
                  <a:pt x="7949" y="34204"/>
                </a:cubicBezTo>
                <a:cubicBezTo>
                  <a:pt x="8202" y="34109"/>
                  <a:pt x="8456" y="33982"/>
                  <a:pt x="8677" y="33887"/>
                </a:cubicBezTo>
                <a:cubicBezTo>
                  <a:pt x="9437" y="33507"/>
                  <a:pt x="10356" y="33412"/>
                  <a:pt x="10609" y="32621"/>
                </a:cubicBezTo>
                <a:cubicBezTo>
                  <a:pt x="11401" y="32304"/>
                  <a:pt x="12034" y="31639"/>
                  <a:pt x="12478" y="30911"/>
                </a:cubicBezTo>
                <a:cubicBezTo>
                  <a:pt x="13966" y="28567"/>
                  <a:pt x="14061" y="25527"/>
                  <a:pt x="13301" y="22867"/>
                </a:cubicBezTo>
                <a:lnTo>
                  <a:pt x="13301" y="22867"/>
                </a:lnTo>
                <a:cubicBezTo>
                  <a:pt x="14375" y="23940"/>
                  <a:pt x="15938" y="24600"/>
                  <a:pt x="17467" y="24600"/>
                </a:cubicBezTo>
                <a:cubicBezTo>
                  <a:pt x="17923" y="24600"/>
                  <a:pt x="18376" y="24542"/>
                  <a:pt x="18812" y="24418"/>
                </a:cubicBezTo>
                <a:cubicBezTo>
                  <a:pt x="20712" y="23880"/>
                  <a:pt x="22263" y="22265"/>
                  <a:pt x="22738" y="20333"/>
                </a:cubicBezTo>
                <a:cubicBezTo>
                  <a:pt x="23404" y="21948"/>
                  <a:pt x="24797" y="23025"/>
                  <a:pt x="26539" y="23183"/>
                </a:cubicBezTo>
                <a:cubicBezTo>
                  <a:pt x="26671" y="23196"/>
                  <a:pt x="26803" y="23202"/>
                  <a:pt x="26935" y="23202"/>
                </a:cubicBezTo>
                <a:cubicBezTo>
                  <a:pt x="28518" y="23202"/>
                  <a:pt x="30096" y="22343"/>
                  <a:pt x="30972" y="20998"/>
                </a:cubicBezTo>
                <a:lnTo>
                  <a:pt x="30972" y="20998"/>
                </a:lnTo>
                <a:cubicBezTo>
                  <a:pt x="30814" y="22328"/>
                  <a:pt x="31352" y="23563"/>
                  <a:pt x="32303" y="24482"/>
                </a:cubicBezTo>
                <a:cubicBezTo>
                  <a:pt x="32588" y="24735"/>
                  <a:pt x="32904" y="24957"/>
                  <a:pt x="33253" y="25083"/>
                </a:cubicBezTo>
                <a:cubicBezTo>
                  <a:pt x="33633" y="25242"/>
                  <a:pt x="34044" y="25242"/>
                  <a:pt x="34456" y="25242"/>
                </a:cubicBezTo>
                <a:cubicBezTo>
                  <a:pt x="35248" y="25210"/>
                  <a:pt x="36071" y="25052"/>
                  <a:pt x="36641" y="24482"/>
                </a:cubicBezTo>
                <a:lnTo>
                  <a:pt x="36641" y="24482"/>
                </a:lnTo>
                <a:cubicBezTo>
                  <a:pt x="36071" y="26034"/>
                  <a:pt x="36103" y="28029"/>
                  <a:pt x="36831" y="29517"/>
                </a:cubicBezTo>
                <a:cubicBezTo>
                  <a:pt x="37560" y="30974"/>
                  <a:pt x="39016" y="32114"/>
                  <a:pt x="40663" y="32272"/>
                </a:cubicBezTo>
                <a:cubicBezTo>
                  <a:pt x="40785" y="32284"/>
                  <a:pt x="40906" y="32290"/>
                  <a:pt x="41026" y="32290"/>
                </a:cubicBezTo>
                <a:cubicBezTo>
                  <a:pt x="42775" y="32290"/>
                  <a:pt x="44301" y="31027"/>
                  <a:pt x="45160" y="29485"/>
                </a:cubicBezTo>
                <a:cubicBezTo>
                  <a:pt x="46110" y="27839"/>
                  <a:pt x="46047" y="25622"/>
                  <a:pt x="44875" y="24133"/>
                </a:cubicBezTo>
                <a:cubicBezTo>
                  <a:pt x="46934" y="22993"/>
                  <a:pt x="48359" y="20713"/>
                  <a:pt x="48295" y="18370"/>
                </a:cubicBezTo>
                <a:cubicBezTo>
                  <a:pt x="48200" y="15994"/>
                  <a:pt x="46554" y="13714"/>
                  <a:pt x="44273" y="13049"/>
                </a:cubicBezTo>
                <a:cubicBezTo>
                  <a:pt x="45002" y="10579"/>
                  <a:pt x="43862" y="7729"/>
                  <a:pt x="41677" y="6304"/>
                </a:cubicBezTo>
                <a:cubicBezTo>
                  <a:pt x="40508" y="5548"/>
                  <a:pt x="39117" y="5193"/>
                  <a:pt x="37714" y="5193"/>
                </a:cubicBezTo>
                <a:cubicBezTo>
                  <a:pt x="36530" y="5193"/>
                  <a:pt x="35338" y="5446"/>
                  <a:pt x="34266" y="5924"/>
                </a:cubicBezTo>
                <a:cubicBezTo>
                  <a:pt x="34424" y="5100"/>
                  <a:pt x="33854" y="4435"/>
                  <a:pt x="33284" y="3834"/>
                </a:cubicBezTo>
                <a:cubicBezTo>
                  <a:pt x="32144" y="2567"/>
                  <a:pt x="30687" y="1522"/>
                  <a:pt x="29009" y="1300"/>
                </a:cubicBezTo>
                <a:cubicBezTo>
                  <a:pt x="28817" y="1275"/>
                  <a:pt x="28623" y="1262"/>
                  <a:pt x="28428" y="1262"/>
                </a:cubicBezTo>
                <a:cubicBezTo>
                  <a:pt x="26918" y="1262"/>
                  <a:pt x="25382" y="2012"/>
                  <a:pt x="24765" y="3359"/>
                </a:cubicBezTo>
                <a:cubicBezTo>
                  <a:pt x="24354" y="2409"/>
                  <a:pt x="23372" y="1775"/>
                  <a:pt x="22517" y="1237"/>
                </a:cubicBezTo>
                <a:cubicBezTo>
                  <a:pt x="21290" y="470"/>
                  <a:pt x="19914" y="0"/>
                  <a:pt x="18505"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8" name="Google Shape;1028;p37"/>
          <p:cNvSpPr/>
          <p:nvPr/>
        </p:nvSpPr>
        <p:spPr>
          <a:xfrm>
            <a:off x="1417927" y="2149472"/>
            <a:ext cx="223230" cy="269662"/>
          </a:xfrm>
          <a:custGeom>
            <a:avLst/>
            <a:gdLst/>
            <a:ahLst/>
            <a:cxnLst/>
            <a:rect l="l" t="t" r="r" b="b"/>
            <a:pathLst>
              <a:path w="7000" h="8456" extrusionOk="0">
                <a:moveTo>
                  <a:pt x="4046" y="1"/>
                </a:moveTo>
                <a:cubicBezTo>
                  <a:pt x="2952" y="1"/>
                  <a:pt x="1808" y="460"/>
                  <a:pt x="1141" y="1322"/>
                </a:cubicBezTo>
                <a:cubicBezTo>
                  <a:pt x="634" y="1987"/>
                  <a:pt x="381" y="2811"/>
                  <a:pt x="222" y="3634"/>
                </a:cubicBezTo>
                <a:cubicBezTo>
                  <a:pt x="64" y="4616"/>
                  <a:pt x="1" y="5661"/>
                  <a:pt x="349" y="6611"/>
                </a:cubicBezTo>
                <a:cubicBezTo>
                  <a:pt x="729" y="7561"/>
                  <a:pt x="1553" y="8353"/>
                  <a:pt x="2566" y="8448"/>
                </a:cubicBezTo>
                <a:cubicBezTo>
                  <a:pt x="2624" y="8453"/>
                  <a:pt x="2681" y="8455"/>
                  <a:pt x="2739" y="8455"/>
                </a:cubicBezTo>
                <a:cubicBezTo>
                  <a:pt x="3409" y="8455"/>
                  <a:pt x="4070" y="8125"/>
                  <a:pt x="4624" y="7688"/>
                </a:cubicBezTo>
                <a:cubicBezTo>
                  <a:pt x="5543" y="6927"/>
                  <a:pt x="6081" y="5819"/>
                  <a:pt x="6493" y="4679"/>
                </a:cubicBezTo>
                <a:cubicBezTo>
                  <a:pt x="6778" y="3951"/>
                  <a:pt x="7000" y="3159"/>
                  <a:pt x="6905" y="2367"/>
                </a:cubicBezTo>
                <a:cubicBezTo>
                  <a:pt x="6762" y="751"/>
                  <a:pt x="5444" y="1"/>
                  <a:pt x="4046" y="1"/>
                </a:cubicBezTo>
                <a:close/>
              </a:path>
            </a:pathLst>
          </a:custGeom>
          <a:solidFill>
            <a:srgbClr val="DC78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9" name="Google Shape;1029;p37"/>
          <p:cNvSpPr/>
          <p:nvPr/>
        </p:nvSpPr>
        <p:spPr>
          <a:xfrm>
            <a:off x="1477529" y="2200528"/>
            <a:ext cx="127273" cy="178106"/>
          </a:xfrm>
          <a:custGeom>
            <a:avLst/>
            <a:gdLst/>
            <a:ahLst/>
            <a:cxnLst/>
            <a:rect l="l" t="t" r="r" b="b"/>
            <a:pathLst>
              <a:path w="3991" h="5585" extrusionOk="0">
                <a:moveTo>
                  <a:pt x="2342" y="0"/>
                </a:moveTo>
                <a:cubicBezTo>
                  <a:pt x="2301" y="0"/>
                  <a:pt x="2259" y="2"/>
                  <a:pt x="2217" y="6"/>
                </a:cubicBezTo>
                <a:cubicBezTo>
                  <a:pt x="1552" y="69"/>
                  <a:pt x="982" y="544"/>
                  <a:pt x="634" y="1115"/>
                </a:cubicBezTo>
                <a:cubicBezTo>
                  <a:pt x="285" y="1685"/>
                  <a:pt x="127" y="2350"/>
                  <a:pt x="0" y="3015"/>
                </a:cubicBezTo>
                <a:cubicBezTo>
                  <a:pt x="289" y="2798"/>
                  <a:pt x="650" y="2600"/>
                  <a:pt x="1001" y="2600"/>
                </a:cubicBezTo>
                <a:cubicBezTo>
                  <a:pt x="1113" y="2600"/>
                  <a:pt x="1223" y="2620"/>
                  <a:pt x="1330" y="2666"/>
                </a:cubicBezTo>
                <a:cubicBezTo>
                  <a:pt x="1520" y="2761"/>
                  <a:pt x="1647" y="2951"/>
                  <a:pt x="1742" y="3141"/>
                </a:cubicBezTo>
                <a:cubicBezTo>
                  <a:pt x="1964" y="3648"/>
                  <a:pt x="1900" y="4250"/>
                  <a:pt x="1552" y="4661"/>
                </a:cubicBezTo>
                <a:cubicBezTo>
                  <a:pt x="1286" y="4975"/>
                  <a:pt x="873" y="5160"/>
                  <a:pt x="468" y="5160"/>
                </a:cubicBezTo>
                <a:cubicBezTo>
                  <a:pt x="341" y="5160"/>
                  <a:pt x="216" y="5142"/>
                  <a:pt x="95" y="5105"/>
                </a:cubicBezTo>
                <a:lnTo>
                  <a:pt x="95" y="5105"/>
                </a:lnTo>
                <a:cubicBezTo>
                  <a:pt x="95" y="5105"/>
                  <a:pt x="455" y="5584"/>
                  <a:pt x="1123" y="5584"/>
                </a:cubicBezTo>
                <a:cubicBezTo>
                  <a:pt x="1484" y="5584"/>
                  <a:pt x="1936" y="5444"/>
                  <a:pt x="2470" y="5010"/>
                </a:cubicBezTo>
                <a:cubicBezTo>
                  <a:pt x="3991" y="3775"/>
                  <a:pt x="3674" y="1083"/>
                  <a:pt x="3674" y="1083"/>
                </a:cubicBezTo>
                <a:cubicBezTo>
                  <a:pt x="3614" y="458"/>
                  <a:pt x="2995" y="0"/>
                  <a:pt x="2342" y="0"/>
                </a:cubicBezTo>
                <a:close/>
              </a:path>
            </a:pathLst>
          </a:custGeom>
          <a:solidFill>
            <a:srgbClr val="FCAF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0" name="Google Shape;1030;p37"/>
          <p:cNvSpPr/>
          <p:nvPr/>
        </p:nvSpPr>
        <p:spPr>
          <a:xfrm>
            <a:off x="1460341" y="2194054"/>
            <a:ext cx="135373" cy="172812"/>
          </a:xfrm>
          <a:custGeom>
            <a:avLst/>
            <a:gdLst/>
            <a:ahLst/>
            <a:cxnLst/>
            <a:rect l="l" t="t" r="r" b="b"/>
            <a:pathLst>
              <a:path w="4245" h="5419" extrusionOk="0">
                <a:moveTo>
                  <a:pt x="2760" y="0"/>
                </a:moveTo>
                <a:cubicBezTo>
                  <a:pt x="2652" y="0"/>
                  <a:pt x="2544" y="7"/>
                  <a:pt x="2439" y="19"/>
                </a:cubicBezTo>
                <a:cubicBezTo>
                  <a:pt x="2186" y="82"/>
                  <a:pt x="1901" y="209"/>
                  <a:pt x="1679" y="367"/>
                </a:cubicBezTo>
                <a:cubicBezTo>
                  <a:pt x="1204" y="684"/>
                  <a:pt x="856" y="1159"/>
                  <a:pt x="634" y="1634"/>
                </a:cubicBezTo>
                <a:cubicBezTo>
                  <a:pt x="444" y="2141"/>
                  <a:pt x="286" y="2648"/>
                  <a:pt x="191" y="3123"/>
                </a:cubicBezTo>
                <a:lnTo>
                  <a:pt x="1" y="3978"/>
                </a:lnTo>
                <a:lnTo>
                  <a:pt x="698" y="3503"/>
                </a:lnTo>
                <a:cubicBezTo>
                  <a:pt x="1000" y="3283"/>
                  <a:pt x="1327" y="3110"/>
                  <a:pt x="1552" y="3110"/>
                </a:cubicBezTo>
                <a:cubicBezTo>
                  <a:pt x="1587" y="3110"/>
                  <a:pt x="1618" y="3114"/>
                  <a:pt x="1648" y="3123"/>
                </a:cubicBezTo>
                <a:cubicBezTo>
                  <a:pt x="1901" y="3186"/>
                  <a:pt x="2123" y="3534"/>
                  <a:pt x="2154" y="3883"/>
                </a:cubicBezTo>
                <a:cubicBezTo>
                  <a:pt x="2186" y="4263"/>
                  <a:pt x="2091" y="4643"/>
                  <a:pt x="1774" y="4928"/>
                </a:cubicBezTo>
                <a:cubicBezTo>
                  <a:pt x="1531" y="5171"/>
                  <a:pt x="1196" y="5322"/>
                  <a:pt x="828" y="5322"/>
                </a:cubicBezTo>
                <a:cubicBezTo>
                  <a:pt x="764" y="5322"/>
                  <a:pt x="700" y="5317"/>
                  <a:pt x="634" y="5308"/>
                </a:cubicBezTo>
                <a:lnTo>
                  <a:pt x="634" y="5308"/>
                </a:lnTo>
                <a:cubicBezTo>
                  <a:pt x="797" y="5383"/>
                  <a:pt x="974" y="5418"/>
                  <a:pt x="1154" y="5418"/>
                </a:cubicBezTo>
                <a:cubicBezTo>
                  <a:pt x="1431" y="5418"/>
                  <a:pt x="1715" y="5335"/>
                  <a:pt x="1964" y="5181"/>
                </a:cubicBezTo>
                <a:cubicBezTo>
                  <a:pt x="2408" y="4896"/>
                  <a:pt x="2661" y="4389"/>
                  <a:pt x="2661" y="3883"/>
                </a:cubicBezTo>
                <a:cubicBezTo>
                  <a:pt x="2661" y="3629"/>
                  <a:pt x="2629" y="3344"/>
                  <a:pt x="2503" y="3123"/>
                </a:cubicBezTo>
                <a:cubicBezTo>
                  <a:pt x="2376" y="2869"/>
                  <a:pt x="2154" y="2616"/>
                  <a:pt x="1838" y="2521"/>
                </a:cubicBezTo>
                <a:cubicBezTo>
                  <a:pt x="1727" y="2488"/>
                  <a:pt x="1621" y="2474"/>
                  <a:pt x="1518" y="2474"/>
                </a:cubicBezTo>
                <a:cubicBezTo>
                  <a:pt x="1347" y="2474"/>
                  <a:pt x="1186" y="2513"/>
                  <a:pt x="1036" y="2565"/>
                </a:cubicBezTo>
                <a:lnTo>
                  <a:pt x="1036" y="2565"/>
                </a:lnTo>
                <a:cubicBezTo>
                  <a:pt x="1095" y="2334"/>
                  <a:pt x="1158" y="2107"/>
                  <a:pt x="1236" y="1888"/>
                </a:cubicBezTo>
                <a:cubicBezTo>
                  <a:pt x="1426" y="1476"/>
                  <a:pt x="1648" y="1096"/>
                  <a:pt x="1996" y="811"/>
                </a:cubicBezTo>
                <a:cubicBezTo>
                  <a:pt x="2283" y="576"/>
                  <a:pt x="2634" y="406"/>
                  <a:pt x="2978" y="406"/>
                </a:cubicBezTo>
                <a:cubicBezTo>
                  <a:pt x="3053" y="406"/>
                  <a:pt x="3127" y="414"/>
                  <a:pt x="3199" y="431"/>
                </a:cubicBezTo>
                <a:cubicBezTo>
                  <a:pt x="3643" y="494"/>
                  <a:pt x="4086" y="779"/>
                  <a:pt x="4213" y="1286"/>
                </a:cubicBezTo>
                <a:cubicBezTo>
                  <a:pt x="4245" y="747"/>
                  <a:pt x="3833" y="272"/>
                  <a:pt x="3294" y="82"/>
                </a:cubicBezTo>
                <a:cubicBezTo>
                  <a:pt x="3134" y="22"/>
                  <a:pt x="2948" y="0"/>
                  <a:pt x="2760"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1" name="Google Shape;1031;p37"/>
          <p:cNvSpPr/>
          <p:nvPr/>
        </p:nvSpPr>
        <p:spPr>
          <a:xfrm>
            <a:off x="491841" y="2149472"/>
            <a:ext cx="223230" cy="269662"/>
          </a:xfrm>
          <a:custGeom>
            <a:avLst/>
            <a:gdLst/>
            <a:ahLst/>
            <a:cxnLst/>
            <a:rect l="l" t="t" r="r" b="b"/>
            <a:pathLst>
              <a:path w="7000" h="8456" extrusionOk="0">
                <a:moveTo>
                  <a:pt x="2941" y="1"/>
                </a:moveTo>
                <a:cubicBezTo>
                  <a:pt x="1534" y="1"/>
                  <a:pt x="206" y="751"/>
                  <a:pt x="64" y="2367"/>
                </a:cubicBezTo>
                <a:cubicBezTo>
                  <a:pt x="0" y="3159"/>
                  <a:pt x="222" y="3951"/>
                  <a:pt x="475" y="4679"/>
                </a:cubicBezTo>
                <a:cubicBezTo>
                  <a:pt x="887" y="5819"/>
                  <a:pt x="1457" y="6927"/>
                  <a:pt x="2375" y="7688"/>
                </a:cubicBezTo>
                <a:cubicBezTo>
                  <a:pt x="2900" y="8125"/>
                  <a:pt x="3586" y="8455"/>
                  <a:pt x="4261" y="8455"/>
                </a:cubicBezTo>
                <a:cubicBezTo>
                  <a:pt x="4318" y="8455"/>
                  <a:pt x="4376" y="8453"/>
                  <a:pt x="4434" y="8448"/>
                </a:cubicBezTo>
                <a:cubicBezTo>
                  <a:pt x="5447" y="8353"/>
                  <a:pt x="6271" y="7561"/>
                  <a:pt x="6619" y="6611"/>
                </a:cubicBezTo>
                <a:cubicBezTo>
                  <a:pt x="6999" y="5661"/>
                  <a:pt x="6936" y="4616"/>
                  <a:pt x="6746" y="3634"/>
                </a:cubicBezTo>
                <a:cubicBezTo>
                  <a:pt x="6587" y="2811"/>
                  <a:pt x="6366" y="1987"/>
                  <a:pt x="5859" y="1322"/>
                </a:cubicBezTo>
                <a:cubicBezTo>
                  <a:pt x="5192" y="460"/>
                  <a:pt x="4042" y="1"/>
                  <a:pt x="2941" y="1"/>
                </a:cubicBezTo>
                <a:close/>
              </a:path>
            </a:pathLst>
          </a:custGeom>
          <a:solidFill>
            <a:srgbClr val="DC78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2" name="Google Shape;1032;p37"/>
          <p:cNvSpPr/>
          <p:nvPr/>
        </p:nvSpPr>
        <p:spPr>
          <a:xfrm>
            <a:off x="528196" y="2200528"/>
            <a:ext cx="127273" cy="178106"/>
          </a:xfrm>
          <a:custGeom>
            <a:avLst/>
            <a:gdLst/>
            <a:ahLst/>
            <a:cxnLst/>
            <a:rect l="l" t="t" r="r" b="b"/>
            <a:pathLst>
              <a:path w="3991" h="5585" extrusionOk="0">
                <a:moveTo>
                  <a:pt x="1622" y="0"/>
                </a:moveTo>
                <a:cubicBezTo>
                  <a:pt x="992" y="0"/>
                  <a:pt x="345" y="458"/>
                  <a:pt x="285" y="1083"/>
                </a:cubicBezTo>
                <a:cubicBezTo>
                  <a:pt x="285" y="1083"/>
                  <a:pt x="0" y="3775"/>
                  <a:pt x="1520" y="5010"/>
                </a:cubicBezTo>
                <a:cubicBezTo>
                  <a:pt x="2043" y="5444"/>
                  <a:pt x="2492" y="5584"/>
                  <a:pt x="2854" y="5584"/>
                </a:cubicBezTo>
                <a:cubicBezTo>
                  <a:pt x="3522" y="5584"/>
                  <a:pt x="3896" y="5105"/>
                  <a:pt x="3896" y="5105"/>
                </a:cubicBezTo>
                <a:lnTo>
                  <a:pt x="3896" y="5105"/>
                </a:lnTo>
                <a:cubicBezTo>
                  <a:pt x="3768" y="5142"/>
                  <a:pt x="3638" y="5160"/>
                  <a:pt x="3510" y="5160"/>
                </a:cubicBezTo>
                <a:cubicBezTo>
                  <a:pt x="3099" y="5160"/>
                  <a:pt x="2704" y="4975"/>
                  <a:pt x="2439" y="4661"/>
                </a:cubicBezTo>
                <a:cubicBezTo>
                  <a:pt x="2090" y="4250"/>
                  <a:pt x="1995" y="3648"/>
                  <a:pt x="2217" y="3141"/>
                </a:cubicBezTo>
                <a:cubicBezTo>
                  <a:pt x="2312" y="2951"/>
                  <a:pt x="2470" y="2761"/>
                  <a:pt x="2661" y="2666"/>
                </a:cubicBezTo>
                <a:cubicBezTo>
                  <a:pt x="2768" y="2620"/>
                  <a:pt x="2876" y="2600"/>
                  <a:pt x="2986" y="2600"/>
                </a:cubicBezTo>
                <a:cubicBezTo>
                  <a:pt x="3329" y="2600"/>
                  <a:pt x="3678" y="2798"/>
                  <a:pt x="3991" y="3015"/>
                </a:cubicBezTo>
                <a:cubicBezTo>
                  <a:pt x="3832" y="2350"/>
                  <a:pt x="3674" y="1685"/>
                  <a:pt x="3326" y="1115"/>
                </a:cubicBezTo>
                <a:cubicBezTo>
                  <a:pt x="2977" y="544"/>
                  <a:pt x="2407" y="69"/>
                  <a:pt x="1742" y="6"/>
                </a:cubicBezTo>
                <a:cubicBezTo>
                  <a:pt x="1702" y="2"/>
                  <a:pt x="1662" y="0"/>
                  <a:pt x="1622" y="0"/>
                </a:cubicBezTo>
                <a:close/>
              </a:path>
            </a:pathLst>
          </a:custGeom>
          <a:solidFill>
            <a:srgbClr val="FCAF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3" name="Google Shape;1033;p37"/>
          <p:cNvSpPr/>
          <p:nvPr/>
        </p:nvSpPr>
        <p:spPr>
          <a:xfrm>
            <a:off x="536264" y="2194054"/>
            <a:ext cx="135373" cy="172812"/>
          </a:xfrm>
          <a:custGeom>
            <a:avLst/>
            <a:gdLst/>
            <a:ahLst/>
            <a:cxnLst/>
            <a:rect l="l" t="t" r="r" b="b"/>
            <a:pathLst>
              <a:path w="4245" h="5419" extrusionOk="0">
                <a:moveTo>
                  <a:pt x="1493" y="0"/>
                </a:moveTo>
                <a:cubicBezTo>
                  <a:pt x="1312" y="0"/>
                  <a:pt x="1131" y="22"/>
                  <a:pt x="951" y="82"/>
                </a:cubicBezTo>
                <a:cubicBezTo>
                  <a:pt x="444" y="272"/>
                  <a:pt x="1" y="747"/>
                  <a:pt x="32" y="1286"/>
                </a:cubicBezTo>
                <a:cubicBezTo>
                  <a:pt x="191" y="779"/>
                  <a:pt x="634" y="494"/>
                  <a:pt x="1046" y="431"/>
                </a:cubicBezTo>
                <a:cubicBezTo>
                  <a:pt x="1124" y="414"/>
                  <a:pt x="1203" y="406"/>
                  <a:pt x="1281" y="406"/>
                </a:cubicBezTo>
                <a:cubicBezTo>
                  <a:pt x="1642" y="406"/>
                  <a:pt x="1989" y="576"/>
                  <a:pt x="2249" y="811"/>
                </a:cubicBezTo>
                <a:cubicBezTo>
                  <a:pt x="2598" y="1096"/>
                  <a:pt x="2851" y="1476"/>
                  <a:pt x="3009" y="1888"/>
                </a:cubicBezTo>
                <a:cubicBezTo>
                  <a:pt x="3105" y="2110"/>
                  <a:pt x="3176" y="2340"/>
                  <a:pt x="3239" y="2575"/>
                </a:cubicBezTo>
                <a:lnTo>
                  <a:pt x="3239" y="2575"/>
                </a:lnTo>
                <a:cubicBezTo>
                  <a:pt x="3099" y="2517"/>
                  <a:pt x="2923" y="2474"/>
                  <a:pt x="2735" y="2474"/>
                </a:cubicBezTo>
                <a:cubicBezTo>
                  <a:pt x="2628" y="2474"/>
                  <a:pt x="2518" y="2488"/>
                  <a:pt x="2408" y="2521"/>
                </a:cubicBezTo>
                <a:cubicBezTo>
                  <a:pt x="2122" y="2616"/>
                  <a:pt x="1901" y="2869"/>
                  <a:pt x="1774" y="3123"/>
                </a:cubicBezTo>
                <a:cubicBezTo>
                  <a:pt x="1647" y="3344"/>
                  <a:pt x="1584" y="3629"/>
                  <a:pt x="1584" y="3883"/>
                </a:cubicBezTo>
                <a:cubicBezTo>
                  <a:pt x="1584" y="4389"/>
                  <a:pt x="1869" y="4896"/>
                  <a:pt x="2281" y="5181"/>
                </a:cubicBezTo>
                <a:cubicBezTo>
                  <a:pt x="2530" y="5335"/>
                  <a:pt x="2826" y="5418"/>
                  <a:pt x="3112" y="5418"/>
                </a:cubicBezTo>
                <a:cubicBezTo>
                  <a:pt x="3298" y="5418"/>
                  <a:pt x="3480" y="5383"/>
                  <a:pt x="3643" y="5308"/>
                </a:cubicBezTo>
                <a:lnTo>
                  <a:pt x="3643" y="5308"/>
                </a:lnTo>
                <a:cubicBezTo>
                  <a:pt x="3577" y="5317"/>
                  <a:pt x="3512" y="5322"/>
                  <a:pt x="3447" y="5322"/>
                </a:cubicBezTo>
                <a:cubicBezTo>
                  <a:pt x="3072" y="5322"/>
                  <a:pt x="2714" y="5171"/>
                  <a:pt x="2471" y="4928"/>
                </a:cubicBezTo>
                <a:cubicBezTo>
                  <a:pt x="2186" y="4643"/>
                  <a:pt x="2059" y="4263"/>
                  <a:pt x="2091" y="3883"/>
                </a:cubicBezTo>
                <a:cubicBezTo>
                  <a:pt x="2122" y="3534"/>
                  <a:pt x="2344" y="3186"/>
                  <a:pt x="2598" y="3123"/>
                </a:cubicBezTo>
                <a:cubicBezTo>
                  <a:pt x="2619" y="3120"/>
                  <a:pt x="2641" y="3119"/>
                  <a:pt x="2664" y="3119"/>
                </a:cubicBezTo>
                <a:cubicBezTo>
                  <a:pt x="2910" y="3119"/>
                  <a:pt x="3229" y="3271"/>
                  <a:pt x="3548" y="3503"/>
                </a:cubicBezTo>
                <a:lnTo>
                  <a:pt x="4244" y="3978"/>
                </a:lnTo>
                <a:lnTo>
                  <a:pt x="4244" y="3978"/>
                </a:lnTo>
                <a:lnTo>
                  <a:pt x="4054" y="3123"/>
                </a:lnTo>
                <a:cubicBezTo>
                  <a:pt x="3959" y="2648"/>
                  <a:pt x="3833" y="2141"/>
                  <a:pt x="3611" y="1634"/>
                </a:cubicBezTo>
                <a:cubicBezTo>
                  <a:pt x="3389" y="1159"/>
                  <a:pt x="3041" y="684"/>
                  <a:pt x="2598" y="367"/>
                </a:cubicBezTo>
                <a:cubicBezTo>
                  <a:pt x="2344" y="209"/>
                  <a:pt x="2091" y="82"/>
                  <a:pt x="1806" y="19"/>
                </a:cubicBezTo>
                <a:cubicBezTo>
                  <a:pt x="1701" y="7"/>
                  <a:pt x="1597" y="0"/>
                  <a:pt x="1493"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4" name="Google Shape;1034;p37"/>
          <p:cNvSpPr/>
          <p:nvPr/>
        </p:nvSpPr>
        <p:spPr>
          <a:xfrm>
            <a:off x="1072526" y="2232003"/>
            <a:ext cx="65693" cy="290901"/>
          </a:xfrm>
          <a:custGeom>
            <a:avLst/>
            <a:gdLst/>
            <a:ahLst/>
            <a:cxnLst/>
            <a:rect l="l" t="t" r="r" b="b"/>
            <a:pathLst>
              <a:path w="2060" h="9122" extrusionOk="0">
                <a:moveTo>
                  <a:pt x="1838" y="1"/>
                </a:moveTo>
                <a:cubicBezTo>
                  <a:pt x="1648" y="698"/>
                  <a:pt x="1521" y="1426"/>
                  <a:pt x="1426" y="2123"/>
                </a:cubicBezTo>
                <a:cubicBezTo>
                  <a:pt x="1331" y="2851"/>
                  <a:pt x="1268" y="3579"/>
                  <a:pt x="1236" y="4308"/>
                </a:cubicBezTo>
                <a:cubicBezTo>
                  <a:pt x="1204" y="5005"/>
                  <a:pt x="1204" y="5733"/>
                  <a:pt x="1204" y="6461"/>
                </a:cubicBezTo>
                <a:cubicBezTo>
                  <a:pt x="1229" y="7017"/>
                  <a:pt x="1271" y="7554"/>
                  <a:pt x="1318" y="8100"/>
                </a:cubicBezTo>
                <a:lnTo>
                  <a:pt x="1318" y="8100"/>
                </a:lnTo>
                <a:cubicBezTo>
                  <a:pt x="1164" y="8008"/>
                  <a:pt x="1010" y="7915"/>
                  <a:pt x="856" y="7823"/>
                </a:cubicBezTo>
                <a:cubicBezTo>
                  <a:pt x="571" y="7601"/>
                  <a:pt x="286" y="7348"/>
                  <a:pt x="1" y="7063"/>
                </a:cubicBezTo>
                <a:lnTo>
                  <a:pt x="1" y="7063"/>
                </a:lnTo>
                <a:cubicBezTo>
                  <a:pt x="159" y="7411"/>
                  <a:pt x="349" y="7760"/>
                  <a:pt x="603" y="8076"/>
                </a:cubicBezTo>
                <a:cubicBezTo>
                  <a:pt x="729" y="8235"/>
                  <a:pt x="888" y="8393"/>
                  <a:pt x="1046" y="8520"/>
                </a:cubicBezTo>
                <a:cubicBezTo>
                  <a:pt x="1204" y="8646"/>
                  <a:pt x="1363" y="8773"/>
                  <a:pt x="1521" y="8868"/>
                </a:cubicBezTo>
                <a:lnTo>
                  <a:pt x="1964" y="9121"/>
                </a:lnTo>
                <a:lnTo>
                  <a:pt x="1996" y="8615"/>
                </a:lnTo>
                <a:cubicBezTo>
                  <a:pt x="2028" y="7886"/>
                  <a:pt x="2028" y="7158"/>
                  <a:pt x="2059" y="6461"/>
                </a:cubicBezTo>
                <a:cubicBezTo>
                  <a:pt x="2059" y="5733"/>
                  <a:pt x="2059" y="5036"/>
                  <a:pt x="2059" y="4308"/>
                </a:cubicBezTo>
                <a:cubicBezTo>
                  <a:pt x="2059" y="3579"/>
                  <a:pt x="2028" y="2883"/>
                  <a:pt x="1996" y="2154"/>
                </a:cubicBezTo>
                <a:cubicBezTo>
                  <a:pt x="1964" y="1426"/>
                  <a:pt x="1933" y="729"/>
                  <a:pt x="1838" y="1"/>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5" name="Google Shape;1035;p37"/>
          <p:cNvSpPr/>
          <p:nvPr/>
        </p:nvSpPr>
        <p:spPr>
          <a:xfrm>
            <a:off x="996788" y="2499656"/>
            <a:ext cx="215162" cy="93151"/>
          </a:xfrm>
          <a:custGeom>
            <a:avLst/>
            <a:gdLst/>
            <a:ahLst/>
            <a:cxnLst/>
            <a:rect l="l" t="t" r="r" b="b"/>
            <a:pathLst>
              <a:path w="6747" h="2921" extrusionOk="0">
                <a:moveTo>
                  <a:pt x="6746" y="0"/>
                </a:moveTo>
                <a:cubicBezTo>
                  <a:pt x="6176" y="475"/>
                  <a:pt x="5701" y="982"/>
                  <a:pt x="5163" y="1394"/>
                </a:cubicBezTo>
                <a:cubicBezTo>
                  <a:pt x="4624" y="1774"/>
                  <a:pt x="4023" y="2027"/>
                  <a:pt x="3453" y="2059"/>
                </a:cubicBezTo>
                <a:cubicBezTo>
                  <a:pt x="3393" y="2065"/>
                  <a:pt x="3333" y="2068"/>
                  <a:pt x="3273" y="2068"/>
                </a:cubicBezTo>
                <a:cubicBezTo>
                  <a:pt x="2757" y="2068"/>
                  <a:pt x="2218" y="1836"/>
                  <a:pt x="1679" y="1552"/>
                </a:cubicBezTo>
                <a:cubicBezTo>
                  <a:pt x="1078" y="1235"/>
                  <a:pt x="507" y="855"/>
                  <a:pt x="1" y="348"/>
                </a:cubicBezTo>
                <a:lnTo>
                  <a:pt x="1" y="348"/>
                </a:lnTo>
                <a:cubicBezTo>
                  <a:pt x="222" y="1045"/>
                  <a:pt x="729" y="1647"/>
                  <a:pt x="1299" y="2122"/>
                </a:cubicBezTo>
                <a:cubicBezTo>
                  <a:pt x="1830" y="2535"/>
                  <a:pt x="2525" y="2920"/>
                  <a:pt x="3309" y="2920"/>
                </a:cubicBezTo>
                <a:cubicBezTo>
                  <a:pt x="3367" y="2920"/>
                  <a:pt x="3425" y="2918"/>
                  <a:pt x="3484" y="2914"/>
                </a:cubicBezTo>
                <a:cubicBezTo>
                  <a:pt x="4339" y="2882"/>
                  <a:pt x="5068" y="2439"/>
                  <a:pt x="5606" y="1869"/>
                </a:cubicBezTo>
                <a:cubicBezTo>
                  <a:pt x="6145" y="1330"/>
                  <a:pt x="6493" y="697"/>
                  <a:pt x="6746"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6" name="Google Shape;1036;p37"/>
          <p:cNvSpPr/>
          <p:nvPr/>
        </p:nvSpPr>
        <p:spPr>
          <a:xfrm>
            <a:off x="895792" y="2271515"/>
            <a:ext cx="71752" cy="98094"/>
          </a:xfrm>
          <a:custGeom>
            <a:avLst/>
            <a:gdLst/>
            <a:ahLst/>
            <a:cxnLst/>
            <a:rect l="l" t="t" r="r" b="b"/>
            <a:pathLst>
              <a:path w="2250" h="3076" extrusionOk="0">
                <a:moveTo>
                  <a:pt x="1517" y="1"/>
                </a:moveTo>
                <a:cubicBezTo>
                  <a:pt x="1098" y="1"/>
                  <a:pt x="597" y="506"/>
                  <a:pt x="318" y="1232"/>
                </a:cubicBezTo>
                <a:cubicBezTo>
                  <a:pt x="1" y="2055"/>
                  <a:pt x="128" y="2879"/>
                  <a:pt x="571" y="3037"/>
                </a:cubicBezTo>
                <a:cubicBezTo>
                  <a:pt x="631" y="3063"/>
                  <a:pt x="695" y="3075"/>
                  <a:pt x="761" y="3075"/>
                </a:cubicBezTo>
                <a:cubicBezTo>
                  <a:pt x="1180" y="3075"/>
                  <a:pt x="1691" y="2573"/>
                  <a:pt x="1964" y="1834"/>
                </a:cubicBezTo>
                <a:cubicBezTo>
                  <a:pt x="2249" y="1010"/>
                  <a:pt x="2154" y="219"/>
                  <a:pt x="1679" y="29"/>
                </a:cubicBezTo>
                <a:cubicBezTo>
                  <a:pt x="1627" y="10"/>
                  <a:pt x="1573" y="1"/>
                  <a:pt x="1517" y="1"/>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7" name="Google Shape;1037;p37"/>
          <p:cNvSpPr/>
          <p:nvPr/>
        </p:nvSpPr>
        <p:spPr>
          <a:xfrm>
            <a:off x="1241193" y="2278563"/>
            <a:ext cx="66682" cy="90759"/>
          </a:xfrm>
          <a:custGeom>
            <a:avLst/>
            <a:gdLst/>
            <a:ahLst/>
            <a:cxnLst/>
            <a:rect l="l" t="t" r="r" b="b"/>
            <a:pathLst>
              <a:path w="2091" h="2846" extrusionOk="0">
                <a:moveTo>
                  <a:pt x="1393" y="0"/>
                </a:moveTo>
                <a:cubicBezTo>
                  <a:pt x="1004" y="0"/>
                  <a:pt x="535" y="472"/>
                  <a:pt x="286" y="1138"/>
                </a:cubicBezTo>
                <a:cubicBezTo>
                  <a:pt x="1" y="1898"/>
                  <a:pt x="127" y="2658"/>
                  <a:pt x="539" y="2816"/>
                </a:cubicBezTo>
                <a:cubicBezTo>
                  <a:pt x="590" y="2836"/>
                  <a:pt x="643" y="2845"/>
                  <a:pt x="698" y="2845"/>
                </a:cubicBezTo>
                <a:cubicBezTo>
                  <a:pt x="1088" y="2845"/>
                  <a:pt x="1556" y="2374"/>
                  <a:pt x="1806" y="1708"/>
                </a:cubicBezTo>
                <a:cubicBezTo>
                  <a:pt x="2091" y="916"/>
                  <a:pt x="1996" y="188"/>
                  <a:pt x="1552" y="29"/>
                </a:cubicBezTo>
                <a:cubicBezTo>
                  <a:pt x="1501" y="10"/>
                  <a:pt x="1448" y="0"/>
                  <a:pt x="1393"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8" name="Google Shape;1038;p37"/>
          <p:cNvSpPr/>
          <p:nvPr/>
        </p:nvSpPr>
        <p:spPr>
          <a:xfrm>
            <a:off x="818044" y="2100266"/>
            <a:ext cx="178775" cy="143888"/>
          </a:xfrm>
          <a:custGeom>
            <a:avLst/>
            <a:gdLst/>
            <a:ahLst/>
            <a:cxnLst/>
            <a:rect l="l" t="t" r="r" b="b"/>
            <a:pathLst>
              <a:path w="5606" h="4512" extrusionOk="0">
                <a:moveTo>
                  <a:pt x="3871" y="0"/>
                </a:moveTo>
                <a:cubicBezTo>
                  <a:pt x="3763" y="0"/>
                  <a:pt x="3655" y="5"/>
                  <a:pt x="3547" y="15"/>
                </a:cubicBezTo>
                <a:cubicBezTo>
                  <a:pt x="3199" y="47"/>
                  <a:pt x="2882" y="173"/>
                  <a:pt x="2597" y="363"/>
                </a:cubicBezTo>
                <a:cubicBezTo>
                  <a:pt x="2312" y="585"/>
                  <a:pt x="2059" y="838"/>
                  <a:pt x="1805" y="1060"/>
                </a:cubicBezTo>
                <a:cubicBezTo>
                  <a:pt x="1520" y="1282"/>
                  <a:pt x="1299" y="1503"/>
                  <a:pt x="1077" y="1757"/>
                </a:cubicBezTo>
                <a:cubicBezTo>
                  <a:pt x="887" y="2042"/>
                  <a:pt x="697" y="2327"/>
                  <a:pt x="539" y="2612"/>
                </a:cubicBezTo>
                <a:cubicBezTo>
                  <a:pt x="380" y="2897"/>
                  <a:pt x="254" y="3182"/>
                  <a:pt x="159" y="3498"/>
                </a:cubicBezTo>
                <a:cubicBezTo>
                  <a:pt x="64" y="3815"/>
                  <a:pt x="0" y="4132"/>
                  <a:pt x="0" y="4449"/>
                </a:cubicBezTo>
                <a:lnTo>
                  <a:pt x="222" y="4512"/>
                </a:lnTo>
                <a:cubicBezTo>
                  <a:pt x="507" y="4005"/>
                  <a:pt x="919" y="3625"/>
                  <a:pt x="1362" y="3277"/>
                </a:cubicBezTo>
                <a:cubicBezTo>
                  <a:pt x="1584" y="3118"/>
                  <a:pt x="1805" y="2960"/>
                  <a:pt x="2027" y="2833"/>
                </a:cubicBezTo>
                <a:cubicBezTo>
                  <a:pt x="2249" y="2707"/>
                  <a:pt x="2502" y="2580"/>
                  <a:pt x="2724" y="2485"/>
                </a:cubicBezTo>
                <a:cubicBezTo>
                  <a:pt x="2977" y="2390"/>
                  <a:pt x="3231" y="2358"/>
                  <a:pt x="3484" y="2327"/>
                </a:cubicBezTo>
                <a:cubicBezTo>
                  <a:pt x="3737" y="2263"/>
                  <a:pt x="3959" y="2200"/>
                  <a:pt x="4149" y="2073"/>
                </a:cubicBezTo>
                <a:cubicBezTo>
                  <a:pt x="4592" y="1820"/>
                  <a:pt x="5004" y="1503"/>
                  <a:pt x="5606" y="933"/>
                </a:cubicBezTo>
                <a:lnTo>
                  <a:pt x="5606" y="712"/>
                </a:lnTo>
                <a:cubicBezTo>
                  <a:pt x="5093" y="172"/>
                  <a:pt x="4489" y="0"/>
                  <a:pt x="3871"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9" name="Google Shape;1039;p37"/>
          <p:cNvSpPr/>
          <p:nvPr/>
        </p:nvSpPr>
        <p:spPr>
          <a:xfrm>
            <a:off x="1195749" y="2088179"/>
            <a:ext cx="179796" cy="143856"/>
          </a:xfrm>
          <a:custGeom>
            <a:avLst/>
            <a:gdLst/>
            <a:ahLst/>
            <a:cxnLst/>
            <a:rect l="l" t="t" r="r" b="b"/>
            <a:pathLst>
              <a:path w="5638" h="4511" extrusionOk="0">
                <a:moveTo>
                  <a:pt x="1776" y="1"/>
                </a:moveTo>
                <a:cubicBezTo>
                  <a:pt x="1162" y="1"/>
                  <a:pt x="522" y="189"/>
                  <a:pt x="1" y="711"/>
                </a:cubicBezTo>
                <a:lnTo>
                  <a:pt x="32" y="932"/>
                </a:lnTo>
                <a:cubicBezTo>
                  <a:pt x="602" y="1502"/>
                  <a:pt x="1014" y="1819"/>
                  <a:pt x="1457" y="2072"/>
                </a:cubicBezTo>
                <a:cubicBezTo>
                  <a:pt x="1679" y="2231"/>
                  <a:pt x="1901" y="2294"/>
                  <a:pt x="2154" y="2326"/>
                </a:cubicBezTo>
                <a:cubicBezTo>
                  <a:pt x="2376" y="2357"/>
                  <a:pt x="2661" y="2421"/>
                  <a:pt x="2882" y="2516"/>
                </a:cubicBezTo>
                <a:cubicBezTo>
                  <a:pt x="3136" y="2611"/>
                  <a:pt x="3357" y="2737"/>
                  <a:pt x="3579" y="2864"/>
                </a:cubicBezTo>
                <a:cubicBezTo>
                  <a:pt x="3833" y="2991"/>
                  <a:pt x="4054" y="3149"/>
                  <a:pt x="4244" y="3307"/>
                </a:cubicBezTo>
                <a:cubicBezTo>
                  <a:pt x="4688" y="3624"/>
                  <a:pt x="5131" y="4004"/>
                  <a:pt x="5416" y="4511"/>
                </a:cubicBezTo>
                <a:lnTo>
                  <a:pt x="5606" y="4479"/>
                </a:lnTo>
                <a:cubicBezTo>
                  <a:pt x="5638" y="4162"/>
                  <a:pt x="5574" y="3814"/>
                  <a:pt x="5479" y="3497"/>
                </a:cubicBezTo>
                <a:cubicBezTo>
                  <a:pt x="5384" y="3212"/>
                  <a:pt x="5226" y="2896"/>
                  <a:pt x="5099" y="2611"/>
                </a:cubicBezTo>
                <a:cubicBezTo>
                  <a:pt x="4941" y="2326"/>
                  <a:pt x="4751" y="2041"/>
                  <a:pt x="4529" y="1787"/>
                </a:cubicBezTo>
                <a:cubicBezTo>
                  <a:pt x="4308" y="1534"/>
                  <a:pt x="4086" y="1281"/>
                  <a:pt x="3833" y="1059"/>
                </a:cubicBezTo>
                <a:cubicBezTo>
                  <a:pt x="3579" y="837"/>
                  <a:pt x="3326" y="616"/>
                  <a:pt x="3041" y="394"/>
                </a:cubicBezTo>
                <a:cubicBezTo>
                  <a:pt x="2756" y="172"/>
                  <a:pt x="2407" y="46"/>
                  <a:pt x="2059" y="14"/>
                </a:cubicBezTo>
                <a:cubicBezTo>
                  <a:pt x="1966" y="5"/>
                  <a:pt x="1871" y="1"/>
                  <a:pt x="1776" y="1"/>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0" name="Google Shape;1040;p37"/>
          <p:cNvSpPr/>
          <p:nvPr/>
        </p:nvSpPr>
        <p:spPr>
          <a:xfrm>
            <a:off x="860458" y="2418847"/>
            <a:ext cx="108107" cy="63652"/>
          </a:xfrm>
          <a:custGeom>
            <a:avLst/>
            <a:gdLst/>
            <a:ahLst/>
            <a:cxnLst/>
            <a:rect l="l" t="t" r="r" b="b"/>
            <a:pathLst>
              <a:path w="3390" h="1996" extrusionOk="0">
                <a:moveTo>
                  <a:pt x="1679" y="1"/>
                </a:moveTo>
                <a:cubicBezTo>
                  <a:pt x="760" y="1"/>
                  <a:pt x="0" y="444"/>
                  <a:pt x="0" y="1014"/>
                </a:cubicBezTo>
                <a:cubicBezTo>
                  <a:pt x="0" y="1552"/>
                  <a:pt x="760" y="1996"/>
                  <a:pt x="1679" y="1996"/>
                </a:cubicBezTo>
                <a:cubicBezTo>
                  <a:pt x="2629" y="1996"/>
                  <a:pt x="3389" y="1552"/>
                  <a:pt x="3389" y="1014"/>
                </a:cubicBezTo>
                <a:cubicBezTo>
                  <a:pt x="3389" y="444"/>
                  <a:pt x="2629" y="1"/>
                  <a:pt x="1679" y="1"/>
                </a:cubicBezTo>
                <a:close/>
              </a:path>
            </a:pathLst>
          </a:custGeom>
          <a:solidFill>
            <a:srgbClr val="FCAF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1" name="Google Shape;1041;p37"/>
          <p:cNvSpPr/>
          <p:nvPr/>
        </p:nvSpPr>
        <p:spPr>
          <a:xfrm>
            <a:off x="1229074" y="2418847"/>
            <a:ext cx="109096" cy="63652"/>
          </a:xfrm>
          <a:custGeom>
            <a:avLst/>
            <a:gdLst/>
            <a:ahLst/>
            <a:cxnLst/>
            <a:rect l="l" t="t" r="r" b="b"/>
            <a:pathLst>
              <a:path w="3421" h="1996" extrusionOk="0">
                <a:moveTo>
                  <a:pt x="1711" y="1"/>
                </a:moveTo>
                <a:cubicBezTo>
                  <a:pt x="761" y="1"/>
                  <a:pt x="1" y="444"/>
                  <a:pt x="1" y="1014"/>
                </a:cubicBezTo>
                <a:cubicBezTo>
                  <a:pt x="1" y="1552"/>
                  <a:pt x="761" y="1996"/>
                  <a:pt x="1711" y="1996"/>
                </a:cubicBezTo>
                <a:cubicBezTo>
                  <a:pt x="2661" y="1996"/>
                  <a:pt x="3421" y="1552"/>
                  <a:pt x="3421" y="1014"/>
                </a:cubicBezTo>
                <a:cubicBezTo>
                  <a:pt x="3421" y="444"/>
                  <a:pt x="2661" y="1"/>
                  <a:pt x="1711" y="1"/>
                </a:cubicBezTo>
                <a:close/>
              </a:path>
            </a:pathLst>
          </a:custGeom>
          <a:solidFill>
            <a:srgbClr val="FCAF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2" name="Google Shape;1042;p37"/>
          <p:cNvSpPr/>
          <p:nvPr/>
        </p:nvSpPr>
        <p:spPr>
          <a:xfrm>
            <a:off x="1049625" y="1541393"/>
            <a:ext cx="247466" cy="117004"/>
          </a:xfrm>
          <a:custGeom>
            <a:avLst/>
            <a:gdLst/>
            <a:ahLst/>
            <a:cxnLst/>
            <a:rect l="l" t="t" r="r" b="b"/>
            <a:pathLst>
              <a:path w="7760" h="3669" extrusionOk="0">
                <a:moveTo>
                  <a:pt x="2233" y="1"/>
                </a:moveTo>
                <a:cubicBezTo>
                  <a:pt x="1889" y="1"/>
                  <a:pt x="1545" y="69"/>
                  <a:pt x="1235" y="185"/>
                </a:cubicBezTo>
                <a:cubicBezTo>
                  <a:pt x="729" y="407"/>
                  <a:pt x="254" y="787"/>
                  <a:pt x="0" y="1262"/>
                </a:cubicBezTo>
                <a:cubicBezTo>
                  <a:pt x="510" y="637"/>
                  <a:pt x="1273" y="299"/>
                  <a:pt x="2006" y="299"/>
                </a:cubicBezTo>
                <a:cubicBezTo>
                  <a:pt x="2275" y="299"/>
                  <a:pt x="2540" y="345"/>
                  <a:pt x="2787" y="439"/>
                </a:cubicBezTo>
                <a:cubicBezTo>
                  <a:pt x="3705" y="755"/>
                  <a:pt x="4371" y="1737"/>
                  <a:pt x="4339" y="2719"/>
                </a:cubicBezTo>
                <a:lnTo>
                  <a:pt x="4307" y="3289"/>
                </a:lnTo>
                <a:lnTo>
                  <a:pt x="4687" y="2846"/>
                </a:lnTo>
                <a:cubicBezTo>
                  <a:pt x="5037" y="2414"/>
                  <a:pt x="5594" y="2121"/>
                  <a:pt x="6162" y="2121"/>
                </a:cubicBezTo>
                <a:cubicBezTo>
                  <a:pt x="6261" y="2121"/>
                  <a:pt x="6361" y="2130"/>
                  <a:pt x="6461" y="2149"/>
                </a:cubicBezTo>
                <a:cubicBezTo>
                  <a:pt x="6809" y="2212"/>
                  <a:pt x="7094" y="2402"/>
                  <a:pt x="7316" y="2687"/>
                </a:cubicBezTo>
                <a:cubicBezTo>
                  <a:pt x="7569" y="2941"/>
                  <a:pt x="7696" y="3289"/>
                  <a:pt x="7664" y="3669"/>
                </a:cubicBezTo>
                <a:cubicBezTo>
                  <a:pt x="7759" y="3321"/>
                  <a:pt x="7664" y="2909"/>
                  <a:pt x="7474" y="2592"/>
                </a:cubicBezTo>
                <a:cubicBezTo>
                  <a:pt x="7252" y="2244"/>
                  <a:pt x="6936" y="1990"/>
                  <a:pt x="6556" y="1895"/>
                </a:cubicBezTo>
                <a:cubicBezTo>
                  <a:pt x="6375" y="1840"/>
                  <a:pt x="6195" y="1815"/>
                  <a:pt x="6017" y="1815"/>
                </a:cubicBezTo>
                <a:cubicBezTo>
                  <a:pt x="5789" y="1815"/>
                  <a:pt x="5566" y="1856"/>
                  <a:pt x="5352" y="1927"/>
                </a:cubicBezTo>
                <a:cubicBezTo>
                  <a:pt x="5138" y="2005"/>
                  <a:pt x="4923" y="2119"/>
                  <a:pt x="4731" y="2269"/>
                </a:cubicBezTo>
                <a:lnTo>
                  <a:pt x="4731" y="2269"/>
                </a:lnTo>
                <a:cubicBezTo>
                  <a:pt x="4592" y="1292"/>
                  <a:pt x="3844" y="393"/>
                  <a:pt x="2882" y="90"/>
                </a:cubicBezTo>
                <a:cubicBezTo>
                  <a:pt x="2672" y="29"/>
                  <a:pt x="2453" y="1"/>
                  <a:pt x="2233"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3" name="Google Shape;1043;p37"/>
          <p:cNvSpPr/>
          <p:nvPr/>
        </p:nvSpPr>
        <p:spPr>
          <a:xfrm>
            <a:off x="1445508" y="1814914"/>
            <a:ext cx="220200" cy="76791"/>
          </a:xfrm>
          <a:custGeom>
            <a:avLst/>
            <a:gdLst/>
            <a:ahLst/>
            <a:cxnLst/>
            <a:rect l="l" t="t" r="r" b="b"/>
            <a:pathLst>
              <a:path w="6905" h="2408" extrusionOk="0">
                <a:moveTo>
                  <a:pt x="2312" y="1"/>
                </a:moveTo>
                <a:cubicBezTo>
                  <a:pt x="1711" y="1"/>
                  <a:pt x="1172" y="222"/>
                  <a:pt x="761" y="602"/>
                </a:cubicBezTo>
                <a:cubicBezTo>
                  <a:pt x="349" y="951"/>
                  <a:pt x="32" y="1457"/>
                  <a:pt x="0" y="1996"/>
                </a:cubicBezTo>
                <a:cubicBezTo>
                  <a:pt x="159" y="1489"/>
                  <a:pt x="507" y="1077"/>
                  <a:pt x="919" y="792"/>
                </a:cubicBezTo>
                <a:cubicBezTo>
                  <a:pt x="1296" y="531"/>
                  <a:pt x="1726" y="377"/>
                  <a:pt x="2160" y="377"/>
                </a:cubicBezTo>
                <a:cubicBezTo>
                  <a:pt x="2200" y="377"/>
                  <a:pt x="2240" y="378"/>
                  <a:pt x="2281" y="381"/>
                </a:cubicBezTo>
                <a:cubicBezTo>
                  <a:pt x="3262" y="444"/>
                  <a:pt x="4149" y="1141"/>
                  <a:pt x="4466" y="2059"/>
                </a:cubicBezTo>
                <a:lnTo>
                  <a:pt x="4592" y="2407"/>
                </a:lnTo>
                <a:lnTo>
                  <a:pt x="4782" y="2122"/>
                </a:lnTo>
                <a:cubicBezTo>
                  <a:pt x="5004" y="1806"/>
                  <a:pt x="5384" y="1584"/>
                  <a:pt x="5796" y="1584"/>
                </a:cubicBezTo>
                <a:cubicBezTo>
                  <a:pt x="6208" y="1584"/>
                  <a:pt x="6651" y="1774"/>
                  <a:pt x="6904" y="2154"/>
                </a:cubicBezTo>
                <a:cubicBezTo>
                  <a:pt x="6714" y="1742"/>
                  <a:pt x="6303" y="1394"/>
                  <a:pt x="5796" y="1362"/>
                </a:cubicBezTo>
                <a:cubicBezTo>
                  <a:pt x="5742" y="1355"/>
                  <a:pt x="5688" y="1352"/>
                  <a:pt x="5634" y="1352"/>
                </a:cubicBezTo>
                <a:cubicBezTo>
                  <a:pt x="5309" y="1352"/>
                  <a:pt x="4981" y="1478"/>
                  <a:pt x="4719" y="1700"/>
                </a:cubicBezTo>
                <a:lnTo>
                  <a:pt x="4719" y="1700"/>
                </a:lnTo>
                <a:cubicBezTo>
                  <a:pt x="4537" y="1270"/>
                  <a:pt x="4233" y="892"/>
                  <a:pt x="3864" y="602"/>
                </a:cubicBezTo>
                <a:cubicBezTo>
                  <a:pt x="3421" y="222"/>
                  <a:pt x="2882" y="1"/>
                  <a:pt x="2312"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4" name="Google Shape;1044;p37"/>
          <p:cNvSpPr/>
          <p:nvPr/>
        </p:nvSpPr>
        <p:spPr>
          <a:xfrm>
            <a:off x="620386" y="1696761"/>
            <a:ext cx="268673" cy="88909"/>
          </a:xfrm>
          <a:custGeom>
            <a:avLst/>
            <a:gdLst/>
            <a:ahLst/>
            <a:cxnLst/>
            <a:rect l="l" t="t" r="r" b="b"/>
            <a:pathLst>
              <a:path w="8425" h="2788" extrusionOk="0">
                <a:moveTo>
                  <a:pt x="2914" y="0"/>
                </a:moveTo>
                <a:cubicBezTo>
                  <a:pt x="2249" y="0"/>
                  <a:pt x="1584" y="190"/>
                  <a:pt x="1046" y="570"/>
                </a:cubicBezTo>
                <a:cubicBezTo>
                  <a:pt x="761" y="760"/>
                  <a:pt x="508" y="982"/>
                  <a:pt x="318" y="1267"/>
                </a:cubicBezTo>
                <a:cubicBezTo>
                  <a:pt x="128" y="1520"/>
                  <a:pt x="1" y="1837"/>
                  <a:pt x="32" y="2154"/>
                </a:cubicBezTo>
                <a:cubicBezTo>
                  <a:pt x="128" y="1520"/>
                  <a:pt x="666" y="1077"/>
                  <a:pt x="1173" y="792"/>
                </a:cubicBezTo>
                <a:cubicBezTo>
                  <a:pt x="1658" y="507"/>
                  <a:pt x="2194" y="376"/>
                  <a:pt x="2736" y="376"/>
                </a:cubicBezTo>
                <a:cubicBezTo>
                  <a:pt x="2795" y="376"/>
                  <a:pt x="2855" y="377"/>
                  <a:pt x="2914" y="380"/>
                </a:cubicBezTo>
                <a:cubicBezTo>
                  <a:pt x="3484" y="412"/>
                  <a:pt x="4054" y="634"/>
                  <a:pt x="4530" y="1014"/>
                </a:cubicBezTo>
                <a:cubicBezTo>
                  <a:pt x="5005" y="1362"/>
                  <a:pt x="5385" y="1869"/>
                  <a:pt x="5575" y="2439"/>
                </a:cubicBezTo>
                <a:lnTo>
                  <a:pt x="5701" y="2787"/>
                </a:lnTo>
                <a:lnTo>
                  <a:pt x="5891" y="2470"/>
                </a:lnTo>
                <a:cubicBezTo>
                  <a:pt x="6113" y="2059"/>
                  <a:pt x="6588" y="1774"/>
                  <a:pt x="7095" y="1774"/>
                </a:cubicBezTo>
                <a:cubicBezTo>
                  <a:pt x="7348" y="1774"/>
                  <a:pt x="7601" y="1837"/>
                  <a:pt x="7823" y="1964"/>
                </a:cubicBezTo>
                <a:cubicBezTo>
                  <a:pt x="8045" y="2090"/>
                  <a:pt x="8266" y="2280"/>
                  <a:pt x="8425" y="2502"/>
                </a:cubicBezTo>
                <a:cubicBezTo>
                  <a:pt x="8298" y="2249"/>
                  <a:pt x="8108" y="2027"/>
                  <a:pt x="7886" y="1869"/>
                </a:cubicBezTo>
                <a:cubicBezTo>
                  <a:pt x="7665" y="1710"/>
                  <a:pt x="7411" y="1584"/>
                  <a:pt x="7095" y="1552"/>
                </a:cubicBezTo>
                <a:cubicBezTo>
                  <a:pt x="7063" y="1550"/>
                  <a:pt x="7031" y="1549"/>
                  <a:pt x="6999" y="1549"/>
                </a:cubicBezTo>
                <a:cubicBezTo>
                  <a:pt x="6564" y="1549"/>
                  <a:pt x="6119" y="1713"/>
                  <a:pt x="5791" y="2027"/>
                </a:cubicBezTo>
                <a:lnTo>
                  <a:pt x="5791" y="2027"/>
                </a:lnTo>
                <a:cubicBezTo>
                  <a:pt x="5581" y="1508"/>
                  <a:pt x="5239" y="1046"/>
                  <a:pt x="4783" y="697"/>
                </a:cubicBezTo>
                <a:cubicBezTo>
                  <a:pt x="4244" y="285"/>
                  <a:pt x="3579" y="32"/>
                  <a:pt x="2914"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5" name="Google Shape;1045;p37"/>
          <p:cNvSpPr/>
          <p:nvPr/>
        </p:nvSpPr>
        <p:spPr>
          <a:xfrm>
            <a:off x="461829" y="1977712"/>
            <a:ext cx="174757" cy="81638"/>
          </a:xfrm>
          <a:custGeom>
            <a:avLst/>
            <a:gdLst/>
            <a:ahLst/>
            <a:cxnLst/>
            <a:rect l="l" t="t" r="r" b="b"/>
            <a:pathLst>
              <a:path w="5480" h="2560" extrusionOk="0">
                <a:moveTo>
                  <a:pt x="2266" y="1"/>
                </a:moveTo>
                <a:cubicBezTo>
                  <a:pt x="1923" y="1"/>
                  <a:pt x="1580" y="71"/>
                  <a:pt x="1268" y="216"/>
                </a:cubicBezTo>
                <a:cubicBezTo>
                  <a:pt x="856" y="438"/>
                  <a:pt x="507" y="818"/>
                  <a:pt x="286" y="1229"/>
                </a:cubicBezTo>
                <a:cubicBezTo>
                  <a:pt x="64" y="1641"/>
                  <a:pt x="1" y="2116"/>
                  <a:pt x="64" y="2559"/>
                </a:cubicBezTo>
                <a:cubicBezTo>
                  <a:pt x="96" y="2116"/>
                  <a:pt x="286" y="1704"/>
                  <a:pt x="507" y="1356"/>
                </a:cubicBezTo>
                <a:cubicBezTo>
                  <a:pt x="761" y="1008"/>
                  <a:pt x="1078" y="723"/>
                  <a:pt x="1458" y="564"/>
                </a:cubicBezTo>
                <a:cubicBezTo>
                  <a:pt x="1709" y="455"/>
                  <a:pt x="1983" y="402"/>
                  <a:pt x="2260" y="402"/>
                </a:cubicBezTo>
                <a:cubicBezTo>
                  <a:pt x="2786" y="402"/>
                  <a:pt x="3323" y="592"/>
                  <a:pt x="3738" y="944"/>
                </a:cubicBezTo>
                <a:lnTo>
                  <a:pt x="3896" y="1071"/>
                </a:lnTo>
                <a:lnTo>
                  <a:pt x="3991" y="913"/>
                </a:lnTo>
                <a:cubicBezTo>
                  <a:pt x="4157" y="644"/>
                  <a:pt x="4512" y="469"/>
                  <a:pt x="4888" y="469"/>
                </a:cubicBezTo>
                <a:cubicBezTo>
                  <a:pt x="5088" y="469"/>
                  <a:pt x="5293" y="518"/>
                  <a:pt x="5480" y="628"/>
                </a:cubicBezTo>
                <a:cubicBezTo>
                  <a:pt x="5258" y="374"/>
                  <a:pt x="4941" y="279"/>
                  <a:pt x="4593" y="279"/>
                </a:cubicBezTo>
                <a:cubicBezTo>
                  <a:pt x="4336" y="305"/>
                  <a:pt x="4057" y="393"/>
                  <a:pt x="3843" y="579"/>
                </a:cubicBezTo>
                <a:lnTo>
                  <a:pt x="3843" y="579"/>
                </a:lnTo>
                <a:cubicBezTo>
                  <a:pt x="3419" y="200"/>
                  <a:pt x="2843" y="1"/>
                  <a:pt x="2266"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6" name="Google Shape;1046;p37"/>
          <p:cNvSpPr/>
          <p:nvPr/>
        </p:nvSpPr>
        <p:spPr>
          <a:xfrm>
            <a:off x="1523669" y="1538810"/>
            <a:ext cx="150521" cy="74144"/>
          </a:xfrm>
          <a:custGeom>
            <a:avLst/>
            <a:gdLst/>
            <a:ahLst/>
            <a:cxnLst/>
            <a:rect l="l" t="t" r="r" b="b"/>
            <a:pathLst>
              <a:path w="4720" h="2325" extrusionOk="0">
                <a:moveTo>
                  <a:pt x="1528" y="1"/>
                </a:moveTo>
                <a:cubicBezTo>
                  <a:pt x="1306" y="1"/>
                  <a:pt x="1088" y="41"/>
                  <a:pt x="887" y="108"/>
                </a:cubicBezTo>
                <a:cubicBezTo>
                  <a:pt x="507" y="266"/>
                  <a:pt x="159" y="551"/>
                  <a:pt x="1" y="900"/>
                </a:cubicBezTo>
                <a:cubicBezTo>
                  <a:pt x="254" y="615"/>
                  <a:pt x="602" y="456"/>
                  <a:pt x="983" y="361"/>
                </a:cubicBezTo>
                <a:cubicBezTo>
                  <a:pt x="1099" y="340"/>
                  <a:pt x="1215" y="330"/>
                  <a:pt x="1330" y="330"/>
                </a:cubicBezTo>
                <a:cubicBezTo>
                  <a:pt x="1560" y="330"/>
                  <a:pt x="1785" y="372"/>
                  <a:pt x="1996" y="456"/>
                </a:cubicBezTo>
                <a:cubicBezTo>
                  <a:pt x="2661" y="710"/>
                  <a:pt x="3136" y="1311"/>
                  <a:pt x="3326" y="2008"/>
                </a:cubicBezTo>
                <a:lnTo>
                  <a:pt x="3421" y="2293"/>
                </a:lnTo>
                <a:lnTo>
                  <a:pt x="3579" y="2103"/>
                </a:lnTo>
                <a:cubicBezTo>
                  <a:pt x="3685" y="1985"/>
                  <a:pt x="3861" y="1921"/>
                  <a:pt x="4047" y="1921"/>
                </a:cubicBezTo>
                <a:cubicBezTo>
                  <a:pt x="4309" y="1921"/>
                  <a:pt x="4590" y="2047"/>
                  <a:pt x="4719" y="2325"/>
                </a:cubicBezTo>
                <a:cubicBezTo>
                  <a:pt x="4719" y="2071"/>
                  <a:pt x="4466" y="1850"/>
                  <a:pt x="4213" y="1723"/>
                </a:cubicBezTo>
                <a:cubicBezTo>
                  <a:pt x="4122" y="1689"/>
                  <a:pt x="4019" y="1671"/>
                  <a:pt x="3912" y="1671"/>
                </a:cubicBezTo>
                <a:cubicBezTo>
                  <a:pt x="3807" y="1671"/>
                  <a:pt x="3699" y="1688"/>
                  <a:pt x="3596" y="1724"/>
                </a:cubicBezTo>
                <a:lnTo>
                  <a:pt x="3596" y="1724"/>
                </a:lnTo>
                <a:cubicBezTo>
                  <a:pt x="3408" y="1010"/>
                  <a:pt x="2869" y="338"/>
                  <a:pt x="2123" y="108"/>
                </a:cubicBezTo>
                <a:cubicBezTo>
                  <a:pt x="1928" y="33"/>
                  <a:pt x="1726" y="1"/>
                  <a:pt x="1528"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7" name="Google Shape;1047;p37"/>
          <p:cNvSpPr/>
          <p:nvPr/>
        </p:nvSpPr>
        <p:spPr>
          <a:xfrm>
            <a:off x="758150" y="1491741"/>
            <a:ext cx="191914" cy="59602"/>
          </a:xfrm>
          <a:custGeom>
            <a:avLst/>
            <a:gdLst/>
            <a:ahLst/>
            <a:cxnLst/>
            <a:rect l="l" t="t" r="r" b="b"/>
            <a:pathLst>
              <a:path w="6018" h="1869" extrusionOk="0">
                <a:moveTo>
                  <a:pt x="2223" y="1"/>
                </a:moveTo>
                <a:cubicBezTo>
                  <a:pt x="2094" y="1"/>
                  <a:pt x="1965" y="11"/>
                  <a:pt x="1837" y="32"/>
                </a:cubicBezTo>
                <a:cubicBezTo>
                  <a:pt x="1362" y="96"/>
                  <a:pt x="951" y="349"/>
                  <a:pt x="602" y="666"/>
                </a:cubicBezTo>
                <a:cubicBezTo>
                  <a:pt x="286" y="982"/>
                  <a:pt x="64" y="1426"/>
                  <a:pt x="1" y="1869"/>
                </a:cubicBezTo>
                <a:cubicBezTo>
                  <a:pt x="191" y="1457"/>
                  <a:pt x="444" y="1109"/>
                  <a:pt x="792" y="856"/>
                </a:cubicBezTo>
                <a:cubicBezTo>
                  <a:pt x="1109" y="602"/>
                  <a:pt x="1521" y="444"/>
                  <a:pt x="1901" y="381"/>
                </a:cubicBezTo>
                <a:cubicBezTo>
                  <a:pt x="1982" y="371"/>
                  <a:pt x="2063" y="366"/>
                  <a:pt x="2145" y="366"/>
                </a:cubicBezTo>
                <a:cubicBezTo>
                  <a:pt x="2863" y="366"/>
                  <a:pt x="3593" y="733"/>
                  <a:pt x="3991" y="1331"/>
                </a:cubicBezTo>
                <a:lnTo>
                  <a:pt x="4118" y="1552"/>
                </a:lnTo>
                <a:lnTo>
                  <a:pt x="4276" y="1362"/>
                </a:lnTo>
                <a:cubicBezTo>
                  <a:pt x="4466" y="1141"/>
                  <a:pt x="4751" y="982"/>
                  <a:pt x="5068" y="919"/>
                </a:cubicBezTo>
                <a:cubicBezTo>
                  <a:pt x="5119" y="914"/>
                  <a:pt x="5171" y="911"/>
                  <a:pt x="5224" y="911"/>
                </a:cubicBezTo>
                <a:cubicBezTo>
                  <a:pt x="5496" y="911"/>
                  <a:pt x="5779" y="981"/>
                  <a:pt x="6018" y="1141"/>
                </a:cubicBezTo>
                <a:cubicBezTo>
                  <a:pt x="5796" y="887"/>
                  <a:pt x="5416" y="729"/>
                  <a:pt x="5068" y="729"/>
                </a:cubicBezTo>
                <a:cubicBezTo>
                  <a:pt x="5036" y="726"/>
                  <a:pt x="5003" y="725"/>
                  <a:pt x="4971" y="725"/>
                </a:cubicBezTo>
                <a:cubicBezTo>
                  <a:pt x="4687" y="725"/>
                  <a:pt x="4395" y="826"/>
                  <a:pt x="4171" y="1002"/>
                </a:cubicBezTo>
                <a:lnTo>
                  <a:pt x="4171" y="1002"/>
                </a:lnTo>
                <a:cubicBezTo>
                  <a:pt x="3735" y="366"/>
                  <a:pt x="2984" y="1"/>
                  <a:pt x="2223"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8" name="Google Shape;1048;p37"/>
          <p:cNvSpPr/>
          <p:nvPr/>
        </p:nvSpPr>
        <p:spPr>
          <a:xfrm>
            <a:off x="587767" y="3335844"/>
            <a:ext cx="736276" cy="1067518"/>
          </a:xfrm>
          <a:custGeom>
            <a:avLst/>
            <a:gdLst/>
            <a:ahLst/>
            <a:cxnLst/>
            <a:rect l="l" t="t" r="r" b="b"/>
            <a:pathLst>
              <a:path w="23088" h="33475" extrusionOk="0">
                <a:moveTo>
                  <a:pt x="2883" y="1"/>
                </a:moveTo>
                <a:cubicBezTo>
                  <a:pt x="2883" y="1"/>
                  <a:pt x="1" y="7696"/>
                  <a:pt x="2883" y="10737"/>
                </a:cubicBezTo>
                <a:cubicBezTo>
                  <a:pt x="5765" y="13809"/>
                  <a:pt x="11908" y="14695"/>
                  <a:pt x="11908" y="14695"/>
                </a:cubicBezTo>
                <a:lnTo>
                  <a:pt x="10072" y="31131"/>
                </a:lnTo>
                <a:lnTo>
                  <a:pt x="17640" y="33475"/>
                </a:lnTo>
                <a:cubicBezTo>
                  <a:pt x="17640" y="33475"/>
                  <a:pt x="23088" y="17482"/>
                  <a:pt x="22391" y="13270"/>
                </a:cubicBezTo>
                <a:cubicBezTo>
                  <a:pt x="21726" y="9090"/>
                  <a:pt x="2883" y="1"/>
                  <a:pt x="2883" y="1"/>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9" name="Google Shape;1049;p37"/>
          <p:cNvSpPr/>
          <p:nvPr/>
        </p:nvSpPr>
        <p:spPr>
          <a:xfrm>
            <a:off x="1195749" y="3448957"/>
            <a:ext cx="612065" cy="879686"/>
          </a:xfrm>
          <a:custGeom>
            <a:avLst/>
            <a:gdLst/>
            <a:ahLst/>
            <a:cxnLst/>
            <a:rect l="l" t="t" r="r" b="b"/>
            <a:pathLst>
              <a:path w="19193" h="27585" extrusionOk="0">
                <a:moveTo>
                  <a:pt x="6841" y="1"/>
                </a:moveTo>
                <a:lnTo>
                  <a:pt x="1" y="7190"/>
                </a:lnTo>
                <a:lnTo>
                  <a:pt x="5448" y="8710"/>
                </a:lnTo>
                <a:lnTo>
                  <a:pt x="11876" y="27584"/>
                </a:lnTo>
                <a:lnTo>
                  <a:pt x="19192" y="25083"/>
                </a:lnTo>
                <a:cubicBezTo>
                  <a:pt x="19192" y="25083"/>
                  <a:pt x="15423" y="6683"/>
                  <a:pt x="13903" y="4846"/>
                </a:cubicBezTo>
                <a:cubicBezTo>
                  <a:pt x="12351" y="3009"/>
                  <a:pt x="6841" y="1"/>
                  <a:pt x="6841" y="1"/>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0" name="Google Shape;1050;p37"/>
          <p:cNvSpPr/>
          <p:nvPr/>
        </p:nvSpPr>
        <p:spPr>
          <a:xfrm>
            <a:off x="914990" y="4339709"/>
            <a:ext cx="411062" cy="265644"/>
          </a:xfrm>
          <a:custGeom>
            <a:avLst/>
            <a:gdLst/>
            <a:ahLst/>
            <a:cxnLst/>
            <a:rect l="l" t="t" r="r" b="b"/>
            <a:pathLst>
              <a:path w="12890" h="8330" extrusionOk="0">
                <a:moveTo>
                  <a:pt x="982" y="1"/>
                </a:moveTo>
                <a:lnTo>
                  <a:pt x="1" y="4371"/>
                </a:lnTo>
                <a:cubicBezTo>
                  <a:pt x="3991" y="6493"/>
                  <a:pt x="8393" y="7855"/>
                  <a:pt x="12890" y="8330"/>
                </a:cubicBezTo>
                <a:cubicBezTo>
                  <a:pt x="12130" y="5638"/>
                  <a:pt x="10261" y="3389"/>
                  <a:pt x="7696" y="2154"/>
                </a:cubicBezTo>
                <a:lnTo>
                  <a:pt x="7379" y="1996"/>
                </a:lnTo>
                <a:lnTo>
                  <a:pt x="982"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1" name="Google Shape;1051;p37"/>
          <p:cNvSpPr/>
          <p:nvPr/>
        </p:nvSpPr>
        <p:spPr>
          <a:xfrm>
            <a:off x="903892" y="4478080"/>
            <a:ext cx="432269" cy="167678"/>
          </a:xfrm>
          <a:custGeom>
            <a:avLst/>
            <a:gdLst/>
            <a:ahLst/>
            <a:cxnLst/>
            <a:rect l="l" t="t" r="r" b="b"/>
            <a:pathLst>
              <a:path w="13555" h="5258" extrusionOk="0">
                <a:moveTo>
                  <a:pt x="349" y="0"/>
                </a:moveTo>
                <a:lnTo>
                  <a:pt x="0" y="1521"/>
                </a:lnTo>
                <a:lnTo>
                  <a:pt x="13555" y="5257"/>
                </a:lnTo>
                <a:cubicBezTo>
                  <a:pt x="13460" y="4814"/>
                  <a:pt x="13365" y="4402"/>
                  <a:pt x="13270" y="3991"/>
                </a:cubicBezTo>
                <a:cubicBezTo>
                  <a:pt x="8741" y="3516"/>
                  <a:pt x="4339" y="2154"/>
                  <a:pt x="349" y="0"/>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2" name="Google Shape;1052;p37"/>
          <p:cNvSpPr/>
          <p:nvPr/>
        </p:nvSpPr>
        <p:spPr>
          <a:xfrm>
            <a:off x="1229074" y="4490421"/>
            <a:ext cx="75771" cy="57370"/>
          </a:xfrm>
          <a:custGeom>
            <a:avLst/>
            <a:gdLst/>
            <a:ahLst/>
            <a:cxnLst/>
            <a:rect l="l" t="t" r="r" b="b"/>
            <a:pathLst>
              <a:path w="2376" h="1799" extrusionOk="0">
                <a:moveTo>
                  <a:pt x="2091" y="1"/>
                </a:moveTo>
                <a:cubicBezTo>
                  <a:pt x="1642" y="1"/>
                  <a:pt x="1190" y="176"/>
                  <a:pt x="824" y="437"/>
                </a:cubicBezTo>
                <a:cubicBezTo>
                  <a:pt x="381" y="754"/>
                  <a:pt x="64" y="1260"/>
                  <a:pt x="1" y="1799"/>
                </a:cubicBezTo>
                <a:cubicBezTo>
                  <a:pt x="349" y="1387"/>
                  <a:pt x="697" y="1070"/>
                  <a:pt x="1077" y="785"/>
                </a:cubicBezTo>
                <a:cubicBezTo>
                  <a:pt x="1457" y="500"/>
                  <a:pt x="1869" y="247"/>
                  <a:pt x="2376" y="25"/>
                </a:cubicBezTo>
                <a:cubicBezTo>
                  <a:pt x="2282" y="8"/>
                  <a:pt x="2186" y="1"/>
                  <a:pt x="2091" y="1"/>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3" name="Google Shape;1053;p37"/>
          <p:cNvSpPr/>
          <p:nvPr/>
        </p:nvSpPr>
        <p:spPr>
          <a:xfrm>
            <a:off x="1205859" y="4468640"/>
            <a:ext cx="69712" cy="60974"/>
          </a:xfrm>
          <a:custGeom>
            <a:avLst/>
            <a:gdLst/>
            <a:ahLst/>
            <a:cxnLst/>
            <a:rect l="l" t="t" r="r" b="b"/>
            <a:pathLst>
              <a:path w="2186" h="1912" extrusionOk="0">
                <a:moveTo>
                  <a:pt x="2000" y="1"/>
                </a:moveTo>
                <a:cubicBezTo>
                  <a:pt x="1525" y="1"/>
                  <a:pt x="1061" y="210"/>
                  <a:pt x="697" y="518"/>
                </a:cubicBezTo>
                <a:cubicBezTo>
                  <a:pt x="285" y="866"/>
                  <a:pt x="0" y="1373"/>
                  <a:pt x="0" y="1912"/>
                </a:cubicBezTo>
                <a:cubicBezTo>
                  <a:pt x="317" y="1500"/>
                  <a:pt x="634" y="1152"/>
                  <a:pt x="982" y="866"/>
                </a:cubicBezTo>
                <a:cubicBezTo>
                  <a:pt x="1330" y="550"/>
                  <a:pt x="1710" y="296"/>
                  <a:pt x="2185" y="11"/>
                </a:cubicBezTo>
                <a:cubicBezTo>
                  <a:pt x="2124" y="4"/>
                  <a:pt x="2062" y="1"/>
                  <a:pt x="2000" y="1"/>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4" name="Google Shape;1054;p37"/>
          <p:cNvSpPr/>
          <p:nvPr/>
        </p:nvSpPr>
        <p:spPr>
          <a:xfrm>
            <a:off x="1183631" y="4444436"/>
            <a:ext cx="79821" cy="69010"/>
          </a:xfrm>
          <a:custGeom>
            <a:avLst/>
            <a:gdLst/>
            <a:ahLst/>
            <a:cxnLst/>
            <a:rect l="l" t="t" r="r" b="b"/>
            <a:pathLst>
              <a:path w="2503" h="2164" extrusionOk="0">
                <a:moveTo>
                  <a:pt x="2307" y="1"/>
                </a:moveTo>
                <a:cubicBezTo>
                  <a:pt x="1747" y="1"/>
                  <a:pt x="1222" y="240"/>
                  <a:pt x="824" y="580"/>
                </a:cubicBezTo>
                <a:cubicBezTo>
                  <a:pt x="349" y="992"/>
                  <a:pt x="32" y="1562"/>
                  <a:pt x="1" y="2164"/>
                </a:cubicBezTo>
                <a:cubicBezTo>
                  <a:pt x="349" y="1689"/>
                  <a:pt x="697" y="1277"/>
                  <a:pt x="1077" y="929"/>
                </a:cubicBezTo>
                <a:cubicBezTo>
                  <a:pt x="1521" y="549"/>
                  <a:pt x="1964" y="295"/>
                  <a:pt x="2502" y="10"/>
                </a:cubicBezTo>
                <a:cubicBezTo>
                  <a:pt x="2437" y="4"/>
                  <a:pt x="2372" y="1"/>
                  <a:pt x="2307" y="1"/>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5" name="Google Shape;1055;p37"/>
          <p:cNvSpPr/>
          <p:nvPr/>
        </p:nvSpPr>
        <p:spPr>
          <a:xfrm>
            <a:off x="485782" y="3107607"/>
            <a:ext cx="253526" cy="467157"/>
          </a:xfrm>
          <a:custGeom>
            <a:avLst/>
            <a:gdLst/>
            <a:ahLst/>
            <a:cxnLst/>
            <a:rect l="l" t="t" r="r" b="b"/>
            <a:pathLst>
              <a:path w="7950" h="14649" extrusionOk="0">
                <a:moveTo>
                  <a:pt x="3769" y="1"/>
                </a:moveTo>
                <a:lnTo>
                  <a:pt x="0" y="10135"/>
                </a:lnTo>
                <a:cubicBezTo>
                  <a:pt x="0" y="10135"/>
                  <a:pt x="285" y="14125"/>
                  <a:pt x="3420" y="14632"/>
                </a:cubicBezTo>
                <a:cubicBezTo>
                  <a:pt x="3486" y="14643"/>
                  <a:pt x="3551" y="14649"/>
                  <a:pt x="3616" y="14649"/>
                </a:cubicBezTo>
                <a:cubicBezTo>
                  <a:pt x="6584" y="14649"/>
                  <a:pt x="7949" y="2756"/>
                  <a:pt x="7949" y="2756"/>
                </a:cubicBezTo>
                <a:cubicBezTo>
                  <a:pt x="6872" y="1458"/>
                  <a:pt x="5384" y="476"/>
                  <a:pt x="3769" y="1"/>
                </a:cubicBezTo>
                <a:close/>
              </a:path>
            </a:pathLst>
          </a:custGeom>
          <a:solidFill>
            <a:srgbClr val="C963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6" name="Google Shape;1056;p37"/>
          <p:cNvSpPr/>
          <p:nvPr/>
        </p:nvSpPr>
        <p:spPr>
          <a:xfrm>
            <a:off x="705951" y="2619754"/>
            <a:ext cx="850379" cy="410775"/>
          </a:xfrm>
          <a:custGeom>
            <a:avLst/>
            <a:gdLst/>
            <a:ahLst/>
            <a:cxnLst/>
            <a:rect l="l" t="t" r="r" b="b"/>
            <a:pathLst>
              <a:path w="26666" h="12881" extrusionOk="0">
                <a:moveTo>
                  <a:pt x="2797" y="0"/>
                </a:moveTo>
                <a:cubicBezTo>
                  <a:pt x="1855" y="0"/>
                  <a:pt x="914" y="123"/>
                  <a:pt x="0" y="383"/>
                </a:cubicBezTo>
                <a:cubicBezTo>
                  <a:pt x="1457" y="3043"/>
                  <a:pt x="3167" y="5766"/>
                  <a:pt x="5352" y="7857"/>
                </a:cubicBezTo>
                <a:cubicBezTo>
                  <a:pt x="7569" y="9915"/>
                  <a:pt x="10198" y="11562"/>
                  <a:pt x="13079" y="12417"/>
                </a:cubicBezTo>
                <a:cubicBezTo>
                  <a:pt x="13987" y="12687"/>
                  <a:pt x="14933" y="12881"/>
                  <a:pt x="15887" y="12881"/>
                </a:cubicBezTo>
                <a:cubicBezTo>
                  <a:pt x="16165" y="12881"/>
                  <a:pt x="16443" y="12864"/>
                  <a:pt x="16721" y="12829"/>
                </a:cubicBezTo>
                <a:cubicBezTo>
                  <a:pt x="18210" y="12639"/>
                  <a:pt x="19572" y="11879"/>
                  <a:pt x="20775" y="10992"/>
                </a:cubicBezTo>
                <a:cubicBezTo>
                  <a:pt x="24005" y="8585"/>
                  <a:pt x="25937" y="4436"/>
                  <a:pt x="26665" y="509"/>
                </a:cubicBezTo>
                <a:lnTo>
                  <a:pt x="26665" y="509"/>
                </a:lnTo>
                <a:cubicBezTo>
                  <a:pt x="21883" y="604"/>
                  <a:pt x="17355" y="3961"/>
                  <a:pt x="15866" y="8490"/>
                </a:cubicBezTo>
                <a:cubicBezTo>
                  <a:pt x="14346" y="5766"/>
                  <a:pt x="11654" y="3328"/>
                  <a:pt x="8962" y="1744"/>
                </a:cubicBezTo>
                <a:cubicBezTo>
                  <a:pt x="7111" y="642"/>
                  <a:pt x="4952" y="0"/>
                  <a:pt x="279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7" name="Google Shape;1057;p37"/>
          <p:cNvSpPr/>
          <p:nvPr/>
        </p:nvSpPr>
        <p:spPr>
          <a:xfrm>
            <a:off x="1245243" y="2661243"/>
            <a:ext cx="291889" cy="221189"/>
          </a:xfrm>
          <a:custGeom>
            <a:avLst/>
            <a:gdLst/>
            <a:ahLst/>
            <a:cxnLst/>
            <a:rect l="l" t="t" r="r" b="b"/>
            <a:pathLst>
              <a:path w="9153" h="6936" fill="none" extrusionOk="0">
                <a:moveTo>
                  <a:pt x="9153" y="0"/>
                </a:moveTo>
                <a:cubicBezTo>
                  <a:pt x="7126" y="32"/>
                  <a:pt x="5131" y="824"/>
                  <a:pt x="3547" y="2090"/>
                </a:cubicBezTo>
                <a:cubicBezTo>
                  <a:pt x="1964" y="3325"/>
                  <a:pt x="760" y="5067"/>
                  <a:pt x="0" y="6936"/>
                </a:cubicBezTo>
                <a:cubicBezTo>
                  <a:pt x="760" y="5352"/>
                  <a:pt x="2059" y="4054"/>
                  <a:pt x="3579" y="3104"/>
                </a:cubicBezTo>
                <a:cubicBezTo>
                  <a:pt x="5036" y="2154"/>
                  <a:pt x="6714" y="1520"/>
                  <a:pt x="8393" y="950"/>
                </a:cubicBezTo>
                <a:cubicBezTo>
                  <a:pt x="5384" y="1869"/>
                  <a:pt x="2692" y="3800"/>
                  <a:pt x="887" y="6366"/>
                </a:cubicBezTo>
              </a:path>
            </a:pathLst>
          </a:custGeom>
          <a:noFill/>
          <a:ln w="4750" cap="flat" cmpd="sng">
            <a:solidFill>
              <a:srgbClr val="645CA7"/>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8" name="Google Shape;1058;p37"/>
          <p:cNvSpPr/>
          <p:nvPr/>
        </p:nvSpPr>
        <p:spPr>
          <a:xfrm>
            <a:off x="726137" y="2625877"/>
            <a:ext cx="464605" cy="278782"/>
          </a:xfrm>
          <a:custGeom>
            <a:avLst/>
            <a:gdLst/>
            <a:ahLst/>
            <a:cxnLst/>
            <a:rect l="l" t="t" r="r" b="b"/>
            <a:pathLst>
              <a:path w="14569" h="8742" fill="none" extrusionOk="0">
                <a:moveTo>
                  <a:pt x="0" y="634"/>
                </a:moveTo>
                <a:cubicBezTo>
                  <a:pt x="2914" y="1"/>
                  <a:pt x="6018" y="729"/>
                  <a:pt x="8551" y="2281"/>
                </a:cubicBezTo>
                <a:cubicBezTo>
                  <a:pt x="11085" y="3833"/>
                  <a:pt x="13080" y="6144"/>
                  <a:pt x="14568" y="8741"/>
                </a:cubicBezTo>
                <a:cubicBezTo>
                  <a:pt x="11401" y="4371"/>
                  <a:pt x="6239" y="1552"/>
                  <a:pt x="856" y="1204"/>
                </a:cubicBezTo>
                <a:cubicBezTo>
                  <a:pt x="3294" y="2123"/>
                  <a:pt x="6018" y="2439"/>
                  <a:pt x="8329" y="3674"/>
                </a:cubicBezTo>
                <a:cubicBezTo>
                  <a:pt x="10515" y="4814"/>
                  <a:pt x="12193" y="6683"/>
                  <a:pt x="13586" y="8741"/>
                </a:cubicBezTo>
              </a:path>
            </a:pathLst>
          </a:custGeom>
          <a:noFill/>
          <a:ln w="4750" cap="flat" cmpd="sng">
            <a:solidFill>
              <a:srgbClr val="645CA7"/>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9" name="Google Shape;1059;p37"/>
          <p:cNvSpPr/>
          <p:nvPr/>
        </p:nvSpPr>
        <p:spPr>
          <a:xfrm>
            <a:off x="1144247" y="2866231"/>
            <a:ext cx="123255" cy="812015"/>
          </a:xfrm>
          <a:custGeom>
            <a:avLst/>
            <a:gdLst/>
            <a:ahLst/>
            <a:cxnLst/>
            <a:rect l="l" t="t" r="r" b="b"/>
            <a:pathLst>
              <a:path w="3865" h="25463" extrusionOk="0">
                <a:moveTo>
                  <a:pt x="0" y="1"/>
                </a:moveTo>
                <a:lnTo>
                  <a:pt x="0" y="25463"/>
                </a:lnTo>
                <a:lnTo>
                  <a:pt x="3864" y="25463"/>
                </a:lnTo>
                <a:lnTo>
                  <a:pt x="3864" y="1"/>
                </a:lnTo>
                <a:close/>
              </a:path>
            </a:pathLst>
          </a:custGeom>
          <a:solidFill>
            <a:srgbClr val="645CA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0" name="Google Shape;1060;p37"/>
          <p:cNvSpPr/>
          <p:nvPr/>
        </p:nvSpPr>
        <p:spPr>
          <a:xfrm>
            <a:off x="1267470" y="2612993"/>
            <a:ext cx="340362" cy="1065254"/>
          </a:xfrm>
          <a:custGeom>
            <a:avLst/>
            <a:gdLst/>
            <a:ahLst/>
            <a:cxnLst/>
            <a:rect l="l" t="t" r="r" b="b"/>
            <a:pathLst>
              <a:path w="10673" h="33404" extrusionOk="0">
                <a:moveTo>
                  <a:pt x="9995" y="0"/>
                </a:moveTo>
                <a:cubicBezTo>
                  <a:pt x="9847" y="0"/>
                  <a:pt x="9696" y="48"/>
                  <a:pt x="9564" y="151"/>
                </a:cubicBezTo>
                <a:lnTo>
                  <a:pt x="0" y="7942"/>
                </a:lnTo>
                <a:lnTo>
                  <a:pt x="0" y="33404"/>
                </a:lnTo>
                <a:lnTo>
                  <a:pt x="10419" y="24916"/>
                </a:lnTo>
                <a:cubicBezTo>
                  <a:pt x="10578" y="24790"/>
                  <a:pt x="10673" y="24600"/>
                  <a:pt x="10673" y="24410"/>
                </a:cubicBezTo>
                <a:lnTo>
                  <a:pt x="10673" y="690"/>
                </a:lnTo>
                <a:cubicBezTo>
                  <a:pt x="10673" y="267"/>
                  <a:pt x="10344" y="0"/>
                  <a:pt x="9995"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1" name="Google Shape;1061;p37"/>
          <p:cNvSpPr/>
          <p:nvPr/>
        </p:nvSpPr>
        <p:spPr>
          <a:xfrm>
            <a:off x="1300795" y="2673361"/>
            <a:ext cx="269662" cy="492860"/>
          </a:xfrm>
          <a:custGeom>
            <a:avLst/>
            <a:gdLst/>
            <a:ahLst/>
            <a:cxnLst/>
            <a:rect l="l" t="t" r="r" b="b"/>
            <a:pathLst>
              <a:path w="8456" h="15455" extrusionOk="0">
                <a:moveTo>
                  <a:pt x="8456" y="0"/>
                </a:moveTo>
                <a:lnTo>
                  <a:pt x="0" y="6904"/>
                </a:lnTo>
                <a:lnTo>
                  <a:pt x="0" y="15455"/>
                </a:lnTo>
                <a:lnTo>
                  <a:pt x="8456" y="8551"/>
                </a:lnTo>
                <a:lnTo>
                  <a:pt x="8456" y="0"/>
                </a:ln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2" name="Google Shape;1062;p37"/>
          <p:cNvSpPr/>
          <p:nvPr/>
        </p:nvSpPr>
        <p:spPr>
          <a:xfrm>
            <a:off x="1300795" y="2992484"/>
            <a:ext cx="269662" cy="253526"/>
          </a:xfrm>
          <a:custGeom>
            <a:avLst/>
            <a:gdLst/>
            <a:ahLst/>
            <a:cxnLst/>
            <a:rect l="l" t="t" r="r" b="b"/>
            <a:pathLst>
              <a:path w="8456" h="7950" extrusionOk="0">
                <a:moveTo>
                  <a:pt x="8456" y="1"/>
                </a:moveTo>
                <a:lnTo>
                  <a:pt x="0" y="6936"/>
                </a:lnTo>
                <a:lnTo>
                  <a:pt x="0" y="7949"/>
                </a:lnTo>
                <a:lnTo>
                  <a:pt x="8456" y="1046"/>
                </a:lnTo>
                <a:lnTo>
                  <a:pt x="8456" y="1"/>
                </a:ln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3" name="Google Shape;1063;p37"/>
          <p:cNvSpPr/>
          <p:nvPr/>
        </p:nvSpPr>
        <p:spPr>
          <a:xfrm>
            <a:off x="663505" y="2604861"/>
            <a:ext cx="481794" cy="1073386"/>
          </a:xfrm>
          <a:custGeom>
            <a:avLst/>
            <a:gdLst/>
            <a:ahLst/>
            <a:cxnLst/>
            <a:rect l="l" t="t" r="r" b="b"/>
            <a:pathLst>
              <a:path w="15108" h="33659" extrusionOk="0">
                <a:moveTo>
                  <a:pt x="681" y="0"/>
                </a:moveTo>
                <a:cubicBezTo>
                  <a:pt x="329" y="0"/>
                  <a:pt x="1" y="275"/>
                  <a:pt x="1" y="660"/>
                </a:cubicBezTo>
                <a:lnTo>
                  <a:pt x="1" y="24570"/>
                </a:lnTo>
                <a:cubicBezTo>
                  <a:pt x="1" y="24823"/>
                  <a:pt x="128" y="25045"/>
                  <a:pt x="349" y="25171"/>
                </a:cubicBezTo>
                <a:lnTo>
                  <a:pt x="15107" y="33659"/>
                </a:lnTo>
                <a:lnTo>
                  <a:pt x="15107" y="8197"/>
                </a:lnTo>
                <a:lnTo>
                  <a:pt x="1014" y="90"/>
                </a:lnTo>
                <a:cubicBezTo>
                  <a:pt x="907" y="28"/>
                  <a:pt x="793" y="0"/>
                  <a:pt x="681"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4" name="Google Shape;1064;p37"/>
          <p:cNvSpPr/>
          <p:nvPr/>
        </p:nvSpPr>
        <p:spPr>
          <a:xfrm>
            <a:off x="593826" y="2908645"/>
            <a:ext cx="187896" cy="289689"/>
          </a:xfrm>
          <a:custGeom>
            <a:avLst/>
            <a:gdLst/>
            <a:ahLst/>
            <a:cxnLst/>
            <a:rect l="l" t="t" r="r" b="b"/>
            <a:pathLst>
              <a:path w="5892" h="9084" extrusionOk="0">
                <a:moveTo>
                  <a:pt x="1961" y="0"/>
                </a:moveTo>
                <a:cubicBezTo>
                  <a:pt x="1731" y="0"/>
                  <a:pt x="1502" y="97"/>
                  <a:pt x="1236" y="349"/>
                </a:cubicBezTo>
                <a:cubicBezTo>
                  <a:pt x="729" y="856"/>
                  <a:pt x="381" y="1553"/>
                  <a:pt x="222" y="2281"/>
                </a:cubicBezTo>
                <a:cubicBezTo>
                  <a:pt x="1" y="3263"/>
                  <a:pt x="96" y="4276"/>
                  <a:pt x="254" y="5290"/>
                </a:cubicBezTo>
                <a:cubicBezTo>
                  <a:pt x="412" y="6113"/>
                  <a:pt x="603" y="6936"/>
                  <a:pt x="1046" y="7665"/>
                </a:cubicBezTo>
                <a:cubicBezTo>
                  <a:pt x="1489" y="8362"/>
                  <a:pt x="2186" y="8963"/>
                  <a:pt x="3041" y="9058"/>
                </a:cubicBezTo>
                <a:cubicBezTo>
                  <a:pt x="3154" y="9075"/>
                  <a:pt x="3268" y="9083"/>
                  <a:pt x="3381" y="9083"/>
                </a:cubicBezTo>
                <a:cubicBezTo>
                  <a:pt x="3900" y="9083"/>
                  <a:pt x="4416" y="8918"/>
                  <a:pt x="4910" y="8710"/>
                </a:cubicBezTo>
                <a:cubicBezTo>
                  <a:pt x="5100" y="8647"/>
                  <a:pt x="5258" y="8552"/>
                  <a:pt x="5416" y="8425"/>
                </a:cubicBezTo>
                <a:cubicBezTo>
                  <a:pt x="5765" y="8140"/>
                  <a:pt x="5891" y="7633"/>
                  <a:pt x="5860" y="7190"/>
                </a:cubicBezTo>
                <a:cubicBezTo>
                  <a:pt x="5796" y="6746"/>
                  <a:pt x="5606" y="6303"/>
                  <a:pt x="5385" y="5923"/>
                </a:cubicBezTo>
                <a:cubicBezTo>
                  <a:pt x="4371" y="4118"/>
                  <a:pt x="2788" y="2439"/>
                  <a:pt x="729" y="2091"/>
                </a:cubicBezTo>
                <a:cubicBezTo>
                  <a:pt x="892" y="2051"/>
                  <a:pt x="1057" y="2032"/>
                  <a:pt x="1223" y="2032"/>
                </a:cubicBezTo>
                <a:cubicBezTo>
                  <a:pt x="1832" y="2032"/>
                  <a:pt x="2448" y="2288"/>
                  <a:pt x="2946" y="2661"/>
                </a:cubicBezTo>
                <a:cubicBezTo>
                  <a:pt x="3579" y="3105"/>
                  <a:pt x="4086" y="3706"/>
                  <a:pt x="4688" y="4181"/>
                </a:cubicBezTo>
                <a:cubicBezTo>
                  <a:pt x="4814" y="4308"/>
                  <a:pt x="4973" y="4403"/>
                  <a:pt x="5131" y="4403"/>
                </a:cubicBezTo>
                <a:cubicBezTo>
                  <a:pt x="5353" y="4403"/>
                  <a:pt x="5543" y="4181"/>
                  <a:pt x="5575" y="3960"/>
                </a:cubicBezTo>
                <a:cubicBezTo>
                  <a:pt x="5606" y="3770"/>
                  <a:pt x="5543" y="3516"/>
                  <a:pt x="5480" y="3326"/>
                </a:cubicBezTo>
                <a:cubicBezTo>
                  <a:pt x="5036" y="2059"/>
                  <a:pt x="4086" y="983"/>
                  <a:pt x="2914" y="349"/>
                </a:cubicBezTo>
                <a:cubicBezTo>
                  <a:pt x="2543" y="155"/>
                  <a:pt x="2251" y="0"/>
                  <a:pt x="1961" y="0"/>
                </a:cubicBezTo>
                <a:close/>
              </a:path>
            </a:pathLst>
          </a:custGeom>
          <a:solidFill>
            <a:srgbClr val="DC78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5" name="Google Shape;1065;p37"/>
          <p:cNvSpPr/>
          <p:nvPr/>
        </p:nvSpPr>
        <p:spPr>
          <a:xfrm>
            <a:off x="593826" y="3036779"/>
            <a:ext cx="182825" cy="133492"/>
          </a:xfrm>
          <a:custGeom>
            <a:avLst/>
            <a:gdLst/>
            <a:ahLst/>
            <a:cxnLst/>
            <a:rect l="l" t="t" r="r" b="b"/>
            <a:pathLst>
              <a:path w="5733" h="4186" extrusionOk="0">
                <a:moveTo>
                  <a:pt x="194" y="0"/>
                </a:moveTo>
                <a:cubicBezTo>
                  <a:pt x="130" y="0"/>
                  <a:pt x="65" y="2"/>
                  <a:pt x="1" y="5"/>
                </a:cubicBezTo>
                <a:cubicBezTo>
                  <a:pt x="1204" y="290"/>
                  <a:pt x="2249" y="860"/>
                  <a:pt x="3168" y="1588"/>
                </a:cubicBezTo>
                <a:cubicBezTo>
                  <a:pt x="4118" y="2348"/>
                  <a:pt x="4878" y="3267"/>
                  <a:pt x="5733" y="4185"/>
                </a:cubicBezTo>
                <a:cubicBezTo>
                  <a:pt x="5163" y="3077"/>
                  <a:pt x="4434" y="2063"/>
                  <a:pt x="3453" y="1272"/>
                </a:cubicBezTo>
                <a:cubicBezTo>
                  <a:pt x="2946" y="892"/>
                  <a:pt x="2408" y="543"/>
                  <a:pt x="1838" y="322"/>
                </a:cubicBezTo>
                <a:cubicBezTo>
                  <a:pt x="1297" y="123"/>
                  <a:pt x="757" y="0"/>
                  <a:pt x="194"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6" name="Google Shape;1066;p37"/>
          <p:cNvSpPr/>
          <p:nvPr/>
        </p:nvSpPr>
        <p:spPr>
          <a:xfrm>
            <a:off x="1489648" y="2908645"/>
            <a:ext cx="187864" cy="289689"/>
          </a:xfrm>
          <a:custGeom>
            <a:avLst/>
            <a:gdLst/>
            <a:ahLst/>
            <a:cxnLst/>
            <a:rect l="l" t="t" r="r" b="b"/>
            <a:pathLst>
              <a:path w="5891" h="9084" extrusionOk="0">
                <a:moveTo>
                  <a:pt x="3931" y="0"/>
                </a:moveTo>
                <a:cubicBezTo>
                  <a:pt x="3640" y="0"/>
                  <a:pt x="3348" y="155"/>
                  <a:pt x="2977" y="349"/>
                </a:cubicBezTo>
                <a:cubicBezTo>
                  <a:pt x="1805" y="983"/>
                  <a:pt x="855" y="2059"/>
                  <a:pt x="412" y="3326"/>
                </a:cubicBezTo>
                <a:cubicBezTo>
                  <a:pt x="349" y="3516"/>
                  <a:pt x="285" y="3770"/>
                  <a:pt x="317" y="3960"/>
                </a:cubicBezTo>
                <a:cubicBezTo>
                  <a:pt x="349" y="4181"/>
                  <a:pt x="539" y="4403"/>
                  <a:pt x="760" y="4403"/>
                </a:cubicBezTo>
                <a:cubicBezTo>
                  <a:pt x="919" y="4403"/>
                  <a:pt x="1077" y="4308"/>
                  <a:pt x="1204" y="4181"/>
                </a:cubicBezTo>
                <a:cubicBezTo>
                  <a:pt x="1805" y="3706"/>
                  <a:pt x="2312" y="3105"/>
                  <a:pt x="2945" y="2661"/>
                </a:cubicBezTo>
                <a:cubicBezTo>
                  <a:pt x="3444" y="2288"/>
                  <a:pt x="4059" y="2032"/>
                  <a:pt x="4669" y="2032"/>
                </a:cubicBezTo>
                <a:cubicBezTo>
                  <a:pt x="4835" y="2032"/>
                  <a:pt x="5000" y="2051"/>
                  <a:pt x="5162" y="2091"/>
                </a:cubicBezTo>
                <a:cubicBezTo>
                  <a:pt x="3104" y="2439"/>
                  <a:pt x="1520" y="4118"/>
                  <a:pt x="507" y="5923"/>
                </a:cubicBezTo>
                <a:cubicBezTo>
                  <a:pt x="285" y="6303"/>
                  <a:pt x="95" y="6746"/>
                  <a:pt x="32" y="7190"/>
                </a:cubicBezTo>
                <a:cubicBezTo>
                  <a:pt x="0" y="7633"/>
                  <a:pt x="127" y="8140"/>
                  <a:pt x="475" y="8425"/>
                </a:cubicBezTo>
                <a:cubicBezTo>
                  <a:pt x="602" y="8552"/>
                  <a:pt x="792" y="8647"/>
                  <a:pt x="982" y="8710"/>
                </a:cubicBezTo>
                <a:cubicBezTo>
                  <a:pt x="1476" y="8918"/>
                  <a:pt x="1991" y="9083"/>
                  <a:pt x="2510" y="9083"/>
                </a:cubicBezTo>
                <a:cubicBezTo>
                  <a:pt x="2624" y="9083"/>
                  <a:pt x="2737" y="9075"/>
                  <a:pt x="2850" y="9058"/>
                </a:cubicBezTo>
                <a:cubicBezTo>
                  <a:pt x="3706" y="8963"/>
                  <a:pt x="4402" y="8362"/>
                  <a:pt x="4846" y="7665"/>
                </a:cubicBezTo>
                <a:cubicBezTo>
                  <a:pt x="5289" y="6936"/>
                  <a:pt x="5479" y="6113"/>
                  <a:pt x="5637" y="5290"/>
                </a:cubicBezTo>
                <a:cubicBezTo>
                  <a:pt x="5796" y="4276"/>
                  <a:pt x="5891" y="3263"/>
                  <a:pt x="5669" y="2281"/>
                </a:cubicBezTo>
                <a:cubicBezTo>
                  <a:pt x="5511" y="1553"/>
                  <a:pt x="5162" y="856"/>
                  <a:pt x="4656" y="349"/>
                </a:cubicBezTo>
                <a:cubicBezTo>
                  <a:pt x="4390" y="97"/>
                  <a:pt x="4161" y="0"/>
                  <a:pt x="3931" y="0"/>
                </a:cubicBezTo>
                <a:close/>
              </a:path>
            </a:pathLst>
          </a:custGeom>
          <a:solidFill>
            <a:srgbClr val="DC78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7" name="Google Shape;1067;p37"/>
          <p:cNvSpPr/>
          <p:nvPr/>
        </p:nvSpPr>
        <p:spPr>
          <a:xfrm>
            <a:off x="1494686" y="3036779"/>
            <a:ext cx="182825" cy="133492"/>
          </a:xfrm>
          <a:custGeom>
            <a:avLst/>
            <a:gdLst/>
            <a:ahLst/>
            <a:cxnLst/>
            <a:rect l="l" t="t" r="r" b="b"/>
            <a:pathLst>
              <a:path w="5733" h="4186" extrusionOk="0">
                <a:moveTo>
                  <a:pt x="5540" y="0"/>
                </a:moveTo>
                <a:cubicBezTo>
                  <a:pt x="4976" y="0"/>
                  <a:pt x="4436" y="123"/>
                  <a:pt x="3896" y="322"/>
                </a:cubicBezTo>
                <a:cubicBezTo>
                  <a:pt x="3326" y="543"/>
                  <a:pt x="2787" y="860"/>
                  <a:pt x="2281" y="1272"/>
                </a:cubicBezTo>
                <a:cubicBezTo>
                  <a:pt x="1299" y="2063"/>
                  <a:pt x="571" y="3077"/>
                  <a:pt x="1" y="4185"/>
                </a:cubicBezTo>
                <a:cubicBezTo>
                  <a:pt x="856" y="3267"/>
                  <a:pt x="1616" y="2348"/>
                  <a:pt x="2566" y="1588"/>
                </a:cubicBezTo>
                <a:cubicBezTo>
                  <a:pt x="3484" y="860"/>
                  <a:pt x="4529" y="290"/>
                  <a:pt x="5733" y="5"/>
                </a:cubicBezTo>
                <a:cubicBezTo>
                  <a:pt x="5668" y="2"/>
                  <a:pt x="5604" y="0"/>
                  <a:pt x="5540"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8" name="Google Shape;1068;p37"/>
          <p:cNvSpPr/>
          <p:nvPr/>
        </p:nvSpPr>
        <p:spPr>
          <a:xfrm>
            <a:off x="1532061" y="3107607"/>
            <a:ext cx="133332" cy="87889"/>
          </a:xfrm>
          <a:custGeom>
            <a:avLst/>
            <a:gdLst/>
            <a:ahLst/>
            <a:cxnLst/>
            <a:rect l="l" t="t" r="r" b="b"/>
            <a:pathLst>
              <a:path w="4181" h="2756" extrusionOk="0">
                <a:moveTo>
                  <a:pt x="4181" y="1"/>
                </a:moveTo>
                <a:lnTo>
                  <a:pt x="4181" y="1"/>
                </a:lnTo>
                <a:cubicBezTo>
                  <a:pt x="3326" y="64"/>
                  <a:pt x="2502" y="412"/>
                  <a:pt x="1774" y="887"/>
                </a:cubicBezTo>
                <a:cubicBezTo>
                  <a:pt x="1045" y="1363"/>
                  <a:pt x="412" y="1996"/>
                  <a:pt x="0" y="2756"/>
                </a:cubicBezTo>
                <a:cubicBezTo>
                  <a:pt x="665" y="2218"/>
                  <a:pt x="1330" y="1711"/>
                  <a:pt x="1996" y="1236"/>
                </a:cubicBezTo>
                <a:cubicBezTo>
                  <a:pt x="2692" y="792"/>
                  <a:pt x="3421" y="412"/>
                  <a:pt x="4181" y="1"/>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2" name="Google Shape;1092;p37"/>
          <p:cNvSpPr/>
          <p:nvPr/>
        </p:nvSpPr>
        <p:spPr>
          <a:xfrm>
            <a:off x="1492174" y="2967167"/>
            <a:ext cx="182825" cy="133492"/>
          </a:xfrm>
          <a:custGeom>
            <a:avLst/>
            <a:gdLst/>
            <a:ahLst/>
            <a:cxnLst/>
            <a:rect l="l" t="t" r="r" b="b"/>
            <a:pathLst>
              <a:path w="5733" h="4186" extrusionOk="0">
                <a:moveTo>
                  <a:pt x="5540" y="0"/>
                </a:moveTo>
                <a:cubicBezTo>
                  <a:pt x="4976" y="0"/>
                  <a:pt x="4436" y="123"/>
                  <a:pt x="3896" y="322"/>
                </a:cubicBezTo>
                <a:cubicBezTo>
                  <a:pt x="3326" y="543"/>
                  <a:pt x="2787" y="860"/>
                  <a:pt x="2281" y="1272"/>
                </a:cubicBezTo>
                <a:cubicBezTo>
                  <a:pt x="1299" y="2063"/>
                  <a:pt x="571" y="3077"/>
                  <a:pt x="1" y="4185"/>
                </a:cubicBezTo>
                <a:cubicBezTo>
                  <a:pt x="856" y="3267"/>
                  <a:pt x="1616" y="2348"/>
                  <a:pt x="2566" y="1588"/>
                </a:cubicBezTo>
                <a:cubicBezTo>
                  <a:pt x="3484" y="860"/>
                  <a:pt x="4529" y="290"/>
                  <a:pt x="5733" y="5"/>
                </a:cubicBezTo>
                <a:cubicBezTo>
                  <a:pt x="5668" y="2"/>
                  <a:pt x="5604" y="0"/>
                  <a:pt x="5540"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3" name="Google Shape;1093;p37"/>
          <p:cNvSpPr/>
          <p:nvPr/>
        </p:nvSpPr>
        <p:spPr>
          <a:xfrm>
            <a:off x="611303" y="2972390"/>
            <a:ext cx="182825" cy="133492"/>
          </a:xfrm>
          <a:custGeom>
            <a:avLst/>
            <a:gdLst/>
            <a:ahLst/>
            <a:cxnLst/>
            <a:rect l="l" t="t" r="r" b="b"/>
            <a:pathLst>
              <a:path w="5733" h="4186" extrusionOk="0">
                <a:moveTo>
                  <a:pt x="194" y="0"/>
                </a:moveTo>
                <a:cubicBezTo>
                  <a:pt x="130" y="0"/>
                  <a:pt x="65" y="2"/>
                  <a:pt x="1" y="5"/>
                </a:cubicBezTo>
                <a:cubicBezTo>
                  <a:pt x="1204" y="290"/>
                  <a:pt x="2249" y="860"/>
                  <a:pt x="3168" y="1588"/>
                </a:cubicBezTo>
                <a:cubicBezTo>
                  <a:pt x="4118" y="2348"/>
                  <a:pt x="4878" y="3267"/>
                  <a:pt x="5733" y="4185"/>
                </a:cubicBezTo>
                <a:cubicBezTo>
                  <a:pt x="5163" y="3077"/>
                  <a:pt x="4434" y="2063"/>
                  <a:pt x="3453" y="1272"/>
                </a:cubicBezTo>
                <a:cubicBezTo>
                  <a:pt x="2946" y="892"/>
                  <a:pt x="2408" y="543"/>
                  <a:pt x="1838" y="322"/>
                </a:cubicBezTo>
                <a:cubicBezTo>
                  <a:pt x="1297" y="123"/>
                  <a:pt x="757" y="0"/>
                  <a:pt x="194"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5" name="Google Shape;1095;p37"/>
          <p:cNvSpPr txBox="1"/>
          <p:nvPr/>
        </p:nvSpPr>
        <p:spPr>
          <a:xfrm>
            <a:off x="2447423" y="596047"/>
            <a:ext cx="5501621" cy="682479"/>
          </a:xfrm>
          <a:prstGeom prst="rect">
            <a:avLst/>
          </a:prstGeom>
          <a:noFill/>
          <a:ln>
            <a:noFill/>
          </a:ln>
        </p:spPr>
        <p:txBody>
          <a:bodyPr spcFirstLastPara="1" wrap="square" lIns="91425" tIns="91425" rIns="91425" bIns="91425" anchor="ctr" anchorCtr="0">
            <a:noAutofit/>
          </a:bodyPr>
          <a:lstStyle/>
          <a:p>
            <a:r>
              <a:rPr lang="en-US" sz="1600" b="1" dirty="0" smtClean="0"/>
              <a:t>BƯỚC1. </a:t>
            </a:r>
            <a:r>
              <a:rPr lang="en-US" sz="1600" b="1" dirty="0"/>
              <a:t>Giao bài tập cho HS qua các phần mềm bằng các bài tập chuyên đề, trộn lẫn các chuyên đề để HS làm quen dần với các dạng bài thi vào 10</a:t>
            </a:r>
          </a:p>
        </p:txBody>
      </p:sp>
      <p:sp>
        <p:nvSpPr>
          <p:cNvPr id="1097" name="Google Shape;1097;p37"/>
          <p:cNvSpPr txBox="1"/>
          <p:nvPr/>
        </p:nvSpPr>
        <p:spPr>
          <a:xfrm>
            <a:off x="2624836" y="2328663"/>
            <a:ext cx="5605192" cy="779431"/>
          </a:xfrm>
          <a:prstGeom prst="rect">
            <a:avLst/>
          </a:prstGeom>
          <a:noFill/>
          <a:ln>
            <a:noFill/>
          </a:ln>
        </p:spPr>
        <p:txBody>
          <a:bodyPr spcFirstLastPara="1" wrap="square" lIns="91425" tIns="91425" rIns="91425" bIns="91425" anchor="ctr" anchorCtr="0">
            <a:noAutofit/>
          </a:bodyPr>
          <a:lstStyle/>
          <a:p>
            <a:r>
              <a:rPr lang="en-US" sz="1800" b="1" dirty="0" smtClean="0"/>
              <a:t>BƯỚC 2. </a:t>
            </a:r>
            <a:r>
              <a:rPr lang="en-US" sz="1800" b="1" dirty="0"/>
              <a:t>Sưu tầm, lọc đề thi vào lớp 10 phù hợp với tầm kiến thức của HS ở giai đoạn đầu luyện đề ( Trong giai đoạn này GV sẽ giúp HS giải quyết những nội dung, kiến thức còn vướng </a:t>
            </a:r>
            <a:r>
              <a:rPr lang="en-US" sz="1800" b="1" dirty="0" smtClean="0"/>
              <a:t>mắc</a:t>
            </a:r>
            <a:endParaRPr lang="en-US" sz="1800" b="1" dirty="0"/>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1" i="0" u="none" strike="noStrike" kern="0" cap="none" spc="0" normalizeH="0" baseline="0" noProof="0" dirty="0">
              <a:ln>
                <a:noFill/>
              </a:ln>
              <a:solidFill>
                <a:srgbClr val="000000"/>
              </a:solidFill>
              <a:effectLst/>
              <a:uLnTx/>
              <a:uFillTx/>
              <a:latin typeface="Zilla Slab"/>
              <a:ea typeface="Zilla Slab"/>
              <a:cs typeface="Zilla Slab"/>
              <a:sym typeface="Zilla Slab"/>
            </a:endParaRPr>
          </a:p>
        </p:txBody>
      </p:sp>
      <p:sp>
        <p:nvSpPr>
          <p:cNvPr id="1098" name="Google Shape;1098;p37"/>
          <p:cNvSpPr txBox="1"/>
          <p:nvPr/>
        </p:nvSpPr>
        <p:spPr>
          <a:xfrm>
            <a:off x="6001568" y="3195496"/>
            <a:ext cx="2797331" cy="2607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500" b="0" i="0" u="none" strike="noStrike" kern="0" cap="none" spc="0" normalizeH="0" baseline="0" noProof="0" dirty="0">
              <a:ln>
                <a:noFill/>
              </a:ln>
              <a:solidFill>
                <a:srgbClr val="645CA7"/>
              </a:solidFill>
              <a:effectLst/>
              <a:uLnTx/>
              <a:uFillTx/>
              <a:latin typeface="Englebert"/>
              <a:ea typeface="Englebert"/>
              <a:cs typeface="Englebert"/>
              <a:sym typeface="Englebert"/>
            </a:endParaRPr>
          </a:p>
        </p:txBody>
      </p:sp>
      <p:sp>
        <p:nvSpPr>
          <p:cNvPr id="1099" name="Google Shape;1099;p37"/>
          <p:cNvSpPr txBox="1"/>
          <p:nvPr/>
        </p:nvSpPr>
        <p:spPr>
          <a:xfrm>
            <a:off x="6645608" y="2846883"/>
            <a:ext cx="2797330" cy="638676"/>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1" i="0" u="none" strike="noStrike" kern="0" cap="none" spc="0" normalizeH="0" baseline="0" noProof="0" dirty="0">
              <a:ln>
                <a:noFill/>
              </a:ln>
              <a:solidFill>
                <a:srgbClr val="000000"/>
              </a:solidFill>
              <a:effectLst/>
              <a:uLnTx/>
              <a:uFillTx/>
              <a:latin typeface="Zilla Slab"/>
              <a:ea typeface="Zilla Slab"/>
              <a:cs typeface="Zilla Slab"/>
              <a:sym typeface="Zilla Slab"/>
            </a:endParaRPr>
          </a:p>
        </p:txBody>
      </p:sp>
    </p:spTree>
    <p:extLst>
      <p:ext uri="{BB962C8B-B14F-4D97-AF65-F5344CB8AC3E}">
        <p14:creationId xmlns:p14="http://schemas.microsoft.com/office/powerpoint/2010/main" val="18420446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1095"/>
                                        </p:tgtEl>
                                        <p:attrNameLst>
                                          <p:attrName>style.visibility</p:attrName>
                                        </p:attrNameLst>
                                      </p:cBhvr>
                                      <p:to>
                                        <p:strVal val="visible"/>
                                      </p:to>
                                    </p:set>
                                    <p:animEffect transition="in" filter="fade">
                                      <p:cBhvr>
                                        <p:cTn id="7" dur="2000"/>
                                        <p:tgtEl>
                                          <p:spTgt spid="1095"/>
                                        </p:tgtEl>
                                      </p:cBhvr>
                                    </p:animEffect>
                                    <p:anim calcmode="lin" valueType="num">
                                      <p:cBhvr>
                                        <p:cTn id="8" dur="2000" fill="hold"/>
                                        <p:tgtEl>
                                          <p:spTgt spid="1095"/>
                                        </p:tgtEl>
                                        <p:attrNameLst>
                                          <p:attrName>ppt_w</p:attrName>
                                        </p:attrNameLst>
                                      </p:cBhvr>
                                      <p:tavLst>
                                        <p:tav tm="0" fmla="#ppt_w*sin(2.5*pi*$)">
                                          <p:val>
                                            <p:fltVal val="0"/>
                                          </p:val>
                                        </p:tav>
                                        <p:tav tm="100000">
                                          <p:val>
                                            <p:fltVal val="1"/>
                                          </p:val>
                                        </p:tav>
                                      </p:tavLst>
                                    </p:anim>
                                    <p:anim calcmode="lin" valueType="num">
                                      <p:cBhvr>
                                        <p:cTn id="9" dur="2000" fill="hold"/>
                                        <p:tgtEl>
                                          <p:spTgt spid="1095"/>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99"/>
                                        </p:tgtEl>
                                        <p:attrNameLst>
                                          <p:attrName>style.visibility</p:attrName>
                                        </p:attrNameLst>
                                      </p:cBhvr>
                                      <p:to>
                                        <p:strVal val="visible"/>
                                      </p:to>
                                    </p:set>
                                    <p:animEffect transition="in" filter="fade">
                                      <p:cBhvr>
                                        <p:cTn id="12" dur="2000"/>
                                        <p:tgtEl>
                                          <p:spTgt spid="1099"/>
                                        </p:tgtEl>
                                      </p:cBhvr>
                                    </p:animEffect>
                                    <p:anim calcmode="lin" valueType="num">
                                      <p:cBhvr>
                                        <p:cTn id="13" dur="2000" fill="hold"/>
                                        <p:tgtEl>
                                          <p:spTgt spid="1099"/>
                                        </p:tgtEl>
                                        <p:attrNameLst>
                                          <p:attrName>ppt_w</p:attrName>
                                        </p:attrNameLst>
                                      </p:cBhvr>
                                      <p:tavLst>
                                        <p:tav tm="0" fmla="#ppt_w*sin(2.5*pi*$)">
                                          <p:val>
                                            <p:fltVal val="0"/>
                                          </p:val>
                                        </p:tav>
                                        <p:tav tm="100000">
                                          <p:val>
                                            <p:fltVal val="1"/>
                                          </p:val>
                                        </p:tav>
                                      </p:tavLst>
                                    </p:anim>
                                    <p:anim calcmode="lin" valueType="num">
                                      <p:cBhvr>
                                        <p:cTn id="14" dur="2000" fill="hold"/>
                                        <p:tgtEl>
                                          <p:spTgt spid="1099"/>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nodePh="1">
                                  <p:stCondLst>
                                    <p:cond delay="0"/>
                                  </p:stCondLst>
                                  <p:endCondLst>
                                    <p:cond evt="begin" delay="0">
                                      <p:tn val="15"/>
                                    </p:cond>
                                  </p:endCondLst>
                                  <p:childTnLst>
                                    <p:set>
                                      <p:cBhvr>
                                        <p:cTn id="16" dur="1" fill="hold">
                                          <p:stCondLst>
                                            <p:cond delay="0"/>
                                          </p:stCondLst>
                                        </p:cTn>
                                        <p:tgtEl>
                                          <p:spTgt spid="958"/>
                                        </p:tgtEl>
                                        <p:attrNameLst>
                                          <p:attrName>style.visibility</p:attrName>
                                        </p:attrNameLst>
                                      </p:cBhvr>
                                      <p:to>
                                        <p:strVal val="visible"/>
                                      </p:to>
                                    </p:set>
                                    <p:animEffect transition="in" filter="fade">
                                      <p:cBhvr>
                                        <p:cTn id="17" dur="2000"/>
                                        <p:tgtEl>
                                          <p:spTgt spid="958"/>
                                        </p:tgtEl>
                                      </p:cBhvr>
                                    </p:animEffect>
                                    <p:anim calcmode="lin" valueType="num">
                                      <p:cBhvr>
                                        <p:cTn id="18" dur="2000" fill="hold"/>
                                        <p:tgtEl>
                                          <p:spTgt spid="958"/>
                                        </p:tgtEl>
                                        <p:attrNameLst>
                                          <p:attrName>ppt_w</p:attrName>
                                        </p:attrNameLst>
                                      </p:cBhvr>
                                      <p:tavLst>
                                        <p:tav tm="0" fmla="#ppt_w*sin(2.5*pi*$)">
                                          <p:val>
                                            <p:fltVal val="0"/>
                                          </p:val>
                                        </p:tav>
                                        <p:tav tm="100000">
                                          <p:val>
                                            <p:fltVal val="1"/>
                                          </p:val>
                                        </p:tav>
                                      </p:tavLst>
                                    </p:anim>
                                    <p:anim calcmode="lin" valueType="num">
                                      <p:cBhvr>
                                        <p:cTn id="19" dur="2000" fill="hold"/>
                                        <p:tgtEl>
                                          <p:spTgt spid="958"/>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97"/>
                                        </p:tgtEl>
                                        <p:attrNameLst>
                                          <p:attrName>style.visibility</p:attrName>
                                        </p:attrNameLst>
                                      </p:cBhvr>
                                      <p:to>
                                        <p:strVal val="visible"/>
                                      </p:to>
                                    </p:set>
                                    <p:animEffect transition="in" filter="fade">
                                      <p:cBhvr>
                                        <p:cTn id="24" dur="500"/>
                                        <p:tgtEl>
                                          <p:spTgt spid="1097"/>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61"/>
                                        </p:tgtEl>
                                        <p:attrNameLst>
                                          <p:attrName>style.visibility</p:attrName>
                                        </p:attrNameLst>
                                      </p:cBhvr>
                                      <p:to>
                                        <p:strVal val="visible"/>
                                      </p:to>
                                    </p:set>
                                    <p:animEffect transition="in" filter="fade">
                                      <p:cBhvr>
                                        <p:cTn id="29" dur="1000"/>
                                        <p:tgtEl>
                                          <p:spTgt spid="961"/>
                                        </p:tgtEl>
                                      </p:cBhvr>
                                    </p:animEffect>
                                    <p:anim calcmode="lin" valueType="num">
                                      <p:cBhvr>
                                        <p:cTn id="30" dur="1000" fill="hold"/>
                                        <p:tgtEl>
                                          <p:spTgt spid="961"/>
                                        </p:tgtEl>
                                        <p:attrNameLst>
                                          <p:attrName>ppt_x</p:attrName>
                                        </p:attrNameLst>
                                      </p:cBhvr>
                                      <p:tavLst>
                                        <p:tav tm="0">
                                          <p:val>
                                            <p:strVal val="#ppt_x"/>
                                          </p:val>
                                        </p:tav>
                                        <p:tav tm="100000">
                                          <p:val>
                                            <p:strVal val="#ppt_x"/>
                                          </p:val>
                                        </p:tav>
                                      </p:tavLst>
                                    </p:anim>
                                    <p:anim calcmode="lin" valueType="num">
                                      <p:cBhvr>
                                        <p:cTn id="31" dur="1000" fill="hold"/>
                                        <p:tgtEl>
                                          <p:spTgt spid="96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8" grpId="0"/>
      <p:bldP spid="961" grpId="0" animBg="1"/>
      <p:bldP spid="1095" grpId="0"/>
      <p:bldP spid="1097" grpId="0"/>
      <p:bldP spid="109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_图片 4"/>
          <p:cNvPicPr>
            <a:picLocks noChangeAspect="1"/>
          </p:cNvPicPr>
          <p:nvPr>
            <p:custDataLst>
              <p:tags r:id="rId1"/>
            </p:custDataLst>
          </p:nvPr>
        </p:nvPicPr>
        <p:blipFill>
          <a:blip r:embed="rId10" cstate="print">
            <a:extLst>
              <a:ext uri="{28A0092B-C50C-407E-A947-70E740481C1C}">
                <a14:useLocalDpi xmlns:a14="http://schemas.microsoft.com/office/drawing/2010/main" val="0"/>
              </a:ext>
            </a:extLst>
          </a:blip>
          <a:stretch>
            <a:fillRect/>
          </a:stretch>
        </p:blipFill>
        <p:spPr>
          <a:xfrm rot="4666137">
            <a:off x="6454468" y="2875852"/>
            <a:ext cx="4130954" cy="4010048"/>
          </a:xfrm>
          <a:prstGeom prst="rect">
            <a:avLst/>
          </a:prstGeom>
        </p:spPr>
      </p:pic>
      <p:pic>
        <p:nvPicPr>
          <p:cNvPr id="4" name="PA_图片 3"/>
          <p:cNvPicPr>
            <a:picLocks noChangeAspect="1"/>
          </p:cNvPicPr>
          <p:nvPr>
            <p:custDataLst>
              <p:tags r:id="rId2"/>
            </p:custDataLst>
          </p:nvPr>
        </p:nvPicPr>
        <p:blipFill>
          <a:blip r:embed="rId11" cstate="print">
            <a:extLst>
              <a:ext uri="{28A0092B-C50C-407E-A947-70E740481C1C}">
                <a14:useLocalDpi xmlns:a14="http://schemas.microsoft.com/office/drawing/2010/main" val="0"/>
              </a:ext>
            </a:extLst>
          </a:blip>
          <a:stretch>
            <a:fillRect/>
          </a:stretch>
        </p:blipFill>
        <p:spPr>
          <a:xfrm rot="5400000">
            <a:off x="6669222" y="-1519797"/>
            <a:ext cx="6033533" cy="4185396"/>
          </a:xfrm>
          <a:prstGeom prst="rect">
            <a:avLst/>
          </a:prstGeom>
        </p:spPr>
      </p:pic>
      <p:pic>
        <p:nvPicPr>
          <p:cNvPr id="9" name="PA_图片 8"/>
          <p:cNvPicPr>
            <a:picLocks noChangeAspect="1"/>
          </p:cNvPicPr>
          <p:nvPr>
            <p:custDataLst>
              <p:tags r:id="rId3"/>
            </p:custDataLst>
          </p:nvPr>
        </p:nvPicPr>
        <p:blipFill>
          <a:blip r:embed="rId12" cstate="print">
            <a:extLst>
              <a:ext uri="{28A0092B-C50C-407E-A947-70E740481C1C}">
                <a14:useLocalDpi xmlns:a14="http://schemas.microsoft.com/office/drawing/2010/main" val="0"/>
              </a:ext>
            </a:extLst>
          </a:blip>
          <a:stretch>
            <a:fillRect/>
          </a:stretch>
        </p:blipFill>
        <p:spPr>
          <a:xfrm rot="11763214">
            <a:off x="-1364008" y="3436496"/>
            <a:ext cx="3739162" cy="2271038"/>
          </a:xfrm>
          <a:prstGeom prst="rect">
            <a:avLst/>
          </a:prstGeom>
        </p:spPr>
      </p:pic>
      <p:pic>
        <p:nvPicPr>
          <p:cNvPr id="11" name="PA_图片 10"/>
          <p:cNvPicPr>
            <a:picLocks noChangeAspect="1"/>
          </p:cNvPicPr>
          <p:nvPr>
            <p:custDataLst>
              <p:tags r:id="rId4"/>
            </p:custDataLst>
          </p:nvPr>
        </p:nvPicPr>
        <p:blipFill>
          <a:blip r:embed="rId13" cstate="print">
            <a:extLst>
              <a:ext uri="{28A0092B-C50C-407E-A947-70E740481C1C}">
                <a14:useLocalDpi xmlns:a14="http://schemas.microsoft.com/office/drawing/2010/main" val="0"/>
              </a:ext>
            </a:extLst>
          </a:blip>
          <a:stretch>
            <a:fillRect/>
          </a:stretch>
        </p:blipFill>
        <p:spPr>
          <a:xfrm rot="9421178">
            <a:off x="-1479103" y="-1154313"/>
            <a:ext cx="3587723" cy="3203324"/>
          </a:xfrm>
          <a:prstGeom prst="rect">
            <a:avLst/>
          </a:prstGeom>
        </p:spPr>
      </p:pic>
      <p:pic>
        <p:nvPicPr>
          <p:cNvPr id="21" name="PA_图片 20"/>
          <p:cNvPicPr>
            <a:picLocks noChangeAspect="1"/>
          </p:cNvPicPr>
          <p:nvPr>
            <p:custDataLst>
              <p:tags r:id="rId5"/>
            </p:custDataLst>
          </p:nvPr>
        </p:nvPicPr>
        <p:blipFill>
          <a:blip r:embed="rId14" cstate="print">
            <a:extLst>
              <a:ext uri="{28A0092B-C50C-407E-A947-70E740481C1C}">
                <a14:useLocalDpi xmlns:a14="http://schemas.microsoft.com/office/drawing/2010/main" val="0"/>
              </a:ext>
            </a:extLst>
          </a:blip>
          <a:stretch>
            <a:fillRect/>
          </a:stretch>
        </p:blipFill>
        <p:spPr>
          <a:xfrm>
            <a:off x="4342309" y="4097182"/>
            <a:ext cx="590585" cy="590585"/>
          </a:xfrm>
          <a:prstGeom prst="rect">
            <a:avLst/>
          </a:prstGeom>
        </p:spPr>
      </p:pic>
      <p:pic>
        <p:nvPicPr>
          <p:cNvPr id="22" name="PA_图片 21"/>
          <p:cNvPicPr>
            <a:picLocks noChangeAspect="1"/>
          </p:cNvPicPr>
          <p:nvPr>
            <p:custDataLst>
              <p:tags r:id="rId6"/>
            </p:custDataLst>
          </p:nvPr>
        </p:nvPicPr>
        <p:blipFill>
          <a:blip r:embed="rId15" cstate="print">
            <a:extLst>
              <a:ext uri="{28A0092B-C50C-407E-A947-70E740481C1C}">
                <a14:useLocalDpi xmlns:a14="http://schemas.microsoft.com/office/drawing/2010/main" val="0"/>
              </a:ext>
            </a:extLst>
          </a:blip>
          <a:stretch>
            <a:fillRect/>
          </a:stretch>
        </p:blipFill>
        <p:spPr>
          <a:xfrm>
            <a:off x="4469376" y="4588447"/>
            <a:ext cx="336452" cy="336452"/>
          </a:xfrm>
          <a:prstGeom prst="rect">
            <a:avLst/>
          </a:prstGeom>
        </p:spPr>
      </p:pic>
      <p:pic>
        <p:nvPicPr>
          <p:cNvPr id="23" name="PA_图片 22"/>
          <p:cNvPicPr>
            <a:picLocks noChangeAspect="1"/>
          </p:cNvPicPr>
          <p:nvPr>
            <p:custDataLst>
              <p:tags r:id="rId7"/>
            </p:custDataLst>
          </p:nvPr>
        </p:nvPicPr>
        <p:blipFill>
          <a:blip r:embed="rId16" cstate="print">
            <a:extLst>
              <a:ext uri="{28A0092B-C50C-407E-A947-70E740481C1C}">
                <a14:useLocalDpi xmlns:a14="http://schemas.microsoft.com/office/drawing/2010/main" val="0"/>
              </a:ext>
            </a:extLst>
          </a:blip>
          <a:stretch>
            <a:fillRect/>
          </a:stretch>
        </p:blipFill>
        <p:spPr>
          <a:xfrm>
            <a:off x="4517858" y="4930865"/>
            <a:ext cx="239488" cy="239488"/>
          </a:xfrm>
          <a:prstGeom prst="rect">
            <a:avLst/>
          </a:prstGeom>
        </p:spPr>
      </p:pic>
      <p:sp>
        <p:nvSpPr>
          <p:cNvPr id="2" name="Hộp Văn bản 1">
            <a:extLst>
              <a:ext uri="{FF2B5EF4-FFF2-40B4-BE49-F238E27FC236}">
                <a16:creationId xmlns:a16="http://schemas.microsoft.com/office/drawing/2014/main" xmlns="" id="{78D96B9F-3EC1-F0F8-6560-8E9EA5584641}"/>
              </a:ext>
            </a:extLst>
          </p:cNvPr>
          <p:cNvSpPr txBox="1"/>
          <p:nvPr/>
        </p:nvSpPr>
        <p:spPr>
          <a:xfrm>
            <a:off x="-361342" y="1575517"/>
            <a:ext cx="9256904" cy="784830"/>
          </a:xfrm>
          <a:prstGeom prst="rect">
            <a:avLst/>
          </a:prstGeom>
          <a:noFill/>
        </p:spPr>
        <p:txBody>
          <a:bodyPr wrap="square" rtlCol="0">
            <a:spAutoFit/>
          </a:bodyPr>
          <a:lstStyle/>
          <a:p>
            <a:pPr algn="ctr" defTabSz="685800">
              <a:buClrTx/>
            </a:pPr>
            <a:r>
              <a:rPr lang="en-US" sz="4500" b="1" kern="120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latin typeface="#9Slide05 Habano" panose="02040603050506020204" pitchFamily="18" charset="0"/>
                <a:ea typeface="+mn-ea"/>
                <a:cs typeface="+mn-cs"/>
              </a:rPr>
              <a:t>THANKS FOR LISTENING !</a:t>
            </a:r>
          </a:p>
        </p:txBody>
      </p:sp>
    </p:spTree>
    <p:extLst>
      <p:ext uri="{BB962C8B-B14F-4D97-AF65-F5344CB8AC3E}">
        <p14:creationId xmlns:p14="http://schemas.microsoft.com/office/powerpoint/2010/main" val="26302139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08;p30"/>
          <p:cNvSpPr txBox="1"/>
          <p:nvPr/>
        </p:nvSpPr>
        <p:spPr>
          <a:xfrm>
            <a:off x="270136" y="257325"/>
            <a:ext cx="8102700" cy="755700"/>
          </a:xfrm>
          <a:prstGeom prst="rect">
            <a:avLst/>
          </a:prstGeom>
          <a:noFill/>
          <a:ln>
            <a:noFill/>
          </a:ln>
        </p:spPr>
        <p:txBody>
          <a:bodyPr spcFirstLastPara="1" wrap="square" lIns="91425" tIns="91425" rIns="91425" bIns="91425" anchor="b" anchorCtr="0">
            <a:noAutofit/>
          </a:bodyPr>
          <a:lstStyle/>
          <a:p>
            <a:r>
              <a:rPr lang="en-US" sz="3600" b="1" u="sng" dirty="0">
                <a:solidFill>
                  <a:srgbClr val="FF0000"/>
                </a:solidFill>
                <a:latin typeface="Times New Roman" panose="02020603050405020304" pitchFamily="18" charset="0"/>
                <a:cs typeface="Times New Roman" panose="02020603050405020304" pitchFamily="18" charset="0"/>
              </a:rPr>
              <a:t>I. Giới thiệu:</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4" name="Google Shape;209;p30"/>
          <p:cNvSpPr txBox="1"/>
          <p:nvPr/>
        </p:nvSpPr>
        <p:spPr>
          <a:xfrm>
            <a:off x="624300" y="1013025"/>
            <a:ext cx="7895400" cy="3179400"/>
          </a:xfrm>
          <a:prstGeom prst="rect">
            <a:avLst/>
          </a:prstGeom>
          <a:noFill/>
          <a:ln>
            <a:noFill/>
          </a:ln>
        </p:spPr>
        <p:txBody>
          <a:bodyPr spcFirstLastPara="1" wrap="square" lIns="91425" tIns="91425" rIns="91425" bIns="91425" anchor="t" anchorCtr="0">
            <a:noAutofit/>
          </a:bodyPr>
          <a:lstStyle/>
          <a:p>
            <a:pPr algn="just"/>
            <a:r>
              <a:rPr lang="en-US" sz="3600" dirty="0" smtClean="0">
                <a:latin typeface="Times New Roman" panose="02020603050405020304" pitchFamily="18" charset="0"/>
                <a:cs typeface="Times New Roman" panose="02020603050405020304" pitchFamily="18" charset="0"/>
              </a:rPr>
              <a:t>1. </a:t>
            </a:r>
            <a:r>
              <a:rPr lang="en-US" sz="3600" dirty="0">
                <a:latin typeface="Times New Roman" panose="02020603050405020304" pitchFamily="18" charset="0"/>
                <a:cs typeface="Times New Roman" panose="02020603050405020304" pitchFamily="18" charset="0"/>
              </a:rPr>
              <a:t>Đặc điểm tình </a:t>
            </a:r>
            <a:r>
              <a:rPr lang="en-US" sz="3600" dirty="0" err="1">
                <a:latin typeface="Times New Roman" panose="02020603050405020304" pitchFamily="18" charset="0"/>
                <a:cs typeface="Times New Roman" panose="02020603050405020304" pitchFamily="18" charset="0"/>
              </a:rPr>
              <a:t>hình</a:t>
            </a:r>
            <a:r>
              <a:rPr lang="en-US" sz="3600" dirty="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a:t>
            </a:r>
            <a:r>
              <a:rPr lang="en-US" sz="3600" dirty="0" err="1" smtClean="0">
                <a:latin typeface="Times New Roman" panose="02020603050405020304" pitchFamily="18" charset="0"/>
                <a:cs typeface="Times New Roman" panose="02020603050405020304" pitchFamily="18" charset="0"/>
              </a:rPr>
              <a:t>tình</a:t>
            </a:r>
            <a:r>
              <a:rPr lang="en-US" sz="3600" dirty="0" smtClean="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hình chung, yêu cầu ngày càng cao của bộ môn, tính cạnh tranh cao trong kỳ thi vào lớp 10...)</a:t>
            </a:r>
          </a:p>
          <a:p>
            <a:pPr algn="just"/>
            <a:r>
              <a:rPr lang="en-US" sz="3600" dirty="0" smtClean="0">
                <a:latin typeface="Times New Roman" panose="02020603050405020304" pitchFamily="18" charset="0"/>
                <a:cs typeface="Times New Roman" panose="02020603050405020304" pitchFamily="18" charset="0"/>
              </a:rPr>
              <a:t>2. </a:t>
            </a:r>
            <a:r>
              <a:rPr lang="en-US" sz="3600" dirty="0">
                <a:latin typeface="Times New Roman" panose="02020603050405020304" pitchFamily="18" charset="0"/>
                <a:cs typeface="Times New Roman" panose="02020603050405020304" pitchFamily="18" charset="0"/>
              </a:rPr>
              <a:t>Chuyên </a:t>
            </a:r>
            <a:r>
              <a:rPr lang="en-US" sz="3600" dirty="0" err="1">
                <a:latin typeface="Times New Roman" panose="02020603050405020304" pitchFamily="18" charset="0"/>
                <a:cs typeface="Times New Roman" panose="02020603050405020304" pitchFamily="18" charset="0"/>
              </a:rPr>
              <a:t>Mỹ</a:t>
            </a:r>
            <a:r>
              <a:rPr lang="en-US" sz="3600" dirty="0">
                <a:latin typeface="Times New Roman" panose="02020603050405020304" pitchFamily="18" charset="0"/>
                <a:cs typeface="Times New Roman" panose="02020603050405020304" pitchFamily="18" charset="0"/>
              </a:rPr>
              <a:t> là địa bàn còn nhiều khó khăn về việc tiếp cận với </a:t>
            </a:r>
            <a:r>
              <a:rPr lang="en-US" sz="3600" dirty="0" err="1">
                <a:latin typeface="Times New Roman" panose="02020603050405020304" pitchFamily="18" charset="0"/>
                <a:cs typeface="Times New Roman" panose="02020603050405020304" pitchFamily="18" charset="0"/>
              </a:rPr>
              <a:t>bộ</a:t>
            </a:r>
            <a:r>
              <a:rPr lang="en-US" sz="3600" dirty="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môn</a:t>
            </a:r>
            <a:r>
              <a:rPr lang="en-US" sz="3600" dirty="0" smtClean="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phần đa HS chưa chăm, </a:t>
            </a:r>
            <a:r>
              <a:rPr lang="en-US" sz="3600" dirty="0" err="1" smtClean="0">
                <a:latin typeface="Times New Roman" panose="02020603050405020304" pitchFamily="18" charset="0"/>
                <a:cs typeface="Times New Roman" panose="02020603050405020304" pitchFamily="18" charset="0"/>
              </a:rPr>
              <a:t>chưa</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thực</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sự</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đầu</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tư</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cho</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môn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Tiếng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Anh</a:t>
            </a:r>
            <a:r>
              <a:rPr lang="en-US" sz="3600" dirty="0" smtClean="0">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a:p>
            <a:pPr marL="0" lvl="0" indent="0" algn="l" rtl="0">
              <a:lnSpc>
                <a:spcPct val="115000"/>
              </a:lnSpc>
              <a:spcBef>
                <a:spcPts val="1600"/>
              </a:spcBef>
              <a:spcAft>
                <a:spcPts val="1600"/>
              </a:spcAft>
              <a:buNone/>
            </a:pPr>
            <a:endParaRPr sz="3600" dirty="0">
              <a:solidFill>
                <a:srgbClr val="FFFFFF"/>
              </a:solidFill>
              <a:latin typeface="Times New Roman" panose="02020603050405020304" pitchFamily="18" charset="0"/>
              <a:ea typeface="Zilla Slab"/>
              <a:cs typeface="Times New Roman" panose="02020603050405020304" pitchFamily="18" charset="0"/>
              <a:sym typeface="Zilla Slab"/>
            </a:endParaRPr>
          </a:p>
        </p:txBody>
      </p:sp>
    </p:spTree>
    <p:extLst>
      <p:ext uri="{BB962C8B-B14F-4D97-AF65-F5344CB8AC3E}">
        <p14:creationId xmlns:p14="http://schemas.microsoft.com/office/powerpoint/2010/main" val="202718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09;p30"/>
          <p:cNvSpPr txBox="1"/>
          <p:nvPr/>
        </p:nvSpPr>
        <p:spPr>
          <a:xfrm>
            <a:off x="624300" y="554182"/>
            <a:ext cx="7895400" cy="3638243"/>
          </a:xfrm>
          <a:prstGeom prst="rect">
            <a:avLst/>
          </a:prstGeom>
          <a:noFill/>
          <a:ln>
            <a:noFill/>
          </a:ln>
        </p:spPr>
        <p:txBody>
          <a:bodyPr spcFirstLastPara="1" wrap="square" lIns="91425" tIns="91425" rIns="91425" bIns="91425" anchor="t" anchorCtr="0">
            <a:no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3600" dirty="0" smtClean="0">
                <a:latin typeface="Times New Roman" panose="02020603050405020304" pitchFamily="18" charset="0"/>
                <a:cs typeface="Times New Roman" panose="02020603050405020304" pitchFamily="18" charset="0"/>
              </a:rPr>
              <a:t>3. </a:t>
            </a:r>
            <a:r>
              <a:rPr lang="en-US" sz="3600" dirty="0" err="1" smtClean="0">
                <a:latin typeface="Times New Roman" panose="02020603050405020304" pitchFamily="18" charset="0"/>
                <a:cs typeface="Times New Roman" panose="02020603050405020304" pitchFamily="18" charset="0"/>
              </a:rPr>
              <a:t>Trở</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lại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dạy</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học</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trực</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tiếp</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sau</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quá</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trình</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dịch</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bệnh</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bùng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phát</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chúng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tôi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nhận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thấy</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những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công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cụ</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đã</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dùng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trong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thời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gian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dạy</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học</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trực</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tuyến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vẫn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còn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nguyên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giá</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trị</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Giúp</a:t>
            </a:r>
            <a:r>
              <a:rPr lang="en-US" sz="3600" dirty="0" smtClean="0">
                <a:latin typeface="Times New Roman" panose="02020603050405020304" pitchFamily="18" charset="0"/>
                <a:cs typeface="Times New Roman" panose="02020603050405020304" pitchFamily="18" charset="0"/>
              </a:rPr>
              <a:t> GV </a:t>
            </a:r>
            <a:r>
              <a:rPr lang="en-US" sz="3600" dirty="0" err="1" smtClean="0">
                <a:latin typeface="Times New Roman" panose="02020603050405020304" pitchFamily="18" charset="0"/>
                <a:cs typeface="Times New Roman" panose="02020603050405020304" pitchFamily="18" charset="0"/>
              </a:rPr>
              <a:t>tạo</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nhiều</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cơ</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hội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cho</a:t>
            </a:r>
            <a:r>
              <a:rPr lang="en-US" sz="3600" dirty="0" smtClean="0">
                <a:latin typeface="Times New Roman" panose="02020603050405020304" pitchFamily="18" charset="0"/>
                <a:cs typeface="Times New Roman" panose="02020603050405020304" pitchFamily="18" charset="0"/>
              </a:rPr>
              <a:t> HS </a:t>
            </a:r>
            <a:r>
              <a:rPr lang="en-US" sz="3600" dirty="0" err="1" smtClean="0">
                <a:latin typeface="Times New Roman" panose="02020603050405020304" pitchFamily="18" charset="0"/>
                <a:cs typeface="Times New Roman" panose="02020603050405020304" pitchFamily="18" charset="0"/>
              </a:rPr>
              <a:t>được</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tiếp</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xúc</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cọ</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sát</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với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những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kiến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thức</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đã</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học</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một</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cách</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thường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xuyên</a:t>
            </a:r>
            <a:r>
              <a:rPr lang="en-US" sz="3600" dirty="0" smtClean="0">
                <a:latin typeface="Times New Roman" panose="02020603050405020304" pitchFamily="18" charset="0"/>
                <a:cs typeface="Times New Roman" panose="02020603050405020304" pitchFamily="18" charset="0"/>
              </a:rPr>
              <a:t>…</a:t>
            </a:r>
            <a:endParaRPr kumimoji="0" lang="en-US" sz="36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endParaRPr>
          </a:p>
          <a:p>
            <a:pPr marL="0" marR="0" lvl="0" indent="0" algn="l" defTabSz="914400" rtl="0" eaLnBrk="1" fontAlgn="auto" latinLnBrk="0" hangingPunct="1">
              <a:lnSpc>
                <a:spcPct val="115000"/>
              </a:lnSpc>
              <a:spcBef>
                <a:spcPts val="1600"/>
              </a:spcBef>
              <a:spcAft>
                <a:spcPts val="1600"/>
              </a:spcAft>
              <a:buClr>
                <a:srgbClr val="000000"/>
              </a:buClr>
              <a:buSzTx/>
              <a:buFont typeface="Arial"/>
              <a:buNone/>
              <a:tabLst/>
              <a:defRPr/>
            </a:pPr>
            <a:endParaRPr kumimoji="0" sz="3600" b="0" i="0" u="none" strike="noStrike" kern="0" cap="none" spc="0" normalizeH="0" baseline="0" noProof="0" dirty="0">
              <a:ln>
                <a:noFill/>
              </a:ln>
              <a:solidFill>
                <a:srgbClr val="FFFFFF"/>
              </a:solidFill>
              <a:effectLst/>
              <a:uLnTx/>
              <a:uFillTx/>
              <a:latin typeface="Times New Roman" panose="02020603050405020304" pitchFamily="18" charset="0"/>
              <a:ea typeface="Zilla Slab"/>
              <a:cs typeface="Times New Roman" panose="02020603050405020304" pitchFamily="18" charset="0"/>
              <a:sym typeface="Zilla Slab"/>
            </a:endParaRPr>
          </a:p>
        </p:txBody>
      </p:sp>
    </p:spTree>
    <p:extLst>
      <p:ext uri="{BB962C8B-B14F-4D97-AF65-F5344CB8AC3E}">
        <p14:creationId xmlns:p14="http://schemas.microsoft.com/office/powerpoint/2010/main" val="3960733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33;p47"/>
          <p:cNvSpPr/>
          <p:nvPr/>
        </p:nvSpPr>
        <p:spPr>
          <a:xfrm>
            <a:off x="122436" y="1249247"/>
            <a:ext cx="4439372" cy="3544446"/>
          </a:xfrm>
          <a:custGeom>
            <a:avLst/>
            <a:gdLst/>
            <a:ahLst/>
            <a:cxnLst/>
            <a:rect l="l" t="t" r="r" b="b"/>
            <a:pathLst>
              <a:path w="127944" h="36737" extrusionOk="0">
                <a:moveTo>
                  <a:pt x="12256" y="0"/>
                </a:moveTo>
                <a:cubicBezTo>
                  <a:pt x="5510" y="0"/>
                  <a:pt x="0" y="5511"/>
                  <a:pt x="0" y="12256"/>
                </a:cubicBezTo>
                <a:cubicBezTo>
                  <a:pt x="0" y="18970"/>
                  <a:pt x="5510" y="24480"/>
                  <a:pt x="12256" y="24480"/>
                </a:cubicBezTo>
                <a:lnTo>
                  <a:pt x="115687" y="24480"/>
                </a:lnTo>
                <a:cubicBezTo>
                  <a:pt x="122464" y="24480"/>
                  <a:pt x="127943" y="29959"/>
                  <a:pt x="127943" y="36736"/>
                </a:cubicBezTo>
                <a:lnTo>
                  <a:pt x="127943" y="12256"/>
                </a:lnTo>
                <a:cubicBezTo>
                  <a:pt x="127943" y="5511"/>
                  <a:pt x="122433" y="0"/>
                  <a:pt x="115687" y="0"/>
                </a:cubicBezTo>
                <a:close/>
              </a:path>
            </a:pathLst>
          </a:custGeom>
          <a:ln/>
        </p:spPr>
        <p:style>
          <a:lnRef idx="1">
            <a:schemeClr val="accent1"/>
          </a:lnRef>
          <a:fillRef idx="2">
            <a:schemeClr val="accent1"/>
          </a:fillRef>
          <a:effectRef idx="1">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1539;p47"/>
          <p:cNvSpPr/>
          <p:nvPr/>
        </p:nvSpPr>
        <p:spPr>
          <a:xfrm>
            <a:off x="4562716" y="363682"/>
            <a:ext cx="4581284" cy="3511870"/>
          </a:xfrm>
          <a:custGeom>
            <a:avLst/>
            <a:gdLst/>
            <a:ahLst/>
            <a:cxnLst/>
            <a:rect l="l" t="t" r="r" b="b"/>
            <a:pathLst>
              <a:path w="111001" h="36705" extrusionOk="0">
                <a:moveTo>
                  <a:pt x="12224" y="0"/>
                </a:moveTo>
                <a:cubicBezTo>
                  <a:pt x="5511" y="0"/>
                  <a:pt x="0" y="5511"/>
                  <a:pt x="0" y="12224"/>
                </a:cubicBezTo>
                <a:lnTo>
                  <a:pt x="0" y="36704"/>
                </a:lnTo>
                <a:cubicBezTo>
                  <a:pt x="0" y="29959"/>
                  <a:pt x="5479" y="24480"/>
                  <a:pt x="12224" y="24480"/>
                </a:cubicBezTo>
                <a:lnTo>
                  <a:pt x="98744" y="24480"/>
                </a:lnTo>
                <a:cubicBezTo>
                  <a:pt x="105490" y="24480"/>
                  <a:pt x="111000" y="18970"/>
                  <a:pt x="111000" y="12224"/>
                </a:cubicBezTo>
                <a:cubicBezTo>
                  <a:pt x="111000" y="5511"/>
                  <a:pt x="105490" y="0"/>
                  <a:pt x="98744" y="0"/>
                </a:cubicBezTo>
                <a:close/>
              </a:path>
            </a:pathLst>
          </a:custGeom>
          <a:ln/>
        </p:spPr>
        <p:style>
          <a:lnRef idx="0">
            <a:schemeClr val="accent5"/>
          </a:lnRef>
          <a:fillRef idx="3">
            <a:schemeClr val="accent5"/>
          </a:fillRef>
          <a:effectRef idx="3">
            <a:schemeClr val="accent5"/>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541;p47"/>
          <p:cNvSpPr/>
          <p:nvPr/>
        </p:nvSpPr>
        <p:spPr>
          <a:xfrm>
            <a:off x="4571971" y="3490660"/>
            <a:ext cx="29" cy="1084189"/>
          </a:xfrm>
          <a:custGeom>
            <a:avLst/>
            <a:gdLst/>
            <a:ahLst/>
            <a:cxnLst/>
            <a:rect l="l" t="t" r="r" b="b"/>
            <a:pathLst>
              <a:path w="1" h="37022" fill="none" extrusionOk="0">
                <a:moveTo>
                  <a:pt x="1" y="1"/>
                </a:moveTo>
                <a:lnTo>
                  <a:pt x="1" y="37022"/>
                </a:lnTo>
              </a:path>
            </a:pathLst>
          </a:custGeom>
          <a:noFill/>
          <a:ln w="15050" cap="rnd" cmpd="sng">
            <a:solidFill>
              <a:srgbClr val="645CA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542;p47"/>
          <p:cNvSpPr/>
          <p:nvPr/>
        </p:nvSpPr>
        <p:spPr>
          <a:xfrm>
            <a:off x="3194756" y="3621429"/>
            <a:ext cx="1314194" cy="822645"/>
          </a:xfrm>
          <a:custGeom>
            <a:avLst/>
            <a:gdLst/>
            <a:ahLst/>
            <a:cxnLst/>
            <a:rect l="l" t="t" r="r" b="b"/>
            <a:pathLst>
              <a:path w="44876" h="28091" extrusionOk="0">
                <a:moveTo>
                  <a:pt x="0" y="0"/>
                </a:moveTo>
                <a:lnTo>
                  <a:pt x="0" y="8804"/>
                </a:lnTo>
                <a:lnTo>
                  <a:pt x="43260" y="28091"/>
                </a:lnTo>
                <a:lnTo>
                  <a:pt x="44875" y="28091"/>
                </a:lnTo>
                <a:lnTo>
                  <a:pt x="0" y="0"/>
                </a:ln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43;p47"/>
          <p:cNvSpPr/>
          <p:nvPr/>
        </p:nvSpPr>
        <p:spPr>
          <a:xfrm>
            <a:off x="2862722" y="3703046"/>
            <a:ext cx="1598932" cy="741028"/>
          </a:xfrm>
          <a:custGeom>
            <a:avLst/>
            <a:gdLst/>
            <a:ahLst/>
            <a:cxnLst/>
            <a:rect l="l" t="t" r="r" b="b"/>
            <a:pathLst>
              <a:path w="54599" h="25304" extrusionOk="0">
                <a:moveTo>
                  <a:pt x="1" y="0"/>
                </a:moveTo>
                <a:lnTo>
                  <a:pt x="1" y="9786"/>
                </a:lnTo>
                <a:lnTo>
                  <a:pt x="51843" y="25304"/>
                </a:lnTo>
                <a:lnTo>
                  <a:pt x="54598" y="25304"/>
                </a:lnTo>
                <a:lnTo>
                  <a:pt x="1" y="0"/>
                </a:ln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544;p47"/>
          <p:cNvSpPr/>
          <p:nvPr/>
        </p:nvSpPr>
        <p:spPr>
          <a:xfrm>
            <a:off x="4638741" y="3621429"/>
            <a:ext cx="1313286" cy="822645"/>
          </a:xfrm>
          <a:custGeom>
            <a:avLst/>
            <a:gdLst/>
            <a:ahLst/>
            <a:cxnLst/>
            <a:rect l="l" t="t" r="r" b="b"/>
            <a:pathLst>
              <a:path w="44845" h="28091" extrusionOk="0">
                <a:moveTo>
                  <a:pt x="44844" y="0"/>
                </a:moveTo>
                <a:lnTo>
                  <a:pt x="1" y="28091"/>
                </a:lnTo>
                <a:lnTo>
                  <a:pt x="1616" y="28091"/>
                </a:lnTo>
                <a:lnTo>
                  <a:pt x="44844" y="8804"/>
                </a:lnTo>
                <a:lnTo>
                  <a:pt x="44844" y="0"/>
                </a:ln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45;p47"/>
          <p:cNvSpPr/>
          <p:nvPr/>
        </p:nvSpPr>
        <p:spPr>
          <a:xfrm>
            <a:off x="4686065" y="3703046"/>
            <a:ext cx="1598902" cy="741028"/>
          </a:xfrm>
          <a:custGeom>
            <a:avLst/>
            <a:gdLst/>
            <a:ahLst/>
            <a:cxnLst/>
            <a:rect l="l" t="t" r="r" b="b"/>
            <a:pathLst>
              <a:path w="54598" h="25304" extrusionOk="0">
                <a:moveTo>
                  <a:pt x="54598" y="0"/>
                </a:moveTo>
                <a:lnTo>
                  <a:pt x="0" y="25304"/>
                </a:lnTo>
                <a:lnTo>
                  <a:pt x="2755" y="25304"/>
                </a:lnTo>
                <a:lnTo>
                  <a:pt x="54598" y="9786"/>
                </a:lnTo>
                <a:lnTo>
                  <a:pt x="54598" y="0"/>
                </a:ln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46;p47"/>
          <p:cNvSpPr/>
          <p:nvPr/>
        </p:nvSpPr>
        <p:spPr>
          <a:xfrm>
            <a:off x="4377225" y="4444045"/>
            <a:ext cx="388612" cy="699297"/>
          </a:xfrm>
          <a:custGeom>
            <a:avLst/>
            <a:gdLst/>
            <a:ahLst/>
            <a:cxnLst/>
            <a:rect l="l" t="t" r="r" b="b"/>
            <a:pathLst>
              <a:path w="13270" h="23879" extrusionOk="0">
                <a:moveTo>
                  <a:pt x="0" y="1"/>
                </a:moveTo>
                <a:lnTo>
                  <a:pt x="0" y="23879"/>
                </a:lnTo>
                <a:lnTo>
                  <a:pt x="13270" y="23879"/>
                </a:lnTo>
                <a:lnTo>
                  <a:pt x="13270" y="1"/>
                </a:lnTo>
                <a:close/>
              </a:path>
            </a:pathLst>
          </a:custGeom>
          <a:solidFill>
            <a:srgbClr val="645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47;p47"/>
          <p:cNvSpPr/>
          <p:nvPr/>
        </p:nvSpPr>
        <p:spPr>
          <a:xfrm>
            <a:off x="4766745" y="3879254"/>
            <a:ext cx="1823343" cy="1264087"/>
          </a:xfrm>
          <a:custGeom>
            <a:avLst/>
            <a:gdLst/>
            <a:ahLst/>
            <a:cxnLst/>
            <a:rect l="l" t="t" r="r" b="b"/>
            <a:pathLst>
              <a:path w="62262" h="43165" extrusionOk="0">
                <a:moveTo>
                  <a:pt x="62262" y="0"/>
                </a:moveTo>
                <a:lnTo>
                  <a:pt x="0" y="19287"/>
                </a:lnTo>
                <a:lnTo>
                  <a:pt x="0" y="43165"/>
                </a:lnTo>
                <a:lnTo>
                  <a:pt x="62262" y="43165"/>
                </a:lnTo>
                <a:lnTo>
                  <a:pt x="62262" y="0"/>
                </a:lnTo>
                <a:close/>
              </a:path>
            </a:pathLst>
          </a:custGeom>
          <a:gradFill>
            <a:gsLst>
              <a:gs pos="0">
                <a:srgbClr val="645CA7"/>
              </a:gs>
              <a:gs pos="100000">
                <a:srgbClr val="D77EAD"/>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548;p47"/>
          <p:cNvSpPr/>
          <p:nvPr/>
        </p:nvSpPr>
        <p:spPr>
          <a:xfrm>
            <a:off x="2553883" y="3879254"/>
            <a:ext cx="1824280" cy="1264087"/>
          </a:xfrm>
          <a:custGeom>
            <a:avLst/>
            <a:gdLst/>
            <a:ahLst/>
            <a:cxnLst/>
            <a:rect l="l" t="t" r="r" b="b"/>
            <a:pathLst>
              <a:path w="62294" h="43165" extrusionOk="0">
                <a:moveTo>
                  <a:pt x="1" y="0"/>
                </a:moveTo>
                <a:lnTo>
                  <a:pt x="1" y="43165"/>
                </a:lnTo>
                <a:lnTo>
                  <a:pt x="62294" y="43165"/>
                </a:lnTo>
                <a:lnTo>
                  <a:pt x="62294" y="19287"/>
                </a:lnTo>
                <a:lnTo>
                  <a:pt x="1" y="0"/>
                </a:lnTo>
                <a:close/>
              </a:path>
            </a:pathLst>
          </a:custGeom>
          <a:gradFill>
            <a:gsLst>
              <a:gs pos="0">
                <a:srgbClr val="645CA7"/>
              </a:gs>
              <a:gs pos="100000">
                <a:srgbClr val="D77EAD"/>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584;p47"/>
          <p:cNvSpPr txBox="1"/>
          <p:nvPr/>
        </p:nvSpPr>
        <p:spPr>
          <a:xfrm>
            <a:off x="365535" y="1570413"/>
            <a:ext cx="4034727" cy="453374"/>
          </a:xfrm>
          <a:prstGeom prst="rect">
            <a:avLst/>
          </a:prstGeom>
          <a:noFill/>
          <a:ln>
            <a:noFill/>
          </a:ln>
        </p:spPr>
        <p:txBody>
          <a:bodyPr spcFirstLastPara="1" wrap="square" lIns="91425" tIns="91425" rIns="91425" bIns="91425" anchor="ctr" anchorCtr="0">
            <a:noAutofit/>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sz="2000" b="1" dirty="0" smtClean="0">
                <a:solidFill>
                  <a:srgbClr val="002060"/>
                </a:solidFill>
              </a:rPr>
              <a:t>- </a:t>
            </a:r>
            <a:r>
              <a:rPr lang="en-US" sz="2000" b="1" dirty="0">
                <a:solidFill>
                  <a:srgbClr val="002060"/>
                </a:solidFill>
              </a:rPr>
              <a:t>Giúp cho HS có đủ kiến thức để dự thi vào lớp 10 ( đối với HS TB, Yếu đạt điểm tối thiểu; HS khá tự tin đạt </a:t>
            </a:r>
            <a:r>
              <a:rPr lang="en-US" sz="2000" b="1" dirty="0" err="1">
                <a:solidFill>
                  <a:srgbClr val="002060"/>
                </a:solidFill>
              </a:rPr>
              <a:t>điểm</a:t>
            </a:r>
            <a:r>
              <a:rPr lang="en-US" sz="2000" b="1" dirty="0">
                <a:solidFill>
                  <a:srgbClr val="002060"/>
                </a:solidFill>
              </a:rPr>
              <a:t> </a:t>
            </a:r>
            <a:r>
              <a:rPr lang="en-US" sz="2000" b="1" dirty="0" smtClean="0">
                <a:solidFill>
                  <a:srgbClr val="002060"/>
                </a:solidFill>
              </a:rPr>
              <a:t>7,8; </a:t>
            </a:r>
            <a:r>
              <a:rPr lang="en-US" sz="2000" b="1" dirty="0">
                <a:solidFill>
                  <a:srgbClr val="002060"/>
                </a:solidFill>
              </a:rPr>
              <a:t>HS giỏi có thể mạnh dạn đăng ký vào các trường, lớp có điểm sàn </a:t>
            </a:r>
            <a:r>
              <a:rPr lang="en-US" sz="2000" b="1" dirty="0" err="1">
                <a:solidFill>
                  <a:srgbClr val="002060"/>
                </a:solidFill>
              </a:rPr>
              <a:t>cao</a:t>
            </a:r>
            <a:r>
              <a:rPr lang="en-US" sz="2000" b="1" dirty="0" smtClean="0">
                <a:solidFill>
                  <a:srgbClr val="002060"/>
                </a:solidFill>
              </a:rPr>
              <a:t>...</a:t>
            </a:r>
            <a:endParaRPr lang="en-US" sz="2000" b="1" dirty="0">
              <a:solidFill>
                <a:srgbClr val="002060"/>
              </a:solidFill>
            </a:endParaRPr>
          </a:p>
        </p:txBody>
      </p:sp>
      <p:sp>
        <p:nvSpPr>
          <p:cNvPr id="13" name="Google Shape;1589;p47"/>
          <p:cNvSpPr txBox="1"/>
          <p:nvPr/>
        </p:nvSpPr>
        <p:spPr>
          <a:xfrm>
            <a:off x="4658087" y="1666750"/>
            <a:ext cx="2514600" cy="260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sz="1500" dirty="0">
              <a:solidFill>
                <a:srgbClr val="FFFFFF"/>
              </a:solidFill>
              <a:latin typeface="Englebert"/>
              <a:ea typeface="Englebert"/>
              <a:cs typeface="Englebert"/>
              <a:sym typeface="Englebert"/>
            </a:endParaRPr>
          </a:p>
        </p:txBody>
      </p:sp>
      <p:sp>
        <p:nvSpPr>
          <p:cNvPr id="14" name="Google Shape;1590;p47"/>
          <p:cNvSpPr txBox="1"/>
          <p:nvPr/>
        </p:nvSpPr>
        <p:spPr>
          <a:xfrm>
            <a:off x="4658087" y="972613"/>
            <a:ext cx="4382004" cy="1051173"/>
          </a:xfrm>
          <a:prstGeom prst="rect">
            <a:avLst/>
          </a:prstGeom>
          <a:noFill/>
          <a:ln>
            <a:noFill/>
          </a:ln>
        </p:spPr>
        <p:txBody>
          <a:bodyPr spcFirstLastPara="1" wrap="square" lIns="91425" tIns="91425" rIns="91425" bIns="91425" anchor="ctr" anchorCtr="0">
            <a:noAutofit/>
          </a:bodyPr>
          <a:lstStyle/>
          <a:p>
            <a:r>
              <a:rPr lang="en-US" sz="1800" dirty="0">
                <a:solidFill>
                  <a:srgbClr val="FFFF00"/>
                </a:solidFill>
              </a:rPr>
              <a:t>- </a:t>
            </a:r>
            <a:r>
              <a:rPr lang="en-US" sz="1800" b="1" dirty="0">
                <a:solidFill>
                  <a:srgbClr val="FFFF00"/>
                </a:solidFill>
              </a:rPr>
              <a:t>Để thực hiện được mục tiêu trên thì đòi hỏi GV luôn nỗ lực tìm tòi, học hỏi, là chỗ dựa, nguồn động viên, khích lệ cho HS cố gắng, phấn đấu. Bên cạnh đó GV phải tận dụng mọi nguồn thông tin, thời gian, đặc biệt là các công cụ... để hỗ trợ HS được tiếp xúc với Tiếng Anh liên tục, đều đặn. </a:t>
            </a:r>
          </a:p>
        </p:txBody>
      </p:sp>
      <p:sp>
        <p:nvSpPr>
          <p:cNvPr id="15" name="Google Shape;208;p30"/>
          <p:cNvSpPr txBox="1"/>
          <p:nvPr/>
        </p:nvSpPr>
        <p:spPr>
          <a:xfrm>
            <a:off x="122436" y="264830"/>
            <a:ext cx="4535651" cy="755700"/>
          </a:xfrm>
          <a:prstGeom prst="rect">
            <a:avLst/>
          </a:prstGeom>
          <a:noFill/>
          <a:ln>
            <a:noFill/>
          </a:ln>
        </p:spPr>
        <p:txBody>
          <a:bodyPr spcFirstLastPara="1" wrap="square" lIns="91425" tIns="91425" rIns="91425" bIns="91425" anchor="b" anchorCtr="0">
            <a:noAutofit/>
          </a:bodyPr>
          <a:lstStyle/>
          <a:p>
            <a:r>
              <a:rPr lang="en-US" sz="3600" b="1" u="sng" dirty="0" smtClean="0">
                <a:solidFill>
                  <a:srgbClr val="FF0000"/>
                </a:solidFill>
                <a:latin typeface="Times New Roman" panose="02020603050405020304" pitchFamily="18" charset="0"/>
                <a:cs typeface="Times New Roman" panose="02020603050405020304" pitchFamily="18" charset="0"/>
              </a:rPr>
              <a:t>II. </a:t>
            </a:r>
            <a:r>
              <a:rPr lang="en-US" sz="3600" b="1" u="sng" dirty="0" err="1" smtClean="0">
                <a:solidFill>
                  <a:srgbClr val="FF0000"/>
                </a:solidFill>
                <a:latin typeface="Times New Roman" panose="02020603050405020304" pitchFamily="18" charset="0"/>
                <a:cs typeface="Times New Roman" panose="02020603050405020304" pitchFamily="18" charset="0"/>
              </a:rPr>
              <a:t>Xác</a:t>
            </a:r>
            <a:r>
              <a:rPr lang="en-US" sz="3600" b="1" u="sng" dirty="0" smtClean="0">
                <a:solidFill>
                  <a:srgbClr val="FF0000"/>
                </a:solidFill>
                <a:latin typeface="Times New Roman" panose="02020603050405020304" pitchFamily="18" charset="0"/>
                <a:cs typeface="Times New Roman" panose="02020603050405020304" pitchFamily="18" charset="0"/>
              </a:rPr>
              <a:t> </a:t>
            </a:r>
            <a:r>
              <a:rPr lang="en-US" sz="3600" b="1" u="sng" dirty="0" err="1" smtClean="0">
                <a:solidFill>
                  <a:srgbClr val="FF0000"/>
                </a:solidFill>
                <a:latin typeface="Times New Roman" panose="02020603050405020304" pitchFamily="18" charset="0"/>
                <a:cs typeface="Times New Roman" panose="02020603050405020304" pitchFamily="18" charset="0"/>
              </a:rPr>
              <a:t>định</a:t>
            </a:r>
            <a:r>
              <a:rPr lang="en-US" sz="3600" b="1" u="sng" dirty="0" smtClean="0">
                <a:solidFill>
                  <a:srgbClr val="FF0000"/>
                </a:solidFill>
                <a:latin typeface="Times New Roman" panose="02020603050405020304" pitchFamily="18" charset="0"/>
                <a:cs typeface="Times New Roman" panose="02020603050405020304" pitchFamily="18" charset="0"/>
              </a:rPr>
              <a:t> </a:t>
            </a:r>
            <a:r>
              <a:rPr lang="en-US" sz="3600" b="1" u="sng" dirty="0" err="1" smtClean="0">
                <a:solidFill>
                  <a:srgbClr val="FF0000"/>
                </a:solidFill>
                <a:latin typeface="Times New Roman" panose="02020603050405020304" pitchFamily="18" charset="0"/>
                <a:cs typeface="Times New Roman" panose="02020603050405020304" pitchFamily="18" charset="0"/>
              </a:rPr>
              <a:t>mục</a:t>
            </a:r>
            <a:r>
              <a:rPr lang="en-US" sz="3600" b="1" u="sng" dirty="0" smtClean="0">
                <a:solidFill>
                  <a:srgbClr val="FF0000"/>
                </a:solidFill>
                <a:latin typeface="Times New Roman" panose="02020603050405020304" pitchFamily="18" charset="0"/>
                <a:cs typeface="Times New Roman" panose="02020603050405020304" pitchFamily="18" charset="0"/>
              </a:rPr>
              <a:t> </a:t>
            </a:r>
            <a:r>
              <a:rPr lang="en-US" sz="3600" b="1" u="sng" dirty="0" err="1" smtClean="0">
                <a:solidFill>
                  <a:srgbClr val="FF0000"/>
                </a:solidFill>
                <a:latin typeface="Times New Roman" panose="02020603050405020304" pitchFamily="18" charset="0"/>
                <a:cs typeface="Times New Roman" panose="02020603050405020304" pitchFamily="18" charset="0"/>
              </a:rPr>
              <a:t>tiêu</a:t>
            </a:r>
            <a:r>
              <a:rPr lang="en-US" sz="3600" b="1" u="sng" dirty="0" smtClean="0">
                <a:solidFill>
                  <a:srgbClr val="FF0000"/>
                </a:solidFill>
                <a:latin typeface="Times New Roman" panose="02020603050405020304" pitchFamily="18" charset="0"/>
                <a:cs typeface="Times New Roman" panose="02020603050405020304" pitchFamily="18" charset="0"/>
              </a:rPr>
              <a:t>:</a:t>
            </a:r>
            <a:endParaRPr lang="en-US" sz="3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2406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37"/>
          <p:cNvSpPr txBox="1"/>
          <p:nvPr/>
        </p:nvSpPr>
        <p:spPr>
          <a:xfrm>
            <a:off x="710250" y="457200"/>
            <a:ext cx="7723500" cy="4023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3600" b="0" i="0" u="none" strike="noStrike" kern="0" cap="none" spc="0" normalizeH="0" baseline="0" noProof="0" dirty="0" smtClean="0">
                <a:ln>
                  <a:noFill/>
                </a:ln>
                <a:solidFill>
                  <a:srgbClr val="FF0000"/>
                </a:solidFill>
                <a:effectLst/>
                <a:uLnTx/>
                <a:uFillTx/>
                <a:latin typeface="Englebert"/>
                <a:ea typeface="Englebert"/>
                <a:cs typeface="Englebert"/>
                <a:sym typeface="Englebert"/>
              </a:rPr>
              <a:t>THỜI GIAN TỔ CHỨC</a:t>
            </a:r>
            <a:endParaRPr kumimoji="0" sz="3600" b="0" i="0" u="none" strike="noStrike" kern="0" cap="none" spc="0" normalizeH="0" baseline="0" noProof="0" dirty="0">
              <a:ln>
                <a:noFill/>
              </a:ln>
              <a:solidFill>
                <a:srgbClr val="FF0000"/>
              </a:solidFill>
              <a:effectLst/>
              <a:uLnTx/>
              <a:uFillTx/>
              <a:latin typeface="Englebert"/>
              <a:ea typeface="Englebert"/>
              <a:cs typeface="Englebert"/>
              <a:sym typeface="Englebert"/>
            </a:endParaRPr>
          </a:p>
        </p:txBody>
      </p:sp>
      <p:sp>
        <p:nvSpPr>
          <p:cNvPr id="959" name="Google Shape;959;p37"/>
          <p:cNvSpPr/>
          <p:nvPr/>
        </p:nvSpPr>
        <p:spPr>
          <a:xfrm>
            <a:off x="5389379" y="1298837"/>
            <a:ext cx="3297426" cy="1008936"/>
          </a:xfrm>
          <a:custGeom>
            <a:avLst/>
            <a:gdLst/>
            <a:ahLst/>
            <a:cxnLst/>
            <a:rect l="l" t="t" r="r" b="b"/>
            <a:pathLst>
              <a:path w="103400" h="31638" extrusionOk="0">
                <a:moveTo>
                  <a:pt x="15835" y="0"/>
                </a:moveTo>
                <a:cubicBezTo>
                  <a:pt x="7094" y="0"/>
                  <a:pt x="0" y="7094"/>
                  <a:pt x="0" y="15835"/>
                </a:cubicBezTo>
                <a:cubicBezTo>
                  <a:pt x="0" y="24575"/>
                  <a:pt x="7094" y="31637"/>
                  <a:pt x="15835" y="31637"/>
                </a:cubicBezTo>
                <a:lnTo>
                  <a:pt x="87565" y="31637"/>
                </a:lnTo>
                <a:cubicBezTo>
                  <a:pt x="96306" y="31637"/>
                  <a:pt x="103400" y="24575"/>
                  <a:pt x="103400" y="15835"/>
                </a:cubicBezTo>
                <a:cubicBezTo>
                  <a:pt x="103400" y="7094"/>
                  <a:pt x="96306" y="0"/>
                  <a:pt x="87565"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0" name="Google Shape;960;p37"/>
          <p:cNvSpPr/>
          <p:nvPr/>
        </p:nvSpPr>
        <p:spPr>
          <a:xfrm>
            <a:off x="5389374" y="2499243"/>
            <a:ext cx="3297426" cy="1008936"/>
          </a:xfrm>
          <a:custGeom>
            <a:avLst/>
            <a:gdLst/>
            <a:ahLst/>
            <a:cxnLst/>
            <a:rect l="l" t="t" r="r" b="b"/>
            <a:pathLst>
              <a:path w="103400" h="31638" extrusionOk="0">
                <a:moveTo>
                  <a:pt x="15835" y="1"/>
                </a:moveTo>
                <a:cubicBezTo>
                  <a:pt x="7094" y="1"/>
                  <a:pt x="0" y="7095"/>
                  <a:pt x="0" y="15835"/>
                </a:cubicBezTo>
                <a:cubicBezTo>
                  <a:pt x="0" y="24576"/>
                  <a:pt x="7094" y="31638"/>
                  <a:pt x="15835" y="31638"/>
                </a:cubicBezTo>
                <a:lnTo>
                  <a:pt x="87565" y="31638"/>
                </a:lnTo>
                <a:cubicBezTo>
                  <a:pt x="96306" y="31638"/>
                  <a:pt x="103400" y="24544"/>
                  <a:pt x="103400" y="15835"/>
                </a:cubicBezTo>
                <a:cubicBezTo>
                  <a:pt x="103400" y="7095"/>
                  <a:pt x="96306" y="1"/>
                  <a:pt x="87565"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1" name="Google Shape;961;p37"/>
          <p:cNvSpPr/>
          <p:nvPr/>
        </p:nvSpPr>
        <p:spPr>
          <a:xfrm>
            <a:off x="5331449" y="3621674"/>
            <a:ext cx="3297426" cy="1008936"/>
          </a:xfrm>
          <a:custGeom>
            <a:avLst/>
            <a:gdLst/>
            <a:ahLst/>
            <a:cxnLst/>
            <a:rect l="l" t="t" r="r" b="b"/>
            <a:pathLst>
              <a:path w="103400" h="31638" extrusionOk="0">
                <a:moveTo>
                  <a:pt x="15835" y="0"/>
                </a:moveTo>
                <a:cubicBezTo>
                  <a:pt x="7094" y="0"/>
                  <a:pt x="0" y="7063"/>
                  <a:pt x="0" y="15803"/>
                </a:cubicBezTo>
                <a:cubicBezTo>
                  <a:pt x="0" y="24544"/>
                  <a:pt x="7094" y="31638"/>
                  <a:pt x="15835" y="31638"/>
                </a:cubicBezTo>
                <a:lnTo>
                  <a:pt x="87565" y="31638"/>
                </a:lnTo>
                <a:cubicBezTo>
                  <a:pt x="96306" y="31638"/>
                  <a:pt x="103400" y="24544"/>
                  <a:pt x="103400" y="15803"/>
                </a:cubicBezTo>
                <a:cubicBezTo>
                  <a:pt x="103400" y="7063"/>
                  <a:pt x="96306" y="0"/>
                  <a:pt x="87565"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2" name="Google Shape;962;p37"/>
          <p:cNvSpPr/>
          <p:nvPr/>
        </p:nvSpPr>
        <p:spPr>
          <a:xfrm>
            <a:off x="2068602" y="1279079"/>
            <a:ext cx="973043" cy="1008936"/>
          </a:xfrm>
          <a:custGeom>
            <a:avLst/>
            <a:gdLst/>
            <a:ahLst/>
            <a:cxnLst/>
            <a:rect l="l" t="t" r="r" b="b"/>
            <a:pathLst>
              <a:path w="31638" h="31638" extrusionOk="0">
                <a:moveTo>
                  <a:pt x="15835" y="0"/>
                </a:moveTo>
                <a:cubicBezTo>
                  <a:pt x="7094" y="0"/>
                  <a:pt x="0" y="7094"/>
                  <a:pt x="0" y="15835"/>
                </a:cubicBezTo>
                <a:cubicBezTo>
                  <a:pt x="0" y="24575"/>
                  <a:pt x="7094" y="31637"/>
                  <a:pt x="15835" y="31637"/>
                </a:cubicBezTo>
                <a:cubicBezTo>
                  <a:pt x="24575" y="31637"/>
                  <a:pt x="31637" y="24575"/>
                  <a:pt x="31637" y="15835"/>
                </a:cubicBezTo>
                <a:cubicBezTo>
                  <a:pt x="31637" y="7094"/>
                  <a:pt x="24575" y="0"/>
                  <a:pt x="15835"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4" name="Google Shape;964;p37"/>
          <p:cNvSpPr/>
          <p:nvPr/>
        </p:nvSpPr>
        <p:spPr>
          <a:xfrm>
            <a:off x="4172425" y="3703472"/>
            <a:ext cx="1008936" cy="1007915"/>
          </a:xfrm>
          <a:custGeom>
            <a:avLst/>
            <a:gdLst/>
            <a:ahLst/>
            <a:cxnLst/>
            <a:rect l="l" t="t" r="r" b="b"/>
            <a:pathLst>
              <a:path w="31638" h="31606" extrusionOk="0">
                <a:moveTo>
                  <a:pt x="15835" y="0"/>
                </a:moveTo>
                <a:cubicBezTo>
                  <a:pt x="7094" y="0"/>
                  <a:pt x="0" y="7063"/>
                  <a:pt x="0" y="15803"/>
                </a:cubicBezTo>
                <a:cubicBezTo>
                  <a:pt x="0" y="24544"/>
                  <a:pt x="7094" y="31606"/>
                  <a:pt x="15835" y="31606"/>
                </a:cubicBezTo>
                <a:cubicBezTo>
                  <a:pt x="24575" y="31606"/>
                  <a:pt x="31637" y="24544"/>
                  <a:pt x="31637" y="15803"/>
                </a:cubicBezTo>
                <a:cubicBezTo>
                  <a:pt x="31637" y="7063"/>
                  <a:pt x="24575" y="0"/>
                  <a:pt x="15835"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5" name="Google Shape;965;p37"/>
          <p:cNvSpPr/>
          <p:nvPr/>
        </p:nvSpPr>
        <p:spPr>
          <a:xfrm>
            <a:off x="2" y="3621674"/>
            <a:ext cx="2454159" cy="278750"/>
          </a:xfrm>
          <a:custGeom>
            <a:avLst/>
            <a:gdLst/>
            <a:ahLst/>
            <a:cxnLst/>
            <a:rect l="l" t="t" r="r" b="b"/>
            <a:pathLst>
              <a:path w="76957" h="8741" extrusionOk="0">
                <a:moveTo>
                  <a:pt x="0" y="0"/>
                </a:moveTo>
                <a:lnTo>
                  <a:pt x="0" y="8741"/>
                </a:lnTo>
                <a:lnTo>
                  <a:pt x="76956" y="8741"/>
                </a:lnTo>
                <a:lnTo>
                  <a:pt x="76956" y="0"/>
                </a:lnTo>
                <a:close/>
              </a:path>
            </a:pathLst>
          </a:custGeom>
          <a:solidFill>
            <a:srgbClr val="514D9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6" name="Google Shape;966;p37"/>
          <p:cNvSpPr/>
          <p:nvPr/>
        </p:nvSpPr>
        <p:spPr>
          <a:xfrm>
            <a:off x="1866332" y="3621674"/>
            <a:ext cx="104057" cy="278750"/>
          </a:xfrm>
          <a:custGeom>
            <a:avLst/>
            <a:gdLst/>
            <a:ahLst/>
            <a:cxnLst/>
            <a:rect l="l" t="t" r="r" b="b"/>
            <a:pathLst>
              <a:path w="3263" h="8741" extrusionOk="0">
                <a:moveTo>
                  <a:pt x="1" y="0"/>
                </a:moveTo>
                <a:lnTo>
                  <a:pt x="1" y="8741"/>
                </a:lnTo>
                <a:lnTo>
                  <a:pt x="3263" y="8741"/>
                </a:lnTo>
                <a:lnTo>
                  <a:pt x="326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7" name="Google Shape;967;p37"/>
          <p:cNvSpPr/>
          <p:nvPr/>
        </p:nvSpPr>
        <p:spPr>
          <a:xfrm>
            <a:off x="1659302" y="3621674"/>
            <a:ext cx="104057" cy="278750"/>
          </a:xfrm>
          <a:custGeom>
            <a:avLst/>
            <a:gdLst/>
            <a:ahLst/>
            <a:cxnLst/>
            <a:rect l="l" t="t" r="r" b="b"/>
            <a:pathLst>
              <a:path w="3263" h="8741" extrusionOk="0">
                <a:moveTo>
                  <a:pt x="1" y="0"/>
                </a:moveTo>
                <a:lnTo>
                  <a:pt x="1" y="8741"/>
                </a:lnTo>
                <a:lnTo>
                  <a:pt x="3263" y="8741"/>
                </a:lnTo>
                <a:lnTo>
                  <a:pt x="326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8" name="Google Shape;968;p37"/>
          <p:cNvSpPr/>
          <p:nvPr/>
        </p:nvSpPr>
        <p:spPr>
          <a:xfrm>
            <a:off x="2454129" y="3621674"/>
            <a:ext cx="402994" cy="25257"/>
          </a:xfrm>
          <a:custGeom>
            <a:avLst/>
            <a:gdLst/>
            <a:ahLst/>
            <a:cxnLst/>
            <a:rect l="l" t="t" r="r" b="b"/>
            <a:pathLst>
              <a:path w="12637" h="792" extrusionOk="0">
                <a:moveTo>
                  <a:pt x="0" y="0"/>
                </a:moveTo>
                <a:lnTo>
                  <a:pt x="0" y="792"/>
                </a:lnTo>
                <a:lnTo>
                  <a:pt x="12224" y="792"/>
                </a:lnTo>
                <a:cubicBezTo>
                  <a:pt x="12446" y="792"/>
                  <a:pt x="12636" y="634"/>
                  <a:pt x="12636" y="412"/>
                </a:cubicBezTo>
                <a:cubicBezTo>
                  <a:pt x="12636" y="190"/>
                  <a:pt x="12446" y="0"/>
                  <a:pt x="12224" y="0"/>
                </a:cubicBezTo>
                <a:close/>
              </a:path>
            </a:pathLst>
          </a:custGeom>
          <a:solidFill>
            <a:srgbClr val="645CA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9" name="Google Shape;969;p37"/>
          <p:cNvSpPr/>
          <p:nvPr/>
        </p:nvSpPr>
        <p:spPr>
          <a:xfrm>
            <a:off x="2454129" y="3646899"/>
            <a:ext cx="366639" cy="227280"/>
          </a:xfrm>
          <a:custGeom>
            <a:avLst/>
            <a:gdLst/>
            <a:ahLst/>
            <a:cxnLst/>
            <a:rect l="l" t="t" r="r" b="b"/>
            <a:pathLst>
              <a:path w="11497" h="7127" extrusionOk="0">
                <a:moveTo>
                  <a:pt x="0" y="1"/>
                </a:moveTo>
                <a:lnTo>
                  <a:pt x="0" y="7126"/>
                </a:lnTo>
                <a:lnTo>
                  <a:pt x="11496" y="7126"/>
                </a:lnTo>
                <a:lnTo>
                  <a:pt x="1149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0" name="Google Shape;970;p37"/>
          <p:cNvSpPr/>
          <p:nvPr/>
        </p:nvSpPr>
        <p:spPr>
          <a:xfrm>
            <a:off x="2454129" y="3874147"/>
            <a:ext cx="402994" cy="26277"/>
          </a:xfrm>
          <a:custGeom>
            <a:avLst/>
            <a:gdLst/>
            <a:ahLst/>
            <a:cxnLst/>
            <a:rect l="l" t="t" r="r" b="b"/>
            <a:pathLst>
              <a:path w="12637" h="824" extrusionOk="0">
                <a:moveTo>
                  <a:pt x="0" y="0"/>
                </a:moveTo>
                <a:lnTo>
                  <a:pt x="0" y="824"/>
                </a:lnTo>
                <a:lnTo>
                  <a:pt x="12224" y="824"/>
                </a:lnTo>
                <a:cubicBezTo>
                  <a:pt x="12446" y="824"/>
                  <a:pt x="12636" y="634"/>
                  <a:pt x="12636" y="412"/>
                </a:cubicBezTo>
                <a:cubicBezTo>
                  <a:pt x="12636" y="190"/>
                  <a:pt x="12446" y="0"/>
                  <a:pt x="12224" y="0"/>
                </a:cubicBezTo>
                <a:close/>
              </a:path>
            </a:pathLst>
          </a:custGeom>
          <a:solidFill>
            <a:srgbClr val="645CA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1" name="Google Shape;971;p37"/>
          <p:cNvSpPr/>
          <p:nvPr/>
        </p:nvSpPr>
        <p:spPr>
          <a:xfrm>
            <a:off x="2454129" y="3673176"/>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2" name="Google Shape;972;p37"/>
          <p:cNvSpPr/>
          <p:nvPr/>
        </p:nvSpPr>
        <p:spPr>
          <a:xfrm>
            <a:off x="2454129" y="3698433"/>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3" name="Google Shape;973;p37"/>
          <p:cNvSpPr/>
          <p:nvPr/>
        </p:nvSpPr>
        <p:spPr>
          <a:xfrm>
            <a:off x="2454129" y="3723658"/>
            <a:ext cx="366639" cy="32"/>
          </a:xfrm>
          <a:custGeom>
            <a:avLst/>
            <a:gdLst/>
            <a:ahLst/>
            <a:cxnLst/>
            <a:rect l="l" t="t" r="r" b="b"/>
            <a:pathLst>
              <a:path w="11497"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4" name="Google Shape;974;p37"/>
          <p:cNvSpPr/>
          <p:nvPr/>
        </p:nvSpPr>
        <p:spPr>
          <a:xfrm>
            <a:off x="2454129" y="3749935"/>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5" name="Google Shape;975;p37"/>
          <p:cNvSpPr/>
          <p:nvPr/>
        </p:nvSpPr>
        <p:spPr>
          <a:xfrm>
            <a:off x="2454129" y="3775160"/>
            <a:ext cx="366639" cy="32"/>
          </a:xfrm>
          <a:custGeom>
            <a:avLst/>
            <a:gdLst/>
            <a:ahLst/>
            <a:cxnLst/>
            <a:rect l="l" t="t" r="r" b="b"/>
            <a:pathLst>
              <a:path w="11497"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6" name="Google Shape;976;p37"/>
          <p:cNvSpPr/>
          <p:nvPr/>
        </p:nvSpPr>
        <p:spPr>
          <a:xfrm>
            <a:off x="2454129" y="3800417"/>
            <a:ext cx="366639" cy="32"/>
          </a:xfrm>
          <a:custGeom>
            <a:avLst/>
            <a:gdLst/>
            <a:ahLst/>
            <a:cxnLst/>
            <a:rect l="l" t="t" r="r" b="b"/>
            <a:pathLst>
              <a:path w="11497"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7" name="Google Shape;977;p37"/>
          <p:cNvSpPr/>
          <p:nvPr/>
        </p:nvSpPr>
        <p:spPr>
          <a:xfrm>
            <a:off x="2454129" y="3825674"/>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8" name="Google Shape;978;p37"/>
          <p:cNvSpPr/>
          <p:nvPr/>
        </p:nvSpPr>
        <p:spPr>
          <a:xfrm>
            <a:off x="2454129" y="3850931"/>
            <a:ext cx="366639" cy="32"/>
          </a:xfrm>
          <a:custGeom>
            <a:avLst/>
            <a:gdLst/>
            <a:ahLst/>
            <a:cxnLst/>
            <a:rect l="l" t="t" r="r" b="b"/>
            <a:pathLst>
              <a:path w="11497"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9" name="Google Shape;979;p37"/>
          <p:cNvSpPr/>
          <p:nvPr/>
        </p:nvSpPr>
        <p:spPr>
          <a:xfrm>
            <a:off x="2" y="4456873"/>
            <a:ext cx="2817737" cy="277762"/>
          </a:xfrm>
          <a:custGeom>
            <a:avLst/>
            <a:gdLst/>
            <a:ahLst/>
            <a:cxnLst/>
            <a:rect l="l" t="t" r="r" b="b"/>
            <a:pathLst>
              <a:path w="88358" h="8710" extrusionOk="0">
                <a:moveTo>
                  <a:pt x="0" y="0"/>
                </a:moveTo>
                <a:lnTo>
                  <a:pt x="0" y="8709"/>
                </a:lnTo>
                <a:lnTo>
                  <a:pt x="88357" y="8709"/>
                </a:lnTo>
                <a:lnTo>
                  <a:pt x="88357" y="0"/>
                </a:lnTo>
                <a:close/>
              </a:path>
            </a:pathLst>
          </a:custGeom>
          <a:solidFill>
            <a:srgbClr val="D77E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0" name="Google Shape;980;p37"/>
          <p:cNvSpPr/>
          <p:nvPr/>
        </p:nvSpPr>
        <p:spPr>
          <a:xfrm>
            <a:off x="2" y="4456873"/>
            <a:ext cx="670615" cy="277762"/>
          </a:xfrm>
          <a:custGeom>
            <a:avLst/>
            <a:gdLst/>
            <a:ahLst/>
            <a:cxnLst/>
            <a:rect l="l" t="t" r="r" b="b"/>
            <a:pathLst>
              <a:path w="21029" h="8710" extrusionOk="0">
                <a:moveTo>
                  <a:pt x="0" y="0"/>
                </a:moveTo>
                <a:lnTo>
                  <a:pt x="0" y="8709"/>
                </a:lnTo>
                <a:lnTo>
                  <a:pt x="21029" y="8709"/>
                </a:lnTo>
                <a:lnTo>
                  <a:pt x="2102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1" name="Google Shape;981;p37"/>
          <p:cNvSpPr/>
          <p:nvPr/>
        </p:nvSpPr>
        <p:spPr>
          <a:xfrm>
            <a:off x="772601" y="4456873"/>
            <a:ext cx="69712" cy="277762"/>
          </a:xfrm>
          <a:custGeom>
            <a:avLst/>
            <a:gdLst/>
            <a:ahLst/>
            <a:cxnLst/>
            <a:rect l="l" t="t" r="r" b="b"/>
            <a:pathLst>
              <a:path w="2186" h="8710" extrusionOk="0">
                <a:moveTo>
                  <a:pt x="0" y="0"/>
                </a:moveTo>
                <a:lnTo>
                  <a:pt x="0" y="8709"/>
                </a:lnTo>
                <a:lnTo>
                  <a:pt x="2185" y="8709"/>
                </a:lnTo>
                <a:lnTo>
                  <a:pt x="2185"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2" name="Google Shape;982;p37"/>
          <p:cNvSpPr/>
          <p:nvPr/>
        </p:nvSpPr>
        <p:spPr>
          <a:xfrm>
            <a:off x="2555124" y="4456873"/>
            <a:ext cx="69712" cy="277762"/>
          </a:xfrm>
          <a:custGeom>
            <a:avLst/>
            <a:gdLst/>
            <a:ahLst/>
            <a:cxnLst/>
            <a:rect l="l" t="t" r="r" b="b"/>
            <a:pathLst>
              <a:path w="2186" h="8710" extrusionOk="0">
                <a:moveTo>
                  <a:pt x="0" y="0"/>
                </a:moveTo>
                <a:lnTo>
                  <a:pt x="0" y="8709"/>
                </a:lnTo>
                <a:lnTo>
                  <a:pt x="2185" y="8709"/>
                </a:lnTo>
                <a:lnTo>
                  <a:pt x="2185"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3" name="Google Shape;983;p37"/>
          <p:cNvSpPr/>
          <p:nvPr/>
        </p:nvSpPr>
        <p:spPr>
          <a:xfrm>
            <a:off x="2817707" y="4456873"/>
            <a:ext cx="402994" cy="25289"/>
          </a:xfrm>
          <a:custGeom>
            <a:avLst/>
            <a:gdLst/>
            <a:ahLst/>
            <a:cxnLst/>
            <a:rect l="l" t="t" r="r" b="b"/>
            <a:pathLst>
              <a:path w="12637" h="793" extrusionOk="0">
                <a:moveTo>
                  <a:pt x="0" y="0"/>
                </a:moveTo>
                <a:lnTo>
                  <a:pt x="0" y="792"/>
                </a:lnTo>
                <a:lnTo>
                  <a:pt x="12224" y="792"/>
                </a:lnTo>
                <a:cubicBezTo>
                  <a:pt x="12446" y="792"/>
                  <a:pt x="12636" y="602"/>
                  <a:pt x="12636" y="412"/>
                </a:cubicBezTo>
                <a:cubicBezTo>
                  <a:pt x="12636" y="159"/>
                  <a:pt x="12446" y="0"/>
                  <a:pt x="12224" y="0"/>
                </a:cubicBezTo>
                <a:close/>
              </a:path>
            </a:pathLst>
          </a:custGeom>
          <a:solidFill>
            <a:srgbClr val="C96FA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4" name="Google Shape;984;p37"/>
          <p:cNvSpPr/>
          <p:nvPr/>
        </p:nvSpPr>
        <p:spPr>
          <a:xfrm>
            <a:off x="2817707" y="4482130"/>
            <a:ext cx="366607" cy="227248"/>
          </a:xfrm>
          <a:custGeom>
            <a:avLst/>
            <a:gdLst/>
            <a:ahLst/>
            <a:cxnLst/>
            <a:rect l="l" t="t" r="r" b="b"/>
            <a:pathLst>
              <a:path w="11496" h="7126" extrusionOk="0">
                <a:moveTo>
                  <a:pt x="0" y="0"/>
                </a:moveTo>
                <a:lnTo>
                  <a:pt x="0" y="7126"/>
                </a:lnTo>
                <a:lnTo>
                  <a:pt x="11496" y="7126"/>
                </a:lnTo>
                <a:lnTo>
                  <a:pt x="11496"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5" name="Google Shape;985;p37"/>
          <p:cNvSpPr/>
          <p:nvPr/>
        </p:nvSpPr>
        <p:spPr>
          <a:xfrm>
            <a:off x="2817707" y="4709346"/>
            <a:ext cx="402994" cy="25289"/>
          </a:xfrm>
          <a:custGeom>
            <a:avLst/>
            <a:gdLst/>
            <a:ahLst/>
            <a:cxnLst/>
            <a:rect l="l" t="t" r="r" b="b"/>
            <a:pathLst>
              <a:path w="12637" h="793" extrusionOk="0">
                <a:moveTo>
                  <a:pt x="0" y="1"/>
                </a:moveTo>
                <a:lnTo>
                  <a:pt x="0" y="792"/>
                </a:lnTo>
                <a:lnTo>
                  <a:pt x="12224" y="792"/>
                </a:lnTo>
                <a:cubicBezTo>
                  <a:pt x="12446" y="792"/>
                  <a:pt x="12636" y="634"/>
                  <a:pt x="12636" y="412"/>
                </a:cubicBezTo>
                <a:cubicBezTo>
                  <a:pt x="12636" y="191"/>
                  <a:pt x="12446" y="1"/>
                  <a:pt x="12224" y="1"/>
                </a:cubicBezTo>
                <a:close/>
              </a:path>
            </a:pathLst>
          </a:custGeom>
          <a:solidFill>
            <a:srgbClr val="C96FA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6" name="Google Shape;986;p37"/>
          <p:cNvSpPr/>
          <p:nvPr/>
        </p:nvSpPr>
        <p:spPr>
          <a:xfrm>
            <a:off x="2817707" y="4507355"/>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7" name="Google Shape;987;p37"/>
          <p:cNvSpPr/>
          <p:nvPr/>
        </p:nvSpPr>
        <p:spPr>
          <a:xfrm>
            <a:off x="2817707" y="4533632"/>
            <a:ext cx="366607" cy="32"/>
          </a:xfrm>
          <a:custGeom>
            <a:avLst/>
            <a:gdLst/>
            <a:ahLst/>
            <a:cxnLst/>
            <a:rect l="l" t="t" r="r" b="b"/>
            <a:pathLst>
              <a:path w="11496"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8" name="Google Shape;988;p37"/>
          <p:cNvSpPr/>
          <p:nvPr/>
        </p:nvSpPr>
        <p:spPr>
          <a:xfrm>
            <a:off x="2817707" y="4558857"/>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9" name="Google Shape;989;p37"/>
          <p:cNvSpPr/>
          <p:nvPr/>
        </p:nvSpPr>
        <p:spPr>
          <a:xfrm>
            <a:off x="2817707" y="4584114"/>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0" name="Google Shape;990;p37"/>
          <p:cNvSpPr/>
          <p:nvPr/>
        </p:nvSpPr>
        <p:spPr>
          <a:xfrm>
            <a:off x="2817707" y="4609371"/>
            <a:ext cx="366607" cy="32"/>
          </a:xfrm>
          <a:custGeom>
            <a:avLst/>
            <a:gdLst/>
            <a:ahLst/>
            <a:cxnLst/>
            <a:rect l="l" t="t" r="r" b="b"/>
            <a:pathLst>
              <a:path w="11496"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1" name="Google Shape;991;p37"/>
          <p:cNvSpPr/>
          <p:nvPr/>
        </p:nvSpPr>
        <p:spPr>
          <a:xfrm>
            <a:off x="2817707" y="4635616"/>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2" name="Google Shape;992;p37"/>
          <p:cNvSpPr/>
          <p:nvPr/>
        </p:nvSpPr>
        <p:spPr>
          <a:xfrm>
            <a:off x="2817707" y="4660873"/>
            <a:ext cx="366607" cy="32"/>
          </a:xfrm>
          <a:custGeom>
            <a:avLst/>
            <a:gdLst/>
            <a:ahLst/>
            <a:cxnLst/>
            <a:rect l="l" t="t" r="r" b="b"/>
            <a:pathLst>
              <a:path w="11496" h="1" fill="none" extrusionOk="0">
                <a:moveTo>
                  <a:pt x="11496" y="1"/>
                </a:moveTo>
                <a:lnTo>
                  <a:pt x="0"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3" name="Google Shape;993;p37"/>
          <p:cNvSpPr/>
          <p:nvPr/>
        </p:nvSpPr>
        <p:spPr>
          <a:xfrm>
            <a:off x="2817707" y="4686130"/>
            <a:ext cx="366607" cy="32"/>
          </a:xfrm>
          <a:custGeom>
            <a:avLst/>
            <a:gdLst/>
            <a:ahLst/>
            <a:cxnLst/>
            <a:rect l="l" t="t" r="r" b="b"/>
            <a:pathLst>
              <a:path w="11496" h="1" fill="none" extrusionOk="0">
                <a:moveTo>
                  <a:pt x="11496" y="0"/>
                </a:moveTo>
                <a:lnTo>
                  <a:pt x="0"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4" name="Google Shape;994;p37"/>
          <p:cNvSpPr/>
          <p:nvPr/>
        </p:nvSpPr>
        <p:spPr>
          <a:xfrm>
            <a:off x="2" y="3900392"/>
            <a:ext cx="2264286" cy="556512"/>
          </a:xfrm>
          <a:custGeom>
            <a:avLst/>
            <a:gdLst/>
            <a:ahLst/>
            <a:cxnLst/>
            <a:rect l="l" t="t" r="r" b="b"/>
            <a:pathLst>
              <a:path w="71003" h="17451" extrusionOk="0">
                <a:moveTo>
                  <a:pt x="0" y="1"/>
                </a:moveTo>
                <a:lnTo>
                  <a:pt x="0" y="17450"/>
                </a:lnTo>
                <a:lnTo>
                  <a:pt x="71002" y="17450"/>
                </a:lnTo>
                <a:lnTo>
                  <a:pt x="71002" y="1"/>
                </a:lnTo>
                <a:close/>
              </a:path>
            </a:pathLst>
          </a:custGeom>
          <a:solidFill>
            <a:srgbClr val="F698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5" name="Google Shape;995;p37"/>
          <p:cNvSpPr/>
          <p:nvPr/>
        </p:nvSpPr>
        <p:spPr>
          <a:xfrm>
            <a:off x="1616889" y="3900392"/>
            <a:ext cx="117196" cy="556512"/>
          </a:xfrm>
          <a:custGeom>
            <a:avLst/>
            <a:gdLst/>
            <a:ahLst/>
            <a:cxnLst/>
            <a:rect l="l" t="t" r="r" b="b"/>
            <a:pathLst>
              <a:path w="3675" h="17451" extrusionOk="0">
                <a:moveTo>
                  <a:pt x="1" y="1"/>
                </a:moveTo>
                <a:lnTo>
                  <a:pt x="1" y="17450"/>
                </a:lnTo>
                <a:lnTo>
                  <a:pt x="3674" y="17450"/>
                </a:lnTo>
                <a:lnTo>
                  <a:pt x="3674" y="1"/>
                </a:lnTo>
                <a:close/>
              </a:path>
            </a:pathLst>
          </a:custGeom>
          <a:solidFill>
            <a:srgbClr val="4652A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6" name="Google Shape;996;p37"/>
          <p:cNvSpPr/>
          <p:nvPr/>
        </p:nvSpPr>
        <p:spPr>
          <a:xfrm>
            <a:off x="301968" y="3899404"/>
            <a:ext cx="117196" cy="557501"/>
          </a:xfrm>
          <a:custGeom>
            <a:avLst/>
            <a:gdLst/>
            <a:ahLst/>
            <a:cxnLst/>
            <a:rect l="l" t="t" r="r" b="b"/>
            <a:pathLst>
              <a:path w="3675" h="17482" extrusionOk="0">
                <a:moveTo>
                  <a:pt x="0" y="0"/>
                </a:moveTo>
                <a:lnTo>
                  <a:pt x="0" y="17481"/>
                </a:lnTo>
                <a:lnTo>
                  <a:pt x="3674" y="17481"/>
                </a:lnTo>
                <a:lnTo>
                  <a:pt x="3674" y="0"/>
                </a:lnTo>
                <a:close/>
              </a:path>
            </a:pathLst>
          </a:custGeom>
          <a:solidFill>
            <a:srgbClr val="645CA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7" name="Google Shape;997;p37"/>
          <p:cNvSpPr/>
          <p:nvPr/>
        </p:nvSpPr>
        <p:spPr>
          <a:xfrm>
            <a:off x="751394" y="4031683"/>
            <a:ext cx="722117" cy="354521"/>
          </a:xfrm>
          <a:custGeom>
            <a:avLst/>
            <a:gdLst/>
            <a:ahLst/>
            <a:cxnLst/>
            <a:rect l="l" t="t" r="r" b="b"/>
            <a:pathLst>
              <a:path w="22644" h="11117" extrusionOk="0">
                <a:moveTo>
                  <a:pt x="11306" y="1"/>
                </a:moveTo>
                <a:cubicBezTo>
                  <a:pt x="5067" y="1"/>
                  <a:pt x="0" y="2503"/>
                  <a:pt x="0" y="5575"/>
                </a:cubicBezTo>
                <a:cubicBezTo>
                  <a:pt x="0" y="8615"/>
                  <a:pt x="5067" y="11117"/>
                  <a:pt x="11306" y="11117"/>
                </a:cubicBezTo>
                <a:cubicBezTo>
                  <a:pt x="17577" y="11117"/>
                  <a:pt x="22644" y="8615"/>
                  <a:pt x="22644" y="5575"/>
                </a:cubicBezTo>
                <a:cubicBezTo>
                  <a:pt x="22644" y="2503"/>
                  <a:pt x="17577" y="1"/>
                  <a:pt x="11306" y="1"/>
                </a:cubicBezTo>
                <a:close/>
              </a:path>
            </a:pathLst>
          </a:custGeom>
          <a:solidFill>
            <a:srgbClr val="645CA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8" name="Google Shape;998;p37"/>
          <p:cNvSpPr/>
          <p:nvPr/>
        </p:nvSpPr>
        <p:spPr>
          <a:xfrm>
            <a:off x="808956" y="4060990"/>
            <a:ext cx="606994" cy="296928"/>
          </a:xfrm>
          <a:custGeom>
            <a:avLst/>
            <a:gdLst/>
            <a:ahLst/>
            <a:cxnLst/>
            <a:rect l="l" t="t" r="r" b="b"/>
            <a:pathLst>
              <a:path w="19034" h="9311" extrusionOk="0">
                <a:moveTo>
                  <a:pt x="9501" y="0"/>
                </a:moveTo>
                <a:cubicBezTo>
                  <a:pt x="4276" y="0"/>
                  <a:pt x="0" y="2059"/>
                  <a:pt x="0" y="4656"/>
                </a:cubicBezTo>
                <a:cubicBezTo>
                  <a:pt x="0" y="7221"/>
                  <a:pt x="4276" y="9311"/>
                  <a:pt x="9501" y="9311"/>
                </a:cubicBezTo>
                <a:cubicBezTo>
                  <a:pt x="14758" y="9311"/>
                  <a:pt x="19033" y="7221"/>
                  <a:pt x="19033" y="4656"/>
                </a:cubicBezTo>
                <a:cubicBezTo>
                  <a:pt x="19033" y="2059"/>
                  <a:pt x="14758" y="0"/>
                  <a:pt x="950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9" name="Google Shape;999;p37"/>
          <p:cNvSpPr/>
          <p:nvPr/>
        </p:nvSpPr>
        <p:spPr>
          <a:xfrm>
            <a:off x="2264256" y="3900392"/>
            <a:ext cx="466614" cy="33357"/>
          </a:xfrm>
          <a:custGeom>
            <a:avLst/>
            <a:gdLst/>
            <a:ahLst/>
            <a:cxnLst/>
            <a:rect l="l" t="t" r="r" b="b"/>
            <a:pathLst>
              <a:path w="14632" h="1046" extrusionOk="0">
                <a:moveTo>
                  <a:pt x="0" y="1"/>
                </a:moveTo>
                <a:lnTo>
                  <a:pt x="0" y="1046"/>
                </a:lnTo>
                <a:lnTo>
                  <a:pt x="14093" y="1046"/>
                </a:lnTo>
                <a:cubicBezTo>
                  <a:pt x="14378" y="1046"/>
                  <a:pt x="14632" y="824"/>
                  <a:pt x="14632" y="508"/>
                </a:cubicBezTo>
                <a:cubicBezTo>
                  <a:pt x="14632" y="223"/>
                  <a:pt x="14378" y="1"/>
                  <a:pt x="14093" y="1"/>
                </a:cubicBezTo>
                <a:close/>
              </a:path>
            </a:pathLst>
          </a:custGeom>
          <a:solidFill>
            <a:srgbClr val="E68D2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0" name="Google Shape;1000;p37"/>
          <p:cNvSpPr/>
          <p:nvPr/>
        </p:nvSpPr>
        <p:spPr>
          <a:xfrm>
            <a:off x="2264256" y="3933717"/>
            <a:ext cx="418142" cy="488842"/>
          </a:xfrm>
          <a:custGeom>
            <a:avLst/>
            <a:gdLst/>
            <a:ahLst/>
            <a:cxnLst/>
            <a:rect l="l" t="t" r="r" b="b"/>
            <a:pathLst>
              <a:path w="13112" h="15329" extrusionOk="0">
                <a:moveTo>
                  <a:pt x="0" y="1"/>
                </a:moveTo>
                <a:lnTo>
                  <a:pt x="0" y="15329"/>
                </a:lnTo>
                <a:lnTo>
                  <a:pt x="13111" y="15329"/>
                </a:lnTo>
                <a:lnTo>
                  <a:pt x="1311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1" name="Google Shape;1001;p37"/>
          <p:cNvSpPr/>
          <p:nvPr/>
        </p:nvSpPr>
        <p:spPr>
          <a:xfrm>
            <a:off x="2264256" y="4422527"/>
            <a:ext cx="466614" cy="34377"/>
          </a:xfrm>
          <a:custGeom>
            <a:avLst/>
            <a:gdLst/>
            <a:ahLst/>
            <a:cxnLst/>
            <a:rect l="l" t="t" r="r" b="b"/>
            <a:pathLst>
              <a:path w="14632" h="1078" extrusionOk="0">
                <a:moveTo>
                  <a:pt x="0" y="1"/>
                </a:moveTo>
                <a:lnTo>
                  <a:pt x="0" y="1077"/>
                </a:lnTo>
                <a:lnTo>
                  <a:pt x="14093" y="1077"/>
                </a:lnTo>
                <a:cubicBezTo>
                  <a:pt x="14378" y="1077"/>
                  <a:pt x="14632" y="824"/>
                  <a:pt x="14632" y="539"/>
                </a:cubicBezTo>
                <a:cubicBezTo>
                  <a:pt x="14632" y="254"/>
                  <a:pt x="14378" y="1"/>
                  <a:pt x="14093" y="1"/>
                </a:cubicBezTo>
                <a:close/>
              </a:path>
            </a:pathLst>
          </a:custGeom>
          <a:solidFill>
            <a:srgbClr val="E68D2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2" name="Google Shape;1002;p37"/>
          <p:cNvSpPr/>
          <p:nvPr/>
        </p:nvSpPr>
        <p:spPr>
          <a:xfrm>
            <a:off x="2264256" y="3960983"/>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3" name="Google Shape;1003;p37"/>
          <p:cNvSpPr/>
          <p:nvPr/>
        </p:nvSpPr>
        <p:spPr>
          <a:xfrm>
            <a:off x="2264256" y="3992299"/>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4" name="Google Shape;1004;p37"/>
          <p:cNvSpPr/>
          <p:nvPr/>
        </p:nvSpPr>
        <p:spPr>
          <a:xfrm>
            <a:off x="2264256" y="4023615"/>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5" name="Google Shape;1005;p37"/>
          <p:cNvSpPr/>
          <p:nvPr/>
        </p:nvSpPr>
        <p:spPr>
          <a:xfrm>
            <a:off x="2264256" y="4054931"/>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6" name="Google Shape;1006;p37"/>
          <p:cNvSpPr/>
          <p:nvPr/>
        </p:nvSpPr>
        <p:spPr>
          <a:xfrm>
            <a:off x="2264256" y="4087236"/>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7" name="Google Shape;1007;p37"/>
          <p:cNvSpPr/>
          <p:nvPr/>
        </p:nvSpPr>
        <p:spPr>
          <a:xfrm>
            <a:off x="2264256" y="4118552"/>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8" name="Google Shape;1008;p37"/>
          <p:cNvSpPr/>
          <p:nvPr/>
        </p:nvSpPr>
        <p:spPr>
          <a:xfrm>
            <a:off x="2264256" y="4149868"/>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9" name="Google Shape;1009;p37"/>
          <p:cNvSpPr/>
          <p:nvPr/>
        </p:nvSpPr>
        <p:spPr>
          <a:xfrm>
            <a:off x="2264256" y="4181152"/>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0" name="Google Shape;1010;p37"/>
          <p:cNvSpPr/>
          <p:nvPr/>
        </p:nvSpPr>
        <p:spPr>
          <a:xfrm>
            <a:off x="2264256" y="4212468"/>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1" name="Google Shape;1011;p37"/>
          <p:cNvSpPr/>
          <p:nvPr/>
        </p:nvSpPr>
        <p:spPr>
          <a:xfrm>
            <a:off x="2264256" y="4243784"/>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2" name="Google Shape;1012;p37"/>
          <p:cNvSpPr/>
          <p:nvPr/>
        </p:nvSpPr>
        <p:spPr>
          <a:xfrm>
            <a:off x="2264256" y="4276088"/>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3" name="Google Shape;1013;p37"/>
          <p:cNvSpPr/>
          <p:nvPr/>
        </p:nvSpPr>
        <p:spPr>
          <a:xfrm>
            <a:off x="2264256" y="4307404"/>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4" name="Google Shape;1014;p37"/>
          <p:cNvSpPr/>
          <p:nvPr/>
        </p:nvSpPr>
        <p:spPr>
          <a:xfrm>
            <a:off x="2264256" y="4338720"/>
            <a:ext cx="418142" cy="32"/>
          </a:xfrm>
          <a:custGeom>
            <a:avLst/>
            <a:gdLst/>
            <a:ahLst/>
            <a:cxnLst/>
            <a:rect l="l" t="t" r="r" b="b"/>
            <a:pathLst>
              <a:path w="13112" h="1" fill="none" extrusionOk="0">
                <a:moveTo>
                  <a:pt x="0" y="0"/>
                </a:moveTo>
                <a:lnTo>
                  <a:pt x="13111" y="0"/>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5" name="Google Shape;1015;p37"/>
          <p:cNvSpPr/>
          <p:nvPr/>
        </p:nvSpPr>
        <p:spPr>
          <a:xfrm>
            <a:off x="2264256" y="4370004"/>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6" name="Google Shape;1016;p37"/>
          <p:cNvSpPr/>
          <p:nvPr/>
        </p:nvSpPr>
        <p:spPr>
          <a:xfrm>
            <a:off x="2264256" y="4401320"/>
            <a:ext cx="418142" cy="32"/>
          </a:xfrm>
          <a:custGeom>
            <a:avLst/>
            <a:gdLst/>
            <a:ahLst/>
            <a:cxnLst/>
            <a:rect l="l" t="t" r="r" b="b"/>
            <a:pathLst>
              <a:path w="13112" h="1" fill="none" extrusionOk="0">
                <a:moveTo>
                  <a:pt x="0" y="1"/>
                </a:moveTo>
                <a:lnTo>
                  <a:pt x="13111" y="1"/>
                </a:lnTo>
              </a:path>
            </a:pathLst>
          </a:custGeom>
          <a:noFill/>
          <a:ln w="8700" cap="flat" cmpd="sng">
            <a:solidFill>
              <a:srgbClr val="D9D9D9"/>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7" name="Google Shape;1017;p37"/>
          <p:cNvSpPr/>
          <p:nvPr/>
        </p:nvSpPr>
        <p:spPr>
          <a:xfrm>
            <a:off x="469614" y="3153050"/>
            <a:ext cx="329264" cy="421458"/>
          </a:xfrm>
          <a:custGeom>
            <a:avLst/>
            <a:gdLst/>
            <a:ahLst/>
            <a:cxnLst/>
            <a:rect l="l" t="t" r="r" b="b"/>
            <a:pathLst>
              <a:path w="10325" h="13216" extrusionOk="0">
                <a:moveTo>
                  <a:pt x="444" y="1"/>
                </a:moveTo>
                <a:cubicBezTo>
                  <a:pt x="32" y="2439"/>
                  <a:pt x="0" y="4910"/>
                  <a:pt x="317" y="7380"/>
                </a:cubicBezTo>
                <a:cubicBezTo>
                  <a:pt x="539" y="9312"/>
                  <a:pt x="1109" y="11338"/>
                  <a:pt x="2566" y="12573"/>
                </a:cubicBezTo>
                <a:cubicBezTo>
                  <a:pt x="2977" y="12890"/>
                  <a:pt x="3421" y="13175"/>
                  <a:pt x="3927" y="13207"/>
                </a:cubicBezTo>
                <a:cubicBezTo>
                  <a:pt x="3988" y="13213"/>
                  <a:pt x="4048" y="13216"/>
                  <a:pt x="4107" y="13216"/>
                </a:cubicBezTo>
                <a:cubicBezTo>
                  <a:pt x="5311" y="13216"/>
                  <a:pt x="6175" y="12015"/>
                  <a:pt x="6809" y="10958"/>
                </a:cubicBezTo>
                <a:lnTo>
                  <a:pt x="10325" y="4973"/>
                </a:lnTo>
                <a:cubicBezTo>
                  <a:pt x="6588" y="4498"/>
                  <a:pt x="3009" y="2724"/>
                  <a:pt x="444" y="1"/>
                </a:cubicBezTo>
                <a:close/>
              </a:path>
            </a:pathLst>
          </a:custGeom>
          <a:solidFill>
            <a:srgbClr val="DC78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8" name="Google Shape;1018;p37"/>
          <p:cNvSpPr/>
          <p:nvPr/>
        </p:nvSpPr>
        <p:spPr>
          <a:xfrm>
            <a:off x="933167" y="2600620"/>
            <a:ext cx="301998" cy="120289"/>
          </a:xfrm>
          <a:custGeom>
            <a:avLst/>
            <a:gdLst/>
            <a:ahLst/>
            <a:cxnLst/>
            <a:rect l="l" t="t" r="r" b="b"/>
            <a:pathLst>
              <a:path w="9470" h="3772" extrusionOk="0">
                <a:moveTo>
                  <a:pt x="792" y="1"/>
                </a:moveTo>
                <a:lnTo>
                  <a:pt x="792" y="1"/>
                </a:lnTo>
                <a:cubicBezTo>
                  <a:pt x="919" y="1014"/>
                  <a:pt x="602" y="1996"/>
                  <a:pt x="1" y="2851"/>
                </a:cubicBezTo>
                <a:cubicBezTo>
                  <a:pt x="1391" y="3456"/>
                  <a:pt x="2926" y="3772"/>
                  <a:pt x="4439" y="3772"/>
                </a:cubicBezTo>
                <a:cubicBezTo>
                  <a:pt x="4512" y="3772"/>
                  <a:pt x="4584" y="3771"/>
                  <a:pt x="4656" y="3770"/>
                </a:cubicBezTo>
                <a:cubicBezTo>
                  <a:pt x="6334" y="3738"/>
                  <a:pt x="7981" y="3295"/>
                  <a:pt x="9470" y="2534"/>
                </a:cubicBezTo>
                <a:cubicBezTo>
                  <a:pt x="9153" y="1774"/>
                  <a:pt x="9026" y="919"/>
                  <a:pt x="9153" y="96"/>
                </a:cubicBezTo>
                <a:lnTo>
                  <a:pt x="9153" y="96"/>
                </a:lnTo>
                <a:cubicBezTo>
                  <a:pt x="8456" y="698"/>
                  <a:pt x="7411" y="761"/>
                  <a:pt x="6493" y="761"/>
                </a:cubicBezTo>
                <a:cubicBezTo>
                  <a:pt x="4561" y="761"/>
                  <a:pt x="2692" y="349"/>
                  <a:pt x="792" y="1"/>
                </a:cubicBezTo>
                <a:close/>
              </a:path>
            </a:pathLst>
          </a:custGeom>
          <a:solidFill>
            <a:srgbClr val="C66E6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9" name="Google Shape;1019;p37"/>
          <p:cNvSpPr/>
          <p:nvPr/>
        </p:nvSpPr>
        <p:spPr>
          <a:xfrm>
            <a:off x="916010" y="2681429"/>
            <a:ext cx="342403" cy="103164"/>
          </a:xfrm>
          <a:custGeom>
            <a:avLst/>
            <a:gdLst/>
            <a:ahLst/>
            <a:cxnLst/>
            <a:rect l="l" t="t" r="r" b="b"/>
            <a:pathLst>
              <a:path w="10737" h="3235" extrusionOk="0">
                <a:moveTo>
                  <a:pt x="10008" y="0"/>
                </a:moveTo>
                <a:cubicBezTo>
                  <a:pt x="8519" y="761"/>
                  <a:pt x="6872" y="1204"/>
                  <a:pt x="5194" y="1236"/>
                </a:cubicBezTo>
                <a:cubicBezTo>
                  <a:pt x="5122" y="1237"/>
                  <a:pt x="5050" y="1238"/>
                  <a:pt x="4977" y="1238"/>
                </a:cubicBezTo>
                <a:cubicBezTo>
                  <a:pt x="3464" y="1238"/>
                  <a:pt x="1929" y="922"/>
                  <a:pt x="539" y="317"/>
                </a:cubicBezTo>
                <a:cubicBezTo>
                  <a:pt x="380" y="571"/>
                  <a:pt x="190" y="792"/>
                  <a:pt x="0" y="1014"/>
                </a:cubicBezTo>
                <a:cubicBezTo>
                  <a:pt x="1529" y="2390"/>
                  <a:pt x="3529" y="3234"/>
                  <a:pt x="5575" y="3234"/>
                </a:cubicBezTo>
                <a:cubicBezTo>
                  <a:pt x="5648" y="3234"/>
                  <a:pt x="5722" y="3233"/>
                  <a:pt x="5796" y="3231"/>
                </a:cubicBezTo>
                <a:cubicBezTo>
                  <a:pt x="7601" y="3199"/>
                  <a:pt x="9406" y="2439"/>
                  <a:pt x="10736" y="1236"/>
                </a:cubicBezTo>
                <a:cubicBezTo>
                  <a:pt x="10419" y="856"/>
                  <a:pt x="10198" y="444"/>
                  <a:pt x="10008" y="0"/>
                </a:cubicBezTo>
                <a:close/>
              </a:path>
            </a:pathLst>
          </a:custGeom>
          <a:solidFill>
            <a:srgbClr val="DC78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0" name="Google Shape;1020;p37"/>
          <p:cNvSpPr/>
          <p:nvPr/>
        </p:nvSpPr>
        <p:spPr>
          <a:xfrm>
            <a:off x="482753" y="2713733"/>
            <a:ext cx="1074597" cy="840174"/>
          </a:xfrm>
          <a:custGeom>
            <a:avLst/>
            <a:gdLst/>
            <a:ahLst/>
            <a:cxnLst/>
            <a:rect l="l" t="t" r="r" b="b"/>
            <a:pathLst>
              <a:path w="33697" h="26346" extrusionOk="0">
                <a:moveTo>
                  <a:pt x="13586" y="1"/>
                </a:moveTo>
                <a:cubicBezTo>
                  <a:pt x="13333" y="286"/>
                  <a:pt x="13048" y="539"/>
                  <a:pt x="12731" y="761"/>
                </a:cubicBezTo>
                <a:cubicBezTo>
                  <a:pt x="11369" y="1743"/>
                  <a:pt x="9723" y="2249"/>
                  <a:pt x="8139" y="2756"/>
                </a:cubicBezTo>
                <a:cubicBezTo>
                  <a:pt x="6524" y="3294"/>
                  <a:pt x="4909" y="3865"/>
                  <a:pt x="3674" y="5005"/>
                </a:cubicBezTo>
                <a:cubicBezTo>
                  <a:pt x="2534" y="6081"/>
                  <a:pt x="1805" y="7538"/>
                  <a:pt x="1267" y="8995"/>
                </a:cubicBezTo>
                <a:cubicBezTo>
                  <a:pt x="697" y="10547"/>
                  <a:pt x="285" y="12130"/>
                  <a:pt x="0" y="13777"/>
                </a:cubicBezTo>
                <a:cubicBezTo>
                  <a:pt x="2597" y="16500"/>
                  <a:pt x="6176" y="18274"/>
                  <a:pt x="9913" y="18749"/>
                </a:cubicBezTo>
                <a:lnTo>
                  <a:pt x="12953" y="13555"/>
                </a:lnTo>
                <a:lnTo>
                  <a:pt x="13238" y="15297"/>
                </a:lnTo>
                <a:cubicBezTo>
                  <a:pt x="13745" y="18052"/>
                  <a:pt x="14663" y="20776"/>
                  <a:pt x="16436" y="22929"/>
                </a:cubicBezTo>
                <a:cubicBezTo>
                  <a:pt x="18107" y="24922"/>
                  <a:pt x="20565" y="26346"/>
                  <a:pt x="23131" y="26346"/>
                </a:cubicBezTo>
                <a:cubicBezTo>
                  <a:pt x="23337" y="26346"/>
                  <a:pt x="23545" y="26337"/>
                  <a:pt x="23752" y="26318"/>
                </a:cubicBezTo>
                <a:cubicBezTo>
                  <a:pt x="25272" y="26191"/>
                  <a:pt x="26697" y="25558"/>
                  <a:pt x="28027" y="24798"/>
                </a:cubicBezTo>
                <a:cubicBezTo>
                  <a:pt x="29041" y="24228"/>
                  <a:pt x="29991" y="23563"/>
                  <a:pt x="30814" y="22739"/>
                </a:cubicBezTo>
                <a:cubicBezTo>
                  <a:pt x="32271" y="21187"/>
                  <a:pt x="33063" y="19097"/>
                  <a:pt x="33379" y="17007"/>
                </a:cubicBezTo>
                <a:cubicBezTo>
                  <a:pt x="33696" y="14885"/>
                  <a:pt x="33538" y="12763"/>
                  <a:pt x="33316" y="10642"/>
                </a:cubicBezTo>
                <a:cubicBezTo>
                  <a:pt x="33189" y="9153"/>
                  <a:pt x="32999" y="7633"/>
                  <a:pt x="32588" y="6208"/>
                </a:cubicBezTo>
                <a:cubicBezTo>
                  <a:pt x="32271" y="5100"/>
                  <a:pt x="31764" y="3991"/>
                  <a:pt x="30878" y="3263"/>
                </a:cubicBezTo>
                <a:cubicBezTo>
                  <a:pt x="29326" y="1996"/>
                  <a:pt x="26982" y="2154"/>
                  <a:pt x="25272" y="1078"/>
                </a:cubicBezTo>
                <a:cubicBezTo>
                  <a:pt x="24924" y="856"/>
                  <a:pt x="24575" y="571"/>
                  <a:pt x="24290" y="223"/>
                </a:cubicBezTo>
                <a:cubicBezTo>
                  <a:pt x="22992" y="1458"/>
                  <a:pt x="21187" y="2186"/>
                  <a:pt x="19382" y="2218"/>
                </a:cubicBezTo>
                <a:cubicBezTo>
                  <a:pt x="19308" y="2220"/>
                  <a:pt x="19234" y="2221"/>
                  <a:pt x="19161" y="2221"/>
                </a:cubicBezTo>
                <a:cubicBezTo>
                  <a:pt x="17115" y="2221"/>
                  <a:pt x="15115" y="1377"/>
                  <a:pt x="13586" y="1"/>
                </a:cubicBezTo>
                <a:close/>
              </a:path>
            </a:pathLst>
          </a:custGeom>
          <a:solidFill>
            <a:srgbClr val="F698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1" name="Google Shape;1021;p37"/>
          <p:cNvSpPr/>
          <p:nvPr/>
        </p:nvSpPr>
        <p:spPr>
          <a:xfrm>
            <a:off x="1617909" y="4249843"/>
            <a:ext cx="444387" cy="162352"/>
          </a:xfrm>
          <a:custGeom>
            <a:avLst/>
            <a:gdLst/>
            <a:ahLst/>
            <a:cxnLst/>
            <a:rect l="l" t="t" r="r" b="b"/>
            <a:pathLst>
              <a:path w="13935" h="5091" extrusionOk="0">
                <a:moveTo>
                  <a:pt x="6682" y="0"/>
                </a:moveTo>
                <a:lnTo>
                  <a:pt x="0" y="127"/>
                </a:lnTo>
                <a:lnTo>
                  <a:pt x="444" y="4561"/>
                </a:lnTo>
                <a:cubicBezTo>
                  <a:pt x="2423" y="4914"/>
                  <a:pt x="4440" y="5091"/>
                  <a:pt x="6461" y="5091"/>
                </a:cubicBezTo>
                <a:cubicBezTo>
                  <a:pt x="8968" y="5091"/>
                  <a:pt x="11480" y="4819"/>
                  <a:pt x="13935" y="4276"/>
                </a:cubicBezTo>
                <a:cubicBezTo>
                  <a:pt x="12351" y="1995"/>
                  <a:pt x="9849" y="444"/>
                  <a:pt x="7031" y="64"/>
                </a:cubicBezTo>
                <a:lnTo>
                  <a:pt x="668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2" name="Google Shape;1022;p37"/>
          <p:cNvSpPr/>
          <p:nvPr/>
        </p:nvSpPr>
        <p:spPr>
          <a:xfrm>
            <a:off x="1632037" y="4387193"/>
            <a:ext cx="451467" cy="57593"/>
          </a:xfrm>
          <a:custGeom>
            <a:avLst/>
            <a:gdLst/>
            <a:ahLst/>
            <a:cxnLst/>
            <a:rect l="l" t="t" r="r" b="b"/>
            <a:pathLst>
              <a:path w="14157" h="1806" extrusionOk="0">
                <a:moveTo>
                  <a:pt x="13492" y="0"/>
                </a:moveTo>
                <a:cubicBezTo>
                  <a:pt x="11053" y="523"/>
                  <a:pt x="8558" y="787"/>
                  <a:pt x="6067" y="787"/>
                </a:cubicBezTo>
                <a:cubicBezTo>
                  <a:pt x="4030" y="787"/>
                  <a:pt x="1996" y="610"/>
                  <a:pt x="1" y="254"/>
                </a:cubicBezTo>
                <a:lnTo>
                  <a:pt x="1" y="254"/>
                </a:lnTo>
                <a:lnTo>
                  <a:pt x="127" y="1805"/>
                </a:lnTo>
                <a:lnTo>
                  <a:pt x="14157" y="1109"/>
                </a:lnTo>
                <a:cubicBezTo>
                  <a:pt x="13935" y="729"/>
                  <a:pt x="13713" y="349"/>
                  <a:pt x="13492" y="0"/>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3" name="Google Shape;1023;p37"/>
          <p:cNvSpPr/>
          <p:nvPr/>
        </p:nvSpPr>
        <p:spPr>
          <a:xfrm>
            <a:off x="1947142" y="4285177"/>
            <a:ext cx="58614" cy="76791"/>
          </a:xfrm>
          <a:custGeom>
            <a:avLst/>
            <a:gdLst/>
            <a:ahLst/>
            <a:cxnLst/>
            <a:rect l="l" t="t" r="r" b="b"/>
            <a:pathLst>
              <a:path w="1838" h="2408" extrusionOk="0">
                <a:moveTo>
                  <a:pt x="1837" y="1"/>
                </a:moveTo>
                <a:cubicBezTo>
                  <a:pt x="1267" y="64"/>
                  <a:pt x="792" y="444"/>
                  <a:pt x="475" y="887"/>
                </a:cubicBezTo>
                <a:cubicBezTo>
                  <a:pt x="190" y="1331"/>
                  <a:pt x="0" y="1901"/>
                  <a:pt x="127" y="2408"/>
                </a:cubicBezTo>
                <a:cubicBezTo>
                  <a:pt x="349" y="1932"/>
                  <a:pt x="570" y="1521"/>
                  <a:pt x="855" y="1109"/>
                </a:cubicBezTo>
                <a:cubicBezTo>
                  <a:pt x="1109" y="729"/>
                  <a:pt x="1425" y="381"/>
                  <a:pt x="1837" y="1"/>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4" name="Google Shape;1024;p37"/>
          <p:cNvSpPr/>
          <p:nvPr/>
        </p:nvSpPr>
        <p:spPr>
          <a:xfrm>
            <a:off x="1917835" y="4274079"/>
            <a:ext cx="52555" cy="78800"/>
          </a:xfrm>
          <a:custGeom>
            <a:avLst/>
            <a:gdLst/>
            <a:ahLst/>
            <a:cxnLst/>
            <a:rect l="l" t="t" r="r" b="b"/>
            <a:pathLst>
              <a:path w="1648" h="2471" extrusionOk="0">
                <a:moveTo>
                  <a:pt x="1648" y="0"/>
                </a:moveTo>
                <a:lnTo>
                  <a:pt x="1648" y="0"/>
                </a:lnTo>
                <a:cubicBezTo>
                  <a:pt x="1109" y="95"/>
                  <a:pt x="666" y="475"/>
                  <a:pt x="413" y="919"/>
                </a:cubicBezTo>
                <a:cubicBezTo>
                  <a:pt x="128" y="1394"/>
                  <a:pt x="1" y="1964"/>
                  <a:pt x="191" y="2471"/>
                </a:cubicBezTo>
                <a:cubicBezTo>
                  <a:pt x="349" y="1964"/>
                  <a:pt x="539" y="1552"/>
                  <a:pt x="793" y="1140"/>
                </a:cubicBezTo>
                <a:cubicBezTo>
                  <a:pt x="1014" y="760"/>
                  <a:pt x="1299" y="380"/>
                  <a:pt x="1648" y="0"/>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5" name="Google Shape;1025;p37"/>
          <p:cNvSpPr/>
          <p:nvPr/>
        </p:nvSpPr>
        <p:spPr>
          <a:xfrm>
            <a:off x="1891589" y="4253861"/>
            <a:ext cx="59634" cy="90950"/>
          </a:xfrm>
          <a:custGeom>
            <a:avLst/>
            <a:gdLst/>
            <a:ahLst/>
            <a:cxnLst/>
            <a:rect l="l" t="t" r="r" b="b"/>
            <a:pathLst>
              <a:path w="1870" h="2852" extrusionOk="0">
                <a:moveTo>
                  <a:pt x="1869" y="1"/>
                </a:moveTo>
                <a:cubicBezTo>
                  <a:pt x="1267" y="128"/>
                  <a:pt x="761" y="571"/>
                  <a:pt x="476" y="1078"/>
                </a:cubicBezTo>
                <a:cubicBezTo>
                  <a:pt x="159" y="1616"/>
                  <a:pt x="1" y="2249"/>
                  <a:pt x="191" y="2851"/>
                </a:cubicBezTo>
                <a:cubicBezTo>
                  <a:pt x="349" y="2281"/>
                  <a:pt x="539" y="1774"/>
                  <a:pt x="824" y="1299"/>
                </a:cubicBezTo>
                <a:cubicBezTo>
                  <a:pt x="1109" y="856"/>
                  <a:pt x="1457" y="444"/>
                  <a:pt x="1869" y="1"/>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6" name="Google Shape;1026;p37"/>
          <p:cNvSpPr/>
          <p:nvPr/>
        </p:nvSpPr>
        <p:spPr>
          <a:xfrm>
            <a:off x="586778" y="1567129"/>
            <a:ext cx="939256" cy="1105563"/>
          </a:xfrm>
          <a:custGeom>
            <a:avLst/>
            <a:gdLst/>
            <a:ahLst/>
            <a:cxnLst/>
            <a:rect l="l" t="t" r="r" b="b"/>
            <a:pathLst>
              <a:path w="29453" h="34668" extrusionOk="0">
                <a:moveTo>
                  <a:pt x="12634" y="1"/>
                </a:moveTo>
                <a:cubicBezTo>
                  <a:pt x="11107" y="1"/>
                  <a:pt x="9584" y="278"/>
                  <a:pt x="8171" y="835"/>
                </a:cubicBezTo>
                <a:cubicBezTo>
                  <a:pt x="4845" y="2134"/>
                  <a:pt x="2154" y="4952"/>
                  <a:pt x="1014" y="8309"/>
                </a:cubicBezTo>
                <a:cubicBezTo>
                  <a:pt x="570" y="9639"/>
                  <a:pt x="348" y="11032"/>
                  <a:pt x="253" y="12426"/>
                </a:cubicBezTo>
                <a:cubicBezTo>
                  <a:pt x="0" y="15656"/>
                  <a:pt x="412" y="18950"/>
                  <a:pt x="1267" y="22085"/>
                </a:cubicBezTo>
                <a:cubicBezTo>
                  <a:pt x="2470" y="26455"/>
                  <a:pt x="4719" y="30826"/>
                  <a:pt x="8646" y="33074"/>
                </a:cubicBezTo>
                <a:cubicBezTo>
                  <a:pt x="10483" y="34139"/>
                  <a:pt x="12597" y="34667"/>
                  <a:pt x="14713" y="34667"/>
                </a:cubicBezTo>
                <a:cubicBezTo>
                  <a:pt x="15806" y="34667"/>
                  <a:pt x="16899" y="34526"/>
                  <a:pt x="17956" y="34246"/>
                </a:cubicBezTo>
                <a:cubicBezTo>
                  <a:pt x="21028" y="33422"/>
                  <a:pt x="23784" y="31396"/>
                  <a:pt x="25557" y="28735"/>
                </a:cubicBezTo>
                <a:cubicBezTo>
                  <a:pt x="27141" y="26360"/>
                  <a:pt x="27964" y="23605"/>
                  <a:pt x="28566" y="20818"/>
                </a:cubicBezTo>
                <a:cubicBezTo>
                  <a:pt x="29104" y="18063"/>
                  <a:pt x="29452" y="15244"/>
                  <a:pt x="29009" y="12489"/>
                </a:cubicBezTo>
                <a:cubicBezTo>
                  <a:pt x="28566" y="9734"/>
                  <a:pt x="27236" y="7011"/>
                  <a:pt x="24987" y="5332"/>
                </a:cubicBezTo>
                <a:cubicBezTo>
                  <a:pt x="22929" y="3780"/>
                  <a:pt x="21028" y="1944"/>
                  <a:pt x="18495" y="1468"/>
                </a:cubicBezTo>
                <a:cubicBezTo>
                  <a:pt x="16705" y="492"/>
                  <a:pt x="14667" y="1"/>
                  <a:pt x="12634" y="1"/>
                </a:cubicBezTo>
                <a:close/>
              </a:path>
            </a:pathLst>
          </a:custGeom>
          <a:solidFill>
            <a:srgbClr val="DC78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7" name="Google Shape;1027;p37"/>
          <p:cNvSpPr/>
          <p:nvPr/>
        </p:nvSpPr>
        <p:spPr>
          <a:xfrm>
            <a:off x="296930" y="1256392"/>
            <a:ext cx="1542169" cy="1093827"/>
          </a:xfrm>
          <a:custGeom>
            <a:avLst/>
            <a:gdLst/>
            <a:ahLst/>
            <a:cxnLst/>
            <a:rect l="l" t="t" r="r" b="b"/>
            <a:pathLst>
              <a:path w="48359" h="34300" extrusionOk="0">
                <a:moveTo>
                  <a:pt x="18505" y="0"/>
                </a:moveTo>
                <a:cubicBezTo>
                  <a:pt x="18460" y="0"/>
                  <a:pt x="18414" y="1"/>
                  <a:pt x="18368" y="2"/>
                </a:cubicBezTo>
                <a:cubicBezTo>
                  <a:pt x="16911" y="33"/>
                  <a:pt x="15423" y="667"/>
                  <a:pt x="14536" y="1838"/>
                </a:cubicBezTo>
                <a:cubicBezTo>
                  <a:pt x="13871" y="2662"/>
                  <a:pt x="13523" y="3675"/>
                  <a:pt x="13206" y="4689"/>
                </a:cubicBezTo>
                <a:cubicBezTo>
                  <a:pt x="12694" y="4301"/>
                  <a:pt x="12073" y="4141"/>
                  <a:pt x="11424" y="4141"/>
                </a:cubicBezTo>
                <a:cubicBezTo>
                  <a:pt x="10427" y="4141"/>
                  <a:pt x="9363" y="4519"/>
                  <a:pt x="8519" y="5037"/>
                </a:cubicBezTo>
                <a:cubicBezTo>
                  <a:pt x="6207" y="6462"/>
                  <a:pt x="4940" y="9439"/>
                  <a:pt x="5542" y="12099"/>
                </a:cubicBezTo>
                <a:cubicBezTo>
                  <a:pt x="3864" y="12416"/>
                  <a:pt x="2217" y="13778"/>
                  <a:pt x="1394" y="15266"/>
                </a:cubicBezTo>
                <a:cubicBezTo>
                  <a:pt x="538" y="16755"/>
                  <a:pt x="380" y="18591"/>
                  <a:pt x="982" y="20206"/>
                </a:cubicBezTo>
                <a:cubicBezTo>
                  <a:pt x="1330" y="21188"/>
                  <a:pt x="1964" y="22043"/>
                  <a:pt x="2565" y="22898"/>
                </a:cubicBezTo>
                <a:cubicBezTo>
                  <a:pt x="1045" y="23722"/>
                  <a:pt x="0" y="25717"/>
                  <a:pt x="190" y="27427"/>
                </a:cubicBezTo>
                <a:cubicBezTo>
                  <a:pt x="348" y="29169"/>
                  <a:pt x="1647" y="30721"/>
                  <a:pt x="3325" y="31196"/>
                </a:cubicBezTo>
                <a:cubicBezTo>
                  <a:pt x="3104" y="32082"/>
                  <a:pt x="3705" y="33032"/>
                  <a:pt x="4434" y="33571"/>
                </a:cubicBezTo>
                <a:cubicBezTo>
                  <a:pt x="5130" y="34109"/>
                  <a:pt x="6081" y="34299"/>
                  <a:pt x="6967" y="34299"/>
                </a:cubicBezTo>
                <a:cubicBezTo>
                  <a:pt x="7284" y="34299"/>
                  <a:pt x="7632" y="34267"/>
                  <a:pt x="7949" y="34204"/>
                </a:cubicBezTo>
                <a:cubicBezTo>
                  <a:pt x="8202" y="34109"/>
                  <a:pt x="8456" y="33982"/>
                  <a:pt x="8677" y="33887"/>
                </a:cubicBezTo>
                <a:cubicBezTo>
                  <a:pt x="9437" y="33507"/>
                  <a:pt x="10356" y="33412"/>
                  <a:pt x="10609" y="32621"/>
                </a:cubicBezTo>
                <a:cubicBezTo>
                  <a:pt x="11401" y="32304"/>
                  <a:pt x="12034" y="31639"/>
                  <a:pt x="12478" y="30911"/>
                </a:cubicBezTo>
                <a:cubicBezTo>
                  <a:pt x="13966" y="28567"/>
                  <a:pt x="14061" y="25527"/>
                  <a:pt x="13301" y="22867"/>
                </a:cubicBezTo>
                <a:lnTo>
                  <a:pt x="13301" y="22867"/>
                </a:lnTo>
                <a:cubicBezTo>
                  <a:pt x="14375" y="23940"/>
                  <a:pt x="15938" y="24600"/>
                  <a:pt x="17467" y="24600"/>
                </a:cubicBezTo>
                <a:cubicBezTo>
                  <a:pt x="17923" y="24600"/>
                  <a:pt x="18376" y="24542"/>
                  <a:pt x="18812" y="24418"/>
                </a:cubicBezTo>
                <a:cubicBezTo>
                  <a:pt x="20712" y="23880"/>
                  <a:pt x="22263" y="22265"/>
                  <a:pt x="22738" y="20333"/>
                </a:cubicBezTo>
                <a:cubicBezTo>
                  <a:pt x="23404" y="21948"/>
                  <a:pt x="24797" y="23025"/>
                  <a:pt x="26539" y="23183"/>
                </a:cubicBezTo>
                <a:cubicBezTo>
                  <a:pt x="26671" y="23196"/>
                  <a:pt x="26803" y="23202"/>
                  <a:pt x="26935" y="23202"/>
                </a:cubicBezTo>
                <a:cubicBezTo>
                  <a:pt x="28518" y="23202"/>
                  <a:pt x="30096" y="22343"/>
                  <a:pt x="30972" y="20998"/>
                </a:cubicBezTo>
                <a:lnTo>
                  <a:pt x="30972" y="20998"/>
                </a:lnTo>
                <a:cubicBezTo>
                  <a:pt x="30814" y="22328"/>
                  <a:pt x="31352" y="23563"/>
                  <a:pt x="32303" y="24482"/>
                </a:cubicBezTo>
                <a:cubicBezTo>
                  <a:pt x="32588" y="24735"/>
                  <a:pt x="32904" y="24957"/>
                  <a:pt x="33253" y="25083"/>
                </a:cubicBezTo>
                <a:cubicBezTo>
                  <a:pt x="33633" y="25242"/>
                  <a:pt x="34044" y="25242"/>
                  <a:pt x="34456" y="25242"/>
                </a:cubicBezTo>
                <a:cubicBezTo>
                  <a:pt x="35248" y="25210"/>
                  <a:pt x="36071" y="25052"/>
                  <a:pt x="36641" y="24482"/>
                </a:cubicBezTo>
                <a:lnTo>
                  <a:pt x="36641" y="24482"/>
                </a:lnTo>
                <a:cubicBezTo>
                  <a:pt x="36071" y="26034"/>
                  <a:pt x="36103" y="28029"/>
                  <a:pt x="36831" y="29517"/>
                </a:cubicBezTo>
                <a:cubicBezTo>
                  <a:pt x="37560" y="30974"/>
                  <a:pt x="39016" y="32114"/>
                  <a:pt x="40663" y="32272"/>
                </a:cubicBezTo>
                <a:cubicBezTo>
                  <a:pt x="40785" y="32284"/>
                  <a:pt x="40906" y="32290"/>
                  <a:pt x="41026" y="32290"/>
                </a:cubicBezTo>
                <a:cubicBezTo>
                  <a:pt x="42775" y="32290"/>
                  <a:pt x="44301" y="31027"/>
                  <a:pt x="45160" y="29485"/>
                </a:cubicBezTo>
                <a:cubicBezTo>
                  <a:pt x="46110" y="27839"/>
                  <a:pt x="46047" y="25622"/>
                  <a:pt x="44875" y="24133"/>
                </a:cubicBezTo>
                <a:cubicBezTo>
                  <a:pt x="46934" y="22993"/>
                  <a:pt x="48359" y="20713"/>
                  <a:pt x="48295" y="18370"/>
                </a:cubicBezTo>
                <a:cubicBezTo>
                  <a:pt x="48200" y="15994"/>
                  <a:pt x="46554" y="13714"/>
                  <a:pt x="44273" y="13049"/>
                </a:cubicBezTo>
                <a:cubicBezTo>
                  <a:pt x="45002" y="10579"/>
                  <a:pt x="43862" y="7729"/>
                  <a:pt x="41677" y="6304"/>
                </a:cubicBezTo>
                <a:cubicBezTo>
                  <a:pt x="40508" y="5548"/>
                  <a:pt x="39117" y="5193"/>
                  <a:pt x="37714" y="5193"/>
                </a:cubicBezTo>
                <a:cubicBezTo>
                  <a:pt x="36530" y="5193"/>
                  <a:pt x="35338" y="5446"/>
                  <a:pt x="34266" y="5924"/>
                </a:cubicBezTo>
                <a:cubicBezTo>
                  <a:pt x="34424" y="5100"/>
                  <a:pt x="33854" y="4435"/>
                  <a:pt x="33284" y="3834"/>
                </a:cubicBezTo>
                <a:cubicBezTo>
                  <a:pt x="32144" y="2567"/>
                  <a:pt x="30687" y="1522"/>
                  <a:pt x="29009" y="1300"/>
                </a:cubicBezTo>
                <a:cubicBezTo>
                  <a:pt x="28817" y="1275"/>
                  <a:pt x="28623" y="1262"/>
                  <a:pt x="28428" y="1262"/>
                </a:cubicBezTo>
                <a:cubicBezTo>
                  <a:pt x="26918" y="1262"/>
                  <a:pt x="25382" y="2012"/>
                  <a:pt x="24765" y="3359"/>
                </a:cubicBezTo>
                <a:cubicBezTo>
                  <a:pt x="24354" y="2409"/>
                  <a:pt x="23372" y="1775"/>
                  <a:pt x="22517" y="1237"/>
                </a:cubicBezTo>
                <a:cubicBezTo>
                  <a:pt x="21290" y="470"/>
                  <a:pt x="19914" y="0"/>
                  <a:pt x="18505"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8" name="Google Shape;1028;p37"/>
          <p:cNvSpPr/>
          <p:nvPr/>
        </p:nvSpPr>
        <p:spPr>
          <a:xfrm>
            <a:off x="1417927" y="2149472"/>
            <a:ext cx="223230" cy="269662"/>
          </a:xfrm>
          <a:custGeom>
            <a:avLst/>
            <a:gdLst/>
            <a:ahLst/>
            <a:cxnLst/>
            <a:rect l="l" t="t" r="r" b="b"/>
            <a:pathLst>
              <a:path w="7000" h="8456" extrusionOk="0">
                <a:moveTo>
                  <a:pt x="4046" y="1"/>
                </a:moveTo>
                <a:cubicBezTo>
                  <a:pt x="2952" y="1"/>
                  <a:pt x="1808" y="460"/>
                  <a:pt x="1141" y="1322"/>
                </a:cubicBezTo>
                <a:cubicBezTo>
                  <a:pt x="634" y="1987"/>
                  <a:pt x="381" y="2811"/>
                  <a:pt x="222" y="3634"/>
                </a:cubicBezTo>
                <a:cubicBezTo>
                  <a:pt x="64" y="4616"/>
                  <a:pt x="1" y="5661"/>
                  <a:pt x="349" y="6611"/>
                </a:cubicBezTo>
                <a:cubicBezTo>
                  <a:pt x="729" y="7561"/>
                  <a:pt x="1553" y="8353"/>
                  <a:pt x="2566" y="8448"/>
                </a:cubicBezTo>
                <a:cubicBezTo>
                  <a:pt x="2624" y="8453"/>
                  <a:pt x="2681" y="8455"/>
                  <a:pt x="2739" y="8455"/>
                </a:cubicBezTo>
                <a:cubicBezTo>
                  <a:pt x="3409" y="8455"/>
                  <a:pt x="4070" y="8125"/>
                  <a:pt x="4624" y="7688"/>
                </a:cubicBezTo>
                <a:cubicBezTo>
                  <a:pt x="5543" y="6927"/>
                  <a:pt x="6081" y="5819"/>
                  <a:pt x="6493" y="4679"/>
                </a:cubicBezTo>
                <a:cubicBezTo>
                  <a:pt x="6778" y="3951"/>
                  <a:pt x="7000" y="3159"/>
                  <a:pt x="6905" y="2367"/>
                </a:cubicBezTo>
                <a:cubicBezTo>
                  <a:pt x="6762" y="751"/>
                  <a:pt x="5444" y="1"/>
                  <a:pt x="4046" y="1"/>
                </a:cubicBezTo>
                <a:close/>
              </a:path>
            </a:pathLst>
          </a:custGeom>
          <a:solidFill>
            <a:srgbClr val="DC78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9" name="Google Shape;1029;p37"/>
          <p:cNvSpPr/>
          <p:nvPr/>
        </p:nvSpPr>
        <p:spPr>
          <a:xfrm>
            <a:off x="1477529" y="2200528"/>
            <a:ext cx="127273" cy="178106"/>
          </a:xfrm>
          <a:custGeom>
            <a:avLst/>
            <a:gdLst/>
            <a:ahLst/>
            <a:cxnLst/>
            <a:rect l="l" t="t" r="r" b="b"/>
            <a:pathLst>
              <a:path w="3991" h="5585" extrusionOk="0">
                <a:moveTo>
                  <a:pt x="2342" y="0"/>
                </a:moveTo>
                <a:cubicBezTo>
                  <a:pt x="2301" y="0"/>
                  <a:pt x="2259" y="2"/>
                  <a:pt x="2217" y="6"/>
                </a:cubicBezTo>
                <a:cubicBezTo>
                  <a:pt x="1552" y="69"/>
                  <a:pt x="982" y="544"/>
                  <a:pt x="634" y="1115"/>
                </a:cubicBezTo>
                <a:cubicBezTo>
                  <a:pt x="285" y="1685"/>
                  <a:pt x="127" y="2350"/>
                  <a:pt x="0" y="3015"/>
                </a:cubicBezTo>
                <a:cubicBezTo>
                  <a:pt x="289" y="2798"/>
                  <a:pt x="650" y="2600"/>
                  <a:pt x="1001" y="2600"/>
                </a:cubicBezTo>
                <a:cubicBezTo>
                  <a:pt x="1113" y="2600"/>
                  <a:pt x="1223" y="2620"/>
                  <a:pt x="1330" y="2666"/>
                </a:cubicBezTo>
                <a:cubicBezTo>
                  <a:pt x="1520" y="2761"/>
                  <a:pt x="1647" y="2951"/>
                  <a:pt x="1742" y="3141"/>
                </a:cubicBezTo>
                <a:cubicBezTo>
                  <a:pt x="1964" y="3648"/>
                  <a:pt x="1900" y="4250"/>
                  <a:pt x="1552" y="4661"/>
                </a:cubicBezTo>
                <a:cubicBezTo>
                  <a:pt x="1286" y="4975"/>
                  <a:pt x="873" y="5160"/>
                  <a:pt x="468" y="5160"/>
                </a:cubicBezTo>
                <a:cubicBezTo>
                  <a:pt x="341" y="5160"/>
                  <a:pt x="216" y="5142"/>
                  <a:pt x="95" y="5105"/>
                </a:cubicBezTo>
                <a:lnTo>
                  <a:pt x="95" y="5105"/>
                </a:lnTo>
                <a:cubicBezTo>
                  <a:pt x="95" y="5105"/>
                  <a:pt x="455" y="5584"/>
                  <a:pt x="1123" y="5584"/>
                </a:cubicBezTo>
                <a:cubicBezTo>
                  <a:pt x="1484" y="5584"/>
                  <a:pt x="1936" y="5444"/>
                  <a:pt x="2470" y="5010"/>
                </a:cubicBezTo>
                <a:cubicBezTo>
                  <a:pt x="3991" y="3775"/>
                  <a:pt x="3674" y="1083"/>
                  <a:pt x="3674" y="1083"/>
                </a:cubicBezTo>
                <a:cubicBezTo>
                  <a:pt x="3614" y="458"/>
                  <a:pt x="2995" y="0"/>
                  <a:pt x="2342" y="0"/>
                </a:cubicBezTo>
                <a:close/>
              </a:path>
            </a:pathLst>
          </a:custGeom>
          <a:solidFill>
            <a:srgbClr val="FCAF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0" name="Google Shape;1030;p37"/>
          <p:cNvSpPr/>
          <p:nvPr/>
        </p:nvSpPr>
        <p:spPr>
          <a:xfrm>
            <a:off x="1460341" y="2194054"/>
            <a:ext cx="135373" cy="172812"/>
          </a:xfrm>
          <a:custGeom>
            <a:avLst/>
            <a:gdLst/>
            <a:ahLst/>
            <a:cxnLst/>
            <a:rect l="l" t="t" r="r" b="b"/>
            <a:pathLst>
              <a:path w="4245" h="5419" extrusionOk="0">
                <a:moveTo>
                  <a:pt x="2760" y="0"/>
                </a:moveTo>
                <a:cubicBezTo>
                  <a:pt x="2652" y="0"/>
                  <a:pt x="2544" y="7"/>
                  <a:pt x="2439" y="19"/>
                </a:cubicBezTo>
                <a:cubicBezTo>
                  <a:pt x="2186" y="82"/>
                  <a:pt x="1901" y="209"/>
                  <a:pt x="1679" y="367"/>
                </a:cubicBezTo>
                <a:cubicBezTo>
                  <a:pt x="1204" y="684"/>
                  <a:pt x="856" y="1159"/>
                  <a:pt x="634" y="1634"/>
                </a:cubicBezTo>
                <a:cubicBezTo>
                  <a:pt x="444" y="2141"/>
                  <a:pt x="286" y="2648"/>
                  <a:pt x="191" y="3123"/>
                </a:cubicBezTo>
                <a:lnTo>
                  <a:pt x="1" y="3978"/>
                </a:lnTo>
                <a:lnTo>
                  <a:pt x="698" y="3503"/>
                </a:lnTo>
                <a:cubicBezTo>
                  <a:pt x="1000" y="3283"/>
                  <a:pt x="1327" y="3110"/>
                  <a:pt x="1552" y="3110"/>
                </a:cubicBezTo>
                <a:cubicBezTo>
                  <a:pt x="1587" y="3110"/>
                  <a:pt x="1618" y="3114"/>
                  <a:pt x="1648" y="3123"/>
                </a:cubicBezTo>
                <a:cubicBezTo>
                  <a:pt x="1901" y="3186"/>
                  <a:pt x="2123" y="3534"/>
                  <a:pt x="2154" y="3883"/>
                </a:cubicBezTo>
                <a:cubicBezTo>
                  <a:pt x="2186" y="4263"/>
                  <a:pt x="2091" y="4643"/>
                  <a:pt x="1774" y="4928"/>
                </a:cubicBezTo>
                <a:cubicBezTo>
                  <a:pt x="1531" y="5171"/>
                  <a:pt x="1196" y="5322"/>
                  <a:pt x="828" y="5322"/>
                </a:cubicBezTo>
                <a:cubicBezTo>
                  <a:pt x="764" y="5322"/>
                  <a:pt x="700" y="5317"/>
                  <a:pt x="634" y="5308"/>
                </a:cubicBezTo>
                <a:lnTo>
                  <a:pt x="634" y="5308"/>
                </a:lnTo>
                <a:cubicBezTo>
                  <a:pt x="797" y="5383"/>
                  <a:pt x="974" y="5418"/>
                  <a:pt x="1154" y="5418"/>
                </a:cubicBezTo>
                <a:cubicBezTo>
                  <a:pt x="1431" y="5418"/>
                  <a:pt x="1715" y="5335"/>
                  <a:pt x="1964" y="5181"/>
                </a:cubicBezTo>
                <a:cubicBezTo>
                  <a:pt x="2408" y="4896"/>
                  <a:pt x="2661" y="4389"/>
                  <a:pt x="2661" y="3883"/>
                </a:cubicBezTo>
                <a:cubicBezTo>
                  <a:pt x="2661" y="3629"/>
                  <a:pt x="2629" y="3344"/>
                  <a:pt x="2503" y="3123"/>
                </a:cubicBezTo>
                <a:cubicBezTo>
                  <a:pt x="2376" y="2869"/>
                  <a:pt x="2154" y="2616"/>
                  <a:pt x="1838" y="2521"/>
                </a:cubicBezTo>
                <a:cubicBezTo>
                  <a:pt x="1727" y="2488"/>
                  <a:pt x="1621" y="2474"/>
                  <a:pt x="1518" y="2474"/>
                </a:cubicBezTo>
                <a:cubicBezTo>
                  <a:pt x="1347" y="2474"/>
                  <a:pt x="1186" y="2513"/>
                  <a:pt x="1036" y="2565"/>
                </a:cubicBezTo>
                <a:lnTo>
                  <a:pt x="1036" y="2565"/>
                </a:lnTo>
                <a:cubicBezTo>
                  <a:pt x="1095" y="2334"/>
                  <a:pt x="1158" y="2107"/>
                  <a:pt x="1236" y="1888"/>
                </a:cubicBezTo>
                <a:cubicBezTo>
                  <a:pt x="1426" y="1476"/>
                  <a:pt x="1648" y="1096"/>
                  <a:pt x="1996" y="811"/>
                </a:cubicBezTo>
                <a:cubicBezTo>
                  <a:pt x="2283" y="576"/>
                  <a:pt x="2634" y="406"/>
                  <a:pt x="2978" y="406"/>
                </a:cubicBezTo>
                <a:cubicBezTo>
                  <a:pt x="3053" y="406"/>
                  <a:pt x="3127" y="414"/>
                  <a:pt x="3199" y="431"/>
                </a:cubicBezTo>
                <a:cubicBezTo>
                  <a:pt x="3643" y="494"/>
                  <a:pt x="4086" y="779"/>
                  <a:pt x="4213" y="1286"/>
                </a:cubicBezTo>
                <a:cubicBezTo>
                  <a:pt x="4245" y="747"/>
                  <a:pt x="3833" y="272"/>
                  <a:pt x="3294" y="82"/>
                </a:cubicBezTo>
                <a:cubicBezTo>
                  <a:pt x="3134" y="22"/>
                  <a:pt x="2948" y="0"/>
                  <a:pt x="2760"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1" name="Google Shape;1031;p37"/>
          <p:cNvSpPr/>
          <p:nvPr/>
        </p:nvSpPr>
        <p:spPr>
          <a:xfrm>
            <a:off x="491841" y="2149472"/>
            <a:ext cx="223230" cy="269662"/>
          </a:xfrm>
          <a:custGeom>
            <a:avLst/>
            <a:gdLst/>
            <a:ahLst/>
            <a:cxnLst/>
            <a:rect l="l" t="t" r="r" b="b"/>
            <a:pathLst>
              <a:path w="7000" h="8456" extrusionOk="0">
                <a:moveTo>
                  <a:pt x="2941" y="1"/>
                </a:moveTo>
                <a:cubicBezTo>
                  <a:pt x="1534" y="1"/>
                  <a:pt x="206" y="751"/>
                  <a:pt x="64" y="2367"/>
                </a:cubicBezTo>
                <a:cubicBezTo>
                  <a:pt x="0" y="3159"/>
                  <a:pt x="222" y="3951"/>
                  <a:pt x="475" y="4679"/>
                </a:cubicBezTo>
                <a:cubicBezTo>
                  <a:pt x="887" y="5819"/>
                  <a:pt x="1457" y="6927"/>
                  <a:pt x="2375" y="7688"/>
                </a:cubicBezTo>
                <a:cubicBezTo>
                  <a:pt x="2900" y="8125"/>
                  <a:pt x="3586" y="8455"/>
                  <a:pt x="4261" y="8455"/>
                </a:cubicBezTo>
                <a:cubicBezTo>
                  <a:pt x="4318" y="8455"/>
                  <a:pt x="4376" y="8453"/>
                  <a:pt x="4434" y="8448"/>
                </a:cubicBezTo>
                <a:cubicBezTo>
                  <a:pt x="5447" y="8353"/>
                  <a:pt x="6271" y="7561"/>
                  <a:pt x="6619" y="6611"/>
                </a:cubicBezTo>
                <a:cubicBezTo>
                  <a:pt x="6999" y="5661"/>
                  <a:pt x="6936" y="4616"/>
                  <a:pt x="6746" y="3634"/>
                </a:cubicBezTo>
                <a:cubicBezTo>
                  <a:pt x="6587" y="2811"/>
                  <a:pt x="6366" y="1987"/>
                  <a:pt x="5859" y="1322"/>
                </a:cubicBezTo>
                <a:cubicBezTo>
                  <a:pt x="5192" y="460"/>
                  <a:pt x="4042" y="1"/>
                  <a:pt x="2941" y="1"/>
                </a:cubicBezTo>
                <a:close/>
              </a:path>
            </a:pathLst>
          </a:custGeom>
          <a:solidFill>
            <a:srgbClr val="DC78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2" name="Google Shape;1032;p37"/>
          <p:cNvSpPr/>
          <p:nvPr/>
        </p:nvSpPr>
        <p:spPr>
          <a:xfrm>
            <a:off x="528196" y="2200528"/>
            <a:ext cx="127273" cy="178106"/>
          </a:xfrm>
          <a:custGeom>
            <a:avLst/>
            <a:gdLst/>
            <a:ahLst/>
            <a:cxnLst/>
            <a:rect l="l" t="t" r="r" b="b"/>
            <a:pathLst>
              <a:path w="3991" h="5585" extrusionOk="0">
                <a:moveTo>
                  <a:pt x="1622" y="0"/>
                </a:moveTo>
                <a:cubicBezTo>
                  <a:pt x="992" y="0"/>
                  <a:pt x="345" y="458"/>
                  <a:pt x="285" y="1083"/>
                </a:cubicBezTo>
                <a:cubicBezTo>
                  <a:pt x="285" y="1083"/>
                  <a:pt x="0" y="3775"/>
                  <a:pt x="1520" y="5010"/>
                </a:cubicBezTo>
                <a:cubicBezTo>
                  <a:pt x="2043" y="5444"/>
                  <a:pt x="2492" y="5584"/>
                  <a:pt x="2854" y="5584"/>
                </a:cubicBezTo>
                <a:cubicBezTo>
                  <a:pt x="3522" y="5584"/>
                  <a:pt x="3896" y="5105"/>
                  <a:pt x="3896" y="5105"/>
                </a:cubicBezTo>
                <a:lnTo>
                  <a:pt x="3896" y="5105"/>
                </a:lnTo>
                <a:cubicBezTo>
                  <a:pt x="3768" y="5142"/>
                  <a:pt x="3638" y="5160"/>
                  <a:pt x="3510" y="5160"/>
                </a:cubicBezTo>
                <a:cubicBezTo>
                  <a:pt x="3099" y="5160"/>
                  <a:pt x="2704" y="4975"/>
                  <a:pt x="2439" y="4661"/>
                </a:cubicBezTo>
                <a:cubicBezTo>
                  <a:pt x="2090" y="4250"/>
                  <a:pt x="1995" y="3648"/>
                  <a:pt x="2217" y="3141"/>
                </a:cubicBezTo>
                <a:cubicBezTo>
                  <a:pt x="2312" y="2951"/>
                  <a:pt x="2470" y="2761"/>
                  <a:pt x="2661" y="2666"/>
                </a:cubicBezTo>
                <a:cubicBezTo>
                  <a:pt x="2768" y="2620"/>
                  <a:pt x="2876" y="2600"/>
                  <a:pt x="2986" y="2600"/>
                </a:cubicBezTo>
                <a:cubicBezTo>
                  <a:pt x="3329" y="2600"/>
                  <a:pt x="3678" y="2798"/>
                  <a:pt x="3991" y="3015"/>
                </a:cubicBezTo>
                <a:cubicBezTo>
                  <a:pt x="3832" y="2350"/>
                  <a:pt x="3674" y="1685"/>
                  <a:pt x="3326" y="1115"/>
                </a:cubicBezTo>
                <a:cubicBezTo>
                  <a:pt x="2977" y="544"/>
                  <a:pt x="2407" y="69"/>
                  <a:pt x="1742" y="6"/>
                </a:cubicBezTo>
                <a:cubicBezTo>
                  <a:pt x="1702" y="2"/>
                  <a:pt x="1662" y="0"/>
                  <a:pt x="1622" y="0"/>
                </a:cubicBezTo>
                <a:close/>
              </a:path>
            </a:pathLst>
          </a:custGeom>
          <a:solidFill>
            <a:srgbClr val="FCAF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3" name="Google Shape;1033;p37"/>
          <p:cNvSpPr/>
          <p:nvPr/>
        </p:nvSpPr>
        <p:spPr>
          <a:xfrm>
            <a:off x="536264" y="2194054"/>
            <a:ext cx="135373" cy="172812"/>
          </a:xfrm>
          <a:custGeom>
            <a:avLst/>
            <a:gdLst/>
            <a:ahLst/>
            <a:cxnLst/>
            <a:rect l="l" t="t" r="r" b="b"/>
            <a:pathLst>
              <a:path w="4245" h="5419" extrusionOk="0">
                <a:moveTo>
                  <a:pt x="1493" y="0"/>
                </a:moveTo>
                <a:cubicBezTo>
                  <a:pt x="1312" y="0"/>
                  <a:pt x="1131" y="22"/>
                  <a:pt x="951" y="82"/>
                </a:cubicBezTo>
                <a:cubicBezTo>
                  <a:pt x="444" y="272"/>
                  <a:pt x="1" y="747"/>
                  <a:pt x="32" y="1286"/>
                </a:cubicBezTo>
                <a:cubicBezTo>
                  <a:pt x="191" y="779"/>
                  <a:pt x="634" y="494"/>
                  <a:pt x="1046" y="431"/>
                </a:cubicBezTo>
                <a:cubicBezTo>
                  <a:pt x="1124" y="414"/>
                  <a:pt x="1203" y="406"/>
                  <a:pt x="1281" y="406"/>
                </a:cubicBezTo>
                <a:cubicBezTo>
                  <a:pt x="1642" y="406"/>
                  <a:pt x="1989" y="576"/>
                  <a:pt x="2249" y="811"/>
                </a:cubicBezTo>
                <a:cubicBezTo>
                  <a:pt x="2598" y="1096"/>
                  <a:pt x="2851" y="1476"/>
                  <a:pt x="3009" y="1888"/>
                </a:cubicBezTo>
                <a:cubicBezTo>
                  <a:pt x="3105" y="2110"/>
                  <a:pt x="3176" y="2340"/>
                  <a:pt x="3239" y="2575"/>
                </a:cubicBezTo>
                <a:lnTo>
                  <a:pt x="3239" y="2575"/>
                </a:lnTo>
                <a:cubicBezTo>
                  <a:pt x="3099" y="2517"/>
                  <a:pt x="2923" y="2474"/>
                  <a:pt x="2735" y="2474"/>
                </a:cubicBezTo>
                <a:cubicBezTo>
                  <a:pt x="2628" y="2474"/>
                  <a:pt x="2518" y="2488"/>
                  <a:pt x="2408" y="2521"/>
                </a:cubicBezTo>
                <a:cubicBezTo>
                  <a:pt x="2122" y="2616"/>
                  <a:pt x="1901" y="2869"/>
                  <a:pt x="1774" y="3123"/>
                </a:cubicBezTo>
                <a:cubicBezTo>
                  <a:pt x="1647" y="3344"/>
                  <a:pt x="1584" y="3629"/>
                  <a:pt x="1584" y="3883"/>
                </a:cubicBezTo>
                <a:cubicBezTo>
                  <a:pt x="1584" y="4389"/>
                  <a:pt x="1869" y="4896"/>
                  <a:pt x="2281" y="5181"/>
                </a:cubicBezTo>
                <a:cubicBezTo>
                  <a:pt x="2530" y="5335"/>
                  <a:pt x="2826" y="5418"/>
                  <a:pt x="3112" y="5418"/>
                </a:cubicBezTo>
                <a:cubicBezTo>
                  <a:pt x="3298" y="5418"/>
                  <a:pt x="3480" y="5383"/>
                  <a:pt x="3643" y="5308"/>
                </a:cubicBezTo>
                <a:lnTo>
                  <a:pt x="3643" y="5308"/>
                </a:lnTo>
                <a:cubicBezTo>
                  <a:pt x="3577" y="5317"/>
                  <a:pt x="3512" y="5322"/>
                  <a:pt x="3447" y="5322"/>
                </a:cubicBezTo>
                <a:cubicBezTo>
                  <a:pt x="3072" y="5322"/>
                  <a:pt x="2714" y="5171"/>
                  <a:pt x="2471" y="4928"/>
                </a:cubicBezTo>
                <a:cubicBezTo>
                  <a:pt x="2186" y="4643"/>
                  <a:pt x="2059" y="4263"/>
                  <a:pt x="2091" y="3883"/>
                </a:cubicBezTo>
                <a:cubicBezTo>
                  <a:pt x="2122" y="3534"/>
                  <a:pt x="2344" y="3186"/>
                  <a:pt x="2598" y="3123"/>
                </a:cubicBezTo>
                <a:cubicBezTo>
                  <a:pt x="2619" y="3120"/>
                  <a:pt x="2641" y="3119"/>
                  <a:pt x="2664" y="3119"/>
                </a:cubicBezTo>
                <a:cubicBezTo>
                  <a:pt x="2910" y="3119"/>
                  <a:pt x="3229" y="3271"/>
                  <a:pt x="3548" y="3503"/>
                </a:cubicBezTo>
                <a:lnTo>
                  <a:pt x="4244" y="3978"/>
                </a:lnTo>
                <a:lnTo>
                  <a:pt x="4244" y="3978"/>
                </a:lnTo>
                <a:lnTo>
                  <a:pt x="4054" y="3123"/>
                </a:lnTo>
                <a:cubicBezTo>
                  <a:pt x="3959" y="2648"/>
                  <a:pt x="3833" y="2141"/>
                  <a:pt x="3611" y="1634"/>
                </a:cubicBezTo>
                <a:cubicBezTo>
                  <a:pt x="3389" y="1159"/>
                  <a:pt x="3041" y="684"/>
                  <a:pt x="2598" y="367"/>
                </a:cubicBezTo>
                <a:cubicBezTo>
                  <a:pt x="2344" y="209"/>
                  <a:pt x="2091" y="82"/>
                  <a:pt x="1806" y="19"/>
                </a:cubicBezTo>
                <a:cubicBezTo>
                  <a:pt x="1701" y="7"/>
                  <a:pt x="1597" y="0"/>
                  <a:pt x="1493"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4" name="Google Shape;1034;p37"/>
          <p:cNvSpPr/>
          <p:nvPr/>
        </p:nvSpPr>
        <p:spPr>
          <a:xfrm>
            <a:off x="1072526" y="2232003"/>
            <a:ext cx="65693" cy="290901"/>
          </a:xfrm>
          <a:custGeom>
            <a:avLst/>
            <a:gdLst/>
            <a:ahLst/>
            <a:cxnLst/>
            <a:rect l="l" t="t" r="r" b="b"/>
            <a:pathLst>
              <a:path w="2060" h="9122" extrusionOk="0">
                <a:moveTo>
                  <a:pt x="1838" y="1"/>
                </a:moveTo>
                <a:cubicBezTo>
                  <a:pt x="1648" y="698"/>
                  <a:pt x="1521" y="1426"/>
                  <a:pt x="1426" y="2123"/>
                </a:cubicBezTo>
                <a:cubicBezTo>
                  <a:pt x="1331" y="2851"/>
                  <a:pt x="1268" y="3579"/>
                  <a:pt x="1236" y="4308"/>
                </a:cubicBezTo>
                <a:cubicBezTo>
                  <a:pt x="1204" y="5005"/>
                  <a:pt x="1204" y="5733"/>
                  <a:pt x="1204" y="6461"/>
                </a:cubicBezTo>
                <a:cubicBezTo>
                  <a:pt x="1229" y="7017"/>
                  <a:pt x="1271" y="7554"/>
                  <a:pt x="1318" y="8100"/>
                </a:cubicBezTo>
                <a:lnTo>
                  <a:pt x="1318" y="8100"/>
                </a:lnTo>
                <a:cubicBezTo>
                  <a:pt x="1164" y="8008"/>
                  <a:pt x="1010" y="7915"/>
                  <a:pt x="856" y="7823"/>
                </a:cubicBezTo>
                <a:cubicBezTo>
                  <a:pt x="571" y="7601"/>
                  <a:pt x="286" y="7348"/>
                  <a:pt x="1" y="7063"/>
                </a:cubicBezTo>
                <a:lnTo>
                  <a:pt x="1" y="7063"/>
                </a:lnTo>
                <a:cubicBezTo>
                  <a:pt x="159" y="7411"/>
                  <a:pt x="349" y="7760"/>
                  <a:pt x="603" y="8076"/>
                </a:cubicBezTo>
                <a:cubicBezTo>
                  <a:pt x="729" y="8235"/>
                  <a:pt x="888" y="8393"/>
                  <a:pt x="1046" y="8520"/>
                </a:cubicBezTo>
                <a:cubicBezTo>
                  <a:pt x="1204" y="8646"/>
                  <a:pt x="1363" y="8773"/>
                  <a:pt x="1521" y="8868"/>
                </a:cubicBezTo>
                <a:lnTo>
                  <a:pt x="1964" y="9121"/>
                </a:lnTo>
                <a:lnTo>
                  <a:pt x="1996" y="8615"/>
                </a:lnTo>
                <a:cubicBezTo>
                  <a:pt x="2028" y="7886"/>
                  <a:pt x="2028" y="7158"/>
                  <a:pt x="2059" y="6461"/>
                </a:cubicBezTo>
                <a:cubicBezTo>
                  <a:pt x="2059" y="5733"/>
                  <a:pt x="2059" y="5036"/>
                  <a:pt x="2059" y="4308"/>
                </a:cubicBezTo>
                <a:cubicBezTo>
                  <a:pt x="2059" y="3579"/>
                  <a:pt x="2028" y="2883"/>
                  <a:pt x="1996" y="2154"/>
                </a:cubicBezTo>
                <a:cubicBezTo>
                  <a:pt x="1964" y="1426"/>
                  <a:pt x="1933" y="729"/>
                  <a:pt x="1838" y="1"/>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5" name="Google Shape;1035;p37"/>
          <p:cNvSpPr/>
          <p:nvPr/>
        </p:nvSpPr>
        <p:spPr>
          <a:xfrm>
            <a:off x="996788" y="2499656"/>
            <a:ext cx="215162" cy="93151"/>
          </a:xfrm>
          <a:custGeom>
            <a:avLst/>
            <a:gdLst/>
            <a:ahLst/>
            <a:cxnLst/>
            <a:rect l="l" t="t" r="r" b="b"/>
            <a:pathLst>
              <a:path w="6747" h="2921" extrusionOk="0">
                <a:moveTo>
                  <a:pt x="6746" y="0"/>
                </a:moveTo>
                <a:cubicBezTo>
                  <a:pt x="6176" y="475"/>
                  <a:pt x="5701" y="982"/>
                  <a:pt x="5163" y="1394"/>
                </a:cubicBezTo>
                <a:cubicBezTo>
                  <a:pt x="4624" y="1774"/>
                  <a:pt x="4023" y="2027"/>
                  <a:pt x="3453" y="2059"/>
                </a:cubicBezTo>
                <a:cubicBezTo>
                  <a:pt x="3393" y="2065"/>
                  <a:pt x="3333" y="2068"/>
                  <a:pt x="3273" y="2068"/>
                </a:cubicBezTo>
                <a:cubicBezTo>
                  <a:pt x="2757" y="2068"/>
                  <a:pt x="2218" y="1836"/>
                  <a:pt x="1679" y="1552"/>
                </a:cubicBezTo>
                <a:cubicBezTo>
                  <a:pt x="1078" y="1235"/>
                  <a:pt x="507" y="855"/>
                  <a:pt x="1" y="348"/>
                </a:cubicBezTo>
                <a:lnTo>
                  <a:pt x="1" y="348"/>
                </a:lnTo>
                <a:cubicBezTo>
                  <a:pt x="222" y="1045"/>
                  <a:pt x="729" y="1647"/>
                  <a:pt x="1299" y="2122"/>
                </a:cubicBezTo>
                <a:cubicBezTo>
                  <a:pt x="1830" y="2535"/>
                  <a:pt x="2525" y="2920"/>
                  <a:pt x="3309" y="2920"/>
                </a:cubicBezTo>
                <a:cubicBezTo>
                  <a:pt x="3367" y="2920"/>
                  <a:pt x="3425" y="2918"/>
                  <a:pt x="3484" y="2914"/>
                </a:cubicBezTo>
                <a:cubicBezTo>
                  <a:pt x="4339" y="2882"/>
                  <a:pt x="5068" y="2439"/>
                  <a:pt x="5606" y="1869"/>
                </a:cubicBezTo>
                <a:cubicBezTo>
                  <a:pt x="6145" y="1330"/>
                  <a:pt x="6493" y="697"/>
                  <a:pt x="6746"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6" name="Google Shape;1036;p37"/>
          <p:cNvSpPr/>
          <p:nvPr/>
        </p:nvSpPr>
        <p:spPr>
          <a:xfrm>
            <a:off x="895792" y="2271515"/>
            <a:ext cx="71752" cy="98094"/>
          </a:xfrm>
          <a:custGeom>
            <a:avLst/>
            <a:gdLst/>
            <a:ahLst/>
            <a:cxnLst/>
            <a:rect l="l" t="t" r="r" b="b"/>
            <a:pathLst>
              <a:path w="2250" h="3076" extrusionOk="0">
                <a:moveTo>
                  <a:pt x="1517" y="1"/>
                </a:moveTo>
                <a:cubicBezTo>
                  <a:pt x="1098" y="1"/>
                  <a:pt x="597" y="506"/>
                  <a:pt x="318" y="1232"/>
                </a:cubicBezTo>
                <a:cubicBezTo>
                  <a:pt x="1" y="2055"/>
                  <a:pt x="128" y="2879"/>
                  <a:pt x="571" y="3037"/>
                </a:cubicBezTo>
                <a:cubicBezTo>
                  <a:pt x="631" y="3063"/>
                  <a:pt x="695" y="3075"/>
                  <a:pt x="761" y="3075"/>
                </a:cubicBezTo>
                <a:cubicBezTo>
                  <a:pt x="1180" y="3075"/>
                  <a:pt x="1691" y="2573"/>
                  <a:pt x="1964" y="1834"/>
                </a:cubicBezTo>
                <a:cubicBezTo>
                  <a:pt x="2249" y="1010"/>
                  <a:pt x="2154" y="219"/>
                  <a:pt x="1679" y="29"/>
                </a:cubicBezTo>
                <a:cubicBezTo>
                  <a:pt x="1627" y="10"/>
                  <a:pt x="1573" y="1"/>
                  <a:pt x="1517" y="1"/>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7" name="Google Shape;1037;p37"/>
          <p:cNvSpPr/>
          <p:nvPr/>
        </p:nvSpPr>
        <p:spPr>
          <a:xfrm>
            <a:off x="1241193" y="2278563"/>
            <a:ext cx="66682" cy="90759"/>
          </a:xfrm>
          <a:custGeom>
            <a:avLst/>
            <a:gdLst/>
            <a:ahLst/>
            <a:cxnLst/>
            <a:rect l="l" t="t" r="r" b="b"/>
            <a:pathLst>
              <a:path w="2091" h="2846" extrusionOk="0">
                <a:moveTo>
                  <a:pt x="1393" y="0"/>
                </a:moveTo>
                <a:cubicBezTo>
                  <a:pt x="1004" y="0"/>
                  <a:pt x="535" y="472"/>
                  <a:pt x="286" y="1138"/>
                </a:cubicBezTo>
                <a:cubicBezTo>
                  <a:pt x="1" y="1898"/>
                  <a:pt x="127" y="2658"/>
                  <a:pt x="539" y="2816"/>
                </a:cubicBezTo>
                <a:cubicBezTo>
                  <a:pt x="590" y="2836"/>
                  <a:pt x="643" y="2845"/>
                  <a:pt x="698" y="2845"/>
                </a:cubicBezTo>
                <a:cubicBezTo>
                  <a:pt x="1088" y="2845"/>
                  <a:pt x="1556" y="2374"/>
                  <a:pt x="1806" y="1708"/>
                </a:cubicBezTo>
                <a:cubicBezTo>
                  <a:pt x="2091" y="916"/>
                  <a:pt x="1996" y="188"/>
                  <a:pt x="1552" y="29"/>
                </a:cubicBezTo>
                <a:cubicBezTo>
                  <a:pt x="1501" y="10"/>
                  <a:pt x="1448" y="0"/>
                  <a:pt x="1393"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8" name="Google Shape;1038;p37"/>
          <p:cNvSpPr/>
          <p:nvPr/>
        </p:nvSpPr>
        <p:spPr>
          <a:xfrm>
            <a:off x="818044" y="2100266"/>
            <a:ext cx="178775" cy="143888"/>
          </a:xfrm>
          <a:custGeom>
            <a:avLst/>
            <a:gdLst/>
            <a:ahLst/>
            <a:cxnLst/>
            <a:rect l="l" t="t" r="r" b="b"/>
            <a:pathLst>
              <a:path w="5606" h="4512" extrusionOk="0">
                <a:moveTo>
                  <a:pt x="3871" y="0"/>
                </a:moveTo>
                <a:cubicBezTo>
                  <a:pt x="3763" y="0"/>
                  <a:pt x="3655" y="5"/>
                  <a:pt x="3547" y="15"/>
                </a:cubicBezTo>
                <a:cubicBezTo>
                  <a:pt x="3199" y="47"/>
                  <a:pt x="2882" y="173"/>
                  <a:pt x="2597" y="363"/>
                </a:cubicBezTo>
                <a:cubicBezTo>
                  <a:pt x="2312" y="585"/>
                  <a:pt x="2059" y="838"/>
                  <a:pt x="1805" y="1060"/>
                </a:cubicBezTo>
                <a:cubicBezTo>
                  <a:pt x="1520" y="1282"/>
                  <a:pt x="1299" y="1503"/>
                  <a:pt x="1077" y="1757"/>
                </a:cubicBezTo>
                <a:cubicBezTo>
                  <a:pt x="887" y="2042"/>
                  <a:pt x="697" y="2327"/>
                  <a:pt x="539" y="2612"/>
                </a:cubicBezTo>
                <a:cubicBezTo>
                  <a:pt x="380" y="2897"/>
                  <a:pt x="254" y="3182"/>
                  <a:pt x="159" y="3498"/>
                </a:cubicBezTo>
                <a:cubicBezTo>
                  <a:pt x="64" y="3815"/>
                  <a:pt x="0" y="4132"/>
                  <a:pt x="0" y="4449"/>
                </a:cubicBezTo>
                <a:lnTo>
                  <a:pt x="222" y="4512"/>
                </a:lnTo>
                <a:cubicBezTo>
                  <a:pt x="507" y="4005"/>
                  <a:pt x="919" y="3625"/>
                  <a:pt x="1362" y="3277"/>
                </a:cubicBezTo>
                <a:cubicBezTo>
                  <a:pt x="1584" y="3118"/>
                  <a:pt x="1805" y="2960"/>
                  <a:pt x="2027" y="2833"/>
                </a:cubicBezTo>
                <a:cubicBezTo>
                  <a:pt x="2249" y="2707"/>
                  <a:pt x="2502" y="2580"/>
                  <a:pt x="2724" y="2485"/>
                </a:cubicBezTo>
                <a:cubicBezTo>
                  <a:pt x="2977" y="2390"/>
                  <a:pt x="3231" y="2358"/>
                  <a:pt x="3484" y="2327"/>
                </a:cubicBezTo>
                <a:cubicBezTo>
                  <a:pt x="3737" y="2263"/>
                  <a:pt x="3959" y="2200"/>
                  <a:pt x="4149" y="2073"/>
                </a:cubicBezTo>
                <a:cubicBezTo>
                  <a:pt x="4592" y="1820"/>
                  <a:pt x="5004" y="1503"/>
                  <a:pt x="5606" y="933"/>
                </a:cubicBezTo>
                <a:lnTo>
                  <a:pt x="5606" y="712"/>
                </a:lnTo>
                <a:cubicBezTo>
                  <a:pt x="5093" y="172"/>
                  <a:pt x="4489" y="0"/>
                  <a:pt x="3871"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9" name="Google Shape;1039;p37"/>
          <p:cNvSpPr/>
          <p:nvPr/>
        </p:nvSpPr>
        <p:spPr>
          <a:xfrm>
            <a:off x="1195749" y="2088179"/>
            <a:ext cx="179796" cy="143856"/>
          </a:xfrm>
          <a:custGeom>
            <a:avLst/>
            <a:gdLst/>
            <a:ahLst/>
            <a:cxnLst/>
            <a:rect l="l" t="t" r="r" b="b"/>
            <a:pathLst>
              <a:path w="5638" h="4511" extrusionOk="0">
                <a:moveTo>
                  <a:pt x="1776" y="1"/>
                </a:moveTo>
                <a:cubicBezTo>
                  <a:pt x="1162" y="1"/>
                  <a:pt x="522" y="189"/>
                  <a:pt x="1" y="711"/>
                </a:cubicBezTo>
                <a:lnTo>
                  <a:pt x="32" y="932"/>
                </a:lnTo>
                <a:cubicBezTo>
                  <a:pt x="602" y="1502"/>
                  <a:pt x="1014" y="1819"/>
                  <a:pt x="1457" y="2072"/>
                </a:cubicBezTo>
                <a:cubicBezTo>
                  <a:pt x="1679" y="2231"/>
                  <a:pt x="1901" y="2294"/>
                  <a:pt x="2154" y="2326"/>
                </a:cubicBezTo>
                <a:cubicBezTo>
                  <a:pt x="2376" y="2357"/>
                  <a:pt x="2661" y="2421"/>
                  <a:pt x="2882" y="2516"/>
                </a:cubicBezTo>
                <a:cubicBezTo>
                  <a:pt x="3136" y="2611"/>
                  <a:pt x="3357" y="2737"/>
                  <a:pt x="3579" y="2864"/>
                </a:cubicBezTo>
                <a:cubicBezTo>
                  <a:pt x="3833" y="2991"/>
                  <a:pt x="4054" y="3149"/>
                  <a:pt x="4244" y="3307"/>
                </a:cubicBezTo>
                <a:cubicBezTo>
                  <a:pt x="4688" y="3624"/>
                  <a:pt x="5131" y="4004"/>
                  <a:pt x="5416" y="4511"/>
                </a:cubicBezTo>
                <a:lnTo>
                  <a:pt x="5606" y="4479"/>
                </a:lnTo>
                <a:cubicBezTo>
                  <a:pt x="5638" y="4162"/>
                  <a:pt x="5574" y="3814"/>
                  <a:pt x="5479" y="3497"/>
                </a:cubicBezTo>
                <a:cubicBezTo>
                  <a:pt x="5384" y="3212"/>
                  <a:pt x="5226" y="2896"/>
                  <a:pt x="5099" y="2611"/>
                </a:cubicBezTo>
                <a:cubicBezTo>
                  <a:pt x="4941" y="2326"/>
                  <a:pt x="4751" y="2041"/>
                  <a:pt x="4529" y="1787"/>
                </a:cubicBezTo>
                <a:cubicBezTo>
                  <a:pt x="4308" y="1534"/>
                  <a:pt x="4086" y="1281"/>
                  <a:pt x="3833" y="1059"/>
                </a:cubicBezTo>
                <a:cubicBezTo>
                  <a:pt x="3579" y="837"/>
                  <a:pt x="3326" y="616"/>
                  <a:pt x="3041" y="394"/>
                </a:cubicBezTo>
                <a:cubicBezTo>
                  <a:pt x="2756" y="172"/>
                  <a:pt x="2407" y="46"/>
                  <a:pt x="2059" y="14"/>
                </a:cubicBezTo>
                <a:cubicBezTo>
                  <a:pt x="1966" y="5"/>
                  <a:pt x="1871" y="1"/>
                  <a:pt x="1776" y="1"/>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0" name="Google Shape;1040;p37"/>
          <p:cNvSpPr/>
          <p:nvPr/>
        </p:nvSpPr>
        <p:spPr>
          <a:xfrm>
            <a:off x="860458" y="2418847"/>
            <a:ext cx="108107" cy="63652"/>
          </a:xfrm>
          <a:custGeom>
            <a:avLst/>
            <a:gdLst/>
            <a:ahLst/>
            <a:cxnLst/>
            <a:rect l="l" t="t" r="r" b="b"/>
            <a:pathLst>
              <a:path w="3390" h="1996" extrusionOk="0">
                <a:moveTo>
                  <a:pt x="1679" y="1"/>
                </a:moveTo>
                <a:cubicBezTo>
                  <a:pt x="760" y="1"/>
                  <a:pt x="0" y="444"/>
                  <a:pt x="0" y="1014"/>
                </a:cubicBezTo>
                <a:cubicBezTo>
                  <a:pt x="0" y="1552"/>
                  <a:pt x="760" y="1996"/>
                  <a:pt x="1679" y="1996"/>
                </a:cubicBezTo>
                <a:cubicBezTo>
                  <a:pt x="2629" y="1996"/>
                  <a:pt x="3389" y="1552"/>
                  <a:pt x="3389" y="1014"/>
                </a:cubicBezTo>
                <a:cubicBezTo>
                  <a:pt x="3389" y="444"/>
                  <a:pt x="2629" y="1"/>
                  <a:pt x="1679" y="1"/>
                </a:cubicBezTo>
                <a:close/>
              </a:path>
            </a:pathLst>
          </a:custGeom>
          <a:solidFill>
            <a:srgbClr val="FCAF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1" name="Google Shape;1041;p37"/>
          <p:cNvSpPr/>
          <p:nvPr/>
        </p:nvSpPr>
        <p:spPr>
          <a:xfrm>
            <a:off x="1229074" y="2418847"/>
            <a:ext cx="109096" cy="63652"/>
          </a:xfrm>
          <a:custGeom>
            <a:avLst/>
            <a:gdLst/>
            <a:ahLst/>
            <a:cxnLst/>
            <a:rect l="l" t="t" r="r" b="b"/>
            <a:pathLst>
              <a:path w="3421" h="1996" extrusionOk="0">
                <a:moveTo>
                  <a:pt x="1711" y="1"/>
                </a:moveTo>
                <a:cubicBezTo>
                  <a:pt x="761" y="1"/>
                  <a:pt x="1" y="444"/>
                  <a:pt x="1" y="1014"/>
                </a:cubicBezTo>
                <a:cubicBezTo>
                  <a:pt x="1" y="1552"/>
                  <a:pt x="761" y="1996"/>
                  <a:pt x="1711" y="1996"/>
                </a:cubicBezTo>
                <a:cubicBezTo>
                  <a:pt x="2661" y="1996"/>
                  <a:pt x="3421" y="1552"/>
                  <a:pt x="3421" y="1014"/>
                </a:cubicBezTo>
                <a:cubicBezTo>
                  <a:pt x="3421" y="444"/>
                  <a:pt x="2661" y="1"/>
                  <a:pt x="1711" y="1"/>
                </a:cubicBezTo>
                <a:close/>
              </a:path>
            </a:pathLst>
          </a:custGeom>
          <a:solidFill>
            <a:srgbClr val="FCAF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2" name="Google Shape;1042;p37"/>
          <p:cNvSpPr/>
          <p:nvPr/>
        </p:nvSpPr>
        <p:spPr>
          <a:xfrm>
            <a:off x="1049625" y="1541393"/>
            <a:ext cx="247466" cy="117004"/>
          </a:xfrm>
          <a:custGeom>
            <a:avLst/>
            <a:gdLst/>
            <a:ahLst/>
            <a:cxnLst/>
            <a:rect l="l" t="t" r="r" b="b"/>
            <a:pathLst>
              <a:path w="7760" h="3669" extrusionOk="0">
                <a:moveTo>
                  <a:pt x="2233" y="1"/>
                </a:moveTo>
                <a:cubicBezTo>
                  <a:pt x="1889" y="1"/>
                  <a:pt x="1545" y="69"/>
                  <a:pt x="1235" y="185"/>
                </a:cubicBezTo>
                <a:cubicBezTo>
                  <a:pt x="729" y="407"/>
                  <a:pt x="254" y="787"/>
                  <a:pt x="0" y="1262"/>
                </a:cubicBezTo>
                <a:cubicBezTo>
                  <a:pt x="510" y="637"/>
                  <a:pt x="1273" y="299"/>
                  <a:pt x="2006" y="299"/>
                </a:cubicBezTo>
                <a:cubicBezTo>
                  <a:pt x="2275" y="299"/>
                  <a:pt x="2540" y="345"/>
                  <a:pt x="2787" y="439"/>
                </a:cubicBezTo>
                <a:cubicBezTo>
                  <a:pt x="3705" y="755"/>
                  <a:pt x="4371" y="1737"/>
                  <a:pt x="4339" y="2719"/>
                </a:cubicBezTo>
                <a:lnTo>
                  <a:pt x="4307" y="3289"/>
                </a:lnTo>
                <a:lnTo>
                  <a:pt x="4687" y="2846"/>
                </a:lnTo>
                <a:cubicBezTo>
                  <a:pt x="5037" y="2414"/>
                  <a:pt x="5594" y="2121"/>
                  <a:pt x="6162" y="2121"/>
                </a:cubicBezTo>
                <a:cubicBezTo>
                  <a:pt x="6261" y="2121"/>
                  <a:pt x="6361" y="2130"/>
                  <a:pt x="6461" y="2149"/>
                </a:cubicBezTo>
                <a:cubicBezTo>
                  <a:pt x="6809" y="2212"/>
                  <a:pt x="7094" y="2402"/>
                  <a:pt x="7316" y="2687"/>
                </a:cubicBezTo>
                <a:cubicBezTo>
                  <a:pt x="7569" y="2941"/>
                  <a:pt x="7696" y="3289"/>
                  <a:pt x="7664" y="3669"/>
                </a:cubicBezTo>
                <a:cubicBezTo>
                  <a:pt x="7759" y="3321"/>
                  <a:pt x="7664" y="2909"/>
                  <a:pt x="7474" y="2592"/>
                </a:cubicBezTo>
                <a:cubicBezTo>
                  <a:pt x="7252" y="2244"/>
                  <a:pt x="6936" y="1990"/>
                  <a:pt x="6556" y="1895"/>
                </a:cubicBezTo>
                <a:cubicBezTo>
                  <a:pt x="6375" y="1840"/>
                  <a:pt x="6195" y="1815"/>
                  <a:pt x="6017" y="1815"/>
                </a:cubicBezTo>
                <a:cubicBezTo>
                  <a:pt x="5789" y="1815"/>
                  <a:pt x="5566" y="1856"/>
                  <a:pt x="5352" y="1927"/>
                </a:cubicBezTo>
                <a:cubicBezTo>
                  <a:pt x="5138" y="2005"/>
                  <a:pt x="4923" y="2119"/>
                  <a:pt x="4731" y="2269"/>
                </a:cubicBezTo>
                <a:lnTo>
                  <a:pt x="4731" y="2269"/>
                </a:lnTo>
                <a:cubicBezTo>
                  <a:pt x="4592" y="1292"/>
                  <a:pt x="3844" y="393"/>
                  <a:pt x="2882" y="90"/>
                </a:cubicBezTo>
                <a:cubicBezTo>
                  <a:pt x="2672" y="29"/>
                  <a:pt x="2453" y="1"/>
                  <a:pt x="2233"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3" name="Google Shape;1043;p37"/>
          <p:cNvSpPr/>
          <p:nvPr/>
        </p:nvSpPr>
        <p:spPr>
          <a:xfrm>
            <a:off x="1445508" y="1814914"/>
            <a:ext cx="220200" cy="76791"/>
          </a:xfrm>
          <a:custGeom>
            <a:avLst/>
            <a:gdLst/>
            <a:ahLst/>
            <a:cxnLst/>
            <a:rect l="l" t="t" r="r" b="b"/>
            <a:pathLst>
              <a:path w="6905" h="2408" extrusionOk="0">
                <a:moveTo>
                  <a:pt x="2312" y="1"/>
                </a:moveTo>
                <a:cubicBezTo>
                  <a:pt x="1711" y="1"/>
                  <a:pt x="1172" y="222"/>
                  <a:pt x="761" y="602"/>
                </a:cubicBezTo>
                <a:cubicBezTo>
                  <a:pt x="349" y="951"/>
                  <a:pt x="32" y="1457"/>
                  <a:pt x="0" y="1996"/>
                </a:cubicBezTo>
                <a:cubicBezTo>
                  <a:pt x="159" y="1489"/>
                  <a:pt x="507" y="1077"/>
                  <a:pt x="919" y="792"/>
                </a:cubicBezTo>
                <a:cubicBezTo>
                  <a:pt x="1296" y="531"/>
                  <a:pt x="1726" y="377"/>
                  <a:pt x="2160" y="377"/>
                </a:cubicBezTo>
                <a:cubicBezTo>
                  <a:pt x="2200" y="377"/>
                  <a:pt x="2240" y="378"/>
                  <a:pt x="2281" y="381"/>
                </a:cubicBezTo>
                <a:cubicBezTo>
                  <a:pt x="3262" y="444"/>
                  <a:pt x="4149" y="1141"/>
                  <a:pt x="4466" y="2059"/>
                </a:cubicBezTo>
                <a:lnTo>
                  <a:pt x="4592" y="2407"/>
                </a:lnTo>
                <a:lnTo>
                  <a:pt x="4782" y="2122"/>
                </a:lnTo>
                <a:cubicBezTo>
                  <a:pt x="5004" y="1806"/>
                  <a:pt x="5384" y="1584"/>
                  <a:pt x="5796" y="1584"/>
                </a:cubicBezTo>
                <a:cubicBezTo>
                  <a:pt x="6208" y="1584"/>
                  <a:pt x="6651" y="1774"/>
                  <a:pt x="6904" y="2154"/>
                </a:cubicBezTo>
                <a:cubicBezTo>
                  <a:pt x="6714" y="1742"/>
                  <a:pt x="6303" y="1394"/>
                  <a:pt x="5796" y="1362"/>
                </a:cubicBezTo>
                <a:cubicBezTo>
                  <a:pt x="5742" y="1355"/>
                  <a:pt x="5688" y="1352"/>
                  <a:pt x="5634" y="1352"/>
                </a:cubicBezTo>
                <a:cubicBezTo>
                  <a:pt x="5309" y="1352"/>
                  <a:pt x="4981" y="1478"/>
                  <a:pt x="4719" y="1700"/>
                </a:cubicBezTo>
                <a:lnTo>
                  <a:pt x="4719" y="1700"/>
                </a:lnTo>
                <a:cubicBezTo>
                  <a:pt x="4537" y="1270"/>
                  <a:pt x="4233" y="892"/>
                  <a:pt x="3864" y="602"/>
                </a:cubicBezTo>
                <a:cubicBezTo>
                  <a:pt x="3421" y="222"/>
                  <a:pt x="2882" y="1"/>
                  <a:pt x="2312"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4" name="Google Shape;1044;p37"/>
          <p:cNvSpPr/>
          <p:nvPr/>
        </p:nvSpPr>
        <p:spPr>
          <a:xfrm>
            <a:off x="620386" y="1696761"/>
            <a:ext cx="268673" cy="88909"/>
          </a:xfrm>
          <a:custGeom>
            <a:avLst/>
            <a:gdLst/>
            <a:ahLst/>
            <a:cxnLst/>
            <a:rect l="l" t="t" r="r" b="b"/>
            <a:pathLst>
              <a:path w="8425" h="2788" extrusionOk="0">
                <a:moveTo>
                  <a:pt x="2914" y="0"/>
                </a:moveTo>
                <a:cubicBezTo>
                  <a:pt x="2249" y="0"/>
                  <a:pt x="1584" y="190"/>
                  <a:pt x="1046" y="570"/>
                </a:cubicBezTo>
                <a:cubicBezTo>
                  <a:pt x="761" y="760"/>
                  <a:pt x="508" y="982"/>
                  <a:pt x="318" y="1267"/>
                </a:cubicBezTo>
                <a:cubicBezTo>
                  <a:pt x="128" y="1520"/>
                  <a:pt x="1" y="1837"/>
                  <a:pt x="32" y="2154"/>
                </a:cubicBezTo>
                <a:cubicBezTo>
                  <a:pt x="128" y="1520"/>
                  <a:pt x="666" y="1077"/>
                  <a:pt x="1173" y="792"/>
                </a:cubicBezTo>
                <a:cubicBezTo>
                  <a:pt x="1658" y="507"/>
                  <a:pt x="2194" y="376"/>
                  <a:pt x="2736" y="376"/>
                </a:cubicBezTo>
                <a:cubicBezTo>
                  <a:pt x="2795" y="376"/>
                  <a:pt x="2855" y="377"/>
                  <a:pt x="2914" y="380"/>
                </a:cubicBezTo>
                <a:cubicBezTo>
                  <a:pt x="3484" y="412"/>
                  <a:pt x="4054" y="634"/>
                  <a:pt x="4530" y="1014"/>
                </a:cubicBezTo>
                <a:cubicBezTo>
                  <a:pt x="5005" y="1362"/>
                  <a:pt x="5385" y="1869"/>
                  <a:pt x="5575" y="2439"/>
                </a:cubicBezTo>
                <a:lnTo>
                  <a:pt x="5701" y="2787"/>
                </a:lnTo>
                <a:lnTo>
                  <a:pt x="5891" y="2470"/>
                </a:lnTo>
                <a:cubicBezTo>
                  <a:pt x="6113" y="2059"/>
                  <a:pt x="6588" y="1774"/>
                  <a:pt x="7095" y="1774"/>
                </a:cubicBezTo>
                <a:cubicBezTo>
                  <a:pt x="7348" y="1774"/>
                  <a:pt x="7601" y="1837"/>
                  <a:pt x="7823" y="1964"/>
                </a:cubicBezTo>
                <a:cubicBezTo>
                  <a:pt x="8045" y="2090"/>
                  <a:pt x="8266" y="2280"/>
                  <a:pt x="8425" y="2502"/>
                </a:cubicBezTo>
                <a:cubicBezTo>
                  <a:pt x="8298" y="2249"/>
                  <a:pt x="8108" y="2027"/>
                  <a:pt x="7886" y="1869"/>
                </a:cubicBezTo>
                <a:cubicBezTo>
                  <a:pt x="7665" y="1710"/>
                  <a:pt x="7411" y="1584"/>
                  <a:pt x="7095" y="1552"/>
                </a:cubicBezTo>
                <a:cubicBezTo>
                  <a:pt x="7063" y="1550"/>
                  <a:pt x="7031" y="1549"/>
                  <a:pt x="6999" y="1549"/>
                </a:cubicBezTo>
                <a:cubicBezTo>
                  <a:pt x="6564" y="1549"/>
                  <a:pt x="6119" y="1713"/>
                  <a:pt x="5791" y="2027"/>
                </a:cubicBezTo>
                <a:lnTo>
                  <a:pt x="5791" y="2027"/>
                </a:lnTo>
                <a:cubicBezTo>
                  <a:pt x="5581" y="1508"/>
                  <a:pt x="5239" y="1046"/>
                  <a:pt x="4783" y="697"/>
                </a:cubicBezTo>
                <a:cubicBezTo>
                  <a:pt x="4244" y="285"/>
                  <a:pt x="3579" y="32"/>
                  <a:pt x="2914"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5" name="Google Shape;1045;p37"/>
          <p:cNvSpPr/>
          <p:nvPr/>
        </p:nvSpPr>
        <p:spPr>
          <a:xfrm>
            <a:off x="461829" y="1977712"/>
            <a:ext cx="174757" cy="81638"/>
          </a:xfrm>
          <a:custGeom>
            <a:avLst/>
            <a:gdLst/>
            <a:ahLst/>
            <a:cxnLst/>
            <a:rect l="l" t="t" r="r" b="b"/>
            <a:pathLst>
              <a:path w="5480" h="2560" extrusionOk="0">
                <a:moveTo>
                  <a:pt x="2266" y="1"/>
                </a:moveTo>
                <a:cubicBezTo>
                  <a:pt x="1923" y="1"/>
                  <a:pt x="1580" y="71"/>
                  <a:pt x="1268" y="216"/>
                </a:cubicBezTo>
                <a:cubicBezTo>
                  <a:pt x="856" y="438"/>
                  <a:pt x="507" y="818"/>
                  <a:pt x="286" y="1229"/>
                </a:cubicBezTo>
                <a:cubicBezTo>
                  <a:pt x="64" y="1641"/>
                  <a:pt x="1" y="2116"/>
                  <a:pt x="64" y="2559"/>
                </a:cubicBezTo>
                <a:cubicBezTo>
                  <a:pt x="96" y="2116"/>
                  <a:pt x="286" y="1704"/>
                  <a:pt x="507" y="1356"/>
                </a:cubicBezTo>
                <a:cubicBezTo>
                  <a:pt x="761" y="1008"/>
                  <a:pt x="1078" y="723"/>
                  <a:pt x="1458" y="564"/>
                </a:cubicBezTo>
                <a:cubicBezTo>
                  <a:pt x="1709" y="455"/>
                  <a:pt x="1983" y="402"/>
                  <a:pt x="2260" y="402"/>
                </a:cubicBezTo>
                <a:cubicBezTo>
                  <a:pt x="2786" y="402"/>
                  <a:pt x="3323" y="592"/>
                  <a:pt x="3738" y="944"/>
                </a:cubicBezTo>
                <a:lnTo>
                  <a:pt x="3896" y="1071"/>
                </a:lnTo>
                <a:lnTo>
                  <a:pt x="3991" y="913"/>
                </a:lnTo>
                <a:cubicBezTo>
                  <a:pt x="4157" y="644"/>
                  <a:pt x="4512" y="469"/>
                  <a:pt x="4888" y="469"/>
                </a:cubicBezTo>
                <a:cubicBezTo>
                  <a:pt x="5088" y="469"/>
                  <a:pt x="5293" y="518"/>
                  <a:pt x="5480" y="628"/>
                </a:cubicBezTo>
                <a:cubicBezTo>
                  <a:pt x="5258" y="374"/>
                  <a:pt x="4941" y="279"/>
                  <a:pt x="4593" y="279"/>
                </a:cubicBezTo>
                <a:cubicBezTo>
                  <a:pt x="4336" y="305"/>
                  <a:pt x="4057" y="393"/>
                  <a:pt x="3843" y="579"/>
                </a:cubicBezTo>
                <a:lnTo>
                  <a:pt x="3843" y="579"/>
                </a:lnTo>
                <a:cubicBezTo>
                  <a:pt x="3419" y="200"/>
                  <a:pt x="2843" y="1"/>
                  <a:pt x="2266"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6" name="Google Shape;1046;p37"/>
          <p:cNvSpPr/>
          <p:nvPr/>
        </p:nvSpPr>
        <p:spPr>
          <a:xfrm>
            <a:off x="1523669" y="1538810"/>
            <a:ext cx="150521" cy="74144"/>
          </a:xfrm>
          <a:custGeom>
            <a:avLst/>
            <a:gdLst/>
            <a:ahLst/>
            <a:cxnLst/>
            <a:rect l="l" t="t" r="r" b="b"/>
            <a:pathLst>
              <a:path w="4720" h="2325" extrusionOk="0">
                <a:moveTo>
                  <a:pt x="1528" y="1"/>
                </a:moveTo>
                <a:cubicBezTo>
                  <a:pt x="1306" y="1"/>
                  <a:pt x="1088" y="41"/>
                  <a:pt x="887" y="108"/>
                </a:cubicBezTo>
                <a:cubicBezTo>
                  <a:pt x="507" y="266"/>
                  <a:pt x="159" y="551"/>
                  <a:pt x="1" y="900"/>
                </a:cubicBezTo>
                <a:cubicBezTo>
                  <a:pt x="254" y="615"/>
                  <a:pt x="602" y="456"/>
                  <a:pt x="983" y="361"/>
                </a:cubicBezTo>
                <a:cubicBezTo>
                  <a:pt x="1099" y="340"/>
                  <a:pt x="1215" y="330"/>
                  <a:pt x="1330" y="330"/>
                </a:cubicBezTo>
                <a:cubicBezTo>
                  <a:pt x="1560" y="330"/>
                  <a:pt x="1785" y="372"/>
                  <a:pt x="1996" y="456"/>
                </a:cubicBezTo>
                <a:cubicBezTo>
                  <a:pt x="2661" y="710"/>
                  <a:pt x="3136" y="1311"/>
                  <a:pt x="3326" y="2008"/>
                </a:cubicBezTo>
                <a:lnTo>
                  <a:pt x="3421" y="2293"/>
                </a:lnTo>
                <a:lnTo>
                  <a:pt x="3579" y="2103"/>
                </a:lnTo>
                <a:cubicBezTo>
                  <a:pt x="3685" y="1985"/>
                  <a:pt x="3861" y="1921"/>
                  <a:pt x="4047" y="1921"/>
                </a:cubicBezTo>
                <a:cubicBezTo>
                  <a:pt x="4309" y="1921"/>
                  <a:pt x="4590" y="2047"/>
                  <a:pt x="4719" y="2325"/>
                </a:cubicBezTo>
                <a:cubicBezTo>
                  <a:pt x="4719" y="2071"/>
                  <a:pt x="4466" y="1850"/>
                  <a:pt x="4213" y="1723"/>
                </a:cubicBezTo>
                <a:cubicBezTo>
                  <a:pt x="4122" y="1689"/>
                  <a:pt x="4019" y="1671"/>
                  <a:pt x="3912" y="1671"/>
                </a:cubicBezTo>
                <a:cubicBezTo>
                  <a:pt x="3807" y="1671"/>
                  <a:pt x="3699" y="1688"/>
                  <a:pt x="3596" y="1724"/>
                </a:cubicBezTo>
                <a:lnTo>
                  <a:pt x="3596" y="1724"/>
                </a:lnTo>
                <a:cubicBezTo>
                  <a:pt x="3408" y="1010"/>
                  <a:pt x="2869" y="338"/>
                  <a:pt x="2123" y="108"/>
                </a:cubicBezTo>
                <a:cubicBezTo>
                  <a:pt x="1928" y="33"/>
                  <a:pt x="1726" y="1"/>
                  <a:pt x="1528"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7" name="Google Shape;1047;p37"/>
          <p:cNvSpPr/>
          <p:nvPr/>
        </p:nvSpPr>
        <p:spPr>
          <a:xfrm>
            <a:off x="758150" y="1491741"/>
            <a:ext cx="191914" cy="59602"/>
          </a:xfrm>
          <a:custGeom>
            <a:avLst/>
            <a:gdLst/>
            <a:ahLst/>
            <a:cxnLst/>
            <a:rect l="l" t="t" r="r" b="b"/>
            <a:pathLst>
              <a:path w="6018" h="1869" extrusionOk="0">
                <a:moveTo>
                  <a:pt x="2223" y="1"/>
                </a:moveTo>
                <a:cubicBezTo>
                  <a:pt x="2094" y="1"/>
                  <a:pt x="1965" y="11"/>
                  <a:pt x="1837" y="32"/>
                </a:cubicBezTo>
                <a:cubicBezTo>
                  <a:pt x="1362" y="96"/>
                  <a:pt x="951" y="349"/>
                  <a:pt x="602" y="666"/>
                </a:cubicBezTo>
                <a:cubicBezTo>
                  <a:pt x="286" y="982"/>
                  <a:pt x="64" y="1426"/>
                  <a:pt x="1" y="1869"/>
                </a:cubicBezTo>
                <a:cubicBezTo>
                  <a:pt x="191" y="1457"/>
                  <a:pt x="444" y="1109"/>
                  <a:pt x="792" y="856"/>
                </a:cubicBezTo>
                <a:cubicBezTo>
                  <a:pt x="1109" y="602"/>
                  <a:pt x="1521" y="444"/>
                  <a:pt x="1901" y="381"/>
                </a:cubicBezTo>
                <a:cubicBezTo>
                  <a:pt x="1982" y="371"/>
                  <a:pt x="2063" y="366"/>
                  <a:pt x="2145" y="366"/>
                </a:cubicBezTo>
                <a:cubicBezTo>
                  <a:pt x="2863" y="366"/>
                  <a:pt x="3593" y="733"/>
                  <a:pt x="3991" y="1331"/>
                </a:cubicBezTo>
                <a:lnTo>
                  <a:pt x="4118" y="1552"/>
                </a:lnTo>
                <a:lnTo>
                  <a:pt x="4276" y="1362"/>
                </a:lnTo>
                <a:cubicBezTo>
                  <a:pt x="4466" y="1141"/>
                  <a:pt x="4751" y="982"/>
                  <a:pt x="5068" y="919"/>
                </a:cubicBezTo>
                <a:cubicBezTo>
                  <a:pt x="5119" y="914"/>
                  <a:pt x="5171" y="911"/>
                  <a:pt x="5224" y="911"/>
                </a:cubicBezTo>
                <a:cubicBezTo>
                  <a:pt x="5496" y="911"/>
                  <a:pt x="5779" y="981"/>
                  <a:pt x="6018" y="1141"/>
                </a:cubicBezTo>
                <a:cubicBezTo>
                  <a:pt x="5796" y="887"/>
                  <a:pt x="5416" y="729"/>
                  <a:pt x="5068" y="729"/>
                </a:cubicBezTo>
                <a:cubicBezTo>
                  <a:pt x="5036" y="726"/>
                  <a:pt x="5003" y="725"/>
                  <a:pt x="4971" y="725"/>
                </a:cubicBezTo>
                <a:cubicBezTo>
                  <a:pt x="4687" y="725"/>
                  <a:pt x="4395" y="826"/>
                  <a:pt x="4171" y="1002"/>
                </a:cubicBezTo>
                <a:lnTo>
                  <a:pt x="4171" y="1002"/>
                </a:lnTo>
                <a:cubicBezTo>
                  <a:pt x="3735" y="366"/>
                  <a:pt x="2984" y="1"/>
                  <a:pt x="2223" y="1"/>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8" name="Google Shape;1048;p37"/>
          <p:cNvSpPr/>
          <p:nvPr/>
        </p:nvSpPr>
        <p:spPr>
          <a:xfrm>
            <a:off x="587767" y="3335844"/>
            <a:ext cx="736276" cy="1067518"/>
          </a:xfrm>
          <a:custGeom>
            <a:avLst/>
            <a:gdLst/>
            <a:ahLst/>
            <a:cxnLst/>
            <a:rect l="l" t="t" r="r" b="b"/>
            <a:pathLst>
              <a:path w="23088" h="33475" extrusionOk="0">
                <a:moveTo>
                  <a:pt x="2883" y="1"/>
                </a:moveTo>
                <a:cubicBezTo>
                  <a:pt x="2883" y="1"/>
                  <a:pt x="1" y="7696"/>
                  <a:pt x="2883" y="10737"/>
                </a:cubicBezTo>
                <a:cubicBezTo>
                  <a:pt x="5765" y="13809"/>
                  <a:pt x="11908" y="14695"/>
                  <a:pt x="11908" y="14695"/>
                </a:cubicBezTo>
                <a:lnTo>
                  <a:pt x="10072" y="31131"/>
                </a:lnTo>
                <a:lnTo>
                  <a:pt x="17640" y="33475"/>
                </a:lnTo>
                <a:cubicBezTo>
                  <a:pt x="17640" y="33475"/>
                  <a:pt x="23088" y="17482"/>
                  <a:pt x="22391" y="13270"/>
                </a:cubicBezTo>
                <a:cubicBezTo>
                  <a:pt x="21726" y="9090"/>
                  <a:pt x="2883" y="1"/>
                  <a:pt x="2883" y="1"/>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9" name="Google Shape;1049;p37"/>
          <p:cNvSpPr/>
          <p:nvPr/>
        </p:nvSpPr>
        <p:spPr>
          <a:xfrm>
            <a:off x="1195749" y="3448957"/>
            <a:ext cx="612065" cy="879686"/>
          </a:xfrm>
          <a:custGeom>
            <a:avLst/>
            <a:gdLst/>
            <a:ahLst/>
            <a:cxnLst/>
            <a:rect l="l" t="t" r="r" b="b"/>
            <a:pathLst>
              <a:path w="19193" h="27585" extrusionOk="0">
                <a:moveTo>
                  <a:pt x="6841" y="1"/>
                </a:moveTo>
                <a:lnTo>
                  <a:pt x="1" y="7190"/>
                </a:lnTo>
                <a:lnTo>
                  <a:pt x="5448" y="8710"/>
                </a:lnTo>
                <a:lnTo>
                  <a:pt x="11876" y="27584"/>
                </a:lnTo>
                <a:lnTo>
                  <a:pt x="19192" y="25083"/>
                </a:lnTo>
                <a:cubicBezTo>
                  <a:pt x="19192" y="25083"/>
                  <a:pt x="15423" y="6683"/>
                  <a:pt x="13903" y="4846"/>
                </a:cubicBezTo>
                <a:cubicBezTo>
                  <a:pt x="12351" y="3009"/>
                  <a:pt x="6841" y="1"/>
                  <a:pt x="6841" y="1"/>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0" name="Google Shape;1050;p37"/>
          <p:cNvSpPr/>
          <p:nvPr/>
        </p:nvSpPr>
        <p:spPr>
          <a:xfrm>
            <a:off x="914990" y="4339709"/>
            <a:ext cx="411062" cy="265644"/>
          </a:xfrm>
          <a:custGeom>
            <a:avLst/>
            <a:gdLst/>
            <a:ahLst/>
            <a:cxnLst/>
            <a:rect l="l" t="t" r="r" b="b"/>
            <a:pathLst>
              <a:path w="12890" h="8330" extrusionOk="0">
                <a:moveTo>
                  <a:pt x="982" y="1"/>
                </a:moveTo>
                <a:lnTo>
                  <a:pt x="1" y="4371"/>
                </a:lnTo>
                <a:cubicBezTo>
                  <a:pt x="3991" y="6493"/>
                  <a:pt x="8393" y="7855"/>
                  <a:pt x="12890" y="8330"/>
                </a:cubicBezTo>
                <a:cubicBezTo>
                  <a:pt x="12130" y="5638"/>
                  <a:pt x="10261" y="3389"/>
                  <a:pt x="7696" y="2154"/>
                </a:cubicBezTo>
                <a:lnTo>
                  <a:pt x="7379" y="1996"/>
                </a:lnTo>
                <a:lnTo>
                  <a:pt x="982"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1" name="Google Shape;1051;p37"/>
          <p:cNvSpPr/>
          <p:nvPr/>
        </p:nvSpPr>
        <p:spPr>
          <a:xfrm>
            <a:off x="903892" y="4478080"/>
            <a:ext cx="432269" cy="167678"/>
          </a:xfrm>
          <a:custGeom>
            <a:avLst/>
            <a:gdLst/>
            <a:ahLst/>
            <a:cxnLst/>
            <a:rect l="l" t="t" r="r" b="b"/>
            <a:pathLst>
              <a:path w="13555" h="5258" extrusionOk="0">
                <a:moveTo>
                  <a:pt x="349" y="0"/>
                </a:moveTo>
                <a:lnTo>
                  <a:pt x="0" y="1521"/>
                </a:lnTo>
                <a:lnTo>
                  <a:pt x="13555" y="5257"/>
                </a:lnTo>
                <a:cubicBezTo>
                  <a:pt x="13460" y="4814"/>
                  <a:pt x="13365" y="4402"/>
                  <a:pt x="13270" y="3991"/>
                </a:cubicBezTo>
                <a:cubicBezTo>
                  <a:pt x="8741" y="3516"/>
                  <a:pt x="4339" y="2154"/>
                  <a:pt x="349" y="0"/>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2" name="Google Shape;1052;p37"/>
          <p:cNvSpPr/>
          <p:nvPr/>
        </p:nvSpPr>
        <p:spPr>
          <a:xfrm>
            <a:off x="1229074" y="4490421"/>
            <a:ext cx="75771" cy="57370"/>
          </a:xfrm>
          <a:custGeom>
            <a:avLst/>
            <a:gdLst/>
            <a:ahLst/>
            <a:cxnLst/>
            <a:rect l="l" t="t" r="r" b="b"/>
            <a:pathLst>
              <a:path w="2376" h="1799" extrusionOk="0">
                <a:moveTo>
                  <a:pt x="2091" y="1"/>
                </a:moveTo>
                <a:cubicBezTo>
                  <a:pt x="1642" y="1"/>
                  <a:pt x="1190" y="176"/>
                  <a:pt x="824" y="437"/>
                </a:cubicBezTo>
                <a:cubicBezTo>
                  <a:pt x="381" y="754"/>
                  <a:pt x="64" y="1260"/>
                  <a:pt x="1" y="1799"/>
                </a:cubicBezTo>
                <a:cubicBezTo>
                  <a:pt x="349" y="1387"/>
                  <a:pt x="697" y="1070"/>
                  <a:pt x="1077" y="785"/>
                </a:cubicBezTo>
                <a:cubicBezTo>
                  <a:pt x="1457" y="500"/>
                  <a:pt x="1869" y="247"/>
                  <a:pt x="2376" y="25"/>
                </a:cubicBezTo>
                <a:cubicBezTo>
                  <a:pt x="2282" y="8"/>
                  <a:pt x="2186" y="1"/>
                  <a:pt x="2091" y="1"/>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3" name="Google Shape;1053;p37"/>
          <p:cNvSpPr/>
          <p:nvPr/>
        </p:nvSpPr>
        <p:spPr>
          <a:xfrm>
            <a:off x="1205859" y="4468640"/>
            <a:ext cx="69712" cy="60974"/>
          </a:xfrm>
          <a:custGeom>
            <a:avLst/>
            <a:gdLst/>
            <a:ahLst/>
            <a:cxnLst/>
            <a:rect l="l" t="t" r="r" b="b"/>
            <a:pathLst>
              <a:path w="2186" h="1912" extrusionOk="0">
                <a:moveTo>
                  <a:pt x="2000" y="1"/>
                </a:moveTo>
                <a:cubicBezTo>
                  <a:pt x="1525" y="1"/>
                  <a:pt x="1061" y="210"/>
                  <a:pt x="697" y="518"/>
                </a:cubicBezTo>
                <a:cubicBezTo>
                  <a:pt x="285" y="866"/>
                  <a:pt x="0" y="1373"/>
                  <a:pt x="0" y="1912"/>
                </a:cubicBezTo>
                <a:cubicBezTo>
                  <a:pt x="317" y="1500"/>
                  <a:pt x="634" y="1152"/>
                  <a:pt x="982" y="866"/>
                </a:cubicBezTo>
                <a:cubicBezTo>
                  <a:pt x="1330" y="550"/>
                  <a:pt x="1710" y="296"/>
                  <a:pt x="2185" y="11"/>
                </a:cubicBezTo>
                <a:cubicBezTo>
                  <a:pt x="2124" y="4"/>
                  <a:pt x="2062" y="1"/>
                  <a:pt x="2000" y="1"/>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4" name="Google Shape;1054;p37"/>
          <p:cNvSpPr/>
          <p:nvPr/>
        </p:nvSpPr>
        <p:spPr>
          <a:xfrm>
            <a:off x="1183631" y="4444436"/>
            <a:ext cx="79821" cy="69010"/>
          </a:xfrm>
          <a:custGeom>
            <a:avLst/>
            <a:gdLst/>
            <a:ahLst/>
            <a:cxnLst/>
            <a:rect l="l" t="t" r="r" b="b"/>
            <a:pathLst>
              <a:path w="2503" h="2164" extrusionOk="0">
                <a:moveTo>
                  <a:pt x="2307" y="1"/>
                </a:moveTo>
                <a:cubicBezTo>
                  <a:pt x="1747" y="1"/>
                  <a:pt x="1222" y="240"/>
                  <a:pt x="824" y="580"/>
                </a:cubicBezTo>
                <a:cubicBezTo>
                  <a:pt x="349" y="992"/>
                  <a:pt x="32" y="1562"/>
                  <a:pt x="1" y="2164"/>
                </a:cubicBezTo>
                <a:cubicBezTo>
                  <a:pt x="349" y="1689"/>
                  <a:pt x="697" y="1277"/>
                  <a:pt x="1077" y="929"/>
                </a:cubicBezTo>
                <a:cubicBezTo>
                  <a:pt x="1521" y="549"/>
                  <a:pt x="1964" y="295"/>
                  <a:pt x="2502" y="10"/>
                </a:cubicBezTo>
                <a:cubicBezTo>
                  <a:pt x="2437" y="4"/>
                  <a:pt x="2372" y="1"/>
                  <a:pt x="2307" y="1"/>
                </a:cubicBezTo>
                <a:close/>
              </a:path>
            </a:pathLst>
          </a:custGeom>
          <a:solidFill>
            <a:srgbClr val="2926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5" name="Google Shape;1055;p37"/>
          <p:cNvSpPr/>
          <p:nvPr/>
        </p:nvSpPr>
        <p:spPr>
          <a:xfrm>
            <a:off x="485782" y="3107607"/>
            <a:ext cx="253526" cy="467157"/>
          </a:xfrm>
          <a:custGeom>
            <a:avLst/>
            <a:gdLst/>
            <a:ahLst/>
            <a:cxnLst/>
            <a:rect l="l" t="t" r="r" b="b"/>
            <a:pathLst>
              <a:path w="7950" h="14649" extrusionOk="0">
                <a:moveTo>
                  <a:pt x="3769" y="1"/>
                </a:moveTo>
                <a:lnTo>
                  <a:pt x="0" y="10135"/>
                </a:lnTo>
                <a:cubicBezTo>
                  <a:pt x="0" y="10135"/>
                  <a:pt x="285" y="14125"/>
                  <a:pt x="3420" y="14632"/>
                </a:cubicBezTo>
                <a:cubicBezTo>
                  <a:pt x="3486" y="14643"/>
                  <a:pt x="3551" y="14649"/>
                  <a:pt x="3616" y="14649"/>
                </a:cubicBezTo>
                <a:cubicBezTo>
                  <a:pt x="6584" y="14649"/>
                  <a:pt x="7949" y="2756"/>
                  <a:pt x="7949" y="2756"/>
                </a:cubicBezTo>
                <a:cubicBezTo>
                  <a:pt x="6872" y="1458"/>
                  <a:pt x="5384" y="476"/>
                  <a:pt x="3769" y="1"/>
                </a:cubicBezTo>
                <a:close/>
              </a:path>
            </a:pathLst>
          </a:custGeom>
          <a:solidFill>
            <a:srgbClr val="C963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6" name="Google Shape;1056;p37"/>
          <p:cNvSpPr/>
          <p:nvPr/>
        </p:nvSpPr>
        <p:spPr>
          <a:xfrm>
            <a:off x="705951" y="2619754"/>
            <a:ext cx="850379" cy="410775"/>
          </a:xfrm>
          <a:custGeom>
            <a:avLst/>
            <a:gdLst/>
            <a:ahLst/>
            <a:cxnLst/>
            <a:rect l="l" t="t" r="r" b="b"/>
            <a:pathLst>
              <a:path w="26666" h="12881" extrusionOk="0">
                <a:moveTo>
                  <a:pt x="2797" y="0"/>
                </a:moveTo>
                <a:cubicBezTo>
                  <a:pt x="1855" y="0"/>
                  <a:pt x="914" y="123"/>
                  <a:pt x="0" y="383"/>
                </a:cubicBezTo>
                <a:cubicBezTo>
                  <a:pt x="1457" y="3043"/>
                  <a:pt x="3167" y="5766"/>
                  <a:pt x="5352" y="7857"/>
                </a:cubicBezTo>
                <a:cubicBezTo>
                  <a:pt x="7569" y="9915"/>
                  <a:pt x="10198" y="11562"/>
                  <a:pt x="13079" y="12417"/>
                </a:cubicBezTo>
                <a:cubicBezTo>
                  <a:pt x="13987" y="12687"/>
                  <a:pt x="14933" y="12881"/>
                  <a:pt x="15887" y="12881"/>
                </a:cubicBezTo>
                <a:cubicBezTo>
                  <a:pt x="16165" y="12881"/>
                  <a:pt x="16443" y="12864"/>
                  <a:pt x="16721" y="12829"/>
                </a:cubicBezTo>
                <a:cubicBezTo>
                  <a:pt x="18210" y="12639"/>
                  <a:pt x="19572" y="11879"/>
                  <a:pt x="20775" y="10992"/>
                </a:cubicBezTo>
                <a:cubicBezTo>
                  <a:pt x="24005" y="8585"/>
                  <a:pt x="25937" y="4436"/>
                  <a:pt x="26665" y="509"/>
                </a:cubicBezTo>
                <a:lnTo>
                  <a:pt x="26665" y="509"/>
                </a:lnTo>
                <a:cubicBezTo>
                  <a:pt x="21883" y="604"/>
                  <a:pt x="17355" y="3961"/>
                  <a:pt x="15866" y="8490"/>
                </a:cubicBezTo>
                <a:cubicBezTo>
                  <a:pt x="14346" y="5766"/>
                  <a:pt x="11654" y="3328"/>
                  <a:pt x="8962" y="1744"/>
                </a:cubicBezTo>
                <a:cubicBezTo>
                  <a:pt x="7111" y="642"/>
                  <a:pt x="4952" y="0"/>
                  <a:pt x="279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7" name="Google Shape;1057;p37"/>
          <p:cNvSpPr/>
          <p:nvPr/>
        </p:nvSpPr>
        <p:spPr>
          <a:xfrm>
            <a:off x="1245243" y="2661243"/>
            <a:ext cx="291889" cy="221189"/>
          </a:xfrm>
          <a:custGeom>
            <a:avLst/>
            <a:gdLst/>
            <a:ahLst/>
            <a:cxnLst/>
            <a:rect l="l" t="t" r="r" b="b"/>
            <a:pathLst>
              <a:path w="9153" h="6936" fill="none" extrusionOk="0">
                <a:moveTo>
                  <a:pt x="9153" y="0"/>
                </a:moveTo>
                <a:cubicBezTo>
                  <a:pt x="7126" y="32"/>
                  <a:pt x="5131" y="824"/>
                  <a:pt x="3547" y="2090"/>
                </a:cubicBezTo>
                <a:cubicBezTo>
                  <a:pt x="1964" y="3325"/>
                  <a:pt x="760" y="5067"/>
                  <a:pt x="0" y="6936"/>
                </a:cubicBezTo>
                <a:cubicBezTo>
                  <a:pt x="760" y="5352"/>
                  <a:pt x="2059" y="4054"/>
                  <a:pt x="3579" y="3104"/>
                </a:cubicBezTo>
                <a:cubicBezTo>
                  <a:pt x="5036" y="2154"/>
                  <a:pt x="6714" y="1520"/>
                  <a:pt x="8393" y="950"/>
                </a:cubicBezTo>
                <a:cubicBezTo>
                  <a:pt x="5384" y="1869"/>
                  <a:pt x="2692" y="3800"/>
                  <a:pt x="887" y="6366"/>
                </a:cubicBezTo>
              </a:path>
            </a:pathLst>
          </a:custGeom>
          <a:noFill/>
          <a:ln w="4750" cap="flat" cmpd="sng">
            <a:solidFill>
              <a:srgbClr val="645CA7"/>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8" name="Google Shape;1058;p37"/>
          <p:cNvSpPr/>
          <p:nvPr/>
        </p:nvSpPr>
        <p:spPr>
          <a:xfrm>
            <a:off x="726137" y="2625877"/>
            <a:ext cx="464605" cy="278782"/>
          </a:xfrm>
          <a:custGeom>
            <a:avLst/>
            <a:gdLst/>
            <a:ahLst/>
            <a:cxnLst/>
            <a:rect l="l" t="t" r="r" b="b"/>
            <a:pathLst>
              <a:path w="14569" h="8742" fill="none" extrusionOk="0">
                <a:moveTo>
                  <a:pt x="0" y="634"/>
                </a:moveTo>
                <a:cubicBezTo>
                  <a:pt x="2914" y="1"/>
                  <a:pt x="6018" y="729"/>
                  <a:pt x="8551" y="2281"/>
                </a:cubicBezTo>
                <a:cubicBezTo>
                  <a:pt x="11085" y="3833"/>
                  <a:pt x="13080" y="6144"/>
                  <a:pt x="14568" y="8741"/>
                </a:cubicBezTo>
                <a:cubicBezTo>
                  <a:pt x="11401" y="4371"/>
                  <a:pt x="6239" y="1552"/>
                  <a:pt x="856" y="1204"/>
                </a:cubicBezTo>
                <a:cubicBezTo>
                  <a:pt x="3294" y="2123"/>
                  <a:pt x="6018" y="2439"/>
                  <a:pt x="8329" y="3674"/>
                </a:cubicBezTo>
                <a:cubicBezTo>
                  <a:pt x="10515" y="4814"/>
                  <a:pt x="12193" y="6683"/>
                  <a:pt x="13586" y="8741"/>
                </a:cubicBezTo>
              </a:path>
            </a:pathLst>
          </a:custGeom>
          <a:noFill/>
          <a:ln w="4750" cap="flat" cmpd="sng">
            <a:solidFill>
              <a:srgbClr val="645CA7"/>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9" name="Google Shape;1059;p37"/>
          <p:cNvSpPr/>
          <p:nvPr/>
        </p:nvSpPr>
        <p:spPr>
          <a:xfrm>
            <a:off x="1144247" y="2866231"/>
            <a:ext cx="123255" cy="812015"/>
          </a:xfrm>
          <a:custGeom>
            <a:avLst/>
            <a:gdLst/>
            <a:ahLst/>
            <a:cxnLst/>
            <a:rect l="l" t="t" r="r" b="b"/>
            <a:pathLst>
              <a:path w="3865" h="25463" extrusionOk="0">
                <a:moveTo>
                  <a:pt x="0" y="1"/>
                </a:moveTo>
                <a:lnTo>
                  <a:pt x="0" y="25463"/>
                </a:lnTo>
                <a:lnTo>
                  <a:pt x="3864" y="25463"/>
                </a:lnTo>
                <a:lnTo>
                  <a:pt x="3864" y="1"/>
                </a:lnTo>
                <a:close/>
              </a:path>
            </a:pathLst>
          </a:custGeom>
          <a:solidFill>
            <a:srgbClr val="645CA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0" name="Google Shape;1060;p37"/>
          <p:cNvSpPr/>
          <p:nvPr/>
        </p:nvSpPr>
        <p:spPr>
          <a:xfrm>
            <a:off x="1267470" y="2612993"/>
            <a:ext cx="340362" cy="1065254"/>
          </a:xfrm>
          <a:custGeom>
            <a:avLst/>
            <a:gdLst/>
            <a:ahLst/>
            <a:cxnLst/>
            <a:rect l="l" t="t" r="r" b="b"/>
            <a:pathLst>
              <a:path w="10673" h="33404" extrusionOk="0">
                <a:moveTo>
                  <a:pt x="9995" y="0"/>
                </a:moveTo>
                <a:cubicBezTo>
                  <a:pt x="9847" y="0"/>
                  <a:pt x="9696" y="48"/>
                  <a:pt x="9564" y="151"/>
                </a:cubicBezTo>
                <a:lnTo>
                  <a:pt x="0" y="7942"/>
                </a:lnTo>
                <a:lnTo>
                  <a:pt x="0" y="33404"/>
                </a:lnTo>
                <a:lnTo>
                  <a:pt x="10419" y="24916"/>
                </a:lnTo>
                <a:cubicBezTo>
                  <a:pt x="10578" y="24790"/>
                  <a:pt x="10673" y="24600"/>
                  <a:pt x="10673" y="24410"/>
                </a:cubicBezTo>
                <a:lnTo>
                  <a:pt x="10673" y="690"/>
                </a:lnTo>
                <a:cubicBezTo>
                  <a:pt x="10673" y="267"/>
                  <a:pt x="10344" y="0"/>
                  <a:pt x="9995"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1" name="Google Shape;1061;p37"/>
          <p:cNvSpPr/>
          <p:nvPr/>
        </p:nvSpPr>
        <p:spPr>
          <a:xfrm>
            <a:off x="1300795" y="2673361"/>
            <a:ext cx="269662" cy="492860"/>
          </a:xfrm>
          <a:custGeom>
            <a:avLst/>
            <a:gdLst/>
            <a:ahLst/>
            <a:cxnLst/>
            <a:rect l="l" t="t" r="r" b="b"/>
            <a:pathLst>
              <a:path w="8456" h="15455" extrusionOk="0">
                <a:moveTo>
                  <a:pt x="8456" y="0"/>
                </a:moveTo>
                <a:lnTo>
                  <a:pt x="0" y="6904"/>
                </a:lnTo>
                <a:lnTo>
                  <a:pt x="0" y="15455"/>
                </a:lnTo>
                <a:lnTo>
                  <a:pt x="8456" y="8551"/>
                </a:lnTo>
                <a:lnTo>
                  <a:pt x="8456" y="0"/>
                </a:ln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2" name="Google Shape;1062;p37"/>
          <p:cNvSpPr/>
          <p:nvPr/>
        </p:nvSpPr>
        <p:spPr>
          <a:xfrm>
            <a:off x="1300795" y="2992484"/>
            <a:ext cx="269662" cy="253526"/>
          </a:xfrm>
          <a:custGeom>
            <a:avLst/>
            <a:gdLst/>
            <a:ahLst/>
            <a:cxnLst/>
            <a:rect l="l" t="t" r="r" b="b"/>
            <a:pathLst>
              <a:path w="8456" h="7950" extrusionOk="0">
                <a:moveTo>
                  <a:pt x="8456" y="1"/>
                </a:moveTo>
                <a:lnTo>
                  <a:pt x="0" y="6936"/>
                </a:lnTo>
                <a:lnTo>
                  <a:pt x="0" y="7949"/>
                </a:lnTo>
                <a:lnTo>
                  <a:pt x="8456" y="1046"/>
                </a:lnTo>
                <a:lnTo>
                  <a:pt x="8456" y="1"/>
                </a:lnTo>
                <a:close/>
              </a:path>
            </a:pathLst>
          </a:custGeom>
          <a:solidFill>
            <a:srgbClr val="FFFFFF">
              <a:alpha val="7647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3" name="Google Shape;1063;p37"/>
          <p:cNvSpPr/>
          <p:nvPr/>
        </p:nvSpPr>
        <p:spPr>
          <a:xfrm>
            <a:off x="663505" y="2604861"/>
            <a:ext cx="481794" cy="1073386"/>
          </a:xfrm>
          <a:custGeom>
            <a:avLst/>
            <a:gdLst/>
            <a:ahLst/>
            <a:cxnLst/>
            <a:rect l="l" t="t" r="r" b="b"/>
            <a:pathLst>
              <a:path w="15108" h="33659" extrusionOk="0">
                <a:moveTo>
                  <a:pt x="681" y="0"/>
                </a:moveTo>
                <a:cubicBezTo>
                  <a:pt x="329" y="0"/>
                  <a:pt x="1" y="275"/>
                  <a:pt x="1" y="660"/>
                </a:cubicBezTo>
                <a:lnTo>
                  <a:pt x="1" y="24570"/>
                </a:lnTo>
                <a:cubicBezTo>
                  <a:pt x="1" y="24823"/>
                  <a:pt x="128" y="25045"/>
                  <a:pt x="349" y="25171"/>
                </a:cubicBezTo>
                <a:lnTo>
                  <a:pt x="15107" y="33659"/>
                </a:lnTo>
                <a:lnTo>
                  <a:pt x="15107" y="8197"/>
                </a:lnTo>
                <a:lnTo>
                  <a:pt x="1014" y="90"/>
                </a:lnTo>
                <a:cubicBezTo>
                  <a:pt x="907" y="28"/>
                  <a:pt x="793" y="0"/>
                  <a:pt x="681" y="0"/>
                </a:cubicBezTo>
                <a:close/>
              </a:path>
            </a:pathLst>
          </a:cu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4" name="Google Shape;1064;p37"/>
          <p:cNvSpPr/>
          <p:nvPr/>
        </p:nvSpPr>
        <p:spPr>
          <a:xfrm>
            <a:off x="593826" y="2908645"/>
            <a:ext cx="187896" cy="289689"/>
          </a:xfrm>
          <a:custGeom>
            <a:avLst/>
            <a:gdLst/>
            <a:ahLst/>
            <a:cxnLst/>
            <a:rect l="l" t="t" r="r" b="b"/>
            <a:pathLst>
              <a:path w="5892" h="9084" extrusionOk="0">
                <a:moveTo>
                  <a:pt x="1961" y="0"/>
                </a:moveTo>
                <a:cubicBezTo>
                  <a:pt x="1731" y="0"/>
                  <a:pt x="1502" y="97"/>
                  <a:pt x="1236" y="349"/>
                </a:cubicBezTo>
                <a:cubicBezTo>
                  <a:pt x="729" y="856"/>
                  <a:pt x="381" y="1553"/>
                  <a:pt x="222" y="2281"/>
                </a:cubicBezTo>
                <a:cubicBezTo>
                  <a:pt x="1" y="3263"/>
                  <a:pt x="96" y="4276"/>
                  <a:pt x="254" y="5290"/>
                </a:cubicBezTo>
                <a:cubicBezTo>
                  <a:pt x="412" y="6113"/>
                  <a:pt x="603" y="6936"/>
                  <a:pt x="1046" y="7665"/>
                </a:cubicBezTo>
                <a:cubicBezTo>
                  <a:pt x="1489" y="8362"/>
                  <a:pt x="2186" y="8963"/>
                  <a:pt x="3041" y="9058"/>
                </a:cubicBezTo>
                <a:cubicBezTo>
                  <a:pt x="3154" y="9075"/>
                  <a:pt x="3268" y="9083"/>
                  <a:pt x="3381" y="9083"/>
                </a:cubicBezTo>
                <a:cubicBezTo>
                  <a:pt x="3900" y="9083"/>
                  <a:pt x="4416" y="8918"/>
                  <a:pt x="4910" y="8710"/>
                </a:cubicBezTo>
                <a:cubicBezTo>
                  <a:pt x="5100" y="8647"/>
                  <a:pt x="5258" y="8552"/>
                  <a:pt x="5416" y="8425"/>
                </a:cubicBezTo>
                <a:cubicBezTo>
                  <a:pt x="5765" y="8140"/>
                  <a:pt x="5891" y="7633"/>
                  <a:pt x="5860" y="7190"/>
                </a:cubicBezTo>
                <a:cubicBezTo>
                  <a:pt x="5796" y="6746"/>
                  <a:pt x="5606" y="6303"/>
                  <a:pt x="5385" y="5923"/>
                </a:cubicBezTo>
                <a:cubicBezTo>
                  <a:pt x="4371" y="4118"/>
                  <a:pt x="2788" y="2439"/>
                  <a:pt x="729" y="2091"/>
                </a:cubicBezTo>
                <a:cubicBezTo>
                  <a:pt x="892" y="2051"/>
                  <a:pt x="1057" y="2032"/>
                  <a:pt x="1223" y="2032"/>
                </a:cubicBezTo>
                <a:cubicBezTo>
                  <a:pt x="1832" y="2032"/>
                  <a:pt x="2448" y="2288"/>
                  <a:pt x="2946" y="2661"/>
                </a:cubicBezTo>
                <a:cubicBezTo>
                  <a:pt x="3579" y="3105"/>
                  <a:pt x="4086" y="3706"/>
                  <a:pt x="4688" y="4181"/>
                </a:cubicBezTo>
                <a:cubicBezTo>
                  <a:pt x="4814" y="4308"/>
                  <a:pt x="4973" y="4403"/>
                  <a:pt x="5131" y="4403"/>
                </a:cubicBezTo>
                <a:cubicBezTo>
                  <a:pt x="5353" y="4403"/>
                  <a:pt x="5543" y="4181"/>
                  <a:pt x="5575" y="3960"/>
                </a:cubicBezTo>
                <a:cubicBezTo>
                  <a:pt x="5606" y="3770"/>
                  <a:pt x="5543" y="3516"/>
                  <a:pt x="5480" y="3326"/>
                </a:cubicBezTo>
                <a:cubicBezTo>
                  <a:pt x="5036" y="2059"/>
                  <a:pt x="4086" y="983"/>
                  <a:pt x="2914" y="349"/>
                </a:cubicBezTo>
                <a:cubicBezTo>
                  <a:pt x="2543" y="155"/>
                  <a:pt x="2251" y="0"/>
                  <a:pt x="1961" y="0"/>
                </a:cubicBezTo>
                <a:close/>
              </a:path>
            </a:pathLst>
          </a:custGeom>
          <a:solidFill>
            <a:srgbClr val="DC78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5" name="Google Shape;1065;p37"/>
          <p:cNvSpPr/>
          <p:nvPr/>
        </p:nvSpPr>
        <p:spPr>
          <a:xfrm>
            <a:off x="593826" y="3036779"/>
            <a:ext cx="182825" cy="133492"/>
          </a:xfrm>
          <a:custGeom>
            <a:avLst/>
            <a:gdLst/>
            <a:ahLst/>
            <a:cxnLst/>
            <a:rect l="l" t="t" r="r" b="b"/>
            <a:pathLst>
              <a:path w="5733" h="4186" extrusionOk="0">
                <a:moveTo>
                  <a:pt x="194" y="0"/>
                </a:moveTo>
                <a:cubicBezTo>
                  <a:pt x="130" y="0"/>
                  <a:pt x="65" y="2"/>
                  <a:pt x="1" y="5"/>
                </a:cubicBezTo>
                <a:cubicBezTo>
                  <a:pt x="1204" y="290"/>
                  <a:pt x="2249" y="860"/>
                  <a:pt x="3168" y="1588"/>
                </a:cubicBezTo>
                <a:cubicBezTo>
                  <a:pt x="4118" y="2348"/>
                  <a:pt x="4878" y="3267"/>
                  <a:pt x="5733" y="4185"/>
                </a:cubicBezTo>
                <a:cubicBezTo>
                  <a:pt x="5163" y="3077"/>
                  <a:pt x="4434" y="2063"/>
                  <a:pt x="3453" y="1272"/>
                </a:cubicBezTo>
                <a:cubicBezTo>
                  <a:pt x="2946" y="892"/>
                  <a:pt x="2408" y="543"/>
                  <a:pt x="1838" y="322"/>
                </a:cubicBezTo>
                <a:cubicBezTo>
                  <a:pt x="1297" y="123"/>
                  <a:pt x="757" y="0"/>
                  <a:pt x="194"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6" name="Google Shape;1066;p37"/>
          <p:cNvSpPr/>
          <p:nvPr/>
        </p:nvSpPr>
        <p:spPr>
          <a:xfrm>
            <a:off x="1489648" y="2908645"/>
            <a:ext cx="187864" cy="289689"/>
          </a:xfrm>
          <a:custGeom>
            <a:avLst/>
            <a:gdLst/>
            <a:ahLst/>
            <a:cxnLst/>
            <a:rect l="l" t="t" r="r" b="b"/>
            <a:pathLst>
              <a:path w="5891" h="9084" extrusionOk="0">
                <a:moveTo>
                  <a:pt x="3931" y="0"/>
                </a:moveTo>
                <a:cubicBezTo>
                  <a:pt x="3640" y="0"/>
                  <a:pt x="3348" y="155"/>
                  <a:pt x="2977" y="349"/>
                </a:cubicBezTo>
                <a:cubicBezTo>
                  <a:pt x="1805" y="983"/>
                  <a:pt x="855" y="2059"/>
                  <a:pt x="412" y="3326"/>
                </a:cubicBezTo>
                <a:cubicBezTo>
                  <a:pt x="349" y="3516"/>
                  <a:pt x="285" y="3770"/>
                  <a:pt x="317" y="3960"/>
                </a:cubicBezTo>
                <a:cubicBezTo>
                  <a:pt x="349" y="4181"/>
                  <a:pt x="539" y="4403"/>
                  <a:pt x="760" y="4403"/>
                </a:cubicBezTo>
                <a:cubicBezTo>
                  <a:pt x="919" y="4403"/>
                  <a:pt x="1077" y="4308"/>
                  <a:pt x="1204" y="4181"/>
                </a:cubicBezTo>
                <a:cubicBezTo>
                  <a:pt x="1805" y="3706"/>
                  <a:pt x="2312" y="3105"/>
                  <a:pt x="2945" y="2661"/>
                </a:cubicBezTo>
                <a:cubicBezTo>
                  <a:pt x="3444" y="2288"/>
                  <a:pt x="4059" y="2032"/>
                  <a:pt x="4669" y="2032"/>
                </a:cubicBezTo>
                <a:cubicBezTo>
                  <a:pt x="4835" y="2032"/>
                  <a:pt x="5000" y="2051"/>
                  <a:pt x="5162" y="2091"/>
                </a:cubicBezTo>
                <a:cubicBezTo>
                  <a:pt x="3104" y="2439"/>
                  <a:pt x="1520" y="4118"/>
                  <a:pt x="507" y="5923"/>
                </a:cubicBezTo>
                <a:cubicBezTo>
                  <a:pt x="285" y="6303"/>
                  <a:pt x="95" y="6746"/>
                  <a:pt x="32" y="7190"/>
                </a:cubicBezTo>
                <a:cubicBezTo>
                  <a:pt x="0" y="7633"/>
                  <a:pt x="127" y="8140"/>
                  <a:pt x="475" y="8425"/>
                </a:cubicBezTo>
                <a:cubicBezTo>
                  <a:pt x="602" y="8552"/>
                  <a:pt x="792" y="8647"/>
                  <a:pt x="982" y="8710"/>
                </a:cubicBezTo>
                <a:cubicBezTo>
                  <a:pt x="1476" y="8918"/>
                  <a:pt x="1991" y="9083"/>
                  <a:pt x="2510" y="9083"/>
                </a:cubicBezTo>
                <a:cubicBezTo>
                  <a:pt x="2624" y="9083"/>
                  <a:pt x="2737" y="9075"/>
                  <a:pt x="2850" y="9058"/>
                </a:cubicBezTo>
                <a:cubicBezTo>
                  <a:pt x="3706" y="8963"/>
                  <a:pt x="4402" y="8362"/>
                  <a:pt x="4846" y="7665"/>
                </a:cubicBezTo>
                <a:cubicBezTo>
                  <a:pt x="5289" y="6936"/>
                  <a:pt x="5479" y="6113"/>
                  <a:pt x="5637" y="5290"/>
                </a:cubicBezTo>
                <a:cubicBezTo>
                  <a:pt x="5796" y="4276"/>
                  <a:pt x="5891" y="3263"/>
                  <a:pt x="5669" y="2281"/>
                </a:cubicBezTo>
                <a:cubicBezTo>
                  <a:pt x="5511" y="1553"/>
                  <a:pt x="5162" y="856"/>
                  <a:pt x="4656" y="349"/>
                </a:cubicBezTo>
                <a:cubicBezTo>
                  <a:pt x="4390" y="97"/>
                  <a:pt x="4161" y="0"/>
                  <a:pt x="3931" y="0"/>
                </a:cubicBezTo>
                <a:close/>
              </a:path>
            </a:pathLst>
          </a:custGeom>
          <a:solidFill>
            <a:srgbClr val="DC78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7" name="Google Shape;1067;p37"/>
          <p:cNvSpPr/>
          <p:nvPr/>
        </p:nvSpPr>
        <p:spPr>
          <a:xfrm>
            <a:off x="1494686" y="3036779"/>
            <a:ext cx="182825" cy="133492"/>
          </a:xfrm>
          <a:custGeom>
            <a:avLst/>
            <a:gdLst/>
            <a:ahLst/>
            <a:cxnLst/>
            <a:rect l="l" t="t" r="r" b="b"/>
            <a:pathLst>
              <a:path w="5733" h="4186" extrusionOk="0">
                <a:moveTo>
                  <a:pt x="5540" y="0"/>
                </a:moveTo>
                <a:cubicBezTo>
                  <a:pt x="4976" y="0"/>
                  <a:pt x="4436" y="123"/>
                  <a:pt x="3896" y="322"/>
                </a:cubicBezTo>
                <a:cubicBezTo>
                  <a:pt x="3326" y="543"/>
                  <a:pt x="2787" y="860"/>
                  <a:pt x="2281" y="1272"/>
                </a:cubicBezTo>
                <a:cubicBezTo>
                  <a:pt x="1299" y="2063"/>
                  <a:pt x="571" y="3077"/>
                  <a:pt x="1" y="4185"/>
                </a:cubicBezTo>
                <a:cubicBezTo>
                  <a:pt x="856" y="3267"/>
                  <a:pt x="1616" y="2348"/>
                  <a:pt x="2566" y="1588"/>
                </a:cubicBezTo>
                <a:cubicBezTo>
                  <a:pt x="3484" y="860"/>
                  <a:pt x="4529" y="290"/>
                  <a:pt x="5733" y="5"/>
                </a:cubicBezTo>
                <a:cubicBezTo>
                  <a:pt x="5668" y="2"/>
                  <a:pt x="5604" y="0"/>
                  <a:pt x="5540"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8" name="Google Shape;1068;p37"/>
          <p:cNvSpPr/>
          <p:nvPr/>
        </p:nvSpPr>
        <p:spPr>
          <a:xfrm>
            <a:off x="1532061" y="3107607"/>
            <a:ext cx="133332" cy="87889"/>
          </a:xfrm>
          <a:custGeom>
            <a:avLst/>
            <a:gdLst/>
            <a:ahLst/>
            <a:cxnLst/>
            <a:rect l="l" t="t" r="r" b="b"/>
            <a:pathLst>
              <a:path w="4181" h="2756" extrusionOk="0">
                <a:moveTo>
                  <a:pt x="4181" y="1"/>
                </a:moveTo>
                <a:lnTo>
                  <a:pt x="4181" y="1"/>
                </a:lnTo>
                <a:cubicBezTo>
                  <a:pt x="3326" y="64"/>
                  <a:pt x="2502" y="412"/>
                  <a:pt x="1774" y="887"/>
                </a:cubicBezTo>
                <a:cubicBezTo>
                  <a:pt x="1045" y="1363"/>
                  <a:pt x="412" y="1996"/>
                  <a:pt x="0" y="2756"/>
                </a:cubicBezTo>
                <a:cubicBezTo>
                  <a:pt x="665" y="2218"/>
                  <a:pt x="1330" y="1711"/>
                  <a:pt x="1996" y="1236"/>
                </a:cubicBezTo>
                <a:cubicBezTo>
                  <a:pt x="2692" y="792"/>
                  <a:pt x="3421" y="412"/>
                  <a:pt x="4181" y="1"/>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2" name="Google Shape;1092;p37"/>
          <p:cNvSpPr/>
          <p:nvPr/>
        </p:nvSpPr>
        <p:spPr>
          <a:xfrm>
            <a:off x="1492174" y="2967167"/>
            <a:ext cx="182825" cy="133492"/>
          </a:xfrm>
          <a:custGeom>
            <a:avLst/>
            <a:gdLst/>
            <a:ahLst/>
            <a:cxnLst/>
            <a:rect l="l" t="t" r="r" b="b"/>
            <a:pathLst>
              <a:path w="5733" h="4186" extrusionOk="0">
                <a:moveTo>
                  <a:pt x="5540" y="0"/>
                </a:moveTo>
                <a:cubicBezTo>
                  <a:pt x="4976" y="0"/>
                  <a:pt x="4436" y="123"/>
                  <a:pt x="3896" y="322"/>
                </a:cubicBezTo>
                <a:cubicBezTo>
                  <a:pt x="3326" y="543"/>
                  <a:pt x="2787" y="860"/>
                  <a:pt x="2281" y="1272"/>
                </a:cubicBezTo>
                <a:cubicBezTo>
                  <a:pt x="1299" y="2063"/>
                  <a:pt x="571" y="3077"/>
                  <a:pt x="1" y="4185"/>
                </a:cubicBezTo>
                <a:cubicBezTo>
                  <a:pt x="856" y="3267"/>
                  <a:pt x="1616" y="2348"/>
                  <a:pt x="2566" y="1588"/>
                </a:cubicBezTo>
                <a:cubicBezTo>
                  <a:pt x="3484" y="860"/>
                  <a:pt x="4529" y="290"/>
                  <a:pt x="5733" y="5"/>
                </a:cubicBezTo>
                <a:cubicBezTo>
                  <a:pt x="5668" y="2"/>
                  <a:pt x="5604" y="0"/>
                  <a:pt x="5540"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3" name="Google Shape;1093;p37"/>
          <p:cNvSpPr/>
          <p:nvPr/>
        </p:nvSpPr>
        <p:spPr>
          <a:xfrm>
            <a:off x="611303" y="2972390"/>
            <a:ext cx="182825" cy="133492"/>
          </a:xfrm>
          <a:custGeom>
            <a:avLst/>
            <a:gdLst/>
            <a:ahLst/>
            <a:cxnLst/>
            <a:rect l="l" t="t" r="r" b="b"/>
            <a:pathLst>
              <a:path w="5733" h="4186" extrusionOk="0">
                <a:moveTo>
                  <a:pt x="194" y="0"/>
                </a:moveTo>
                <a:cubicBezTo>
                  <a:pt x="130" y="0"/>
                  <a:pt x="65" y="2"/>
                  <a:pt x="1" y="5"/>
                </a:cubicBezTo>
                <a:cubicBezTo>
                  <a:pt x="1204" y="290"/>
                  <a:pt x="2249" y="860"/>
                  <a:pt x="3168" y="1588"/>
                </a:cubicBezTo>
                <a:cubicBezTo>
                  <a:pt x="4118" y="2348"/>
                  <a:pt x="4878" y="3267"/>
                  <a:pt x="5733" y="4185"/>
                </a:cubicBezTo>
                <a:cubicBezTo>
                  <a:pt x="5163" y="3077"/>
                  <a:pt x="4434" y="2063"/>
                  <a:pt x="3453" y="1272"/>
                </a:cubicBezTo>
                <a:cubicBezTo>
                  <a:pt x="2946" y="892"/>
                  <a:pt x="2408" y="543"/>
                  <a:pt x="1838" y="322"/>
                </a:cubicBezTo>
                <a:cubicBezTo>
                  <a:pt x="1297" y="123"/>
                  <a:pt x="757" y="0"/>
                  <a:pt x="194" y="0"/>
                </a:cubicBezTo>
                <a:close/>
              </a:path>
            </a:pathLst>
          </a:custGeom>
          <a:solidFill>
            <a:srgbClr val="6534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5" name="Google Shape;1095;p37"/>
          <p:cNvSpPr txBox="1"/>
          <p:nvPr/>
        </p:nvSpPr>
        <p:spPr>
          <a:xfrm>
            <a:off x="3062143" y="1696761"/>
            <a:ext cx="5894822" cy="2358170"/>
          </a:xfrm>
          <a:prstGeom prst="rect">
            <a:avLst/>
          </a:prstGeom>
          <a:noFill/>
          <a:ln>
            <a:noFill/>
          </a:ln>
        </p:spPr>
        <p:txBody>
          <a:bodyPr spcFirstLastPara="1" wrap="square" lIns="91425" tIns="91425" rIns="91425" bIns="91425" anchor="ctr" anchorCtr="0">
            <a:no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smtClean="0">
                <a:ln>
                  <a:noFill/>
                </a:ln>
                <a:solidFill>
                  <a:srgbClr val="000000"/>
                </a:solidFill>
                <a:effectLst/>
                <a:uLnTx/>
                <a:uFillTx/>
                <a:latin typeface="Arial"/>
                <a:cs typeface="Arial"/>
                <a:sym typeface="Arial"/>
              </a:rPr>
              <a:t>- </a:t>
            </a:r>
            <a:r>
              <a:rPr kumimoji="0" lang="en-US" sz="2400" b="0" i="0" u="none" strike="noStrike" kern="0" cap="none" spc="0" normalizeH="0" baseline="0" noProof="0" dirty="0" smtClean="0">
                <a:ln>
                  <a:noFill/>
                </a:ln>
                <a:solidFill>
                  <a:srgbClr val="EEFF41">
                    <a:lumMod val="50000"/>
                  </a:srgbClr>
                </a:solidFill>
                <a:effectLst/>
                <a:uLnTx/>
                <a:uFillTx/>
                <a:latin typeface="Arial"/>
                <a:cs typeface="Arial"/>
                <a:sym typeface="Arial"/>
              </a:rPr>
              <a:t>Với </a:t>
            </a:r>
            <a:r>
              <a:rPr kumimoji="0" lang="en-US" sz="2400" b="0" i="0" u="none" strike="noStrike" kern="0" cap="none" spc="0" normalizeH="0" baseline="0" noProof="0" dirty="0">
                <a:ln>
                  <a:noFill/>
                </a:ln>
                <a:solidFill>
                  <a:srgbClr val="EEFF41">
                    <a:lumMod val="50000"/>
                  </a:srgbClr>
                </a:solidFill>
                <a:effectLst/>
                <a:uLnTx/>
                <a:uFillTx/>
                <a:latin typeface="Arial"/>
                <a:cs typeface="Arial"/>
                <a:sym typeface="Arial"/>
              </a:rPr>
              <a:t>các tiết tự chọn, buổi chiều. GV sưu tầm tài liệu theo chủ đề, giảng, trình chiếu tại lớp kết hợp với các phần mềm, trang web </a:t>
            </a:r>
            <a:r>
              <a:rPr kumimoji="0" lang="en-US" sz="2400" b="0" i="0" u="none" strike="noStrike" kern="0" cap="none" spc="0" normalizeH="0" baseline="0" noProof="0" dirty="0" smtClean="0">
                <a:ln>
                  <a:noFill/>
                </a:ln>
                <a:solidFill>
                  <a:srgbClr val="EEFF41">
                    <a:lumMod val="50000"/>
                  </a:srgbClr>
                </a:solidFill>
                <a:effectLst/>
                <a:uLnTx/>
                <a:uFillTx/>
                <a:latin typeface="Arial"/>
                <a:cs typeface="Arial"/>
                <a:sym typeface="Arial"/>
              </a:rPr>
              <a:t>online </a:t>
            </a:r>
            <a:r>
              <a:rPr kumimoji="0" lang="en-US" sz="2400" b="0" i="0" u="none" strike="noStrike" kern="0" cap="none" spc="0" normalizeH="0" baseline="0" noProof="0" dirty="0" err="1" smtClean="0">
                <a:ln>
                  <a:noFill/>
                </a:ln>
                <a:solidFill>
                  <a:srgbClr val="EEFF41">
                    <a:lumMod val="50000"/>
                  </a:srgbClr>
                </a:solidFill>
                <a:effectLst/>
                <a:uLnTx/>
                <a:uFillTx/>
                <a:latin typeface="Arial"/>
                <a:cs typeface="Arial"/>
                <a:sym typeface="Arial"/>
              </a:rPr>
              <a:t>như</a:t>
            </a:r>
            <a:r>
              <a:rPr kumimoji="0" lang="en-US" sz="2400" b="0" i="0" u="none" strike="noStrike" kern="0" cap="none" spc="0" normalizeH="0" baseline="0" noProof="0" dirty="0">
                <a:ln>
                  <a:noFill/>
                </a:ln>
                <a:solidFill>
                  <a:srgbClr val="EEFF41">
                    <a:lumMod val="50000"/>
                  </a:srgbClr>
                </a:solidFill>
                <a:effectLst/>
                <a:uLnTx/>
                <a:uFillTx/>
                <a:latin typeface="Arial"/>
                <a:cs typeface="Arial"/>
                <a:sym typeface="Arial"/>
              </a:rPr>
              <a:t>: </a:t>
            </a:r>
            <a:r>
              <a:rPr kumimoji="0" lang="en-US" sz="2400" b="0" i="0" u="none" strike="noStrike" kern="0" cap="none" spc="0" normalizeH="0" baseline="0" noProof="0" dirty="0" err="1">
                <a:ln>
                  <a:noFill/>
                </a:ln>
                <a:solidFill>
                  <a:srgbClr val="EEFF41">
                    <a:lumMod val="50000"/>
                  </a:srgbClr>
                </a:solidFill>
                <a:effectLst/>
                <a:uLnTx/>
                <a:uFillTx/>
                <a:latin typeface="Arial"/>
                <a:cs typeface="Arial"/>
                <a:sym typeface="Arial"/>
              </a:rPr>
              <a:t>Wordwall</a:t>
            </a:r>
            <a:r>
              <a:rPr kumimoji="0" lang="en-US" sz="2400" b="0" i="0" u="none" strike="noStrike" kern="0" cap="none" spc="0" normalizeH="0" baseline="0" noProof="0" dirty="0">
                <a:ln>
                  <a:noFill/>
                </a:ln>
                <a:solidFill>
                  <a:srgbClr val="EEFF41">
                    <a:lumMod val="50000"/>
                  </a:srgbClr>
                </a:solidFill>
                <a:effectLst/>
                <a:uLnTx/>
                <a:uFillTx/>
                <a:latin typeface="Arial"/>
                <a:cs typeface="Arial"/>
                <a:sym typeface="Arial"/>
              </a:rPr>
              <a:t>, wheel of </a:t>
            </a:r>
            <a:r>
              <a:rPr kumimoji="0" lang="en-US" sz="2400" b="0" i="0" u="none" strike="noStrike" kern="0" cap="none" spc="0" normalizeH="0" baseline="0" noProof="0" dirty="0" smtClean="0">
                <a:ln>
                  <a:noFill/>
                </a:ln>
                <a:solidFill>
                  <a:srgbClr val="EEFF41">
                    <a:lumMod val="50000"/>
                  </a:srgbClr>
                </a:solidFill>
                <a:effectLst/>
                <a:uLnTx/>
                <a:uFillTx/>
                <a:latin typeface="Arial"/>
                <a:cs typeface="Arial"/>
                <a:sym typeface="Arial"/>
              </a:rPr>
              <a:t>name, </a:t>
            </a:r>
            <a:r>
              <a:rPr kumimoji="0" lang="en-US" sz="2400" b="0" i="0" u="none" strike="noStrike" kern="0" cap="none" spc="0" normalizeH="0" baseline="0" noProof="0" dirty="0">
                <a:ln>
                  <a:noFill/>
                </a:ln>
                <a:solidFill>
                  <a:srgbClr val="EEFF41">
                    <a:lumMod val="50000"/>
                  </a:srgbClr>
                </a:solidFill>
                <a:effectLst/>
                <a:uLnTx/>
                <a:uFillTx/>
                <a:latin typeface="Arial"/>
                <a:cs typeface="Arial"/>
                <a:sym typeface="Arial"/>
              </a:rPr>
              <a:t>liveworksheet.com... để chữa bài, kiểm tra bài; Photo bài, yêu cầu HS làm độc lập trong đó GV kiểm soát chặt chẽ tiến độ làm bài của HS để kịp thời phát hiện điểm mạnh, điểm yếu của HS.</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1" i="0" u="none" strike="noStrike" kern="0" cap="none" spc="0" normalizeH="0" baseline="0" noProof="0" dirty="0">
              <a:ln>
                <a:noFill/>
              </a:ln>
              <a:solidFill>
                <a:srgbClr val="EEFF41">
                  <a:lumMod val="50000"/>
                </a:srgbClr>
              </a:solidFill>
              <a:effectLst/>
              <a:uLnTx/>
              <a:uFillTx/>
              <a:latin typeface="Zilla Slab"/>
              <a:ea typeface="Zilla Slab"/>
              <a:cs typeface="Zilla Slab"/>
              <a:sym typeface="Zilla Slab"/>
            </a:endParaRPr>
          </a:p>
        </p:txBody>
      </p:sp>
      <p:sp>
        <p:nvSpPr>
          <p:cNvPr id="1098" name="Google Shape;1098;p37"/>
          <p:cNvSpPr txBox="1"/>
          <p:nvPr/>
        </p:nvSpPr>
        <p:spPr>
          <a:xfrm>
            <a:off x="5773618" y="4006597"/>
            <a:ext cx="2797331" cy="2607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500" b="0" i="0" u="none" strike="noStrike" kern="0" cap="none" spc="0" normalizeH="0" baseline="0" noProof="0" dirty="0">
              <a:ln>
                <a:noFill/>
              </a:ln>
              <a:solidFill>
                <a:srgbClr val="645CA7"/>
              </a:solidFill>
              <a:effectLst/>
              <a:uLnTx/>
              <a:uFillTx/>
              <a:latin typeface="Englebert"/>
              <a:ea typeface="Englebert"/>
              <a:cs typeface="Englebert"/>
              <a:sym typeface="Englebert"/>
            </a:endParaRPr>
          </a:p>
        </p:txBody>
      </p:sp>
    </p:spTree>
    <p:extLst>
      <p:ext uri="{BB962C8B-B14F-4D97-AF65-F5344CB8AC3E}">
        <p14:creationId xmlns:p14="http://schemas.microsoft.com/office/powerpoint/2010/main" val="276657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58"/>
                                        </p:tgtEl>
                                        <p:attrNameLst>
                                          <p:attrName>style.visibility</p:attrName>
                                        </p:attrNameLst>
                                      </p:cBhvr>
                                      <p:to>
                                        <p:strVal val="visible"/>
                                      </p:to>
                                    </p:set>
                                    <p:anim calcmode="lin" valueType="num">
                                      <p:cBhvr>
                                        <p:cTn id="7" dur="1000" fill="hold"/>
                                        <p:tgtEl>
                                          <p:spTgt spid="958"/>
                                        </p:tgtEl>
                                        <p:attrNameLst>
                                          <p:attrName>ppt_w</p:attrName>
                                        </p:attrNameLst>
                                      </p:cBhvr>
                                      <p:tavLst>
                                        <p:tav tm="0">
                                          <p:val>
                                            <p:fltVal val="0"/>
                                          </p:val>
                                        </p:tav>
                                        <p:tav tm="100000">
                                          <p:val>
                                            <p:strVal val="#ppt_w"/>
                                          </p:val>
                                        </p:tav>
                                      </p:tavLst>
                                    </p:anim>
                                    <p:anim calcmode="lin" valueType="num">
                                      <p:cBhvr>
                                        <p:cTn id="8" dur="1000" fill="hold"/>
                                        <p:tgtEl>
                                          <p:spTgt spid="958"/>
                                        </p:tgtEl>
                                        <p:attrNameLst>
                                          <p:attrName>ppt_h</p:attrName>
                                        </p:attrNameLst>
                                      </p:cBhvr>
                                      <p:tavLst>
                                        <p:tav tm="0">
                                          <p:val>
                                            <p:fltVal val="0"/>
                                          </p:val>
                                        </p:tav>
                                        <p:tav tm="100000">
                                          <p:val>
                                            <p:strVal val="#ppt_h"/>
                                          </p:val>
                                        </p:tav>
                                      </p:tavLst>
                                    </p:anim>
                                    <p:anim calcmode="lin" valueType="num">
                                      <p:cBhvr>
                                        <p:cTn id="9" dur="1000" fill="hold"/>
                                        <p:tgtEl>
                                          <p:spTgt spid="958"/>
                                        </p:tgtEl>
                                        <p:attrNameLst>
                                          <p:attrName>style.rotation</p:attrName>
                                        </p:attrNameLst>
                                      </p:cBhvr>
                                      <p:tavLst>
                                        <p:tav tm="0">
                                          <p:val>
                                            <p:fltVal val="90"/>
                                          </p:val>
                                        </p:tav>
                                        <p:tav tm="100000">
                                          <p:val>
                                            <p:fltVal val="0"/>
                                          </p:val>
                                        </p:tav>
                                      </p:tavLst>
                                    </p:anim>
                                    <p:animEffect transition="in" filter="fade">
                                      <p:cBhvr>
                                        <p:cTn id="10" dur="1000"/>
                                        <p:tgtEl>
                                          <p:spTgt spid="958"/>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095"/>
                                        </p:tgtEl>
                                        <p:attrNameLst>
                                          <p:attrName>style.visibility</p:attrName>
                                        </p:attrNameLst>
                                      </p:cBhvr>
                                      <p:to>
                                        <p:strVal val="visible"/>
                                      </p:to>
                                    </p:set>
                                    <p:anim calcmode="lin" valueType="num">
                                      <p:cBhvr>
                                        <p:cTn id="15" dur="1000" fill="hold"/>
                                        <p:tgtEl>
                                          <p:spTgt spid="1095"/>
                                        </p:tgtEl>
                                        <p:attrNameLst>
                                          <p:attrName>ppt_w</p:attrName>
                                        </p:attrNameLst>
                                      </p:cBhvr>
                                      <p:tavLst>
                                        <p:tav tm="0">
                                          <p:val>
                                            <p:fltVal val="0"/>
                                          </p:val>
                                        </p:tav>
                                        <p:tav tm="100000">
                                          <p:val>
                                            <p:strVal val="#ppt_w"/>
                                          </p:val>
                                        </p:tav>
                                      </p:tavLst>
                                    </p:anim>
                                    <p:anim calcmode="lin" valueType="num">
                                      <p:cBhvr>
                                        <p:cTn id="16" dur="1000" fill="hold"/>
                                        <p:tgtEl>
                                          <p:spTgt spid="1095"/>
                                        </p:tgtEl>
                                        <p:attrNameLst>
                                          <p:attrName>ppt_h</p:attrName>
                                        </p:attrNameLst>
                                      </p:cBhvr>
                                      <p:tavLst>
                                        <p:tav tm="0">
                                          <p:val>
                                            <p:fltVal val="0"/>
                                          </p:val>
                                        </p:tav>
                                        <p:tav tm="100000">
                                          <p:val>
                                            <p:strVal val="#ppt_h"/>
                                          </p:val>
                                        </p:tav>
                                      </p:tavLst>
                                    </p:anim>
                                    <p:anim calcmode="lin" valueType="num">
                                      <p:cBhvr>
                                        <p:cTn id="17" dur="1000" fill="hold"/>
                                        <p:tgtEl>
                                          <p:spTgt spid="1095"/>
                                        </p:tgtEl>
                                        <p:attrNameLst>
                                          <p:attrName>style.rotation</p:attrName>
                                        </p:attrNameLst>
                                      </p:cBhvr>
                                      <p:tavLst>
                                        <p:tav tm="0">
                                          <p:val>
                                            <p:fltVal val="90"/>
                                          </p:val>
                                        </p:tav>
                                        <p:tav tm="100000">
                                          <p:val>
                                            <p:fltVal val="0"/>
                                          </p:val>
                                        </p:tav>
                                      </p:tavLst>
                                    </p:anim>
                                    <p:animEffect transition="in" filter="fade">
                                      <p:cBhvr>
                                        <p:cTn id="18" dur="1000"/>
                                        <p:tgtEl>
                                          <p:spTgt spid="10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8" grpId="0"/>
      <p:bldP spid="109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33"/>
          <p:cNvSpPr txBox="1">
            <a:spLocks noGrp="1"/>
          </p:cNvSpPr>
          <p:nvPr>
            <p:ph type="ctrTitle"/>
          </p:nvPr>
        </p:nvSpPr>
        <p:spPr>
          <a:xfrm>
            <a:off x="482238" y="438075"/>
            <a:ext cx="7805889" cy="2052600"/>
          </a:xfrm>
          <a:prstGeom prst="rect">
            <a:avLst/>
          </a:prstGeom>
        </p:spPr>
        <p:txBody>
          <a:bodyPr spcFirstLastPara="1" wrap="square" lIns="91425" tIns="91425" rIns="91425" bIns="91425" anchor="b" anchorCtr="0">
            <a:noAutofit/>
          </a:bodyPr>
          <a:lstStyle/>
          <a:p>
            <a:r>
              <a:rPr lang="en-US" dirty="0">
                <a:solidFill>
                  <a:srgbClr val="7030A0"/>
                </a:solidFill>
              </a:rPr>
              <a:t> </a:t>
            </a:r>
            <a:r>
              <a:rPr lang="en-US" sz="2800" b="1" dirty="0" smtClean="0">
                <a:solidFill>
                  <a:srgbClr val="7030A0"/>
                </a:solidFill>
              </a:rPr>
              <a:t> </a:t>
            </a:r>
            <a:r>
              <a:rPr lang="en-US" sz="2800" b="1" dirty="0">
                <a:solidFill>
                  <a:srgbClr val="7030A0"/>
                </a:solidFill>
              </a:rPr>
              <a:t>G</a:t>
            </a:r>
            <a:r>
              <a:rPr lang="en-US" sz="2800" b="1" dirty="0" smtClean="0">
                <a:solidFill>
                  <a:srgbClr val="7030A0"/>
                </a:solidFill>
              </a:rPr>
              <a:t>iai </a:t>
            </a:r>
            <a:r>
              <a:rPr lang="en-US" sz="2800" b="1" dirty="0">
                <a:solidFill>
                  <a:srgbClr val="7030A0"/>
                </a:solidFill>
              </a:rPr>
              <a:t>đoạn 1: </a:t>
            </a:r>
            <a:r>
              <a:rPr lang="en-US" sz="2800" b="1" dirty="0" smtClean="0">
                <a:solidFill>
                  <a:srgbClr val="7030A0"/>
                </a:solidFill>
              </a:rPr>
              <a:t>Từ </a:t>
            </a:r>
            <a:r>
              <a:rPr lang="en-US" sz="2800" b="1" dirty="0">
                <a:solidFill>
                  <a:srgbClr val="7030A0"/>
                </a:solidFill>
              </a:rPr>
              <a:t>đầu năm học đến hết </a:t>
            </a:r>
            <a:r>
              <a:rPr lang="en-US" sz="2800" b="1" dirty="0" smtClean="0">
                <a:solidFill>
                  <a:srgbClr val="7030A0"/>
                </a:solidFill>
              </a:rPr>
              <a:t>HKI</a:t>
            </a:r>
            <a:r>
              <a:rPr lang="en-US" sz="2800" b="1" dirty="0">
                <a:solidFill>
                  <a:srgbClr val="7030A0"/>
                </a:solidFill>
              </a:rPr>
              <a:t/>
            </a:r>
            <a:br>
              <a:rPr lang="en-US" sz="2800" b="1" dirty="0">
                <a:solidFill>
                  <a:srgbClr val="7030A0"/>
                </a:solidFill>
              </a:rPr>
            </a:br>
            <a:r>
              <a:rPr lang="en-US" sz="2800" b="1" dirty="0" err="1">
                <a:solidFill>
                  <a:srgbClr val="7030A0"/>
                </a:solidFill>
              </a:rPr>
              <a:t>Ôn</a:t>
            </a:r>
            <a:r>
              <a:rPr lang="en-US" sz="2800" b="1" dirty="0">
                <a:solidFill>
                  <a:srgbClr val="7030A0"/>
                </a:solidFill>
              </a:rPr>
              <a:t> </a:t>
            </a:r>
            <a:r>
              <a:rPr lang="en-US" sz="2800" b="1" dirty="0" err="1" smtClean="0">
                <a:solidFill>
                  <a:srgbClr val="7030A0"/>
                </a:solidFill>
              </a:rPr>
              <a:t>tập</a:t>
            </a:r>
            <a:r>
              <a:rPr lang="en-US" sz="2800" b="1" dirty="0" smtClean="0">
                <a:solidFill>
                  <a:srgbClr val="7030A0"/>
                </a:solidFill>
              </a:rPr>
              <a:t> </a:t>
            </a:r>
            <a:r>
              <a:rPr lang="en-US" sz="2800" b="1" dirty="0">
                <a:solidFill>
                  <a:srgbClr val="7030A0"/>
                </a:solidFill>
              </a:rPr>
              <a:t>kiến thức </a:t>
            </a:r>
            <a:r>
              <a:rPr lang="en-US" sz="2800" b="1" dirty="0" smtClean="0">
                <a:solidFill>
                  <a:srgbClr val="7030A0"/>
                </a:solidFill>
              </a:rPr>
              <a:t>trọng tâm </a:t>
            </a:r>
            <a:endParaRPr sz="2800" b="1" dirty="0">
              <a:solidFill>
                <a:srgbClr val="7030A0"/>
              </a:solidFill>
            </a:endParaRPr>
          </a:p>
        </p:txBody>
      </p:sp>
      <p:sp>
        <p:nvSpPr>
          <p:cNvPr id="151" name="Google Shape;151;p33"/>
          <p:cNvSpPr/>
          <p:nvPr/>
        </p:nvSpPr>
        <p:spPr>
          <a:xfrm>
            <a:off x="8267600" y="2675650"/>
            <a:ext cx="313875" cy="324875"/>
          </a:xfrm>
          <a:custGeom>
            <a:avLst/>
            <a:gdLst/>
            <a:ahLst/>
            <a:cxnLst/>
            <a:rect l="l" t="t" r="r" b="b"/>
            <a:pathLst>
              <a:path w="12555" h="12995" extrusionOk="0">
                <a:moveTo>
                  <a:pt x="2742" y="11634"/>
                </a:moveTo>
                <a:cubicBezTo>
                  <a:pt x="2909" y="11321"/>
                  <a:pt x="3160" y="11467"/>
                  <a:pt x="3369" y="11509"/>
                </a:cubicBezTo>
                <a:cubicBezTo>
                  <a:pt x="3872" y="11676"/>
                  <a:pt x="4374" y="11739"/>
                  <a:pt x="4897" y="11593"/>
                </a:cubicBezTo>
                <a:cubicBezTo>
                  <a:pt x="5002" y="11572"/>
                  <a:pt x="5085" y="11509"/>
                  <a:pt x="5148" y="11467"/>
                </a:cubicBezTo>
                <a:cubicBezTo>
                  <a:pt x="4562" y="10253"/>
                  <a:pt x="3976" y="9061"/>
                  <a:pt x="3369" y="7826"/>
                </a:cubicBezTo>
                <a:lnTo>
                  <a:pt x="2784" y="7826"/>
                </a:lnTo>
                <a:cubicBezTo>
                  <a:pt x="2512" y="7826"/>
                  <a:pt x="2323" y="7701"/>
                  <a:pt x="2261" y="7429"/>
                </a:cubicBezTo>
                <a:cubicBezTo>
                  <a:pt x="2177" y="7178"/>
                  <a:pt x="2261" y="6968"/>
                  <a:pt x="2470" y="6801"/>
                </a:cubicBezTo>
                <a:cubicBezTo>
                  <a:pt x="2595" y="6696"/>
                  <a:pt x="2742" y="6613"/>
                  <a:pt x="2888" y="6508"/>
                </a:cubicBezTo>
                <a:cubicBezTo>
                  <a:pt x="2805" y="4918"/>
                  <a:pt x="2637" y="4395"/>
                  <a:pt x="1968" y="3328"/>
                </a:cubicBezTo>
                <a:cubicBezTo>
                  <a:pt x="1842" y="3411"/>
                  <a:pt x="1675" y="3453"/>
                  <a:pt x="1570" y="3558"/>
                </a:cubicBezTo>
                <a:cubicBezTo>
                  <a:pt x="1340" y="3788"/>
                  <a:pt x="1131" y="4081"/>
                  <a:pt x="900" y="4311"/>
                </a:cubicBezTo>
                <a:cubicBezTo>
                  <a:pt x="796" y="4416"/>
                  <a:pt x="587" y="4479"/>
                  <a:pt x="419" y="4499"/>
                </a:cubicBezTo>
                <a:cubicBezTo>
                  <a:pt x="315" y="4499"/>
                  <a:pt x="189" y="4395"/>
                  <a:pt x="1" y="4311"/>
                </a:cubicBezTo>
                <a:cubicBezTo>
                  <a:pt x="294" y="3935"/>
                  <a:pt x="545" y="3558"/>
                  <a:pt x="817" y="3223"/>
                </a:cubicBezTo>
                <a:cubicBezTo>
                  <a:pt x="1068" y="2909"/>
                  <a:pt x="1340" y="2595"/>
                  <a:pt x="1633" y="2282"/>
                </a:cubicBezTo>
                <a:cubicBezTo>
                  <a:pt x="1591" y="2051"/>
                  <a:pt x="1549" y="1779"/>
                  <a:pt x="1570" y="1486"/>
                </a:cubicBezTo>
                <a:cubicBezTo>
                  <a:pt x="1591" y="1340"/>
                  <a:pt x="1696" y="1173"/>
                  <a:pt x="1842" y="1068"/>
                </a:cubicBezTo>
                <a:cubicBezTo>
                  <a:pt x="2009" y="942"/>
                  <a:pt x="2219" y="1026"/>
                  <a:pt x="2386" y="1173"/>
                </a:cubicBezTo>
                <a:lnTo>
                  <a:pt x="2616" y="1486"/>
                </a:lnTo>
                <a:cubicBezTo>
                  <a:pt x="2721" y="1486"/>
                  <a:pt x="2805" y="1507"/>
                  <a:pt x="2846" y="1466"/>
                </a:cubicBezTo>
                <a:cubicBezTo>
                  <a:pt x="3453" y="942"/>
                  <a:pt x="4165" y="754"/>
                  <a:pt x="4918" y="649"/>
                </a:cubicBezTo>
                <a:cubicBezTo>
                  <a:pt x="5838" y="524"/>
                  <a:pt x="6759" y="336"/>
                  <a:pt x="7659" y="189"/>
                </a:cubicBezTo>
                <a:cubicBezTo>
                  <a:pt x="8538" y="1"/>
                  <a:pt x="9207" y="419"/>
                  <a:pt x="9835" y="922"/>
                </a:cubicBezTo>
                <a:cubicBezTo>
                  <a:pt x="10253" y="1256"/>
                  <a:pt x="10358" y="2282"/>
                  <a:pt x="10065" y="2742"/>
                </a:cubicBezTo>
                <a:cubicBezTo>
                  <a:pt x="9709" y="3286"/>
                  <a:pt x="9312" y="3809"/>
                  <a:pt x="8914" y="4332"/>
                </a:cubicBezTo>
                <a:cubicBezTo>
                  <a:pt x="8789" y="4499"/>
                  <a:pt x="8663" y="4646"/>
                  <a:pt x="8475" y="4897"/>
                </a:cubicBezTo>
                <a:cubicBezTo>
                  <a:pt x="8705" y="4939"/>
                  <a:pt x="8872" y="5002"/>
                  <a:pt x="9019" y="5023"/>
                </a:cubicBezTo>
                <a:cubicBezTo>
                  <a:pt x="9709" y="5127"/>
                  <a:pt x="10379" y="5211"/>
                  <a:pt x="11069" y="5357"/>
                </a:cubicBezTo>
                <a:cubicBezTo>
                  <a:pt x="12011" y="5587"/>
                  <a:pt x="12555" y="6466"/>
                  <a:pt x="12408" y="7408"/>
                </a:cubicBezTo>
                <a:cubicBezTo>
                  <a:pt x="12262" y="8287"/>
                  <a:pt x="11927" y="9124"/>
                  <a:pt x="11279" y="9793"/>
                </a:cubicBezTo>
                <a:cubicBezTo>
                  <a:pt x="10484" y="10567"/>
                  <a:pt x="9647" y="11279"/>
                  <a:pt x="8642" y="11718"/>
                </a:cubicBezTo>
                <a:cubicBezTo>
                  <a:pt x="8600" y="11739"/>
                  <a:pt x="8579" y="11739"/>
                  <a:pt x="8559" y="11760"/>
                </a:cubicBezTo>
                <a:cubicBezTo>
                  <a:pt x="7408" y="12471"/>
                  <a:pt x="6131" y="12681"/>
                  <a:pt x="4813" y="12869"/>
                </a:cubicBezTo>
                <a:cubicBezTo>
                  <a:pt x="3767" y="12994"/>
                  <a:pt x="3223" y="12681"/>
                  <a:pt x="2742" y="11634"/>
                </a:cubicBezTo>
                <a:close/>
                <a:moveTo>
                  <a:pt x="6759" y="11258"/>
                </a:moveTo>
                <a:cubicBezTo>
                  <a:pt x="7178" y="11049"/>
                  <a:pt x="7596" y="10839"/>
                  <a:pt x="8035" y="10651"/>
                </a:cubicBezTo>
                <a:cubicBezTo>
                  <a:pt x="8956" y="10274"/>
                  <a:pt x="9688" y="9647"/>
                  <a:pt x="10358" y="8998"/>
                </a:cubicBezTo>
                <a:cubicBezTo>
                  <a:pt x="10860" y="8538"/>
                  <a:pt x="11069" y="7931"/>
                  <a:pt x="11195" y="7261"/>
                </a:cubicBezTo>
                <a:cubicBezTo>
                  <a:pt x="11279" y="6927"/>
                  <a:pt x="11111" y="6675"/>
                  <a:pt x="10776" y="6529"/>
                </a:cubicBezTo>
                <a:cubicBezTo>
                  <a:pt x="10672" y="6508"/>
                  <a:pt x="10588" y="6466"/>
                  <a:pt x="10484" y="6466"/>
                </a:cubicBezTo>
                <a:cubicBezTo>
                  <a:pt x="9521" y="6278"/>
                  <a:pt x="8517" y="6090"/>
                  <a:pt x="7533" y="6383"/>
                </a:cubicBezTo>
                <a:cubicBezTo>
                  <a:pt x="7240" y="6466"/>
                  <a:pt x="6926" y="6508"/>
                  <a:pt x="6613" y="6529"/>
                </a:cubicBezTo>
                <a:cubicBezTo>
                  <a:pt x="5880" y="6613"/>
                  <a:pt x="5274" y="7010"/>
                  <a:pt x="4646" y="7345"/>
                </a:cubicBezTo>
                <a:cubicBezTo>
                  <a:pt x="5106" y="8831"/>
                  <a:pt x="5922" y="10379"/>
                  <a:pt x="6759" y="11258"/>
                </a:cubicBezTo>
                <a:close/>
                <a:moveTo>
                  <a:pt x="4144" y="6090"/>
                </a:moveTo>
                <a:cubicBezTo>
                  <a:pt x="4604" y="5859"/>
                  <a:pt x="4939" y="5650"/>
                  <a:pt x="5294" y="5525"/>
                </a:cubicBezTo>
                <a:cubicBezTo>
                  <a:pt x="6801" y="4939"/>
                  <a:pt x="7847" y="3872"/>
                  <a:pt x="8747" y="2595"/>
                </a:cubicBezTo>
                <a:cubicBezTo>
                  <a:pt x="9228" y="1863"/>
                  <a:pt x="9123" y="1507"/>
                  <a:pt x="8266" y="1277"/>
                </a:cubicBezTo>
                <a:cubicBezTo>
                  <a:pt x="8056" y="1235"/>
                  <a:pt x="7805" y="1256"/>
                  <a:pt x="7554" y="1277"/>
                </a:cubicBezTo>
                <a:cubicBezTo>
                  <a:pt x="6675" y="1424"/>
                  <a:pt x="5818" y="1633"/>
                  <a:pt x="4918" y="1738"/>
                </a:cubicBezTo>
                <a:cubicBezTo>
                  <a:pt x="4206" y="1800"/>
                  <a:pt x="3641" y="2114"/>
                  <a:pt x="3097" y="2700"/>
                </a:cubicBezTo>
                <a:cubicBezTo>
                  <a:pt x="3307" y="3223"/>
                  <a:pt x="3537" y="3746"/>
                  <a:pt x="3704" y="4290"/>
                </a:cubicBezTo>
                <a:cubicBezTo>
                  <a:pt x="3934" y="4834"/>
                  <a:pt x="3997" y="5420"/>
                  <a:pt x="4144" y="609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3"/>
          <p:cNvSpPr/>
          <p:nvPr/>
        </p:nvSpPr>
        <p:spPr>
          <a:xfrm>
            <a:off x="8596463" y="4578063"/>
            <a:ext cx="297150" cy="326950"/>
          </a:xfrm>
          <a:custGeom>
            <a:avLst/>
            <a:gdLst/>
            <a:ahLst/>
            <a:cxnLst/>
            <a:rect l="l" t="t" r="r" b="b"/>
            <a:pathLst>
              <a:path w="11886" h="13078" extrusionOk="0">
                <a:moveTo>
                  <a:pt x="11195" y="8181"/>
                </a:moveTo>
                <a:cubicBezTo>
                  <a:pt x="11864" y="8997"/>
                  <a:pt x="11885" y="9102"/>
                  <a:pt x="11509" y="9772"/>
                </a:cubicBezTo>
                <a:cubicBezTo>
                  <a:pt x="11027" y="10650"/>
                  <a:pt x="10483" y="11425"/>
                  <a:pt x="9521" y="11843"/>
                </a:cubicBezTo>
                <a:cubicBezTo>
                  <a:pt x="8956" y="12073"/>
                  <a:pt x="8496" y="12450"/>
                  <a:pt x="7952" y="12680"/>
                </a:cubicBezTo>
                <a:cubicBezTo>
                  <a:pt x="7052" y="13057"/>
                  <a:pt x="6131" y="13078"/>
                  <a:pt x="5190" y="12806"/>
                </a:cubicBezTo>
                <a:cubicBezTo>
                  <a:pt x="4813" y="12701"/>
                  <a:pt x="4353" y="12638"/>
                  <a:pt x="3934" y="12596"/>
                </a:cubicBezTo>
                <a:cubicBezTo>
                  <a:pt x="3349" y="12575"/>
                  <a:pt x="2888" y="12345"/>
                  <a:pt x="2512" y="11906"/>
                </a:cubicBezTo>
                <a:cubicBezTo>
                  <a:pt x="2030" y="11404"/>
                  <a:pt x="1570" y="10922"/>
                  <a:pt x="1068" y="10462"/>
                </a:cubicBezTo>
                <a:cubicBezTo>
                  <a:pt x="419" y="9834"/>
                  <a:pt x="147" y="9039"/>
                  <a:pt x="105" y="8181"/>
                </a:cubicBezTo>
                <a:cubicBezTo>
                  <a:pt x="43" y="7428"/>
                  <a:pt x="1" y="6633"/>
                  <a:pt x="126" y="5880"/>
                </a:cubicBezTo>
                <a:cubicBezTo>
                  <a:pt x="377" y="4185"/>
                  <a:pt x="984" y="2616"/>
                  <a:pt x="2240" y="1360"/>
                </a:cubicBezTo>
                <a:cubicBezTo>
                  <a:pt x="2574" y="1026"/>
                  <a:pt x="2993" y="858"/>
                  <a:pt x="3411" y="649"/>
                </a:cubicBezTo>
                <a:cubicBezTo>
                  <a:pt x="4750" y="0"/>
                  <a:pt x="6131" y="42"/>
                  <a:pt x="7533" y="210"/>
                </a:cubicBezTo>
                <a:cubicBezTo>
                  <a:pt x="8203" y="293"/>
                  <a:pt x="8642" y="1067"/>
                  <a:pt x="8391" y="1716"/>
                </a:cubicBezTo>
                <a:cubicBezTo>
                  <a:pt x="8370" y="1821"/>
                  <a:pt x="8203" y="1883"/>
                  <a:pt x="8077" y="1967"/>
                </a:cubicBezTo>
                <a:cubicBezTo>
                  <a:pt x="7805" y="1716"/>
                  <a:pt x="7575" y="1486"/>
                  <a:pt x="7324" y="1256"/>
                </a:cubicBezTo>
                <a:cubicBezTo>
                  <a:pt x="6299" y="1256"/>
                  <a:pt x="5336" y="1298"/>
                  <a:pt x="4332" y="1695"/>
                </a:cubicBezTo>
                <a:cubicBezTo>
                  <a:pt x="3244" y="2135"/>
                  <a:pt x="2658" y="2951"/>
                  <a:pt x="2219" y="3913"/>
                </a:cubicBezTo>
                <a:cubicBezTo>
                  <a:pt x="1612" y="5231"/>
                  <a:pt x="1528" y="6612"/>
                  <a:pt x="1675" y="8035"/>
                </a:cubicBezTo>
                <a:cubicBezTo>
                  <a:pt x="1696" y="8391"/>
                  <a:pt x="1821" y="8809"/>
                  <a:pt x="2051" y="9081"/>
                </a:cubicBezTo>
                <a:cubicBezTo>
                  <a:pt x="2553" y="9646"/>
                  <a:pt x="3097" y="10169"/>
                  <a:pt x="3683" y="10692"/>
                </a:cubicBezTo>
                <a:cubicBezTo>
                  <a:pt x="3809" y="10818"/>
                  <a:pt x="4039" y="10860"/>
                  <a:pt x="4248" y="10902"/>
                </a:cubicBezTo>
                <a:cubicBezTo>
                  <a:pt x="4667" y="11006"/>
                  <a:pt x="5085" y="11006"/>
                  <a:pt x="5483" y="11174"/>
                </a:cubicBezTo>
                <a:cubicBezTo>
                  <a:pt x="6403" y="11508"/>
                  <a:pt x="7240" y="11278"/>
                  <a:pt x="8056" y="10818"/>
                </a:cubicBezTo>
                <a:cubicBezTo>
                  <a:pt x="9123" y="10232"/>
                  <a:pt x="10149" y="9521"/>
                  <a:pt x="10818" y="8453"/>
                </a:cubicBezTo>
                <a:cubicBezTo>
                  <a:pt x="10902" y="8412"/>
                  <a:pt x="11027" y="8349"/>
                  <a:pt x="11195" y="818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 name="Google Shape;154;p33"/>
          <p:cNvGrpSpPr/>
          <p:nvPr/>
        </p:nvGrpSpPr>
        <p:grpSpPr>
          <a:xfrm>
            <a:off x="7840225" y="325325"/>
            <a:ext cx="741250" cy="792000"/>
            <a:chOff x="-3118700" y="2365900"/>
            <a:chExt cx="741250" cy="792000"/>
          </a:xfrm>
        </p:grpSpPr>
        <p:sp>
          <p:nvSpPr>
            <p:cNvPr id="155" name="Google Shape;155;p33"/>
            <p:cNvSpPr/>
            <p:nvPr/>
          </p:nvSpPr>
          <p:spPr>
            <a:xfrm>
              <a:off x="-2848250" y="2598675"/>
              <a:ext cx="266800" cy="290350"/>
            </a:xfrm>
            <a:custGeom>
              <a:avLst/>
              <a:gdLst/>
              <a:ahLst/>
              <a:cxnLst/>
              <a:rect l="l" t="t" r="r" b="b"/>
              <a:pathLst>
                <a:path w="10672" h="11614" extrusionOk="0">
                  <a:moveTo>
                    <a:pt x="3139" y="1005"/>
                  </a:moveTo>
                  <a:cubicBezTo>
                    <a:pt x="3013" y="775"/>
                    <a:pt x="2929" y="628"/>
                    <a:pt x="2846" y="503"/>
                  </a:cubicBezTo>
                  <a:cubicBezTo>
                    <a:pt x="2950" y="419"/>
                    <a:pt x="3034" y="315"/>
                    <a:pt x="3139" y="294"/>
                  </a:cubicBezTo>
                  <a:cubicBezTo>
                    <a:pt x="4394" y="105"/>
                    <a:pt x="5649" y="1"/>
                    <a:pt x="6779" y="817"/>
                  </a:cubicBezTo>
                  <a:cubicBezTo>
                    <a:pt x="7030" y="1005"/>
                    <a:pt x="7302" y="1193"/>
                    <a:pt x="7553" y="1340"/>
                  </a:cubicBezTo>
                  <a:cubicBezTo>
                    <a:pt x="8118" y="1675"/>
                    <a:pt x="8516" y="2135"/>
                    <a:pt x="8872" y="2679"/>
                  </a:cubicBezTo>
                  <a:cubicBezTo>
                    <a:pt x="9227" y="3286"/>
                    <a:pt x="9625" y="3872"/>
                    <a:pt x="10022" y="4457"/>
                  </a:cubicBezTo>
                  <a:cubicBezTo>
                    <a:pt x="10441" y="5106"/>
                    <a:pt x="10671" y="5797"/>
                    <a:pt x="10650" y="6571"/>
                  </a:cubicBezTo>
                  <a:cubicBezTo>
                    <a:pt x="10608" y="7115"/>
                    <a:pt x="10650" y="7680"/>
                    <a:pt x="10587" y="8224"/>
                  </a:cubicBezTo>
                  <a:cubicBezTo>
                    <a:pt x="10546" y="8872"/>
                    <a:pt x="10294" y="9416"/>
                    <a:pt x="9813" y="9898"/>
                  </a:cubicBezTo>
                  <a:cubicBezTo>
                    <a:pt x="9123" y="10525"/>
                    <a:pt x="8390" y="11048"/>
                    <a:pt x="7470" y="11237"/>
                  </a:cubicBezTo>
                  <a:cubicBezTo>
                    <a:pt x="6926" y="11362"/>
                    <a:pt x="6403" y="11488"/>
                    <a:pt x="5859" y="11551"/>
                  </a:cubicBezTo>
                  <a:cubicBezTo>
                    <a:pt x="5147" y="11613"/>
                    <a:pt x="4478" y="11509"/>
                    <a:pt x="3787" y="11258"/>
                  </a:cubicBezTo>
                  <a:cubicBezTo>
                    <a:pt x="2636" y="10818"/>
                    <a:pt x="1758" y="10107"/>
                    <a:pt x="942" y="9207"/>
                  </a:cubicBezTo>
                  <a:cubicBezTo>
                    <a:pt x="628" y="8872"/>
                    <a:pt x="419" y="8538"/>
                    <a:pt x="439" y="8056"/>
                  </a:cubicBezTo>
                  <a:cubicBezTo>
                    <a:pt x="439" y="7805"/>
                    <a:pt x="439" y="7491"/>
                    <a:pt x="377" y="7261"/>
                  </a:cubicBezTo>
                  <a:cubicBezTo>
                    <a:pt x="0" y="6257"/>
                    <a:pt x="230" y="5294"/>
                    <a:pt x="544" y="4353"/>
                  </a:cubicBezTo>
                  <a:cubicBezTo>
                    <a:pt x="1046" y="2888"/>
                    <a:pt x="1067" y="2888"/>
                    <a:pt x="2323" y="1758"/>
                  </a:cubicBezTo>
                  <a:cubicBezTo>
                    <a:pt x="2574" y="1549"/>
                    <a:pt x="2825" y="1298"/>
                    <a:pt x="3139" y="100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3"/>
            <p:cNvSpPr/>
            <p:nvPr/>
          </p:nvSpPr>
          <p:spPr>
            <a:xfrm>
              <a:off x="-2877550" y="2577750"/>
              <a:ext cx="325375" cy="344750"/>
            </a:xfrm>
            <a:custGeom>
              <a:avLst/>
              <a:gdLst/>
              <a:ahLst/>
              <a:cxnLst/>
              <a:rect l="l" t="t" r="r" b="b"/>
              <a:pathLst>
                <a:path w="13015" h="13790" extrusionOk="0">
                  <a:moveTo>
                    <a:pt x="12868" y="7889"/>
                  </a:moveTo>
                  <a:cubicBezTo>
                    <a:pt x="12910" y="8789"/>
                    <a:pt x="13015" y="9563"/>
                    <a:pt x="12701" y="10253"/>
                  </a:cubicBezTo>
                  <a:cubicBezTo>
                    <a:pt x="12575" y="10546"/>
                    <a:pt x="12471" y="10860"/>
                    <a:pt x="12262" y="11090"/>
                  </a:cubicBezTo>
                  <a:cubicBezTo>
                    <a:pt x="11404" y="12095"/>
                    <a:pt x="10399" y="12932"/>
                    <a:pt x="9081" y="13245"/>
                  </a:cubicBezTo>
                  <a:cubicBezTo>
                    <a:pt x="8495" y="13371"/>
                    <a:pt x="7930" y="13559"/>
                    <a:pt x="7345" y="13643"/>
                  </a:cubicBezTo>
                  <a:cubicBezTo>
                    <a:pt x="6277" y="13789"/>
                    <a:pt x="5252" y="13643"/>
                    <a:pt x="4227" y="13245"/>
                  </a:cubicBezTo>
                  <a:cubicBezTo>
                    <a:pt x="2867" y="12722"/>
                    <a:pt x="1904" y="11802"/>
                    <a:pt x="963" y="10776"/>
                  </a:cubicBezTo>
                  <a:cubicBezTo>
                    <a:pt x="775" y="10567"/>
                    <a:pt x="607" y="10337"/>
                    <a:pt x="523" y="10086"/>
                  </a:cubicBezTo>
                  <a:cubicBezTo>
                    <a:pt x="231" y="9061"/>
                    <a:pt x="0" y="8015"/>
                    <a:pt x="21" y="6947"/>
                  </a:cubicBezTo>
                  <a:cubicBezTo>
                    <a:pt x="42" y="5650"/>
                    <a:pt x="544" y="4478"/>
                    <a:pt x="1047" y="3307"/>
                  </a:cubicBezTo>
                  <a:cubicBezTo>
                    <a:pt x="1088" y="3181"/>
                    <a:pt x="1193" y="3014"/>
                    <a:pt x="1298" y="2909"/>
                  </a:cubicBezTo>
                  <a:cubicBezTo>
                    <a:pt x="1695" y="2553"/>
                    <a:pt x="2218" y="2240"/>
                    <a:pt x="2511" y="1779"/>
                  </a:cubicBezTo>
                  <a:cubicBezTo>
                    <a:pt x="2804" y="1340"/>
                    <a:pt x="3181" y="1026"/>
                    <a:pt x="3578" y="712"/>
                  </a:cubicBezTo>
                  <a:cubicBezTo>
                    <a:pt x="3976" y="377"/>
                    <a:pt x="4478" y="210"/>
                    <a:pt x="5001" y="168"/>
                  </a:cubicBezTo>
                  <a:cubicBezTo>
                    <a:pt x="6424" y="1"/>
                    <a:pt x="7721" y="315"/>
                    <a:pt x="8914" y="1152"/>
                  </a:cubicBezTo>
                  <a:cubicBezTo>
                    <a:pt x="9772" y="1758"/>
                    <a:pt x="10546" y="2386"/>
                    <a:pt x="11090" y="3307"/>
                  </a:cubicBezTo>
                  <a:cubicBezTo>
                    <a:pt x="11383" y="3767"/>
                    <a:pt x="11697" y="4227"/>
                    <a:pt x="12031" y="4667"/>
                  </a:cubicBezTo>
                  <a:cubicBezTo>
                    <a:pt x="12638" y="5504"/>
                    <a:pt x="12952" y="6424"/>
                    <a:pt x="12889" y="7429"/>
                  </a:cubicBezTo>
                  <a:cubicBezTo>
                    <a:pt x="12868" y="7638"/>
                    <a:pt x="12868" y="7847"/>
                    <a:pt x="12868" y="7889"/>
                  </a:cubicBezTo>
                  <a:close/>
                  <a:moveTo>
                    <a:pt x="4311" y="1842"/>
                  </a:moveTo>
                  <a:cubicBezTo>
                    <a:pt x="3997" y="2156"/>
                    <a:pt x="3746" y="2386"/>
                    <a:pt x="3474" y="2616"/>
                  </a:cubicBezTo>
                  <a:cubicBezTo>
                    <a:pt x="2239" y="3746"/>
                    <a:pt x="2218" y="3725"/>
                    <a:pt x="1695" y="5211"/>
                  </a:cubicBezTo>
                  <a:cubicBezTo>
                    <a:pt x="1381" y="6152"/>
                    <a:pt x="1151" y="7094"/>
                    <a:pt x="1507" y="8119"/>
                  </a:cubicBezTo>
                  <a:cubicBezTo>
                    <a:pt x="1611" y="8370"/>
                    <a:pt x="1611" y="8663"/>
                    <a:pt x="1591" y="8935"/>
                  </a:cubicBezTo>
                  <a:cubicBezTo>
                    <a:pt x="1591" y="9396"/>
                    <a:pt x="1800" y="9730"/>
                    <a:pt x="2093" y="10086"/>
                  </a:cubicBezTo>
                  <a:cubicBezTo>
                    <a:pt x="2909" y="10965"/>
                    <a:pt x="3788" y="11697"/>
                    <a:pt x="4938" y="12116"/>
                  </a:cubicBezTo>
                  <a:cubicBezTo>
                    <a:pt x="5650" y="12388"/>
                    <a:pt x="6298" y="12492"/>
                    <a:pt x="7010" y="12409"/>
                  </a:cubicBezTo>
                  <a:cubicBezTo>
                    <a:pt x="7554" y="12325"/>
                    <a:pt x="8098" y="12199"/>
                    <a:pt x="8621" y="12095"/>
                  </a:cubicBezTo>
                  <a:cubicBezTo>
                    <a:pt x="9542" y="11885"/>
                    <a:pt x="10274" y="11383"/>
                    <a:pt x="10943" y="10756"/>
                  </a:cubicBezTo>
                  <a:cubicBezTo>
                    <a:pt x="11446" y="10295"/>
                    <a:pt x="11676" y="9730"/>
                    <a:pt x="11738" y="9082"/>
                  </a:cubicBezTo>
                  <a:cubicBezTo>
                    <a:pt x="11759" y="8538"/>
                    <a:pt x="11759" y="7994"/>
                    <a:pt x="11780" y="7429"/>
                  </a:cubicBezTo>
                  <a:cubicBezTo>
                    <a:pt x="11822" y="6655"/>
                    <a:pt x="11571" y="5964"/>
                    <a:pt x="11153" y="5315"/>
                  </a:cubicBezTo>
                  <a:cubicBezTo>
                    <a:pt x="10776" y="4709"/>
                    <a:pt x="10378" y="4144"/>
                    <a:pt x="10002" y="3537"/>
                  </a:cubicBezTo>
                  <a:cubicBezTo>
                    <a:pt x="9667" y="2993"/>
                    <a:pt x="9249" y="2512"/>
                    <a:pt x="8705" y="2198"/>
                  </a:cubicBezTo>
                  <a:cubicBezTo>
                    <a:pt x="8433" y="2051"/>
                    <a:pt x="8181" y="1863"/>
                    <a:pt x="7909" y="1675"/>
                  </a:cubicBezTo>
                  <a:cubicBezTo>
                    <a:pt x="6801" y="859"/>
                    <a:pt x="5545" y="984"/>
                    <a:pt x="4290" y="1152"/>
                  </a:cubicBezTo>
                  <a:cubicBezTo>
                    <a:pt x="4185" y="1193"/>
                    <a:pt x="4101" y="1298"/>
                    <a:pt x="3997" y="1361"/>
                  </a:cubicBezTo>
                  <a:cubicBezTo>
                    <a:pt x="4101" y="1465"/>
                    <a:pt x="4185" y="1612"/>
                    <a:pt x="4311"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3"/>
            <p:cNvSpPr/>
            <p:nvPr/>
          </p:nvSpPr>
          <p:spPr>
            <a:xfrm>
              <a:off x="-3102475" y="2877500"/>
              <a:ext cx="144400" cy="69050"/>
            </a:xfrm>
            <a:custGeom>
              <a:avLst/>
              <a:gdLst/>
              <a:ahLst/>
              <a:cxnLst/>
              <a:rect l="l" t="t" r="r" b="b"/>
              <a:pathLst>
                <a:path w="5776" h="2762" extrusionOk="0">
                  <a:moveTo>
                    <a:pt x="1256" y="2762"/>
                  </a:moveTo>
                  <a:cubicBezTo>
                    <a:pt x="1025" y="2720"/>
                    <a:pt x="816" y="2699"/>
                    <a:pt x="628" y="2636"/>
                  </a:cubicBezTo>
                  <a:cubicBezTo>
                    <a:pt x="209" y="2511"/>
                    <a:pt x="0" y="1946"/>
                    <a:pt x="293" y="1569"/>
                  </a:cubicBezTo>
                  <a:cubicBezTo>
                    <a:pt x="398" y="1423"/>
                    <a:pt x="649" y="1297"/>
                    <a:pt x="774" y="1339"/>
                  </a:cubicBezTo>
                  <a:cubicBezTo>
                    <a:pt x="1716" y="1653"/>
                    <a:pt x="2490" y="1276"/>
                    <a:pt x="3181" y="732"/>
                  </a:cubicBezTo>
                  <a:cubicBezTo>
                    <a:pt x="3766" y="293"/>
                    <a:pt x="4436" y="84"/>
                    <a:pt x="5147" y="21"/>
                  </a:cubicBezTo>
                  <a:cubicBezTo>
                    <a:pt x="5545" y="0"/>
                    <a:pt x="5775" y="356"/>
                    <a:pt x="5629" y="732"/>
                  </a:cubicBezTo>
                  <a:cubicBezTo>
                    <a:pt x="5482" y="983"/>
                    <a:pt x="5315" y="1193"/>
                    <a:pt x="5022" y="1255"/>
                  </a:cubicBezTo>
                  <a:cubicBezTo>
                    <a:pt x="4436" y="1360"/>
                    <a:pt x="3976" y="1653"/>
                    <a:pt x="3557" y="1988"/>
                  </a:cubicBezTo>
                  <a:cubicBezTo>
                    <a:pt x="2825" y="2553"/>
                    <a:pt x="1988" y="2553"/>
                    <a:pt x="1256" y="27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3"/>
            <p:cNvSpPr/>
            <p:nvPr/>
          </p:nvSpPr>
          <p:spPr>
            <a:xfrm>
              <a:off x="-2830475" y="2365900"/>
              <a:ext cx="54950" cy="134475"/>
            </a:xfrm>
            <a:custGeom>
              <a:avLst/>
              <a:gdLst/>
              <a:ahLst/>
              <a:cxnLst/>
              <a:rect l="l" t="t" r="r" b="b"/>
              <a:pathLst>
                <a:path w="2198" h="5379" extrusionOk="0">
                  <a:moveTo>
                    <a:pt x="837" y="5127"/>
                  </a:moveTo>
                  <a:cubicBezTo>
                    <a:pt x="314" y="4165"/>
                    <a:pt x="189" y="3118"/>
                    <a:pt x="231" y="2051"/>
                  </a:cubicBezTo>
                  <a:cubicBezTo>
                    <a:pt x="252" y="1716"/>
                    <a:pt x="147" y="1340"/>
                    <a:pt x="105" y="1005"/>
                  </a:cubicBezTo>
                  <a:cubicBezTo>
                    <a:pt x="84" y="838"/>
                    <a:pt x="21" y="691"/>
                    <a:pt x="0" y="566"/>
                  </a:cubicBezTo>
                  <a:cubicBezTo>
                    <a:pt x="0" y="294"/>
                    <a:pt x="105" y="64"/>
                    <a:pt x="356" y="43"/>
                  </a:cubicBezTo>
                  <a:cubicBezTo>
                    <a:pt x="524" y="1"/>
                    <a:pt x="775" y="84"/>
                    <a:pt x="879" y="189"/>
                  </a:cubicBezTo>
                  <a:cubicBezTo>
                    <a:pt x="1172" y="503"/>
                    <a:pt x="1381" y="900"/>
                    <a:pt x="1402" y="1340"/>
                  </a:cubicBezTo>
                  <a:cubicBezTo>
                    <a:pt x="1402" y="1549"/>
                    <a:pt x="1444" y="1737"/>
                    <a:pt x="1444" y="1947"/>
                  </a:cubicBezTo>
                  <a:cubicBezTo>
                    <a:pt x="1361" y="2867"/>
                    <a:pt x="1549" y="3725"/>
                    <a:pt x="2009" y="4541"/>
                  </a:cubicBezTo>
                  <a:cubicBezTo>
                    <a:pt x="2197" y="4876"/>
                    <a:pt x="2072" y="5127"/>
                    <a:pt x="1695" y="5273"/>
                  </a:cubicBezTo>
                  <a:cubicBezTo>
                    <a:pt x="1381" y="5378"/>
                    <a:pt x="1068" y="5336"/>
                    <a:pt x="837" y="51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3"/>
            <p:cNvSpPr/>
            <p:nvPr/>
          </p:nvSpPr>
          <p:spPr>
            <a:xfrm>
              <a:off x="-3118700" y="2615950"/>
              <a:ext cx="139700" cy="50750"/>
            </a:xfrm>
            <a:custGeom>
              <a:avLst/>
              <a:gdLst/>
              <a:ahLst/>
              <a:cxnLst/>
              <a:rect l="l" t="t" r="r" b="b"/>
              <a:pathLst>
                <a:path w="5588" h="2030" extrusionOk="0">
                  <a:moveTo>
                    <a:pt x="3662" y="1862"/>
                  </a:moveTo>
                  <a:cubicBezTo>
                    <a:pt x="2407" y="2030"/>
                    <a:pt x="1382" y="1339"/>
                    <a:pt x="273" y="879"/>
                  </a:cubicBezTo>
                  <a:cubicBezTo>
                    <a:pt x="147" y="837"/>
                    <a:pt x="1" y="565"/>
                    <a:pt x="21" y="440"/>
                  </a:cubicBezTo>
                  <a:cubicBezTo>
                    <a:pt x="42" y="293"/>
                    <a:pt x="231" y="126"/>
                    <a:pt x="419" y="42"/>
                  </a:cubicBezTo>
                  <a:cubicBezTo>
                    <a:pt x="545" y="0"/>
                    <a:pt x="733" y="0"/>
                    <a:pt x="879" y="21"/>
                  </a:cubicBezTo>
                  <a:cubicBezTo>
                    <a:pt x="1151" y="84"/>
                    <a:pt x="1423" y="126"/>
                    <a:pt x="1674" y="251"/>
                  </a:cubicBezTo>
                  <a:cubicBezTo>
                    <a:pt x="2428" y="670"/>
                    <a:pt x="3265" y="649"/>
                    <a:pt x="4081" y="649"/>
                  </a:cubicBezTo>
                  <a:cubicBezTo>
                    <a:pt x="4415" y="649"/>
                    <a:pt x="4771" y="670"/>
                    <a:pt x="5127" y="733"/>
                  </a:cubicBezTo>
                  <a:cubicBezTo>
                    <a:pt x="5357" y="753"/>
                    <a:pt x="5587" y="1067"/>
                    <a:pt x="5503" y="1214"/>
                  </a:cubicBezTo>
                  <a:cubicBezTo>
                    <a:pt x="5441" y="1381"/>
                    <a:pt x="5294" y="1611"/>
                    <a:pt x="5148" y="1653"/>
                  </a:cubicBezTo>
                  <a:cubicBezTo>
                    <a:pt x="4667" y="1758"/>
                    <a:pt x="4143" y="1779"/>
                    <a:pt x="3662" y="18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3"/>
            <p:cNvSpPr/>
            <p:nvPr/>
          </p:nvSpPr>
          <p:spPr>
            <a:xfrm>
              <a:off x="-2646875" y="2412450"/>
              <a:ext cx="59150" cy="106225"/>
            </a:xfrm>
            <a:custGeom>
              <a:avLst/>
              <a:gdLst/>
              <a:ahLst/>
              <a:cxnLst/>
              <a:rect l="l" t="t" r="r" b="b"/>
              <a:pathLst>
                <a:path w="2366" h="4249" extrusionOk="0">
                  <a:moveTo>
                    <a:pt x="2365" y="1256"/>
                  </a:moveTo>
                  <a:cubicBezTo>
                    <a:pt x="2051" y="2282"/>
                    <a:pt x="1633" y="3223"/>
                    <a:pt x="942" y="3997"/>
                  </a:cubicBezTo>
                  <a:cubicBezTo>
                    <a:pt x="733" y="4248"/>
                    <a:pt x="273" y="4102"/>
                    <a:pt x="126" y="3830"/>
                  </a:cubicBezTo>
                  <a:cubicBezTo>
                    <a:pt x="63" y="3621"/>
                    <a:pt x="1" y="3349"/>
                    <a:pt x="63" y="3139"/>
                  </a:cubicBezTo>
                  <a:cubicBezTo>
                    <a:pt x="126" y="2847"/>
                    <a:pt x="294" y="2575"/>
                    <a:pt x="419" y="2282"/>
                  </a:cubicBezTo>
                  <a:cubicBezTo>
                    <a:pt x="712" y="1675"/>
                    <a:pt x="1068" y="1131"/>
                    <a:pt x="1172" y="440"/>
                  </a:cubicBezTo>
                  <a:cubicBezTo>
                    <a:pt x="1193" y="189"/>
                    <a:pt x="1403" y="1"/>
                    <a:pt x="1675" y="64"/>
                  </a:cubicBezTo>
                  <a:cubicBezTo>
                    <a:pt x="1821" y="85"/>
                    <a:pt x="2030" y="231"/>
                    <a:pt x="2093" y="398"/>
                  </a:cubicBezTo>
                  <a:cubicBezTo>
                    <a:pt x="2281" y="691"/>
                    <a:pt x="2302" y="1005"/>
                    <a:pt x="2365" y="125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33"/>
            <p:cNvSpPr/>
            <p:nvPr/>
          </p:nvSpPr>
          <p:spPr>
            <a:xfrm>
              <a:off x="-2480525" y="2633725"/>
              <a:ext cx="103075" cy="53375"/>
            </a:xfrm>
            <a:custGeom>
              <a:avLst/>
              <a:gdLst/>
              <a:ahLst/>
              <a:cxnLst/>
              <a:rect l="l" t="t" r="r" b="b"/>
              <a:pathLst>
                <a:path w="4123" h="2135" extrusionOk="0">
                  <a:moveTo>
                    <a:pt x="1151" y="2135"/>
                  </a:moveTo>
                  <a:cubicBezTo>
                    <a:pt x="858" y="2093"/>
                    <a:pt x="586" y="2051"/>
                    <a:pt x="335" y="1947"/>
                  </a:cubicBezTo>
                  <a:cubicBezTo>
                    <a:pt x="147" y="1905"/>
                    <a:pt x="0" y="1716"/>
                    <a:pt x="42" y="1507"/>
                  </a:cubicBezTo>
                  <a:cubicBezTo>
                    <a:pt x="63" y="1382"/>
                    <a:pt x="210" y="1193"/>
                    <a:pt x="335" y="1172"/>
                  </a:cubicBezTo>
                  <a:cubicBezTo>
                    <a:pt x="1277" y="1005"/>
                    <a:pt x="2093" y="482"/>
                    <a:pt x="2909" y="105"/>
                  </a:cubicBezTo>
                  <a:cubicBezTo>
                    <a:pt x="3160" y="1"/>
                    <a:pt x="3432" y="1"/>
                    <a:pt x="3704" y="42"/>
                  </a:cubicBezTo>
                  <a:cubicBezTo>
                    <a:pt x="4018" y="105"/>
                    <a:pt x="4122" y="628"/>
                    <a:pt x="3871" y="796"/>
                  </a:cubicBezTo>
                  <a:cubicBezTo>
                    <a:pt x="3683" y="963"/>
                    <a:pt x="3474" y="1068"/>
                    <a:pt x="3264" y="1193"/>
                  </a:cubicBezTo>
                  <a:cubicBezTo>
                    <a:pt x="2762" y="1465"/>
                    <a:pt x="2302" y="1695"/>
                    <a:pt x="1800" y="1926"/>
                  </a:cubicBezTo>
                  <a:cubicBezTo>
                    <a:pt x="1611" y="2030"/>
                    <a:pt x="1381" y="2093"/>
                    <a:pt x="1151" y="213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33"/>
            <p:cNvSpPr/>
            <p:nvPr/>
          </p:nvSpPr>
          <p:spPr>
            <a:xfrm>
              <a:off x="-2797525" y="3065275"/>
              <a:ext cx="46050" cy="92625"/>
            </a:xfrm>
            <a:custGeom>
              <a:avLst/>
              <a:gdLst/>
              <a:ahLst/>
              <a:cxnLst/>
              <a:rect l="l" t="t" r="r" b="b"/>
              <a:pathLst>
                <a:path w="1842" h="3705" extrusionOk="0">
                  <a:moveTo>
                    <a:pt x="1842" y="963"/>
                  </a:moveTo>
                  <a:cubicBezTo>
                    <a:pt x="1842" y="1089"/>
                    <a:pt x="1842" y="1172"/>
                    <a:pt x="1821" y="1256"/>
                  </a:cubicBezTo>
                  <a:cubicBezTo>
                    <a:pt x="1716" y="1905"/>
                    <a:pt x="1633" y="2574"/>
                    <a:pt x="1528" y="3244"/>
                  </a:cubicBezTo>
                  <a:cubicBezTo>
                    <a:pt x="1465" y="3495"/>
                    <a:pt x="1319" y="3704"/>
                    <a:pt x="1047" y="3683"/>
                  </a:cubicBezTo>
                  <a:cubicBezTo>
                    <a:pt x="838" y="3683"/>
                    <a:pt x="566" y="3599"/>
                    <a:pt x="419" y="3453"/>
                  </a:cubicBezTo>
                  <a:cubicBezTo>
                    <a:pt x="168" y="3160"/>
                    <a:pt x="1" y="2783"/>
                    <a:pt x="189" y="2344"/>
                  </a:cubicBezTo>
                  <a:cubicBezTo>
                    <a:pt x="461" y="1695"/>
                    <a:pt x="649" y="1005"/>
                    <a:pt x="900" y="335"/>
                  </a:cubicBezTo>
                  <a:cubicBezTo>
                    <a:pt x="942" y="210"/>
                    <a:pt x="1172" y="42"/>
                    <a:pt x="1340" y="22"/>
                  </a:cubicBezTo>
                  <a:cubicBezTo>
                    <a:pt x="1549" y="1"/>
                    <a:pt x="1695" y="168"/>
                    <a:pt x="1737" y="377"/>
                  </a:cubicBezTo>
                  <a:cubicBezTo>
                    <a:pt x="1800" y="628"/>
                    <a:pt x="1821" y="796"/>
                    <a:pt x="1842" y="96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3"/>
            <p:cNvSpPr/>
            <p:nvPr/>
          </p:nvSpPr>
          <p:spPr>
            <a:xfrm>
              <a:off x="-2633800" y="3047500"/>
              <a:ext cx="65950" cy="71675"/>
            </a:xfrm>
            <a:custGeom>
              <a:avLst/>
              <a:gdLst/>
              <a:ahLst/>
              <a:cxnLst/>
              <a:rect l="l" t="t" r="r" b="b"/>
              <a:pathLst>
                <a:path w="2638" h="2867" extrusionOk="0">
                  <a:moveTo>
                    <a:pt x="1" y="670"/>
                  </a:moveTo>
                  <a:cubicBezTo>
                    <a:pt x="608" y="42"/>
                    <a:pt x="1131" y="0"/>
                    <a:pt x="1528" y="628"/>
                  </a:cubicBezTo>
                  <a:cubicBezTo>
                    <a:pt x="1800" y="1088"/>
                    <a:pt x="2114" y="1549"/>
                    <a:pt x="2491" y="1967"/>
                  </a:cubicBezTo>
                  <a:cubicBezTo>
                    <a:pt x="2574" y="2030"/>
                    <a:pt x="2637" y="2176"/>
                    <a:pt x="2616" y="2281"/>
                  </a:cubicBezTo>
                  <a:cubicBezTo>
                    <a:pt x="2595" y="2448"/>
                    <a:pt x="2512" y="2658"/>
                    <a:pt x="2407" y="2762"/>
                  </a:cubicBezTo>
                  <a:cubicBezTo>
                    <a:pt x="2323" y="2846"/>
                    <a:pt x="2072" y="2867"/>
                    <a:pt x="1968" y="2804"/>
                  </a:cubicBezTo>
                  <a:cubicBezTo>
                    <a:pt x="1591" y="2511"/>
                    <a:pt x="1214" y="2218"/>
                    <a:pt x="900" y="1862"/>
                  </a:cubicBezTo>
                  <a:cubicBezTo>
                    <a:pt x="587" y="1507"/>
                    <a:pt x="294" y="1067"/>
                    <a:pt x="1" y="6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3"/>
            <p:cNvSpPr/>
            <p:nvPr/>
          </p:nvSpPr>
          <p:spPr>
            <a:xfrm>
              <a:off x="-2507725" y="2909400"/>
              <a:ext cx="75350" cy="59650"/>
            </a:xfrm>
            <a:custGeom>
              <a:avLst/>
              <a:gdLst/>
              <a:ahLst/>
              <a:cxnLst/>
              <a:rect l="l" t="t" r="r" b="b"/>
              <a:pathLst>
                <a:path w="3014" h="2386" extrusionOk="0">
                  <a:moveTo>
                    <a:pt x="2992" y="1842"/>
                  </a:moveTo>
                  <a:cubicBezTo>
                    <a:pt x="3013" y="2093"/>
                    <a:pt x="2720" y="2386"/>
                    <a:pt x="2469" y="2323"/>
                  </a:cubicBezTo>
                  <a:cubicBezTo>
                    <a:pt x="2302" y="2302"/>
                    <a:pt x="2135" y="2281"/>
                    <a:pt x="2051" y="2176"/>
                  </a:cubicBezTo>
                  <a:cubicBezTo>
                    <a:pt x="1611" y="1674"/>
                    <a:pt x="1005" y="1360"/>
                    <a:pt x="440" y="984"/>
                  </a:cubicBezTo>
                  <a:cubicBezTo>
                    <a:pt x="314" y="921"/>
                    <a:pt x="210" y="775"/>
                    <a:pt x="105" y="670"/>
                  </a:cubicBezTo>
                  <a:cubicBezTo>
                    <a:pt x="0" y="544"/>
                    <a:pt x="84" y="231"/>
                    <a:pt x="231" y="147"/>
                  </a:cubicBezTo>
                  <a:cubicBezTo>
                    <a:pt x="377" y="105"/>
                    <a:pt x="544" y="0"/>
                    <a:pt x="691" y="21"/>
                  </a:cubicBezTo>
                  <a:cubicBezTo>
                    <a:pt x="1653" y="231"/>
                    <a:pt x="2365" y="775"/>
                    <a:pt x="2909" y="1591"/>
                  </a:cubicBezTo>
                  <a:cubicBezTo>
                    <a:pt x="2971" y="1674"/>
                    <a:pt x="2971" y="1758"/>
                    <a:pt x="2992"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 name="Google Shape;165;p33"/>
          <p:cNvGrpSpPr/>
          <p:nvPr/>
        </p:nvGrpSpPr>
        <p:grpSpPr>
          <a:xfrm>
            <a:off x="2291875" y="4237100"/>
            <a:ext cx="956750" cy="553975"/>
            <a:chOff x="-1199475" y="2658325"/>
            <a:chExt cx="956750" cy="553975"/>
          </a:xfrm>
        </p:grpSpPr>
        <p:sp>
          <p:nvSpPr>
            <p:cNvPr id="166" name="Google Shape;166;p33"/>
            <p:cNvSpPr/>
            <p:nvPr/>
          </p:nvSpPr>
          <p:spPr>
            <a:xfrm>
              <a:off x="-1137750" y="2679225"/>
              <a:ext cx="873050" cy="389225"/>
            </a:xfrm>
            <a:custGeom>
              <a:avLst/>
              <a:gdLst/>
              <a:ahLst/>
              <a:cxnLst/>
              <a:rect l="l" t="t" r="r" b="b"/>
              <a:pathLst>
                <a:path w="34922" h="15569" extrusionOk="0">
                  <a:moveTo>
                    <a:pt x="20631" y="1"/>
                  </a:moveTo>
                  <a:cubicBezTo>
                    <a:pt x="21426" y="587"/>
                    <a:pt x="22158" y="1068"/>
                    <a:pt x="22472" y="1989"/>
                  </a:cubicBezTo>
                  <a:cubicBezTo>
                    <a:pt x="22556" y="2261"/>
                    <a:pt x="22723" y="2428"/>
                    <a:pt x="22912" y="2637"/>
                  </a:cubicBezTo>
                  <a:cubicBezTo>
                    <a:pt x="23456" y="3202"/>
                    <a:pt x="24021" y="3725"/>
                    <a:pt x="24460" y="4374"/>
                  </a:cubicBezTo>
                  <a:cubicBezTo>
                    <a:pt x="24586" y="4583"/>
                    <a:pt x="24816" y="4772"/>
                    <a:pt x="25025" y="4918"/>
                  </a:cubicBezTo>
                  <a:cubicBezTo>
                    <a:pt x="25694" y="5357"/>
                    <a:pt x="26343" y="5776"/>
                    <a:pt x="26992" y="6194"/>
                  </a:cubicBezTo>
                  <a:cubicBezTo>
                    <a:pt x="28205" y="6969"/>
                    <a:pt x="29314" y="7805"/>
                    <a:pt x="30340" y="8768"/>
                  </a:cubicBezTo>
                  <a:cubicBezTo>
                    <a:pt x="30946" y="9312"/>
                    <a:pt x="31595" y="9751"/>
                    <a:pt x="32223" y="10254"/>
                  </a:cubicBezTo>
                  <a:cubicBezTo>
                    <a:pt x="32516" y="10484"/>
                    <a:pt x="32767" y="10735"/>
                    <a:pt x="33039" y="10965"/>
                  </a:cubicBezTo>
                  <a:cubicBezTo>
                    <a:pt x="33122" y="11049"/>
                    <a:pt x="33185" y="11174"/>
                    <a:pt x="33290" y="11216"/>
                  </a:cubicBezTo>
                  <a:cubicBezTo>
                    <a:pt x="34022" y="11530"/>
                    <a:pt x="34294" y="12241"/>
                    <a:pt x="34713" y="12827"/>
                  </a:cubicBezTo>
                  <a:cubicBezTo>
                    <a:pt x="34922" y="13078"/>
                    <a:pt x="34901" y="13371"/>
                    <a:pt x="34733" y="13664"/>
                  </a:cubicBezTo>
                  <a:cubicBezTo>
                    <a:pt x="34608" y="13894"/>
                    <a:pt x="34441" y="14145"/>
                    <a:pt x="34273" y="14438"/>
                  </a:cubicBezTo>
                  <a:cubicBezTo>
                    <a:pt x="34210" y="14292"/>
                    <a:pt x="34169" y="14187"/>
                    <a:pt x="34127" y="14083"/>
                  </a:cubicBezTo>
                  <a:cubicBezTo>
                    <a:pt x="34106" y="13831"/>
                    <a:pt x="33980" y="13685"/>
                    <a:pt x="33771" y="13601"/>
                  </a:cubicBezTo>
                  <a:cubicBezTo>
                    <a:pt x="33373" y="13392"/>
                    <a:pt x="32976" y="13183"/>
                    <a:pt x="32557" y="12995"/>
                  </a:cubicBezTo>
                  <a:cubicBezTo>
                    <a:pt x="32411" y="12932"/>
                    <a:pt x="32223" y="12890"/>
                    <a:pt x="32034" y="12869"/>
                  </a:cubicBezTo>
                  <a:cubicBezTo>
                    <a:pt x="31344" y="12785"/>
                    <a:pt x="30612" y="12639"/>
                    <a:pt x="29900" y="12869"/>
                  </a:cubicBezTo>
                  <a:cubicBezTo>
                    <a:pt x="29210" y="12743"/>
                    <a:pt x="28540" y="12953"/>
                    <a:pt x="27829" y="12953"/>
                  </a:cubicBezTo>
                  <a:cubicBezTo>
                    <a:pt x="27264" y="12953"/>
                    <a:pt x="26699" y="13057"/>
                    <a:pt x="26134" y="13141"/>
                  </a:cubicBezTo>
                  <a:cubicBezTo>
                    <a:pt x="25548" y="13204"/>
                    <a:pt x="25004" y="13350"/>
                    <a:pt x="24460" y="13413"/>
                  </a:cubicBezTo>
                  <a:cubicBezTo>
                    <a:pt x="23749" y="13497"/>
                    <a:pt x="23037" y="13685"/>
                    <a:pt x="22347" y="13831"/>
                  </a:cubicBezTo>
                  <a:cubicBezTo>
                    <a:pt x="21217" y="14124"/>
                    <a:pt x="20066" y="14334"/>
                    <a:pt x="18915" y="14606"/>
                  </a:cubicBezTo>
                  <a:cubicBezTo>
                    <a:pt x="18497" y="14668"/>
                    <a:pt x="18099" y="14773"/>
                    <a:pt x="17702" y="14920"/>
                  </a:cubicBezTo>
                  <a:cubicBezTo>
                    <a:pt x="17116" y="15129"/>
                    <a:pt x="16509" y="15275"/>
                    <a:pt x="15881" y="15296"/>
                  </a:cubicBezTo>
                  <a:cubicBezTo>
                    <a:pt x="15358" y="15338"/>
                    <a:pt x="14814" y="15401"/>
                    <a:pt x="14291" y="15484"/>
                  </a:cubicBezTo>
                  <a:cubicBezTo>
                    <a:pt x="13810" y="15568"/>
                    <a:pt x="13266" y="15464"/>
                    <a:pt x="12764" y="15380"/>
                  </a:cubicBezTo>
                  <a:cubicBezTo>
                    <a:pt x="12638" y="15359"/>
                    <a:pt x="12513" y="15233"/>
                    <a:pt x="12408" y="15129"/>
                  </a:cubicBezTo>
                  <a:cubicBezTo>
                    <a:pt x="11508" y="14229"/>
                    <a:pt x="10650" y="13287"/>
                    <a:pt x="9897" y="12304"/>
                  </a:cubicBezTo>
                  <a:cubicBezTo>
                    <a:pt x="9583" y="11907"/>
                    <a:pt x="9207" y="11530"/>
                    <a:pt x="8851" y="11195"/>
                  </a:cubicBezTo>
                  <a:cubicBezTo>
                    <a:pt x="7972" y="10421"/>
                    <a:pt x="7198" y="9542"/>
                    <a:pt x="6466" y="8601"/>
                  </a:cubicBezTo>
                  <a:cubicBezTo>
                    <a:pt x="6131" y="8161"/>
                    <a:pt x="5712" y="7743"/>
                    <a:pt x="5315" y="7345"/>
                  </a:cubicBezTo>
                  <a:cubicBezTo>
                    <a:pt x="4290" y="6341"/>
                    <a:pt x="3160" y="5420"/>
                    <a:pt x="2218" y="4311"/>
                  </a:cubicBezTo>
                  <a:cubicBezTo>
                    <a:pt x="1883" y="3935"/>
                    <a:pt x="1381" y="3642"/>
                    <a:pt x="942" y="3328"/>
                  </a:cubicBezTo>
                  <a:cubicBezTo>
                    <a:pt x="649" y="3119"/>
                    <a:pt x="335" y="2930"/>
                    <a:pt x="0" y="2721"/>
                  </a:cubicBezTo>
                  <a:cubicBezTo>
                    <a:pt x="21" y="2575"/>
                    <a:pt x="84" y="2428"/>
                    <a:pt x="105" y="2324"/>
                  </a:cubicBezTo>
                  <a:cubicBezTo>
                    <a:pt x="210" y="2282"/>
                    <a:pt x="272" y="2261"/>
                    <a:pt x="314" y="2261"/>
                  </a:cubicBezTo>
                  <a:cubicBezTo>
                    <a:pt x="963" y="2365"/>
                    <a:pt x="1632" y="2282"/>
                    <a:pt x="2281" y="2156"/>
                  </a:cubicBezTo>
                  <a:cubicBezTo>
                    <a:pt x="2804" y="2052"/>
                    <a:pt x="3348" y="1989"/>
                    <a:pt x="3871" y="1863"/>
                  </a:cubicBezTo>
                  <a:cubicBezTo>
                    <a:pt x="5043" y="1570"/>
                    <a:pt x="6236" y="1466"/>
                    <a:pt x="7428" y="1424"/>
                  </a:cubicBezTo>
                  <a:cubicBezTo>
                    <a:pt x="9918" y="1277"/>
                    <a:pt x="12408" y="1131"/>
                    <a:pt x="14877" y="963"/>
                  </a:cubicBezTo>
                  <a:cubicBezTo>
                    <a:pt x="15379" y="943"/>
                    <a:pt x="15902" y="922"/>
                    <a:pt x="16425" y="943"/>
                  </a:cubicBezTo>
                  <a:cubicBezTo>
                    <a:pt x="17137" y="963"/>
                    <a:pt x="17806" y="922"/>
                    <a:pt x="18497" y="817"/>
                  </a:cubicBezTo>
                  <a:cubicBezTo>
                    <a:pt x="18832" y="754"/>
                    <a:pt x="19208" y="817"/>
                    <a:pt x="19564" y="838"/>
                  </a:cubicBezTo>
                  <a:cubicBezTo>
                    <a:pt x="19982" y="901"/>
                    <a:pt x="20275" y="796"/>
                    <a:pt x="20401" y="336"/>
                  </a:cubicBezTo>
                  <a:cubicBezTo>
                    <a:pt x="20464" y="273"/>
                    <a:pt x="20505" y="189"/>
                    <a:pt x="20631" y="1"/>
                  </a:cubicBezTo>
                  <a:close/>
                  <a:moveTo>
                    <a:pt x="7240" y="4500"/>
                  </a:moveTo>
                  <a:cubicBezTo>
                    <a:pt x="7303" y="4604"/>
                    <a:pt x="7303" y="4688"/>
                    <a:pt x="7324" y="4709"/>
                  </a:cubicBezTo>
                  <a:cubicBezTo>
                    <a:pt x="7616" y="4813"/>
                    <a:pt x="7721" y="5002"/>
                    <a:pt x="7763" y="5295"/>
                  </a:cubicBezTo>
                  <a:cubicBezTo>
                    <a:pt x="7847" y="5713"/>
                    <a:pt x="8056" y="6048"/>
                    <a:pt x="8286" y="6404"/>
                  </a:cubicBezTo>
                  <a:cubicBezTo>
                    <a:pt x="8600" y="6906"/>
                    <a:pt x="9060" y="7324"/>
                    <a:pt x="9416" y="7764"/>
                  </a:cubicBezTo>
                  <a:cubicBezTo>
                    <a:pt x="9834" y="8287"/>
                    <a:pt x="10378" y="8329"/>
                    <a:pt x="10964" y="8161"/>
                  </a:cubicBezTo>
                  <a:cubicBezTo>
                    <a:pt x="11299" y="8057"/>
                    <a:pt x="11613" y="7910"/>
                    <a:pt x="11927" y="7722"/>
                  </a:cubicBezTo>
                  <a:cubicBezTo>
                    <a:pt x="12345" y="7492"/>
                    <a:pt x="12785" y="7220"/>
                    <a:pt x="13266" y="7241"/>
                  </a:cubicBezTo>
                  <a:cubicBezTo>
                    <a:pt x="13789" y="7282"/>
                    <a:pt x="14249" y="7115"/>
                    <a:pt x="14751" y="6989"/>
                  </a:cubicBezTo>
                  <a:cubicBezTo>
                    <a:pt x="15379" y="6822"/>
                    <a:pt x="16007" y="6571"/>
                    <a:pt x="16697" y="6697"/>
                  </a:cubicBezTo>
                  <a:cubicBezTo>
                    <a:pt x="16802" y="6717"/>
                    <a:pt x="16927" y="6697"/>
                    <a:pt x="17053" y="6655"/>
                  </a:cubicBezTo>
                  <a:cubicBezTo>
                    <a:pt x="17660" y="6466"/>
                    <a:pt x="18288" y="6362"/>
                    <a:pt x="18915" y="6299"/>
                  </a:cubicBezTo>
                  <a:cubicBezTo>
                    <a:pt x="19124" y="6278"/>
                    <a:pt x="19334" y="6278"/>
                    <a:pt x="19543" y="6215"/>
                  </a:cubicBezTo>
                  <a:cubicBezTo>
                    <a:pt x="19773" y="6173"/>
                    <a:pt x="20003" y="6153"/>
                    <a:pt x="20254" y="6069"/>
                  </a:cubicBezTo>
                  <a:cubicBezTo>
                    <a:pt x="20694" y="5881"/>
                    <a:pt x="20798" y="5525"/>
                    <a:pt x="20589" y="5127"/>
                  </a:cubicBezTo>
                  <a:cubicBezTo>
                    <a:pt x="20526" y="5023"/>
                    <a:pt x="20422" y="4939"/>
                    <a:pt x="20380" y="4834"/>
                  </a:cubicBezTo>
                  <a:cubicBezTo>
                    <a:pt x="20275" y="4625"/>
                    <a:pt x="20108" y="4416"/>
                    <a:pt x="20066" y="4207"/>
                  </a:cubicBezTo>
                  <a:cubicBezTo>
                    <a:pt x="19878" y="3391"/>
                    <a:pt x="19271" y="3035"/>
                    <a:pt x="18518" y="2930"/>
                  </a:cubicBezTo>
                  <a:cubicBezTo>
                    <a:pt x="17702" y="2805"/>
                    <a:pt x="16865" y="2637"/>
                    <a:pt x="16028" y="2909"/>
                  </a:cubicBezTo>
                  <a:cubicBezTo>
                    <a:pt x="15965" y="2930"/>
                    <a:pt x="15860" y="2909"/>
                    <a:pt x="15777" y="2909"/>
                  </a:cubicBezTo>
                  <a:cubicBezTo>
                    <a:pt x="15254" y="2909"/>
                    <a:pt x="14772" y="3056"/>
                    <a:pt x="14312" y="3265"/>
                  </a:cubicBezTo>
                  <a:cubicBezTo>
                    <a:pt x="13977" y="3432"/>
                    <a:pt x="13580" y="3558"/>
                    <a:pt x="13203" y="3642"/>
                  </a:cubicBezTo>
                  <a:cubicBezTo>
                    <a:pt x="12429" y="3809"/>
                    <a:pt x="11613" y="3893"/>
                    <a:pt x="10839" y="4081"/>
                  </a:cubicBezTo>
                  <a:cubicBezTo>
                    <a:pt x="9939" y="4311"/>
                    <a:pt x="9081" y="4416"/>
                    <a:pt x="8161" y="4311"/>
                  </a:cubicBezTo>
                  <a:cubicBezTo>
                    <a:pt x="7868" y="4311"/>
                    <a:pt x="7554" y="4290"/>
                    <a:pt x="7240" y="4500"/>
                  </a:cubicBezTo>
                  <a:close/>
                  <a:moveTo>
                    <a:pt x="31867" y="11781"/>
                  </a:moveTo>
                  <a:cubicBezTo>
                    <a:pt x="31532" y="11404"/>
                    <a:pt x="31197" y="11091"/>
                    <a:pt x="30779" y="10881"/>
                  </a:cubicBezTo>
                  <a:cubicBezTo>
                    <a:pt x="30319" y="10651"/>
                    <a:pt x="29921" y="10337"/>
                    <a:pt x="29544" y="10002"/>
                  </a:cubicBezTo>
                  <a:cubicBezTo>
                    <a:pt x="28979" y="9479"/>
                    <a:pt x="28435" y="8914"/>
                    <a:pt x="27745" y="8538"/>
                  </a:cubicBezTo>
                  <a:cubicBezTo>
                    <a:pt x="27536" y="8391"/>
                    <a:pt x="27389" y="8224"/>
                    <a:pt x="27222" y="8057"/>
                  </a:cubicBezTo>
                  <a:lnTo>
                    <a:pt x="25255" y="6090"/>
                  </a:lnTo>
                  <a:cubicBezTo>
                    <a:pt x="25130" y="5964"/>
                    <a:pt x="25004" y="5839"/>
                    <a:pt x="24899" y="5713"/>
                  </a:cubicBezTo>
                  <a:cubicBezTo>
                    <a:pt x="24125" y="4562"/>
                    <a:pt x="22995" y="3725"/>
                    <a:pt x="22117" y="2637"/>
                  </a:cubicBezTo>
                  <a:cubicBezTo>
                    <a:pt x="21970" y="2470"/>
                    <a:pt x="21803" y="2282"/>
                    <a:pt x="21552" y="2324"/>
                  </a:cubicBezTo>
                  <a:cubicBezTo>
                    <a:pt x="21384" y="2512"/>
                    <a:pt x="21447" y="2700"/>
                    <a:pt x="21552" y="2826"/>
                  </a:cubicBezTo>
                  <a:cubicBezTo>
                    <a:pt x="21886" y="3307"/>
                    <a:pt x="22179" y="3788"/>
                    <a:pt x="22598" y="4165"/>
                  </a:cubicBezTo>
                  <a:cubicBezTo>
                    <a:pt x="23205" y="4709"/>
                    <a:pt x="23686" y="5337"/>
                    <a:pt x="24209" y="5964"/>
                  </a:cubicBezTo>
                  <a:cubicBezTo>
                    <a:pt x="24397" y="6173"/>
                    <a:pt x="24565" y="6383"/>
                    <a:pt x="24732" y="6571"/>
                  </a:cubicBezTo>
                  <a:lnTo>
                    <a:pt x="26783" y="8601"/>
                  </a:lnTo>
                  <a:cubicBezTo>
                    <a:pt x="26929" y="8768"/>
                    <a:pt x="27075" y="8914"/>
                    <a:pt x="27243" y="9019"/>
                  </a:cubicBezTo>
                  <a:cubicBezTo>
                    <a:pt x="28059" y="9500"/>
                    <a:pt x="28707" y="10149"/>
                    <a:pt x="29419" y="10756"/>
                  </a:cubicBezTo>
                  <a:cubicBezTo>
                    <a:pt x="30109" y="11321"/>
                    <a:pt x="30904" y="11614"/>
                    <a:pt x="31720" y="11886"/>
                  </a:cubicBezTo>
                  <a:cubicBezTo>
                    <a:pt x="31720" y="11844"/>
                    <a:pt x="31762" y="11823"/>
                    <a:pt x="31867" y="1178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3"/>
            <p:cNvSpPr/>
            <p:nvPr/>
          </p:nvSpPr>
          <p:spPr>
            <a:xfrm>
              <a:off x="-1173850" y="2814725"/>
              <a:ext cx="870975" cy="335325"/>
            </a:xfrm>
            <a:custGeom>
              <a:avLst/>
              <a:gdLst/>
              <a:ahLst/>
              <a:cxnLst/>
              <a:rect l="l" t="t" r="r" b="b"/>
              <a:pathLst>
                <a:path w="34839" h="13413" extrusionOk="0">
                  <a:moveTo>
                    <a:pt x="13601" y="11236"/>
                  </a:moveTo>
                  <a:cubicBezTo>
                    <a:pt x="13643" y="11090"/>
                    <a:pt x="13664" y="10901"/>
                    <a:pt x="13706" y="10713"/>
                  </a:cubicBezTo>
                  <a:cubicBezTo>
                    <a:pt x="14019" y="10755"/>
                    <a:pt x="14312" y="10776"/>
                    <a:pt x="14626" y="10818"/>
                  </a:cubicBezTo>
                  <a:cubicBezTo>
                    <a:pt x="15233" y="10901"/>
                    <a:pt x="15798" y="10964"/>
                    <a:pt x="16405" y="10776"/>
                  </a:cubicBezTo>
                  <a:cubicBezTo>
                    <a:pt x="16698" y="10671"/>
                    <a:pt x="17011" y="10692"/>
                    <a:pt x="17283" y="10692"/>
                  </a:cubicBezTo>
                  <a:cubicBezTo>
                    <a:pt x="18016" y="10671"/>
                    <a:pt x="18727" y="10525"/>
                    <a:pt x="19418" y="10274"/>
                  </a:cubicBezTo>
                  <a:cubicBezTo>
                    <a:pt x="19836" y="10106"/>
                    <a:pt x="20276" y="10064"/>
                    <a:pt x="20715" y="9960"/>
                  </a:cubicBezTo>
                  <a:cubicBezTo>
                    <a:pt x="20799" y="9939"/>
                    <a:pt x="20903" y="9939"/>
                    <a:pt x="20987" y="9918"/>
                  </a:cubicBezTo>
                  <a:cubicBezTo>
                    <a:pt x="22180" y="9646"/>
                    <a:pt x="23393" y="9353"/>
                    <a:pt x="24586" y="9102"/>
                  </a:cubicBezTo>
                  <a:cubicBezTo>
                    <a:pt x="24774" y="9039"/>
                    <a:pt x="24921" y="8997"/>
                    <a:pt x="25109" y="8956"/>
                  </a:cubicBezTo>
                  <a:cubicBezTo>
                    <a:pt x="26322" y="8788"/>
                    <a:pt x="27536" y="8579"/>
                    <a:pt x="28771" y="8391"/>
                  </a:cubicBezTo>
                  <a:cubicBezTo>
                    <a:pt x="28980" y="8370"/>
                    <a:pt x="29189" y="8349"/>
                    <a:pt x="29398" y="8370"/>
                  </a:cubicBezTo>
                  <a:cubicBezTo>
                    <a:pt x="29733" y="8391"/>
                    <a:pt x="30047" y="8286"/>
                    <a:pt x="30361" y="8307"/>
                  </a:cubicBezTo>
                  <a:cubicBezTo>
                    <a:pt x="31867" y="8370"/>
                    <a:pt x="33353" y="8014"/>
                    <a:pt x="34838" y="8474"/>
                  </a:cubicBezTo>
                  <a:cubicBezTo>
                    <a:pt x="34817" y="8684"/>
                    <a:pt x="34797" y="8893"/>
                    <a:pt x="34797" y="9039"/>
                  </a:cubicBezTo>
                  <a:cubicBezTo>
                    <a:pt x="34713" y="9102"/>
                    <a:pt x="34713" y="9123"/>
                    <a:pt x="34692" y="9123"/>
                  </a:cubicBezTo>
                  <a:cubicBezTo>
                    <a:pt x="33248" y="9290"/>
                    <a:pt x="31846" y="9458"/>
                    <a:pt x="30403" y="9562"/>
                  </a:cubicBezTo>
                  <a:cubicBezTo>
                    <a:pt x="28331" y="9730"/>
                    <a:pt x="26260" y="9981"/>
                    <a:pt x="24251" y="10378"/>
                  </a:cubicBezTo>
                  <a:cubicBezTo>
                    <a:pt x="22368" y="10734"/>
                    <a:pt x="20464" y="10964"/>
                    <a:pt x="18560" y="11132"/>
                  </a:cubicBezTo>
                  <a:cubicBezTo>
                    <a:pt x="17576" y="11215"/>
                    <a:pt x="16635" y="11320"/>
                    <a:pt x="15672" y="11404"/>
                  </a:cubicBezTo>
                  <a:cubicBezTo>
                    <a:pt x="15589" y="11404"/>
                    <a:pt x="15526" y="11487"/>
                    <a:pt x="15442" y="11508"/>
                  </a:cubicBezTo>
                  <a:cubicBezTo>
                    <a:pt x="15798" y="11843"/>
                    <a:pt x="16216" y="12031"/>
                    <a:pt x="16802" y="11989"/>
                  </a:cubicBezTo>
                  <a:cubicBezTo>
                    <a:pt x="17304" y="11969"/>
                    <a:pt x="17827" y="11885"/>
                    <a:pt x="18309" y="11864"/>
                  </a:cubicBezTo>
                  <a:cubicBezTo>
                    <a:pt x="18309" y="12094"/>
                    <a:pt x="18141" y="12073"/>
                    <a:pt x="18037" y="12094"/>
                  </a:cubicBezTo>
                  <a:cubicBezTo>
                    <a:pt x="16844" y="12303"/>
                    <a:pt x="15672" y="12513"/>
                    <a:pt x="14438" y="12722"/>
                  </a:cubicBezTo>
                  <a:cubicBezTo>
                    <a:pt x="14145" y="12513"/>
                    <a:pt x="13852" y="12303"/>
                    <a:pt x="13538" y="12073"/>
                  </a:cubicBezTo>
                  <a:cubicBezTo>
                    <a:pt x="13454" y="12031"/>
                    <a:pt x="13350" y="11969"/>
                    <a:pt x="13329" y="11927"/>
                  </a:cubicBezTo>
                  <a:cubicBezTo>
                    <a:pt x="13120" y="11299"/>
                    <a:pt x="12659" y="11445"/>
                    <a:pt x="12178" y="11571"/>
                  </a:cubicBezTo>
                  <a:cubicBezTo>
                    <a:pt x="10546" y="10044"/>
                    <a:pt x="8893" y="8516"/>
                    <a:pt x="7261" y="6968"/>
                  </a:cubicBezTo>
                  <a:lnTo>
                    <a:pt x="7115" y="6842"/>
                  </a:lnTo>
                  <a:cubicBezTo>
                    <a:pt x="6027" y="6110"/>
                    <a:pt x="5127" y="5126"/>
                    <a:pt x="4143" y="4227"/>
                  </a:cubicBezTo>
                  <a:cubicBezTo>
                    <a:pt x="3620" y="3766"/>
                    <a:pt x="3034" y="3285"/>
                    <a:pt x="2490" y="2825"/>
                  </a:cubicBezTo>
                  <a:cubicBezTo>
                    <a:pt x="2239" y="2574"/>
                    <a:pt x="1967" y="2532"/>
                    <a:pt x="1612" y="2678"/>
                  </a:cubicBezTo>
                  <a:cubicBezTo>
                    <a:pt x="1842" y="2888"/>
                    <a:pt x="2051" y="3076"/>
                    <a:pt x="2239" y="3285"/>
                  </a:cubicBezTo>
                  <a:cubicBezTo>
                    <a:pt x="2449" y="3494"/>
                    <a:pt x="2616" y="3725"/>
                    <a:pt x="2825" y="3934"/>
                  </a:cubicBezTo>
                  <a:cubicBezTo>
                    <a:pt x="3348" y="4436"/>
                    <a:pt x="3871" y="4938"/>
                    <a:pt x="4374" y="5461"/>
                  </a:cubicBezTo>
                  <a:cubicBezTo>
                    <a:pt x="4980" y="6068"/>
                    <a:pt x="5587" y="6633"/>
                    <a:pt x="6257" y="7135"/>
                  </a:cubicBezTo>
                  <a:cubicBezTo>
                    <a:pt x="6571" y="7365"/>
                    <a:pt x="6843" y="7658"/>
                    <a:pt x="7115" y="7909"/>
                  </a:cubicBezTo>
                  <a:cubicBezTo>
                    <a:pt x="8349" y="9060"/>
                    <a:pt x="9605" y="10190"/>
                    <a:pt x="10839" y="11341"/>
                  </a:cubicBezTo>
                  <a:cubicBezTo>
                    <a:pt x="11090" y="11571"/>
                    <a:pt x="11362" y="11843"/>
                    <a:pt x="11592" y="12094"/>
                  </a:cubicBezTo>
                  <a:cubicBezTo>
                    <a:pt x="11822" y="12387"/>
                    <a:pt x="12073" y="12617"/>
                    <a:pt x="12492" y="12659"/>
                  </a:cubicBezTo>
                  <a:cubicBezTo>
                    <a:pt x="12722" y="12680"/>
                    <a:pt x="12931" y="12785"/>
                    <a:pt x="13141" y="12868"/>
                  </a:cubicBezTo>
                  <a:cubicBezTo>
                    <a:pt x="13162" y="13182"/>
                    <a:pt x="12952" y="13245"/>
                    <a:pt x="12743" y="13412"/>
                  </a:cubicBezTo>
                  <a:cubicBezTo>
                    <a:pt x="12241" y="13182"/>
                    <a:pt x="11781" y="12889"/>
                    <a:pt x="11362" y="12492"/>
                  </a:cubicBezTo>
                  <a:cubicBezTo>
                    <a:pt x="10860" y="11989"/>
                    <a:pt x="10316" y="11613"/>
                    <a:pt x="9688" y="11299"/>
                  </a:cubicBezTo>
                  <a:cubicBezTo>
                    <a:pt x="9458" y="11152"/>
                    <a:pt x="9207" y="11006"/>
                    <a:pt x="8998" y="10839"/>
                  </a:cubicBezTo>
                  <a:cubicBezTo>
                    <a:pt x="7596" y="9730"/>
                    <a:pt x="6215" y="8600"/>
                    <a:pt x="4813" y="7428"/>
                  </a:cubicBezTo>
                  <a:cubicBezTo>
                    <a:pt x="4081" y="6800"/>
                    <a:pt x="3390" y="6131"/>
                    <a:pt x="2679" y="5482"/>
                  </a:cubicBezTo>
                  <a:cubicBezTo>
                    <a:pt x="2386" y="5231"/>
                    <a:pt x="2093" y="4959"/>
                    <a:pt x="1779" y="4729"/>
                  </a:cubicBezTo>
                  <a:cubicBezTo>
                    <a:pt x="1151" y="4248"/>
                    <a:pt x="586" y="3725"/>
                    <a:pt x="63" y="3097"/>
                  </a:cubicBezTo>
                  <a:cubicBezTo>
                    <a:pt x="1" y="2720"/>
                    <a:pt x="1" y="2344"/>
                    <a:pt x="293" y="2009"/>
                  </a:cubicBezTo>
                  <a:cubicBezTo>
                    <a:pt x="733" y="1507"/>
                    <a:pt x="817" y="963"/>
                    <a:pt x="691" y="335"/>
                  </a:cubicBezTo>
                  <a:cubicBezTo>
                    <a:pt x="670" y="251"/>
                    <a:pt x="712" y="168"/>
                    <a:pt x="733" y="0"/>
                  </a:cubicBezTo>
                  <a:cubicBezTo>
                    <a:pt x="1361" y="879"/>
                    <a:pt x="2281" y="1297"/>
                    <a:pt x="3034" y="1946"/>
                  </a:cubicBezTo>
                  <a:cubicBezTo>
                    <a:pt x="3725" y="2532"/>
                    <a:pt x="4457" y="3076"/>
                    <a:pt x="5169" y="3620"/>
                  </a:cubicBezTo>
                  <a:cubicBezTo>
                    <a:pt x="5315" y="3766"/>
                    <a:pt x="5503" y="3892"/>
                    <a:pt x="5650" y="4018"/>
                  </a:cubicBezTo>
                  <a:cubicBezTo>
                    <a:pt x="7303" y="5503"/>
                    <a:pt x="8956" y="7010"/>
                    <a:pt x="10567" y="8516"/>
                  </a:cubicBezTo>
                  <a:cubicBezTo>
                    <a:pt x="11048" y="8935"/>
                    <a:pt x="11446" y="9437"/>
                    <a:pt x="11885" y="9897"/>
                  </a:cubicBezTo>
                  <a:cubicBezTo>
                    <a:pt x="12283" y="10316"/>
                    <a:pt x="12638" y="10776"/>
                    <a:pt x="13015" y="11194"/>
                  </a:cubicBezTo>
                  <a:cubicBezTo>
                    <a:pt x="13182" y="11383"/>
                    <a:pt x="13371" y="11383"/>
                    <a:pt x="13601" y="112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33"/>
            <p:cNvSpPr/>
            <p:nvPr/>
          </p:nvSpPr>
          <p:spPr>
            <a:xfrm>
              <a:off x="-831225" y="3061100"/>
              <a:ext cx="516325" cy="128175"/>
            </a:xfrm>
            <a:custGeom>
              <a:avLst/>
              <a:gdLst/>
              <a:ahLst/>
              <a:cxnLst/>
              <a:rect l="l" t="t" r="r" b="b"/>
              <a:pathLst>
                <a:path w="20653" h="5127" extrusionOk="0">
                  <a:moveTo>
                    <a:pt x="879" y="4310"/>
                  </a:moveTo>
                  <a:cubicBezTo>
                    <a:pt x="1256" y="4896"/>
                    <a:pt x="1884" y="4708"/>
                    <a:pt x="2449" y="4938"/>
                  </a:cubicBezTo>
                  <a:cubicBezTo>
                    <a:pt x="2239" y="5022"/>
                    <a:pt x="2093" y="5127"/>
                    <a:pt x="1946" y="5127"/>
                  </a:cubicBezTo>
                  <a:cubicBezTo>
                    <a:pt x="1528" y="5106"/>
                    <a:pt x="1109" y="5043"/>
                    <a:pt x="691" y="5001"/>
                  </a:cubicBezTo>
                  <a:cubicBezTo>
                    <a:pt x="482" y="4708"/>
                    <a:pt x="252" y="4415"/>
                    <a:pt x="1" y="4080"/>
                  </a:cubicBezTo>
                  <a:cubicBezTo>
                    <a:pt x="84" y="3913"/>
                    <a:pt x="168" y="3746"/>
                    <a:pt x="273" y="3536"/>
                  </a:cubicBezTo>
                  <a:cubicBezTo>
                    <a:pt x="1402" y="3348"/>
                    <a:pt x="2511" y="3160"/>
                    <a:pt x="3641" y="3013"/>
                  </a:cubicBezTo>
                  <a:cubicBezTo>
                    <a:pt x="3767" y="2971"/>
                    <a:pt x="3871" y="3013"/>
                    <a:pt x="4018" y="2971"/>
                  </a:cubicBezTo>
                  <a:cubicBezTo>
                    <a:pt x="6006" y="2448"/>
                    <a:pt x="8056" y="2448"/>
                    <a:pt x="10023" y="1904"/>
                  </a:cubicBezTo>
                  <a:cubicBezTo>
                    <a:pt x="11048" y="1611"/>
                    <a:pt x="12115" y="1611"/>
                    <a:pt x="13141" y="1507"/>
                  </a:cubicBezTo>
                  <a:cubicBezTo>
                    <a:pt x="14187" y="1381"/>
                    <a:pt x="15233" y="1277"/>
                    <a:pt x="16279" y="1151"/>
                  </a:cubicBezTo>
                  <a:cubicBezTo>
                    <a:pt x="16781" y="1088"/>
                    <a:pt x="17263" y="984"/>
                    <a:pt x="17786" y="1067"/>
                  </a:cubicBezTo>
                  <a:cubicBezTo>
                    <a:pt x="18037" y="1088"/>
                    <a:pt x="18267" y="1025"/>
                    <a:pt x="18497" y="984"/>
                  </a:cubicBezTo>
                  <a:cubicBezTo>
                    <a:pt x="18915" y="942"/>
                    <a:pt x="19313" y="858"/>
                    <a:pt x="19857" y="774"/>
                  </a:cubicBezTo>
                  <a:cubicBezTo>
                    <a:pt x="19606" y="565"/>
                    <a:pt x="19459" y="440"/>
                    <a:pt x="19313" y="335"/>
                  </a:cubicBezTo>
                  <a:cubicBezTo>
                    <a:pt x="19334" y="314"/>
                    <a:pt x="19334" y="230"/>
                    <a:pt x="19397" y="230"/>
                  </a:cubicBezTo>
                  <a:cubicBezTo>
                    <a:pt x="19773" y="126"/>
                    <a:pt x="20192" y="0"/>
                    <a:pt x="20652" y="230"/>
                  </a:cubicBezTo>
                  <a:cubicBezTo>
                    <a:pt x="20610" y="565"/>
                    <a:pt x="20589" y="942"/>
                    <a:pt x="20506" y="1277"/>
                  </a:cubicBezTo>
                  <a:cubicBezTo>
                    <a:pt x="20464" y="1590"/>
                    <a:pt x="20296" y="1758"/>
                    <a:pt x="20024" y="1674"/>
                  </a:cubicBezTo>
                  <a:cubicBezTo>
                    <a:pt x="19418" y="1549"/>
                    <a:pt x="18832" y="1779"/>
                    <a:pt x="18246" y="1821"/>
                  </a:cubicBezTo>
                  <a:cubicBezTo>
                    <a:pt x="17681" y="1862"/>
                    <a:pt x="17158" y="1967"/>
                    <a:pt x="16614" y="1883"/>
                  </a:cubicBezTo>
                  <a:cubicBezTo>
                    <a:pt x="16363" y="1862"/>
                    <a:pt x="16091" y="1925"/>
                    <a:pt x="15798" y="1988"/>
                  </a:cubicBezTo>
                  <a:cubicBezTo>
                    <a:pt x="13915" y="2386"/>
                    <a:pt x="12032" y="2804"/>
                    <a:pt x="10128" y="3034"/>
                  </a:cubicBezTo>
                  <a:cubicBezTo>
                    <a:pt x="9709" y="3076"/>
                    <a:pt x="9312" y="3222"/>
                    <a:pt x="8893" y="3264"/>
                  </a:cubicBezTo>
                  <a:cubicBezTo>
                    <a:pt x="7512" y="3453"/>
                    <a:pt x="6089" y="3641"/>
                    <a:pt x="4729" y="3955"/>
                  </a:cubicBezTo>
                  <a:cubicBezTo>
                    <a:pt x="4248" y="4059"/>
                    <a:pt x="3725" y="4101"/>
                    <a:pt x="3223" y="4122"/>
                  </a:cubicBezTo>
                  <a:cubicBezTo>
                    <a:pt x="2825" y="4164"/>
                    <a:pt x="2449" y="4122"/>
                    <a:pt x="2051" y="4101"/>
                  </a:cubicBezTo>
                  <a:cubicBezTo>
                    <a:pt x="1716" y="4080"/>
                    <a:pt x="1319" y="4038"/>
                    <a:pt x="879" y="43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33"/>
            <p:cNvSpPr/>
            <p:nvPr/>
          </p:nvSpPr>
          <p:spPr>
            <a:xfrm>
              <a:off x="-1156575" y="2763450"/>
              <a:ext cx="254225" cy="244825"/>
            </a:xfrm>
            <a:custGeom>
              <a:avLst/>
              <a:gdLst/>
              <a:ahLst/>
              <a:cxnLst/>
              <a:rect l="l" t="t" r="r" b="b"/>
              <a:pathLst>
                <a:path w="10169" h="9793" extrusionOk="0">
                  <a:moveTo>
                    <a:pt x="126" y="1256"/>
                  </a:moveTo>
                  <a:cubicBezTo>
                    <a:pt x="126" y="984"/>
                    <a:pt x="126" y="733"/>
                    <a:pt x="105" y="503"/>
                  </a:cubicBezTo>
                  <a:cubicBezTo>
                    <a:pt x="84" y="315"/>
                    <a:pt x="0" y="105"/>
                    <a:pt x="209" y="43"/>
                  </a:cubicBezTo>
                  <a:cubicBezTo>
                    <a:pt x="335" y="1"/>
                    <a:pt x="544" y="105"/>
                    <a:pt x="670" y="189"/>
                  </a:cubicBezTo>
                  <a:cubicBezTo>
                    <a:pt x="1507" y="712"/>
                    <a:pt x="2302" y="1319"/>
                    <a:pt x="2888" y="2135"/>
                  </a:cubicBezTo>
                  <a:cubicBezTo>
                    <a:pt x="3285" y="2658"/>
                    <a:pt x="3808" y="3076"/>
                    <a:pt x="4310" y="3516"/>
                  </a:cubicBezTo>
                  <a:cubicBezTo>
                    <a:pt x="5440" y="4499"/>
                    <a:pt x="6445" y="5608"/>
                    <a:pt x="7386" y="6780"/>
                  </a:cubicBezTo>
                  <a:cubicBezTo>
                    <a:pt x="7909" y="7429"/>
                    <a:pt x="8579" y="7952"/>
                    <a:pt x="9165" y="8558"/>
                  </a:cubicBezTo>
                  <a:cubicBezTo>
                    <a:pt x="9520" y="8893"/>
                    <a:pt x="9834" y="9249"/>
                    <a:pt x="10169" y="9605"/>
                  </a:cubicBezTo>
                  <a:cubicBezTo>
                    <a:pt x="9939" y="9793"/>
                    <a:pt x="9855" y="9605"/>
                    <a:pt x="9771" y="9521"/>
                  </a:cubicBezTo>
                  <a:cubicBezTo>
                    <a:pt x="8369" y="8245"/>
                    <a:pt x="6947" y="6905"/>
                    <a:pt x="5503" y="5629"/>
                  </a:cubicBezTo>
                  <a:cubicBezTo>
                    <a:pt x="5043" y="5211"/>
                    <a:pt x="4520" y="4855"/>
                    <a:pt x="4017" y="4457"/>
                  </a:cubicBezTo>
                  <a:cubicBezTo>
                    <a:pt x="3097" y="3767"/>
                    <a:pt x="2239" y="3035"/>
                    <a:pt x="1276" y="2407"/>
                  </a:cubicBezTo>
                  <a:cubicBezTo>
                    <a:pt x="837" y="2156"/>
                    <a:pt x="502" y="1654"/>
                    <a:pt x="126" y="12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3"/>
            <p:cNvSpPr/>
            <p:nvPr/>
          </p:nvSpPr>
          <p:spPr>
            <a:xfrm>
              <a:off x="-1171750" y="2927700"/>
              <a:ext cx="148050" cy="129750"/>
            </a:xfrm>
            <a:custGeom>
              <a:avLst/>
              <a:gdLst/>
              <a:ahLst/>
              <a:cxnLst/>
              <a:rect l="l" t="t" r="r" b="b"/>
              <a:pathLst>
                <a:path w="5922" h="5190" extrusionOk="0">
                  <a:moveTo>
                    <a:pt x="5838" y="5190"/>
                  </a:moveTo>
                  <a:cubicBezTo>
                    <a:pt x="5524" y="4939"/>
                    <a:pt x="5210" y="4709"/>
                    <a:pt x="4896" y="4499"/>
                  </a:cubicBezTo>
                  <a:cubicBezTo>
                    <a:pt x="4311" y="4144"/>
                    <a:pt x="3787" y="3683"/>
                    <a:pt x="3327" y="3160"/>
                  </a:cubicBezTo>
                  <a:cubicBezTo>
                    <a:pt x="2741" y="2553"/>
                    <a:pt x="2093" y="2030"/>
                    <a:pt x="1528" y="1444"/>
                  </a:cubicBezTo>
                  <a:cubicBezTo>
                    <a:pt x="1130" y="1026"/>
                    <a:pt x="712" y="649"/>
                    <a:pt x="189" y="398"/>
                  </a:cubicBezTo>
                  <a:cubicBezTo>
                    <a:pt x="63" y="315"/>
                    <a:pt x="0" y="168"/>
                    <a:pt x="209" y="1"/>
                  </a:cubicBezTo>
                  <a:cubicBezTo>
                    <a:pt x="921" y="607"/>
                    <a:pt x="1632" y="1172"/>
                    <a:pt x="2302" y="1800"/>
                  </a:cubicBezTo>
                  <a:cubicBezTo>
                    <a:pt x="3306" y="2658"/>
                    <a:pt x="4290" y="3558"/>
                    <a:pt x="5294" y="4416"/>
                  </a:cubicBezTo>
                  <a:cubicBezTo>
                    <a:pt x="5482" y="4604"/>
                    <a:pt x="5712" y="4750"/>
                    <a:pt x="5880" y="4960"/>
                  </a:cubicBezTo>
                  <a:cubicBezTo>
                    <a:pt x="5922" y="4981"/>
                    <a:pt x="5838" y="5106"/>
                    <a:pt x="5838" y="519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3"/>
            <p:cNvSpPr/>
            <p:nvPr/>
          </p:nvSpPr>
          <p:spPr>
            <a:xfrm>
              <a:off x="-572300" y="3140075"/>
              <a:ext cx="156950" cy="27225"/>
            </a:xfrm>
            <a:custGeom>
              <a:avLst/>
              <a:gdLst/>
              <a:ahLst/>
              <a:cxnLst/>
              <a:rect l="l" t="t" r="r" b="b"/>
              <a:pathLst>
                <a:path w="6278" h="1089" extrusionOk="0">
                  <a:moveTo>
                    <a:pt x="1" y="900"/>
                  </a:moveTo>
                  <a:cubicBezTo>
                    <a:pt x="2093" y="377"/>
                    <a:pt x="4165" y="147"/>
                    <a:pt x="6278" y="1"/>
                  </a:cubicBezTo>
                  <a:cubicBezTo>
                    <a:pt x="6006" y="210"/>
                    <a:pt x="5420" y="461"/>
                    <a:pt x="5085" y="419"/>
                  </a:cubicBezTo>
                  <a:cubicBezTo>
                    <a:pt x="4583" y="398"/>
                    <a:pt x="4144" y="461"/>
                    <a:pt x="3662" y="587"/>
                  </a:cubicBezTo>
                  <a:cubicBezTo>
                    <a:pt x="3453" y="628"/>
                    <a:pt x="3244" y="628"/>
                    <a:pt x="3035" y="628"/>
                  </a:cubicBezTo>
                  <a:cubicBezTo>
                    <a:pt x="2344" y="628"/>
                    <a:pt x="1675" y="775"/>
                    <a:pt x="1005" y="921"/>
                  </a:cubicBezTo>
                  <a:cubicBezTo>
                    <a:pt x="691" y="1005"/>
                    <a:pt x="377" y="1089"/>
                    <a:pt x="1" y="90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3"/>
            <p:cNvSpPr/>
            <p:nvPr/>
          </p:nvSpPr>
          <p:spPr>
            <a:xfrm>
              <a:off x="-1012725" y="3059000"/>
              <a:ext cx="52850" cy="46575"/>
            </a:xfrm>
            <a:custGeom>
              <a:avLst/>
              <a:gdLst/>
              <a:ahLst/>
              <a:cxnLst/>
              <a:rect l="l" t="t" r="r" b="b"/>
              <a:pathLst>
                <a:path w="2114" h="1863" extrusionOk="0">
                  <a:moveTo>
                    <a:pt x="0" y="1"/>
                  </a:moveTo>
                  <a:cubicBezTo>
                    <a:pt x="732" y="586"/>
                    <a:pt x="1486" y="1130"/>
                    <a:pt x="2113" y="1863"/>
                  </a:cubicBezTo>
                  <a:cubicBezTo>
                    <a:pt x="1988" y="1821"/>
                    <a:pt x="1862" y="1779"/>
                    <a:pt x="1758" y="1737"/>
                  </a:cubicBezTo>
                  <a:cubicBezTo>
                    <a:pt x="1151" y="1340"/>
                    <a:pt x="565" y="921"/>
                    <a:pt x="126" y="314"/>
                  </a:cubicBezTo>
                  <a:cubicBezTo>
                    <a:pt x="84" y="252"/>
                    <a:pt x="42" y="105"/>
                    <a:pt x="21" y="1"/>
                  </a:cubicBezTo>
                  <a:close/>
                </a:path>
              </a:pathLst>
            </a:custGeom>
            <a:solidFill>
              <a:srgbClr val="E6E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3"/>
            <p:cNvSpPr/>
            <p:nvPr/>
          </p:nvSpPr>
          <p:spPr>
            <a:xfrm>
              <a:off x="-1025825" y="3053775"/>
              <a:ext cx="13625" cy="5250"/>
            </a:xfrm>
            <a:custGeom>
              <a:avLst/>
              <a:gdLst/>
              <a:ahLst/>
              <a:cxnLst/>
              <a:rect l="l" t="t" r="r" b="b"/>
              <a:pathLst>
                <a:path w="545" h="210" extrusionOk="0">
                  <a:moveTo>
                    <a:pt x="1" y="147"/>
                  </a:moveTo>
                  <a:cubicBezTo>
                    <a:pt x="210" y="0"/>
                    <a:pt x="357" y="84"/>
                    <a:pt x="524" y="210"/>
                  </a:cubicBezTo>
                  <a:lnTo>
                    <a:pt x="545" y="189"/>
                  </a:lnTo>
                  <a:cubicBezTo>
                    <a:pt x="357" y="168"/>
                    <a:pt x="168" y="147"/>
                    <a:pt x="1" y="147"/>
                  </a:cubicBezTo>
                  <a:close/>
                </a:path>
              </a:pathLst>
            </a:custGeom>
            <a:solidFill>
              <a:srgbClr val="E6E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3"/>
            <p:cNvSpPr/>
            <p:nvPr/>
          </p:nvSpPr>
          <p:spPr>
            <a:xfrm>
              <a:off x="-922775" y="2765025"/>
              <a:ext cx="278850" cy="100450"/>
            </a:xfrm>
            <a:custGeom>
              <a:avLst/>
              <a:gdLst/>
              <a:ahLst/>
              <a:cxnLst/>
              <a:rect l="l" t="t" r="r" b="b"/>
              <a:pathLst>
                <a:path w="11154" h="4018" extrusionOk="0">
                  <a:moveTo>
                    <a:pt x="1" y="1653"/>
                  </a:moveTo>
                  <a:cubicBezTo>
                    <a:pt x="838" y="1800"/>
                    <a:pt x="1528" y="1612"/>
                    <a:pt x="2198" y="1486"/>
                  </a:cubicBezTo>
                  <a:cubicBezTo>
                    <a:pt x="3056" y="1319"/>
                    <a:pt x="3935" y="1193"/>
                    <a:pt x="4771" y="1005"/>
                  </a:cubicBezTo>
                  <a:cubicBezTo>
                    <a:pt x="5211" y="921"/>
                    <a:pt x="5629" y="754"/>
                    <a:pt x="6027" y="565"/>
                  </a:cubicBezTo>
                  <a:cubicBezTo>
                    <a:pt x="6445" y="398"/>
                    <a:pt x="6864" y="231"/>
                    <a:pt x="7324" y="272"/>
                  </a:cubicBezTo>
                  <a:cubicBezTo>
                    <a:pt x="7450" y="272"/>
                    <a:pt x="7596" y="314"/>
                    <a:pt x="7701" y="252"/>
                  </a:cubicBezTo>
                  <a:cubicBezTo>
                    <a:pt x="8349" y="0"/>
                    <a:pt x="8998" y="210"/>
                    <a:pt x="9647" y="231"/>
                  </a:cubicBezTo>
                  <a:cubicBezTo>
                    <a:pt x="10170" y="252"/>
                    <a:pt x="10463" y="565"/>
                    <a:pt x="10693" y="963"/>
                  </a:cubicBezTo>
                  <a:cubicBezTo>
                    <a:pt x="10860" y="1277"/>
                    <a:pt x="10986" y="1612"/>
                    <a:pt x="11153" y="2009"/>
                  </a:cubicBezTo>
                  <a:cubicBezTo>
                    <a:pt x="10902" y="2030"/>
                    <a:pt x="10693" y="2030"/>
                    <a:pt x="10484" y="2093"/>
                  </a:cubicBezTo>
                  <a:cubicBezTo>
                    <a:pt x="9814" y="2239"/>
                    <a:pt x="9124" y="2239"/>
                    <a:pt x="8475" y="2469"/>
                  </a:cubicBezTo>
                  <a:cubicBezTo>
                    <a:pt x="8370" y="2532"/>
                    <a:pt x="8245" y="2553"/>
                    <a:pt x="8140" y="2532"/>
                  </a:cubicBezTo>
                  <a:cubicBezTo>
                    <a:pt x="7324" y="2344"/>
                    <a:pt x="6592" y="2721"/>
                    <a:pt x="5860" y="2867"/>
                  </a:cubicBezTo>
                  <a:cubicBezTo>
                    <a:pt x="5525" y="2951"/>
                    <a:pt x="5190" y="3055"/>
                    <a:pt x="4813" y="3055"/>
                  </a:cubicBezTo>
                  <a:cubicBezTo>
                    <a:pt x="4374" y="3055"/>
                    <a:pt x="3935" y="3160"/>
                    <a:pt x="3537" y="3390"/>
                  </a:cubicBezTo>
                  <a:cubicBezTo>
                    <a:pt x="2993" y="3704"/>
                    <a:pt x="2407" y="3913"/>
                    <a:pt x="1696" y="4018"/>
                  </a:cubicBezTo>
                  <a:cubicBezTo>
                    <a:pt x="1089" y="3369"/>
                    <a:pt x="357" y="2741"/>
                    <a:pt x="1" y="165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3"/>
            <p:cNvSpPr/>
            <p:nvPr/>
          </p:nvSpPr>
          <p:spPr>
            <a:xfrm>
              <a:off x="-1199475" y="2658325"/>
              <a:ext cx="956750" cy="553975"/>
            </a:xfrm>
            <a:custGeom>
              <a:avLst/>
              <a:gdLst/>
              <a:ahLst/>
              <a:cxnLst/>
              <a:rect l="l" t="t" r="r" b="b"/>
              <a:pathLst>
                <a:path w="38270" h="22159" extrusionOk="0">
                  <a:moveTo>
                    <a:pt x="36156" y="19647"/>
                  </a:moveTo>
                  <a:lnTo>
                    <a:pt x="35529" y="19333"/>
                  </a:lnTo>
                  <a:cubicBezTo>
                    <a:pt x="34482" y="19543"/>
                    <a:pt x="33499" y="19752"/>
                    <a:pt x="32495" y="19961"/>
                  </a:cubicBezTo>
                  <a:cubicBezTo>
                    <a:pt x="32244" y="20003"/>
                    <a:pt x="31972" y="20087"/>
                    <a:pt x="31741" y="20170"/>
                  </a:cubicBezTo>
                  <a:cubicBezTo>
                    <a:pt x="31114" y="20359"/>
                    <a:pt x="30486" y="20589"/>
                    <a:pt x="29796" y="20526"/>
                  </a:cubicBezTo>
                  <a:cubicBezTo>
                    <a:pt x="29754" y="20526"/>
                    <a:pt x="29670" y="20505"/>
                    <a:pt x="29628" y="20526"/>
                  </a:cubicBezTo>
                  <a:cubicBezTo>
                    <a:pt x="28519" y="20694"/>
                    <a:pt x="27431" y="20819"/>
                    <a:pt x="26322" y="21007"/>
                  </a:cubicBezTo>
                  <a:cubicBezTo>
                    <a:pt x="25862" y="21091"/>
                    <a:pt x="25381" y="21154"/>
                    <a:pt x="24878" y="21112"/>
                  </a:cubicBezTo>
                  <a:cubicBezTo>
                    <a:pt x="24648" y="21070"/>
                    <a:pt x="24418" y="21070"/>
                    <a:pt x="24167" y="21133"/>
                  </a:cubicBezTo>
                  <a:cubicBezTo>
                    <a:pt x="23163" y="21258"/>
                    <a:pt x="22158" y="21447"/>
                    <a:pt x="21133" y="21572"/>
                  </a:cubicBezTo>
                  <a:cubicBezTo>
                    <a:pt x="20652" y="21656"/>
                    <a:pt x="20129" y="21698"/>
                    <a:pt x="19627" y="21635"/>
                  </a:cubicBezTo>
                  <a:cubicBezTo>
                    <a:pt x="19355" y="21593"/>
                    <a:pt x="19104" y="21635"/>
                    <a:pt x="18811" y="21677"/>
                  </a:cubicBezTo>
                  <a:cubicBezTo>
                    <a:pt x="18580" y="21698"/>
                    <a:pt x="18350" y="21761"/>
                    <a:pt x="18099" y="21844"/>
                  </a:cubicBezTo>
                  <a:cubicBezTo>
                    <a:pt x="17137" y="22158"/>
                    <a:pt x="16153" y="22074"/>
                    <a:pt x="15170" y="21928"/>
                  </a:cubicBezTo>
                  <a:cubicBezTo>
                    <a:pt x="14710" y="21844"/>
                    <a:pt x="14710" y="21844"/>
                    <a:pt x="14333" y="21342"/>
                  </a:cubicBezTo>
                  <a:cubicBezTo>
                    <a:pt x="14291" y="21321"/>
                    <a:pt x="14228" y="21300"/>
                    <a:pt x="14187" y="21300"/>
                  </a:cubicBezTo>
                  <a:cubicBezTo>
                    <a:pt x="13036" y="21238"/>
                    <a:pt x="12199" y="20505"/>
                    <a:pt x="11341" y="19877"/>
                  </a:cubicBezTo>
                  <a:cubicBezTo>
                    <a:pt x="11194" y="19794"/>
                    <a:pt x="11132" y="19668"/>
                    <a:pt x="10985" y="19626"/>
                  </a:cubicBezTo>
                  <a:cubicBezTo>
                    <a:pt x="10295" y="19250"/>
                    <a:pt x="9562" y="18894"/>
                    <a:pt x="8851" y="18517"/>
                  </a:cubicBezTo>
                  <a:cubicBezTo>
                    <a:pt x="8244" y="18204"/>
                    <a:pt x="7784" y="17743"/>
                    <a:pt x="7303" y="17283"/>
                  </a:cubicBezTo>
                  <a:cubicBezTo>
                    <a:pt x="6989" y="17011"/>
                    <a:pt x="6675" y="16739"/>
                    <a:pt x="6340" y="16509"/>
                  </a:cubicBezTo>
                  <a:cubicBezTo>
                    <a:pt x="5754" y="16111"/>
                    <a:pt x="5168" y="15776"/>
                    <a:pt x="4645" y="15337"/>
                  </a:cubicBezTo>
                  <a:cubicBezTo>
                    <a:pt x="3955" y="14751"/>
                    <a:pt x="3348" y="14082"/>
                    <a:pt x="2699" y="13454"/>
                  </a:cubicBezTo>
                  <a:cubicBezTo>
                    <a:pt x="2176" y="12931"/>
                    <a:pt x="1653" y="12366"/>
                    <a:pt x="1005" y="11989"/>
                  </a:cubicBezTo>
                  <a:cubicBezTo>
                    <a:pt x="565" y="11717"/>
                    <a:pt x="356" y="11382"/>
                    <a:pt x="461" y="10859"/>
                  </a:cubicBezTo>
                  <a:cubicBezTo>
                    <a:pt x="523" y="10483"/>
                    <a:pt x="419" y="10148"/>
                    <a:pt x="272" y="9813"/>
                  </a:cubicBezTo>
                  <a:cubicBezTo>
                    <a:pt x="189" y="9625"/>
                    <a:pt x="105" y="9416"/>
                    <a:pt x="0" y="9206"/>
                  </a:cubicBezTo>
                  <a:cubicBezTo>
                    <a:pt x="314" y="8767"/>
                    <a:pt x="628" y="8286"/>
                    <a:pt x="942" y="7846"/>
                  </a:cubicBezTo>
                  <a:cubicBezTo>
                    <a:pt x="1109" y="7616"/>
                    <a:pt x="1193" y="7344"/>
                    <a:pt x="1026" y="7093"/>
                  </a:cubicBezTo>
                  <a:cubicBezTo>
                    <a:pt x="816" y="6758"/>
                    <a:pt x="837" y="6403"/>
                    <a:pt x="900" y="6047"/>
                  </a:cubicBezTo>
                  <a:cubicBezTo>
                    <a:pt x="942" y="5566"/>
                    <a:pt x="1026" y="5105"/>
                    <a:pt x="837" y="4624"/>
                  </a:cubicBezTo>
                  <a:cubicBezTo>
                    <a:pt x="691" y="4185"/>
                    <a:pt x="1005" y="3829"/>
                    <a:pt x="1298" y="3536"/>
                  </a:cubicBezTo>
                  <a:cubicBezTo>
                    <a:pt x="1570" y="3243"/>
                    <a:pt x="1946" y="3013"/>
                    <a:pt x="2281" y="2783"/>
                  </a:cubicBezTo>
                  <a:cubicBezTo>
                    <a:pt x="2448" y="2678"/>
                    <a:pt x="2679" y="2595"/>
                    <a:pt x="2888" y="2595"/>
                  </a:cubicBezTo>
                  <a:cubicBezTo>
                    <a:pt x="3850" y="2595"/>
                    <a:pt x="4792" y="2385"/>
                    <a:pt x="5733" y="2155"/>
                  </a:cubicBezTo>
                  <a:cubicBezTo>
                    <a:pt x="7282" y="1737"/>
                    <a:pt x="8851" y="1569"/>
                    <a:pt x="10441" y="1486"/>
                  </a:cubicBezTo>
                  <a:lnTo>
                    <a:pt x="17262" y="1109"/>
                  </a:lnTo>
                  <a:cubicBezTo>
                    <a:pt x="18057" y="1046"/>
                    <a:pt x="18832" y="1067"/>
                    <a:pt x="19627" y="1046"/>
                  </a:cubicBezTo>
                  <a:cubicBezTo>
                    <a:pt x="20443" y="1025"/>
                    <a:pt x="21238" y="1025"/>
                    <a:pt x="22075" y="1004"/>
                  </a:cubicBezTo>
                  <a:cubicBezTo>
                    <a:pt x="22263" y="753"/>
                    <a:pt x="22472" y="481"/>
                    <a:pt x="22682" y="167"/>
                  </a:cubicBezTo>
                  <a:cubicBezTo>
                    <a:pt x="23184" y="0"/>
                    <a:pt x="23581" y="167"/>
                    <a:pt x="23895" y="523"/>
                  </a:cubicBezTo>
                  <a:cubicBezTo>
                    <a:pt x="24062" y="753"/>
                    <a:pt x="24272" y="963"/>
                    <a:pt x="24481" y="1214"/>
                  </a:cubicBezTo>
                  <a:cubicBezTo>
                    <a:pt x="24648" y="1381"/>
                    <a:pt x="24774" y="1590"/>
                    <a:pt x="24983" y="1737"/>
                  </a:cubicBezTo>
                  <a:cubicBezTo>
                    <a:pt x="25318" y="1967"/>
                    <a:pt x="25506" y="2281"/>
                    <a:pt x="25715" y="2615"/>
                  </a:cubicBezTo>
                  <a:cubicBezTo>
                    <a:pt x="26008" y="3055"/>
                    <a:pt x="26343" y="3473"/>
                    <a:pt x="26720" y="3892"/>
                  </a:cubicBezTo>
                  <a:cubicBezTo>
                    <a:pt x="26992" y="4248"/>
                    <a:pt x="27410" y="4457"/>
                    <a:pt x="27578" y="4917"/>
                  </a:cubicBezTo>
                  <a:cubicBezTo>
                    <a:pt x="27619" y="5084"/>
                    <a:pt x="27891" y="5210"/>
                    <a:pt x="28038" y="5315"/>
                  </a:cubicBezTo>
                  <a:lnTo>
                    <a:pt x="30235" y="6717"/>
                  </a:lnTo>
                  <a:cubicBezTo>
                    <a:pt x="31323" y="7407"/>
                    <a:pt x="32285" y="8181"/>
                    <a:pt x="33248" y="9018"/>
                  </a:cubicBezTo>
                  <a:cubicBezTo>
                    <a:pt x="33897" y="9583"/>
                    <a:pt x="34566" y="10169"/>
                    <a:pt x="35319" y="10587"/>
                  </a:cubicBezTo>
                  <a:cubicBezTo>
                    <a:pt x="35508" y="10692"/>
                    <a:pt x="35633" y="10859"/>
                    <a:pt x="35780" y="11006"/>
                  </a:cubicBezTo>
                  <a:cubicBezTo>
                    <a:pt x="36052" y="11278"/>
                    <a:pt x="36240" y="11571"/>
                    <a:pt x="36658" y="11634"/>
                  </a:cubicBezTo>
                  <a:cubicBezTo>
                    <a:pt x="36784" y="11675"/>
                    <a:pt x="36889" y="11822"/>
                    <a:pt x="36993" y="11927"/>
                  </a:cubicBezTo>
                  <a:cubicBezTo>
                    <a:pt x="37202" y="12136"/>
                    <a:pt x="37433" y="12345"/>
                    <a:pt x="37642" y="12554"/>
                  </a:cubicBezTo>
                  <a:cubicBezTo>
                    <a:pt x="38039" y="12931"/>
                    <a:pt x="38270" y="13349"/>
                    <a:pt x="38186" y="13893"/>
                  </a:cubicBezTo>
                  <a:cubicBezTo>
                    <a:pt x="38081" y="14709"/>
                    <a:pt x="37872" y="15463"/>
                    <a:pt x="37412" y="16174"/>
                  </a:cubicBezTo>
                  <a:cubicBezTo>
                    <a:pt x="37182" y="16530"/>
                    <a:pt x="37035" y="16906"/>
                    <a:pt x="37014" y="17346"/>
                  </a:cubicBezTo>
                  <a:cubicBezTo>
                    <a:pt x="36993" y="17764"/>
                    <a:pt x="36910" y="18183"/>
                    <a:pt x="36679" y="18538"/>
                  </a:cubicBezTo>
                  <a:cubicBezTo>
                    <a:pt x="36554" y="18748"/>
                    <a:pt x="36554" y="19020"/>
                    <a:pt x="36449" y="19229"/>
                  </a:cubicBezTo>
                  <a:cubicBezTo>
                    <a:pt x="36386" y="19271"/>
                    <a:pt x="36282" y="19438"/>
                    <a:pt x="36156" y="19647"/>
                  </a:cubicBezTo>
                  <a:close/>
                  <a:moveTo>
                    <a:pt x="7470" y="16028"/>
                  </a:moveTo>
                  <a:cubicBezTo>
                    <a:pt x="7303" y="15902"/>
                    <a:pt x="7135" y="15818"/>
                    <a:pt x="6947" y="15965"/>
                  </a:cubicBezTo>
                  <a:cubicBezTo>
                    <a:pt x="6968" y="15881"/>
                    <a:pt x="7031" y="15756"/>
                    <a:pt x="6989" y="15714"/>
                  </a:cubicBezTo>
                  <a:cubicBezTo>
                    <a:pt x="6821" y="15546"/>
                    <a:pt x="6612" y="15358"/>
                    <a:pt x="6403" y="15170"/>
                  </a:cubicBezTo>
                  <a:cubicBezTo>
                    <a:pt x="5399" y="14312"/>
                    <a:pt x="4415" y="13412"/>
                    <a:pt x="3411" y="12554"/>
                  </a:cubicBezTo>
                  <a:cubicBezTo>
                    <a:pt x="2699" y="11947"/>
                    <a:pt x="2009" y="11362"/>
                    <a:pt x="1318" y="10755"/>
                  </a:cubicBezTo>
                  <a:cubicBezTo>
                    <a:pt x="1109" y="10901"/>
                    <a:pt x="1172" y="11090"/>
                    <a:pt x="1298" y="11152"/>
                  </a:cubicBezTo>
                  <a:cubicBezTo>
                    <a:pt x="1800" y="11424"/>
                    <a:pt x="2218" y="11801"/>
                    <a:pt x="2637" y="12199"/>
                  </a:cubicBezTo>
                  <a:cubicBezTo>
                    <a:pt x="3202" y="12784"/>
                    <a:pt x="3892" y="13307"/>
                    <a:pt x="4436" y="13914"/>
                  </a:cubicBezTo>
                  <a:cubicBezTo>
                    <a:pt x="4896" y="14437"/>
                    <a:pt x="5420" y="14856"/>
                    <a:pt x="6005" y="15253"/>
                  </a:cubicBezTo>
                  <a:cubicBezTo>
                    <a:pt x="6319" y="15463"/>
                    <a:pt x="6633" y="15693"/>
                    <a:pt x="6968" y="15902"/>
                  </a:cubicBezTo>
                  <a:lnTo>
                    <a:pt x="7512" y="15986"/>
                  </a:lnTo>
                  <a:cubicBezTo>
                    <a:pt x="7554" y="16090"/>
                    <a:pt x="7554" y="16216"/>
                    <a:pt x="7617" y="16300"/>
                  </a:cubicBezTo>
                  <a:cubicBezTo>
                    <a:pt x="8035" y="16906"/>
                    <a:pt x="8642" y="17325"/>
                    <a:pt x="9249" y="17701"/>
                  </a:cubicBezTo>
                  <a:cubicBezTo>
                    <a:pt x="9353" y="17785"/>
                    <a:pt x="9479" y="17806"/>
                    <a:pt x="9604" y="17848"/>
                  </a:cubicBezTo>
                  <a:cubicBezTo>
                    <a:pt x="8956" y="17157"/>
                    <a:pt x="8202" y="16613"/>
                    <a:pt x="7470" y="16028"/>
                  </a:cubicBezTo>
                  <a:close/>
                  <a:moveTo>
                    <a:pt x="23100" y="837"/>
                  </a:moveTo>
                  <a:cubicBezTo>
                    <a:pt x="22974" y="1025"/>
                    <a:pt x="22891" y="1109"/>
                    <a:pt x="22891" y="1172"/>
                  </a:cubicBezTo>
                  <a:cubicBezTo>
                    <a:pt x="22786" y="1632"/>
                    <a:pt x="22472" y="1695"/>
                    <a:pt x="22054" y="1674"/>
                  </a:cubicBezTo>
                  <a:cubicBezTo>
                    <a:pt x="21698" y="1653"/>
                    <a:pt x="21321" y="1590"/>
                    <a:pt x="20987" y="1653"/>
                  </a:cubicBezTo>
                  <a:cubicBezTo>
                    <a:pt x="20317" y="1758"/>
                    <a:pt x="19627" y="1799"/>
                    <a:pt x="18915" y="1779"/>
                  </a:cubicBezTo>
                  <a:cubicBezTo>
                    <a:pt x="18392" y="1758"/>
                    <a:pt x="17911" y="1779"/>
                    <a:pt x="17388" y="1799"/>
                  </a:cubicBezTo>
                  <a:cubicBezTo>
                    <a:pt x="14898" y="1946"/>
                    <a:pt x="12408" y="2113"/>
                    <a:pt x="9918" y="2260"/>
                  </a:cubicBezTo>
                  <a:cubicBezTo>
                    <a:pt x="8725" y="2323"/>
                    <a:pt x="7512" y="2427"/>
                    <a:pt x="6361" y="2699"/>
                  </a:cubicBezTo>
                  <a:cubicBezTo>
                    <a:pt x="5838" y="2825"/>
                    <a:pt x="5294" y="2867"/>
                    <a:pt x="4771" y="2992"/>
                  </a:cubicBezTo>
                  <a:cubicBezTo>
                    <a:pt x="4122" y="3118"/>
                    <a:pt x="3453" y="3201"/>
                    <a:pt x="2804" y="3097"/>
                  </a:cubicBezTo>
                  <a:cubicBezTo>
                    <a:pt x="2762" y="3097"/>
                    <a:pt x="2699" y="3139"/>
                    <a:pt x="2595" y="3160"/>
                  </a:cubicBezTo>
                  <a:cubicBezTo>
                    <a:pt x="2574" y="3264"/>
                    <a:pt x="2553" y="3390"/>
                    <a:pt x="2490" y="3557"/>
                  </a:cubicBezTo>
                  <a:cubicBezTo>
                    <a:pt x="2846" y="3766"/>
                    <a:pt x="3160" y="3955"/>
                    <a:pt x="3432" y="4164"/>
                  </a:cubicBezTo>
                  <a:cubicBezTo>
                    <a:pt x="3892" y="4478"/>
                    <a:pt x="4352" y="4771"/>
                    <a:pt x="4729" y="5147"/>
                  </a:cubicBezTo>
                  <a:cubicBezTo>
                    <a:pt x="5671" y="6256"/>
                    <a:pt x="6780" y="7177"/>
                    <a:pt x="7805" y="8181"/>
                  </a:cubicBezTo>
                  <a:cubicBezTo>
                    <a:pt x="8202" y="8579"/>
                    <a:pt x="8621" y="8997"/>
                    <a:pt x="8956" y="9437"/>
                  </a:cubicBezTo>
                  <a:cubicBezTo>
                    <a:pt x="9688" y="10357"/>
                    <a:pt x="10462" y="11215"/>
                    <a:pt x="11341" y="12031"/>
                  </a:cubicBezTo>
                  <a:cubicBezTo>
                    <a:pt x="11697" y="12366"/>
                    <a:pt x="12094" y="12743"/>
                    <a:pt x="12387" y="13140"/>
                  </a:cubicBezTo>
                  <a:cubicBezTo>
                    <a:pt x="13140" y="14123"/>
                    <a:pt x="13998" y="15065"/>
                    <a:pt x="14898" y="15965"/>
                  </a:cubicBezTo>
                  <a:cubicBezTo>
                    <a:pt x="15003" y="16069"/>
                    <a:pt x="15128" y="16195"/>
                    <a:pt x="15254" y="16216"/>
                  </a:cubicBezTo>
                  <a:cubicBezTo>
                    <a:pt x="15756" y="16300"/>
                    <a:pt x="16279" y="16404"/>
                    <a:pt x="16781" y="16320"/>
                  </a:cubicBezTo>
                  <a:cubicBezTo>
                    <a:pt x="17304" y="16216"/>
                    <a:pt x="17848" y="16174"/>
                    <a:pt x="18371" y="16132"/>
                  </a:cubicBezTo>
                  <a:cubicBezTo>
                    <a:pt x="18999" y="16111"/>
                    <a:pt x="19606" y="15965"/>
                    <a:pt x="20213" y="15756"/>
                  </a:cubicBezTo>
                  <a:cubicBezTo>
                    <a:pt x="20589" y="15609"/>
                    <a:pt x="21008" y="15546"/>
                    <a:pt x="21405" y="15442"/>
                  </a:cubicBezTo>
                  <a:cubicBezTo>
                    <a:pt x="22556" y="15170"/>
                    <a:pt x="23707" y="14960"/>
                    <a:pt x="24837" y="14667"/>
                  </a:cubicBezTo>
                  <a:cubicBezTo>
                    <a:pt x="25548" y="14500"/>
                    <a:pt x="26218" y="14333"/>
                    <a:pt x="26950" y="14249"/>
                  </a:cubicBezTo>
                  <a:cubicBezTo>
                    <a:pt x="27536" y="14186"/>
                    <a:pt x="28080" y="14040"/>
                    <a:pt x="28624" y="13977"/>
                  </a:cubicBezTo>
                  <a:cubicBezTo>
                    <a:pt x="29210" y="13893"/>
                    <a:pt x="29754" y="13789"/>
                    <a:pt x="30319" y="13789"/>
                  </a:cubicBezTo>
                  <a:cubicBezTo>
                    <a:pt x="31009" y="13789"/>
                    <a:pt x="31679" y="13579"/>
                    <a:pt x="32390" y="13705"/>
                  </a:cubicBezTo>
                  <a:cubicBezTo>
                    <a:pt x="33101" y="13475"/>
                    <a:pt x="33834" y="13663"/>
                    <a:pt x="34545" y="13705"/>
                  </a:cubicBezTo>
                  <a:cubicBezTo>
                    <a:pt x="34713" y="13726"/>
                    <a:pt x="34901" y="13768"/>
                    <a:pt x="35068" y="13831"/>
                  </a:cubicBezTo>
                  <a:cubicBezTo>
                    <a:pt x="35487" y="14019"/>
                    <a:pt x="35863" y="14228"/>
                    <a:pt x="36261" y="14437"/>
                  </a:cubicBezTo>
                  <a:cubicBezTo>
                    <a:pt x="36449" y="14542"/>
                    <a:pt x="36596" y="14667"/>
                    <a:pt x="36638" y="14919"/>
                  </a:cubicBezTo>
                  <a:cubicBezTo>
                    <a:pt x="36638" y="15023"/>
                    <a:pt x="36700" y="15128"/>
                    <a:pt x="36763" y="15274"/>
                  </a:cubicBezTo>
                  <a:cubicBezTo>
                    <a:pt x="36951" y="14960"/>
                    <a:pt x="37098" y="14730"/>
                    <a:pt x="37223" y="14500"/>
                  </a:cubicBezTo>
                  <a:cubicBezTo>
                    <a:pt x="37391" y="14207"/>
                    <a:pt x="37412" y="13914"/>
                    <a:pt x="37202" y="13663"/>
                  </a:cubicBezTo>
                  <a:cubicBezTo>
                    <a:pt x="36763" y="13098"/>
                    <a:pt x="36491" y="12366"/>
                    <a:pt x="35801" y="12052"/>
                  </a:cubicBezTo>
                  <a:cubicBezTo>
                    <a:pt x="35696" y="12010"/>
                    <a:pt x="35633" y="11885"/>
                    <a:pt x="35529" y="11801"/>
                  </a:cubicBezTo>
                  <a:cubicBezTo>
                    <a:pt x="35278" y="11571"/>
                    <a:pt x="35006" y="11320"/>
                    <a:pt x="34713" y="11090"/>
                  </a:cubicBezTo>
                  <a:cubicBezTo>
                    <a:pt x="34085" y="10587"/>
                    <a:pt x="33415" y="10127"/>
                    <a:pt x="32829" y="9604"/>
                  </a:cubicBezTo>
                  <a:cubicBezTo>
                    <a:pt x="31783" y="8641"/>
                    <a:pt x="30674" y="7805"/>
                    <a:pt x="29482" y="7030"/>
                  </a:cubicBezTo>
                  <a:cubicBezTo>
                    <a:pt x="28833" y="6612"/>
                    <a:pt x="28184" y="6193"/>
                    <a:pt x="27536" y="5754"/>
                  </a:cubicBezTo>
                  <a:cubicBezTo>
                    <a:pt x="27327" y="5608"/>
                    <a:pt x="27075" y="5440"/>
                    <a:pt x="26950" y="5210"/>
                  </a:cubicBezTo>
                  <a:cubicBezTo>
                    <a:pt x="26531" y="4561"/>
                    <a:pt x="25967" y="4038"/>
                    <a:pt x="25402" y="3473"/>
                  </a:cubicBezTo>
                  <a:cubicBezTo>
                    <a:pt x="25213" y="3264"/>
                    <a:pt x="25046" y="3118"/>
                    <a:pt x="24962" y="2825"/>
                  </a:cubicBezTo>
                  <a:cubicBezTo>
                    <a:pt x="24627" y="1904"/>
                    <a:pt x="23895" y="1423"/>
                    <a:pt x="23100" y="837"/>
                  </a:cubicBezTo>
                  <a:close/>
                  <a:moveTo>
                    <a:pt x="14626" y="17492"/>
                  </a:moveTo>
                  <a:cubicBezTo>
                    <a:pt x="14417" y="17660"/>
                    <a:pt x="14207" y="17639"/>
                    <a:pt x="14061" y="17471"/>
                  </a:cubicBezTo>
                  <a:cubicBezTo>
                    <a:pt x="13663" y="17053"/>
                    <a:pt x="13308" y="16613"/>
                    <a:pt x="12931" y="16195"/>
                  </a:cubicBezTo>
                  <a:cubicBezTo>
                    <a:pt x="12513" y="15714"/>
                    <a:pt x="12094" y="15253"/>
                    <a:pt x="11634" y="14814"/>
                  </a:cubicBezTo>
                  <a:cubicBezTo>
                    <a:pt x="10002" y="13287"/>
                    <a:pt x="8349" y="11801"/>
                    <a:pt x="6717" y="10315"/>
                  </a:cubicBezTo>
                  <a:cubicBezTo>
                    <a:pt x="6549" y="10169"/>
                    <a:pt x="6403" y="10043"/>
                    <a:pt x="6215" y="9918"/>
                  </a:cubicBezTo>
                  <a:cubicBezTo>
                    <a:pt x="5503" y="9374"/>
                    <a:pt x="4771" y="8809"/>
                    <a:pt x="4101" y="8244"/>
                  </a:cubicBezTo>
                  <a:cubicBezTo>
                    <a:pt x="3327" y="7616"/>
                    <a:pt x="2427" y="7198"/>
                    <a:pt x="1800" y="6277"/>
                  </a:cubicBezTo>
                  <a:cubicBezTo>
                    <a:pt x="1758" y="6465"/>
                    <a:pt x="1716" y="6570"/>
                    <a:pt x="1737" y="6612"/>
                  </a:cubicBezTo>
                  <a:cubicBezTo>
                    <a:pt x="1904" y="7240"/>
                    <a:pt x="1800" y="7825"/>
                    <a:pt x="1339" y="8286"/>
                  </a:cubicBezTo>
                  <a:cubicBezTo>
                    <a:pt x="1067" y="8600"/>
                    <a:pt x="1067" y="8997"/>
                    <a:pt x="1109" y="9395"/>
                  </a:cubicBezTo>
                  <a:cubicBezTo>
                    <a:pt x="1632" y="10002"/>
                    <a:pt x="2218" y="10546"/>
                    <a:pt x="2846" y="11006"/>
                  </a:cubicBezTo>
                  <a:cubicBezTo>
                    <a:pt x="3160" y="11236"/>
                    <a:pt x="3432" y="11508"/>
                    <a:pt x="3725" y="11759"/>
                  </a:cubicBezTo>
                  <a:cubicBezTo>
                    <a:pt x="4436" y="12387"/>
                    <a:pt x="5148" y="13077"/>
                    <a:pt x="5880" y="13705"/>
                  </a:cubicBezTo>
                  <a:cubicBezTo>
                    <a:pt x="7261" y="14856"/>
                    <a:pt x="8663" y="15986"/>
                    <a:pt x="10065" y="17136"/>
                  </a:cubicBezTo>
                  <a:cubicBezTo>
                    <a:pt x="10274" y="17283"/>
                    <a:pt x="10504" y="17450"/>
                    <a:pt x="10734" y="17576"/>
                  </a:cubicBezTo>
                  <a:cubicBezTo>
                    <a:pt x="11362" y="17890"/>
                    <a:pt x="11906" y="18287"/>
                    <a:pt x="12408" y="18789"/>
                  </a:cubicBezTo>
                  <a:cubicBezTo>
                    <a:pt x="12806" y="19166"/>
                    <a:pt x="13308" y="19459"/>
                    <a:pt x="13789" y="19689"/>
                  </a:cubicBezTo>
                  <a:cubicBezTo>
                    <a:pt x="13998" y="19522"/>
                    <a:pt x="14207" y="19438"/>
                    <a:pt x="14187" y="19145"/>
                  </a:cubicBezTo>
                  <a:cubicBezTo>
                    <a:pt x="13977" y="19061"/>
                    <a:pt x="13768" y="18957"/>
                    <a:pt x="13538" y="18936"/>
                  </a:cubicBezTo>
                  <a:cubicBezTo>
                    <a:pt x="13140" y="18873"/>
                    <a:pt x="12889" y="18664"/>
                    <a:pt x="12638" y="18392"/>
                  </a:cubicBezTo>
                  <a:cubicBezTo>
                    <a:pt x="12408" y="18099"/>
                    <a:pt x="12157" y="17869"/>
                    <a:pt x="11885" y="17618"/>
                  </a:cubicBezTo>
                  <a:cubicBezTo>
                    <a:pt x="10650" y="16467"/>
                    <a:pt x="9395" y="15358"/>
                    <a:pt x="8181" y="14207"/>
                  </a:cubicBezTo>
                  <a:cubicBezTo>
                    <a:pt x="7889" y="13935"/>
                    <a:pt x="7617" y="13642"/>
                    <a:pt x="7303" y="13412"/>
                  </a:cubicBezTo>
                  <a:cubicBezTo>
                    <a:pt x="6633" y="12910"/>
                    <a:pt x="6026" y="12345"/>
                    <a:pt x="5420" y="11738"/>
                  </a:cubicBezTo>
                  <a:cubicBezTo>
                    <a:pt x="4938" y="11215"/>
                    <a:pt x="4373" y="10755"/>
                    <a:pt x="3892" y="10232"/>
                  </a:cubicBezTo>
                  <a:cubicBezTo>
                    <a:pt x="3683" y="10022"/>
                    <a:pt x="3495" y="9771"/>
                    <a:pt x="3285" y="9562"/>
                  </a:cubicBezTo>
                  <a:cubicBezTo>
                    <a:pt x="3076" y="9353"/>
                    <a:pt x="2867" y="9186"/>
                    <a:pt x="2658" y="8976"/>
                  </a:cubicBezTo>
                  <a:cubicBezTo>
                    <a:pt x="3013" y="8809"/>
                    <a:pt x="3285" y="8872"/>
                    <a:pt x="3536" y="9102"/>
                  </a:cubicBezTo>
                  <a:cubicBezTo>
                    <a:pt x="4101" y="9562"/>
                    <a:pt x="4645" y="10022"/>
                    <a:pt x="5189" y="10504"/>
                  </a:cubicBezTo>
                  <a:cubicBezTo>
                    <a:pt x="6152" y="11403"/>
                    <a:pt x="7072" y="12387"/>
                    <a:pt x="8181" y="13119"/>
                  </a:cubicBezTo>
                  <a:cubicBezTo>
                    <a:pt x="8223" y="13161"/>
                    <a:pt x="8244" y="13203"/>
                    <a:pt x="8307" y="13266"/>
                  </a:cubicBezTo>
                  <a:cubicBezTo>
                    <a:pt x="9960" y="14793"/>
                    <a:pt x="11592" y="16341"/>
                    <a:pt x="13224" y="17869"/>
                  </a:cubicBezTo>
                  <a:cubicBezTo>
                    <a:pt x="13726" y="17722"/>
                    <a:pt x="14166" y="17576"/>
                    <a:pt x="14375" y="18204"/>
                  </a:cubicBezTo>
                  <a:cubicBezTo>
                    <a:pt x="14396" y="18287"/>
                    <a:pt x="14500" y="18308"/>
                    <a:pt x="14584" y="18350"/>
                  </a:cubicBezTo>
                  <a:cubicBezTo>
                    <a:pt x="14898" y="18601"/>
                    <a:pt x="15212" y="18810"/>
                    <a:pt x="15505" y="19020"/>
                  </a:cubicBezTo>
                  <a:cubicBezTo>
                    <a:pt x="16697" y="18810"/>
                    <a:pt x="17911" y="18622"/>
                    <a:pt x="19083" y="18392"/>
                  </a:cubicBezTo>
                  <a:cubicBezTo>
                    <a:pt x="19187" y="18350"/>
                    <a:pt x="19376" y="18413"/>
                    <a:pt x="19376" y="18162"/>
                  </a:cubicBezTo>
                  <a:cubicBezTo>
                    <a:pt x="18852" y="18204"/>
                    <a:pt x="18350" y="18266"/>
                    <a:pt x="17848" y="18287"/>
                  </a:cubicBezTo>
                  <a:cubicBezTo>
                    <a:pt x="17283" y="18308"/>
                    <a:pt x="16865" y="18162"/>
                    <a:pt x="16488" y="17785"/>
                  </a:cubicBezTo>
                  <a:cubicBezTo>
                    <a:pt x="16572" y="17743"/>
                    <a:pt x="16656" y="17680"/>
                    <a:pt x="16718" y="17680"/>
                  </a:cubicBezTo>
                  <a:cubicBezTo>
                    <a:pt x="17702" y="17576"/>
                    <a:pt x="18643" y="17492"/>
                    <a:pt x="19606" y="17429"/>
                  </a:cubicBezTo>
                  <a:cubicBezTo>
                    <a:pt x="21510" y="17241"/>
                    <a:pt x="23414" y="17032"/>
                    <a:pt x="25297" y="16655"/>
                  </a:cubicBezTo>
                  <a:cubicBezTo>
                    <a:pt x="27347" y="16279"/>
                    <a:pt x="29377" y="15986"/>
                    <a:pt x="31448" y="15860"/>
                  </a:cubicBezTo>
                  <a:cubicBezTo>
                    <a:pt x="32892" y="15756"/>
                    <a:pt x="34294" y="15567"/>
                    <a:pt x="35738" y="15400"/>
                  </a:cubicBezTo>
                  <a:cubicBezTo>
                    <a:pt x="35759" y="15400"/>
                    <a:pt x="35801" y="15379"/>
                    <a:pt x="35842" y="15337"/>
                  </a:cubicBezTo>
                  <a:cubicBezTo>
                    <a:pt x="35863" y="15149"/>
                    <a:pt x="35905" y="14960"/>
                    <a:pt x="35905" y="14751"/>
                  </a:cubicBezTo>
                  <a:cubicBezTo>
                    <a:pt x="34399" y="14333"/>
                    <a:pt x="32913" y="14667"/>
                    <a:pt x="31428" y="14605"/>
                  </a:cubicBezTo>
                  <a:cubicBezTo>
                    <a:pt x="31114" y="14605"/>
                    <a:pt x="30779" y="14667"/>
                    <a:pt x="30444" y="14647"/>
                  </a:cubicBezTo>
                  <a:cubicBezTo>
                    <a:pt x="30256" y="14626"/>
                    <a:pt x="30026" y="14647"/>
                    <a:pt x="29816" y="14667"/>
                  </a:cubicBezTo>
                  <a:cubicBezTo>
                    <a:pt x="28603" y="14856"/>
                    <a:pt x="27389" y="15044"/>
                    <a:pt x="26155" y="15253"/>
                  </a:cubicBezTo>
                  <a:cubicBezTo>
                    <a:pt x="25987" y="15274"/>
                    <a:pt x="25820" y="15337"/>
                    <a:pt x="25632" y="15379"/>
                  </a:cubicBezTo>
                  <a:cubicBezTo>
                    <a:pt x="24439" y="15651"/>
                    <a:pt x="23226" y="15923"/>
                    <a:pt x="22033" y="16195"/>
                  </a:cubicBezTo>
                  <a:cubicBezTo>
                    <a:pt x="21949" y="16216"/>
                    <a:pt x="21845" y="16216"/>
                    <a:pt x="21782" y="16237"/>
                  </a:cubicBezTo>
                  <a:cubicBezTo>
                    <a:pt x="21321" y="16341"/>
                    <a:pt x="20882" y="16425"/>
                    <a:pt x="20464" y="16551"/>
                  </a:cubicBezTo>
                  <a:cubicBezTo>
                    <a:pt x="19794" y="16802"/>
                    <a:pt x="19083" y="16948"/>
                    <a:pt x="18350" y="16969"/>
                  </a:cubicBezTo>
                  <a:cubicBezTo>
                    <a:pt x="18057" y="16969"/>
                    <a:pt x="17723" y="16969"/>
                    <a:pt x="17451" y="17053"/>
                  </a:cubicBezTo>
                  <a:cubicBezTo>
                    <a:pt x="16865" y="17262"/>
                    <a:pt x="16279" y="17178"/>
                    <a:pt x="15672" y="17116"/>
                  </a:cubicBezTo>
                  <a:cubicBezTo>
                    <a:pt x="15400" y="17074"/>
                    <a:pt x="15086" y="17032"/>
                    <a:pt x="14772" y="17011"/>
                  </a:cubicBezTo>
                  <a:cubicBezTo>
                    <a:pt x="14689" y="17157"/>
                    <a:pt x="14668" y="17346"/>
                    <a:pt x="14626" y="17492"/>
                  </a:cubicBezTo>
                  <a:close/>
                  <a:moveTo>
                    <a:pt x="15609" y="20421"/>
                  </a:moveTo>
                  <a:cubicBezTo>
                    <a:pt x="16049" y="20108"/>
                    <a:pt x="16446" y="20170"/>
                    <a:pt x="16823" y="20191"/>
                  </a:cubicBezTo>
                  <a:cubicBezTo>
                    <a:pt x="17220" y="20212"/>
                    <a:pt x="17618" y="20254"/>
                    <a:pt x="18016" y="20212"/>
                  </a:cubicBezTo>
                  <a:cubicBezTo>
                    <a:pt x="18497" y="20191"/>
                    <a:pt x="19020" y="20149"/>
                    <a:pt x="19522" y="20045"/>
                  </a:cubicBezTo>
                  <a:cubicBezTo>
                    <a:pt x="20903" y="19731"/>
                    <a:pt x="22305" y="19543"/>
                    <a:pt x="23686" y="19354"/>
                  </a:cubicBezTo>
                  <a:cubicBezTo>
                    <a:pt x="24104" y="19313"/>
                    <a:pt x="24502" y="19166"/>
                    <a:pt x="24920" y="19124"/>
                  </a:cubicBezTo>
                  <a:cubicBezTo>
                    <a:pt x="26824" y="18894"/>
                    <a:pt x="28708" y="18476"/>
                    <a:pt x="30591" y="18078"/>
                  </a:cubicBezTo>
                  <a:cubicBezTo>
                    <a:pt x="30842" y="18015"/>
                    <a:pt x="31135" y="17953"/>
                    <a:pt x="31407" y="17973"/>
                  </a:cubicBezTo>
                  <a:cubicBezTo>
                    <a:pt x="31951" y="18015"/>
                    <a:pt x="32474" y="17953"/>
                    <a:pt x="33018" y="17911"/>
                  </a:cubicBezTo>
                  <a:cubicBezTo>
                    <a:pt x="33625" y="17890"/>
                    <a:pt x="34189" y="17660"/>
                    <a:pt x="34796" y="17764"/>
                  </a:cubicBezTo>
                  <a:cubicBezTo>
                    <a:pt x="35089" y="17806"/>
                    <a:pt x="35236" y="17660"/>
                    <a:pt x="35298" y="17367"/>
                  </a:cubicBezTo>
                  <a:cubicBezTo>
                    <a:pt x="35340" y="17032"/>
                    <a:pt x="35382" y="16655"/>
                    <a:pt x="35424" y="16320"/>
                  </a:cubicBezTo>
                  <a:cubicBezTo>
                    <a:pt x="34985" y="16069"/>
                    <a:pt x="34566" y="16216"/>
                    <a:pt x="34169" y="16320"/>
                  </a:cubicBezTo>
                  <a:cubicBezTo>
                    <a:pt x="34148" y="16320"/>
                    <a:pt x="34127" y="16404"/>
                    <a:pt x="34085" y="16425"/>
                  </a:cubicBezTo>
                  <a:cubicBezTo>
                    <a:pt x="34252" y="16551"/>
                    <a:pt x="34378" y="16655"/>
                    <a:pt x="34650" y="16864"/>
                  </a:cubicBezTo>
                  <a:cubicBezTo>
                    <a:pt x="34085" y="16948"/>
                    <a:pt x="33708" y="17032"/>
                    <a:pt x="33290" y="17074"/>
                  </a:cubicBezTo>
                  <a:cubicBezTo>
                    <a:pt x="33039" y="17116"/>
                    <a:pt x="32809" y="17178"/>
                    <a:pt x="32578" y="17157"/>
                  </a:cubicBezTo>
                  <a:cubicBezTo>
                    <a:pt x="32055" y="17074"/>
                    <a:pt x="31553" y="17178"/>
                    <a:pt x="31051" y="17241"/>
                  </a:cubicBezTo>
                  <a:cubicBezTo>
                    <a:pt x="30005" y="17367"/>
                    <a:pt x="28959" y="17471"/>
                    <a:pt x="27912" y="17597"/>
                  </a:cubicBezTo>
                  <a:cubicBezTo>
                    <a:pt x="26866" y="17743"/>
                    <a:pt x="25799" y="17743"/>
                    <a:pt x="24816" y="17994"/>
                  </a:cubicBezTo>
                  <a:cubicBezTo>
                    <a:pt x="22849" y="18538"/>
                    <a:pt x="20757" y="18517"/>
                    <a:pt x="18790" y="19061"/>
                  </a:cubicBezTo>
                  <a:cubicBezTo>
                    <a:pt x="18685" y="19103"/>
                    <a:pt x="18560" y="19103"/>
                    <a:pt x="18434" y="19103"/>
                  </a:cubicBezTo>
                  <a:cubicBezTo>
                    <a:pt x="17304" y="19271"/>
                    <a:pt x="16174" y="19438"/>
                    <a:pt x="15044" y="19626"/>
                  </a:cubicBezTo>
                  <a:cubicBezTo>
                    <a:pt x="14940" y="19836"/>
                    <a:pt x="14877" y="20003"/>
                    <a:pt x="14793" y="20170"/>
                  </a:cubicBezTo>
                  <a:cubicBezTo>
                    <a:pt x="15044" y="20505"/>
                    <a:pt x="15254" y="20798"/>
                    <a:pt x="15463" y="21091"/>
                  </a:cubicBezTo>
                  <a:cubicBezTo>
                    <a:pt x="15881" y="21133"/>
                    <a:pt x="16300" y="21196"/>
                    <a:pt x="16718" y="21217"/>
                  </a:cubicBezTo>
                  <a:cubicBezTo>
                    <a:pt x="16865" y="21217"/>
                    <a:pt x="17011" y="21112"/>
                    <a:pt x="17220" y="21028"/>
                  </a:cubicBezTo>
                  <a:cubicBezTo>
                    <a:pt x="16656" y="20819"/>
                    <a:pt x="16028" y="21028"/>
                    <a:pt x="15609" y="20421"/>
                  </a:cubicBezTo>
                  <a:close/>
                  <a:moveTo>
                    <a:pt x="1842" y="5461"/>
                  </a:moveTo>
                  <a:cubicBezTo>
                    <a:pt x="2218" y="5859"/>
                    <a:pt x="2553" y="6361"/>
                    <a:pt x="3013" y="6654"/>
                  </a:cubicBezTo>
                  <a:cubicBezTo>
                    <a:pt x="3997" y="7281"/>
                    <a:pt x="4855" y="8014"/>
                    <a:pt x="5775" y="8683"/>
                  </a:cubicBezTo>
                  <a:cubicBezTo>
                    <a:pt x="6256" y="9081"/>
                    <a:pt x="6780" y="9437"/>
                    <a:pt x="7261" y="9855"/>
                  </a:cubicBezTo>
                  <a:cubicBezTo>
                    <a:pt x="8705" y="11152"/>
                    <a:pt x="10085" y="12450"/>
                    <a:pt x="11529" y="13768"/>
                  </a:cubicBezTo>
                  <a:cubicBezTo>
                    <a:pt x="11592" y="13831"/>
                    <a:pt x="11676" y="14019"/>
                    <a:pt x="11906" y="13831"/>
                  </a:cubicBezTo>
                  <a:cubicBezTo>
                    <a:pt x="11571" y="13475"/>
                    <a:pt x="11257" y="13140"/>
                    <a:pt x="10922" y="12784"/>
                  </a:cubicBezTo>
                  <a:cubicBezTo>
                    <a:pt x="10316" y="12199"/>
                    <a:pt x="9667" y="11675"/>
                    <a:pt x="9144" y="11006"/>
                  </a:cubicBezTo>
                  <a:cubicBezTo>
                    <a:pt x="8202" y="9834"/>
                    <a:pt x="7177" y="8746"/>
                    <a:pt x="6047" y="7742"/>
                  </a:cubicBezTo>
                  <a:cubicBezTo>
                    <a:pt x="5566" y="7302"/>
                    <a:pt x="5064" y="6884"/>
                    <a:pt x="4645" y="6361"/>
                  </a:cubicBezTo>
                  <a:cubicBezTo>
                    <a:pt x="4018" y="5545"/>
                    <a:pt x="3264" y="4938"/>
                    <a:pt x="2427" y="4415"/>
                  </a:cubicBezTo>
                  <a:cubicBezTo>
                    <a:pt x="2281" y="4352"/>
                    <a:pt x="2072" y="4248"/>
                    <a:pt x="1946" y="4268"/>
                  </a:cubicBezTo>
                  <a:cubicBezTo>
                    <a:pt x="1737" y="4310"/>
                    <a:pt x="1821" y="4561"/>
                    <a:pt x="1842" y="4729"/>
                  </a:cubicBezTo>
                  <a:close/>
                  <a:moveTo>
                    <a:pt x="25088" y="20170"/>
                  </a:moveTo>
                  <a:cubicBezTo>
                    <a:pt x="25464" y="20359"/>
                    <a:pt x="25778" y="20296"/>
                    <a:pt x="26092" y="20212"/>
                  </a:cubicBezTo>
                  <a:cubicBezTo>
                    <a:pt x="26762" y="20066"/>
                    <a:pt x="27452" y="19919"/>
                    <a:pt x="28122" y="19919"/>
                  </a:cubicBezTo>
                  <a:cubicBezTo>
                    <a:pt x="28331" y="19919"/>
                    <a:pt x="28540" y="19919"/>
                    <a:pt x="28749" y="19877"/>
                  </a:cubicBezTo>
                  <a:cubicBezTo>
                    <a:pt x="29231" y="19752"/>
                    <a:pt x="29691" y="19668"/>
                    <a:pt x="30172" y="19710"/>
                  </a:cubicBezTo>
                  <a:cubicBezTo>
                    <a:pt x="30507" y="19752"/>
                    <a:pt x="31072" y="19501"/>
                    <a:pt x="31365" y="19292"/>
                  </a:cubicBezTo>
                  <a:cubicBezTo>
                    <a:pt x="29252" y="19417"/>
                    <a:pt x="27159" y="19626"/>
                    <a:pt x="25088" y="201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3"/>
            <p:cNvSpPr/>
            <p:nvPr/>
          </p:nvSpPr>
          <p:spPr>
            <a:xfrm>
              <a:off x="-956775" y="2745150"/>
              <a:ext cx="339000" cy="142825"/>
            </a:xfrm>
            <a:custGeom>
              <a:avLst/>
              <a:gdLst/>
              <a:ahLst/>
              <a:cxnLst/>
              <a:rect l="l" t="t" r="r" b="b"/>
              <a:pathLst>
                <a:path w="13560" h="5713" extrusionOk="0">
                  <a:moveTo>
                    <a:pt x="1" y="1863"/>
                  </a:moveTo>
                  <a:cubicBezTo>
                    <a:pt x="315" y="1632"/>
                    <a:pt x="629" y="1674"/>
                    <a:pt x="922" y="1716"/>
                  </a:cubicBezTo>
                  <a:cubicBezTo>
                    <a:pt x="1842" y="1842"/>
                    <a:pt x="2700" y="1716"/>
                    <a:pt x="3600" y="1465"/>
                  </a:cubicBezTo>
                  <a:cubicBezTo>
                    <a:pt x="4374" y="1256"/>
                    <a:pt x="5190" y="1193"/>
                    <a:pt x="5964" y="1026"/>
                  </a:cubicBezTo>
                  <a:cubicBezTo>
                    <a:pt x="6341" y="942"/>
                    <a:pt x="6738" y="816"/>
                    <a:pt x="7073" y="670"/>
                  </a:cubicBezTo>
                  <a:cubicBezTo>
                    <a:pt x="7533" y="461"/>
                    <a:pt x="8015" y="293"/>
                    <a:pt x="8538" y="293"/>
                  </a:cubicBezTo>
                  <a:cubicBezTo>
                    <a:pt x="8621" y="293"/>
                    <a:pt x="8726" y="314"/>
                    <a:pt x="8789" y="293"/>
                  </a:cubicBezTo>
                  <a:cubicBezTo>
                    <a:pt x="9626" y="0"/>
                    <a:pt x="10463" y="189"/>
                    <a:pt x="11279" y="314"/>
                  </a:cubicBezTo>
                  <a:cubicBezTo>
                    <a:pt x="12032" y="419"/>
                    <a:pt x="12618" y="795"/>
                    <a:pt x="12827" y="1611"/>
                  </a:cubicBezTo>
                  <a:cubicBezTo>
                    <a:pt x="12869" y="1842"/>
                    <a:pt x="13015" y="2030"/>
                    <a:pt x="13141" y="2239"/>
                  </a:cubicBezTo>
                  <a:cubicBezTo>
                    <a:pt x="13183" y="2344"/>
                    <a:pt x="13287" y="2407"/>
                    <a:pt x="13350" y="2511"/>
                  </a:cubicBezTo>
                  <a:cubicBezTo>
                    <a:pt x="13559" y="2909"/>
                    <a:pt x="13455" y="3306"/>
                    <a:pt x="13015" y="3453"/>
                  </a:cubicBezTo>
                  <a:cubicBezTo>
                    <a:pt x="12806" y="3536"/>
                    <a:pt x="12534" y="3599"/>
                    <a:pt x="12304" y="3620"/>
                  </a:cubicBezTo>
                  <a:lnTo>
                    <a:pt x="11676" y="3704"/>
                  </a:lnTo>
                  <a:cubicBezTo>
                    <a:pt x="11049" y="3746"/>
                    <a:pt x="10442" y="3850"/>
                    <a:pt x="9814" y="4039"/>
                  </a:cubicBezTo>
                  <a:cubicBezTo>
                    <a:pt x="9709" y="4060"/>
                    <a:pt x="9584" y="4080"/>
                    <a:pt x="9458" y="4080"/>
                  </a:cubicBezTo>
                  <a:cubicBezTo>
                    <a:pt x="8768" y="3955"/>
                    <a:pt x="8140" y="4227"/>
                    <a:pt x="7512" y="4373"/>
                  </a:cubicBezTo>
                  <a:cubicBezTo>
                    <a:pt x="7010" y="4499"/>
                    <a:pt x="6550" y="4666"/>
                    <a:pt x="6027" y="4645"/>
                  </a:cubicBezTo>
                  <a:cubicBezTo>
                    <a:pt x="5525" y="4604"/>
                    <a:pt x="5106" y="4896"/>
                    <a:pt x="4688" y="5106"/>
                  </a:cubicBezTo>
                  <a:cubicBezTo>
                    <a:pt x="4374" y="5273"/>
                    <a:pt x="4060" y="5441"/>
                    <a:pt x="3725" y="5545"/>
                  </a:cubicBezTo>
                  <a:cubicBezTo>
                    <a:pt x="3139" y="5713"/>
                    <a:pt x="2616" y="5692"/>
                    <a:pt x="2177" y="5168"/>
                  </a:cubicBezTo>
                  <a:cubicBezTo>
                    <a:pt x="1821" y="4687"/>
                    <a:pt x="1361" y="4290"/>
                    <a:pt x="1047" y="3808"/>
                  </a:cubicBezTo>
                  <a:cubicBezTo>
                    <a:pt x="817" y="3432"/>
                    <a:pt x="608" y="3076"/>
                    <a:pt x="524" y="2679"/>
                  </a:cubicBezTo>
                  <a:cubicBezTo>
                    <a:pt x="482" y="2386"/>
                    <a:pt x="357" y="2197"/>
                    <a:pt x="85" y="2093"/>
                  </a:cubicBezTo>
                  <a:cubicBezTo>
                    <a:pt x="64" y="2072"/>
                    <a:pt x="64" y="1967"/>
                    <a:pt x="1" y="1863"/>
                  </a:cubicBezTo>
                  <a:close/>
                  <a:moveTo>
                    <a:pt x="1361" y="2448"/>
                  </a:moveTo>
                  <a:cubicBezTo>
                    <a:pt x="1717" y="3557"/>
                    <a:pt x="2449" y="4164"/>
                    <a:pt x="3014" y="4855"/>
                  </a:cubicBezTo>
                  <a:cubicBezTo>
                    <a:pt x="3704" y="4750"/>
                    <a:pt x="4290" y="4541"/>
                    <a:pt x="4855" y="4227"/>
                  </a:cubicBezTo>
                  <a:cubicBezTo>
                    <a:pt x="5232" y="3976"/>
                    <a:pt x="5692" y="3871"/>
                    <a:pt x="6131" y="3871"/>
                  </a:cubicBezTo>
                  <a:cubicBezTo>
                    <a:pt x="6487" y="3871"/>
                    <a:pt x="6843" y="3767"/>
                    <a:pt x="7178" y="3704"/>
                  </a:cubicBezTo>
                  <a:cubicBezTo>
                    <a:pt x="7931" y="3536"/>
                    <a:pt x="8642" y="3181"/>
                    <a:pt x="9458" y="3348"/>
                  </a:cubicBezTo>
                  <a:cubicBezTo>
                    <a:pt x="9563" y="3390"/>
                    <a:pt x="9688" y="3327"/>
                    <a:pt x="9793" y="3306"/>
                  </a:cubicBezTo>
                  <a:cubicBezTo>
                    <a:pt x="10442" y="3076"/>
                    <a:pt x="11132" y="3034"/>
                    <a:pt x="11802" y="2909"/>
                  </a:cubicBezTo>
                  <a:cubicBezTo>
                    <a:pt x="11990" y="2867"/>
                    <a:pt x="12199" y="2867"/>
                    <a:pt x="12450" y="2825"/>
                  </a:cubicBezTo>
                  <a:cubicBezTo>
                    <a:pt x="12304" y="2448"/>
                    <a:pt x="12178" y="2093"/>
                    <a:pt x="12011" y="1779"/>
                  </a:cubicBezTo>
                  <a:cubicBezTo>
                    <a:pt x="11802" y="1360"/>
                    <a:pt x="11488" y="1088"/>
                    <a:pt x="10965" y="1047"/>
                  </a:cubicBezTo>
                  <a:cubicBezTo>
                    <a:pt x="10316" y="1026"/>
                    <a:pt x="9647" y="816"/>
                    <a:pt x="8998" y="1088"/>
                  </a:cubicBezTo>
                  <a:cubicBezTo>
                    <a:pt x="8893" y="1130"/>
                    <a:pt x="8768" y="1109"/>
                    <a:pt x="8642" y="1109"/>
                  </a:cubicBezTo>
                  <a:cubicBezTo>
                    <a:pt x="8161" y="1088"/>
                    <a:pt x="7743" y="1214"/>
                    <a:pt x="7324" y="1402"/>
                  </a:cubicBezTo>
                  <a:cubicBezTo>
                    <a:pt x="6906" y="1570"/>
                    <a:pt x="6487" y="1737"/>
                    <a:pt x="6069" y="1842"/>
                  </a:cubicBezTo>
                  <a:cubicBezTo>
                    <a:pt x="5232" y="2030"/>
                    <a:pt x="4374" y="2155"/>
                    <a:pt x="3516" y="2302"/>
                  </a:cubicBezTo>
                  <a:cubicBezTo>
                    <a:pt x="2888" y="2407"/>
                    <a:pt x="2198" y="2595"/>
                    <a:pt x="1361" y="244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3"/>
            <p:cNvSpPr/>
            <p:nvPr/>
          </p:nvSpPr>
          <p:spPr>
            <a:xfrm>
              <a:off x="-604200" y="2736250"/>
              <a:ext cx="263125" cy="239075"/>
            </a:xfrm>
            <a:custGeom>
              <a:avLst/>
              <a:gdLst/>
              <a:ahLst/>
              <a:cxnLst/>
              <a:rect l="l" t="t" r="r" b="b"/>
              <a:pathLst>
                <a:path w="10525" h="9563" extrusionOk="0">
                  <a:moveTo>
                    <a:pt x="10525" y="9500"/>
                  </a:moveTo>
                  <a:cubicBezTo>
                    <a:pt x="10420" y="9542"/>
                    <a:pt x="10378" y="9563"/>
                    <a:pt x="10358" y="9563"/>
                  </a:cubicBezTo>
                  <a:cubicBezTo>
                    <a:pt x="9542" y="9291"/>
                    <a:pt x="8705" y="9019"/>
                    <a:pt x="8056" y="8454"/>
                  </a:cubicBezTo>
                  <a:cubicBezTo>
                    <a:pt x="7345" y="7847"/>
                    <a:pt x="6696" y="7157"/>
                    <a:pt x="5880" y="6717"/>
                  </a:cubicBezTo>
                  <a:cubicBezTo>
                    <a:pt x="5713" y="6613"/>
                    <a:pt x="5566" y="6424"/>
                    <a:pt x="5420" y="6299"/>
                  </a:cubicBezTo>
                  <a:lnTo>
                    <a:pt x="3369" y="4248"/>
                  </a:lnTo>
                  <a:cubicBezTo>
                    <a:pt x="3202" y="4081"/>
                    <a:pt x="3013" y="3872"/>
                    <a:pt x="2846" y="3662"/>
                  </a:cubicBezTo>
                  <a:cubicBezTo>
                    <a:pt x="2323" y="3035"/>
                    <a:pt x="1842" y="2407"/>
                    <a:pt x="1235" y="1842"/>
                  </a:cubicBezTo>
                  <a:cubicBezTo>
                    <a:pt x="816" y="1486"/>
                    <a:pt x="523" y="963"/>
                    <a:pt x="189" y="524"/>
                  </a:cubicBezTo>
                  <a:cubicBezTo>
                    <a:pt x="84" y="377"/>
                    <a:pt x="0" y="210"/>
                    <a:pt x="189" y="22"/>
                  </a:cubicBezTo>
                  <a:cubicBezTo>
                    <a:pt x="440" y="1"/>
                    <a:pt x="628" y="189"/>
                    <a:pt x="754" y="335"/>
                  </a:cubicBezTo>
                  <a:cubicBezTo>
                    <a:pt x="1653" y="1403"/>
                    <a:pt x="2741" y="2239"/>
                    <a:pt x="3536" y="3390"/>
                  </a:cubicBezTo>
                  <a:cubicBezTo>
                    <a:pt x="3641" y="3558"/>
                    <a:pt x="3767" y="3662"/>
                    <a:pt x="3892" y="3788"/>
                  </a:cubicBezTo>
                  <a:lnTo>
                    <a:pt x="5859" y="5755"/>
                  </a:lnTo>
                  <a:cubicBezTo>
                    <a:pt x="6026" y="5901"/>
                    <a:pt x="6194" y="6110"/>
                    <a:pt x="6382" y="6215"/>
                  </a:cubicBezTo>
                  <a:cubicBezTo>
                    <a:pt x="7073" y="6613"/>
                    <a:pt x="7617" y="7157"/>
                    <a:pt x="8182" y="7680"/>
                  </a:cubicBezTo>
                  <a:cubicBezTo>
                    <a:pt x="8558" y="8035"/>
                    <a:pt x="8956" y="8349"/>
                    <a:pt x="9416" y="8579"/>
                  </a:cubicBezTo>
                  <a:cubicBezTo>
                    <a:pt x="9855" y="8789"/>
                    <a:pt x="10211" y="9123"/>
                    <a:pt x="10525" y="950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 name="Google Shape;178;p33"/>
          <p:cNvGrpSpPr/>
          <p:nvPr/>
        </p:nvGrpSpPr>
        <p:grpSpPr>
          <a:xfrm>
            <a:off x="575600" y="2571750"/>
            <a:ext cx="1767550" cy="2473200"/>
            <a:chOff x="347000" y="2571750"/>
            <a:chExt cx="1767550" cy="2473200"/>
          </a:xfrm>
        </p:grpSpPr>
        <p:sp>
          <p:nvSpPr>
            <p:cNvPr id="179" name="Google Shape;179;p33"/>
            <p:cNvSpPr/>
            <p:nvPr/>
          </p:nvSpPr>
          <p:spPr>
            <a:xfrm>
              <a:off x="824075" y="3416025"/>
              <a:ext cx="940525" cy="719275"/>
            </a:xfrm>
            <a:custGeom>
              <a:avLst/>
              <a:gdLst/>
              <a:ahLst/>
              <a:cxnLst/>
              <a:rect l="l" t="t" r="r" b="b"/>
              <a:pathLst>
                <a:path w="37621" h="28771" extrusionOk="0">
                  <a:moveTo>
                    <a:pt x="36512" y="15107"/>
                  </a:moveTo>
                  <a:cubicBezTo>
                    <a:pt x="36345" y="14961"/>
                    <a:pt x="36240" y="14856"/>
                    <a:pt x="36135" y="14731"/>
                  </a:cubicBezTo>
                  <a:cubicBezTo>
                    <a:pt x="35947" y="14501"/>
                    <a:pt x="35780" y="14270"/>
                    <a:pt x="35591" y="14061"/>
                  </a:cubicBezTo>
                  <a:cubicBezTo>
                    <a:pt x="34273" y="12450"/>
                    <a:pt x="34148" y="12325"/>
                    <a:pt x="32432" y="11237"/>
                  </a:cubicBezTo>
                  <a:cubicBezTo>
                    <a:pt x="31930" y="10923"/>
                    <a:pt x="31344" y="10734"/>
                    <a:pt x="30779" y="10546"/>
                  </a:cubicBezTo>
                  <a:cubicBezTo>
                    <a:pt x="30570" y="10462"/>
                    <a:pt x="30339" y="10504"/>
                    <a:pt x="30088" y="10504"/>
                  </a:cubicBezTo>
                  <a:cubicBezTo>
                    <a:pt x="29837" y="10504"/>
                    <a:pt x="29670" y="10651"/>
                    <a:pt x="29649" y="10818"/>
                  </a:cubicBezTo>
                  <a:cubicBezTo>
                    <a:pt x="29607" y="11027"/>
                    <a:pt x="29775" y="11195"/>
                    <a:pt x="30088" y="11216"/>
                  </a:cubicBezTo>
                  <a:cubicBezTo>
                    <a:pt x="30967" y="11320"/>
                    <a:pt x="31720" y="11697"/>
                    <a:pt x="32432" y="12220"/>
                  </a:cubicBezTo>
                  <a:cubicBezTo>
                    <a:pt x="33478" y="12994"/>
                    <a:pt x="34273" y="13957"/>
                    <a:pt x="35068" y="14982"/>
                  </a:cubicBezTo>
                  <a:cubicBezTo>
                    <a:pt x="35277" y="15254"/>
                    <a:pt x="35298" y="15484"/>
                    <a:pt x="35215" y="15777"/>
                  </a:cubicBezTo>
                  <a:cubicBezTo>
                    <a:pt x="35173" y="15986"/>
                    <a:pt x="35005" y="16070"/>
                    <a:pt x="34838" y="16154"/>
                  </a:cubicBezTo>
                  <a:cubicBezTo>
                    <a:pt x="34524" y="16300"/>
                    <a:pt x="34231" y="16300"/>
                    <a:pt x="33917" y="16300"/>
                  </a:cubicBezTo>
                  <a:cubicBezTo>
                    <a:pt x="33520" y="16258"/>
                    <a:pt x="33206" y="16405"/>
                    <a:pt x="32997" y="16760"/>
                  </a:cubicBezTo>
                  <a:cubicBezTo>
                    <a:pt x="32871" y="16991"/>
                    <a:pt x="32641" y="17200"/>
                    <a:pt x="32453" y="17388"/>
                  </a:cubicBezTo>
                  <a:cubicBezTo>
                    <a:pt x="32013" y="17807"/>
                    <a:pt x="31448" y="17932"/>
                    <a:pt x="30863" y="17723"/>
                  </a:cubicBezTo>
                  <a:cubicBezTo>
                    <a:pt x="30339" y="17555"/>
                    <a:pt x="29754" y="17388"/>
                    <a:pt x="29251" y="17095"/>
                  </a:cubicBezTo>
                  <a:cubicBezTo>
                    <a:pt x="28833" y="16865"/>
                    <a:pt x="28477" y="16551"/>
                    <a:pt x="28352" y="16028"/>
                  </a:cubicBezTo>
                  <a:cubicBezTo>
                    <a:pt x="28163" y="15359"/>
                    <a:pt x="27682" y="14856"/>
                    <a:pt x="27138" y="14417"/>
                  </a:cubicBezTo>
                  <a:cubicBezTo>
                    <a:pt x="27013" y="14312"/>
                    <a:pt x="26824" y="14270"/>
                    <a:pt x="26678" y="14270"/>
                  </a:cubicBezTo>
                  <a:cubicBezTo>
                    <a:pt x="26364" y="14270"/>
                    <a:pt x="26155" y="14626"/>
                    <a:pt x="26280" y="14877"/>
                  </a:cubicBezTo>
                  <a:cubicBezTo>
                    <a:pt x="26510" y="15379"/>
                    <a:pt x="26782" y="15882"/>
                    <a:pt x="27054" y="16447"/>
                  </a:cubicBezTo>
                  <a:cubicBezTo>
                    <a:pt x="26908" y="16467"/>
                    <a:pt x="26782" y="16530"/>
                    <a:pt x="26678" y="16509"/>
                  </a:cubicBezTo>
                  <a:cubicBezTo>
                    <a:pt x="25862" y="16426"/>
                    <a:pt x="25025" y="16342"/>
                    <a:pt x="24209" y="16237"/>
                  </a:cubicBezTo>
                  <a:cubicBezTo>
                    <a:pt x="23749" y="16154"/>
                    <a:pt x="23267" y="16049"/>
                    <a:pt x="22807" y="15903"/>
                  </a:cubicBezTo>
                  <a:cubicBezTo>
                    <a:pt x="22389" y="15777"/>
                    <a:pt x="21991" y="15610"/>
                    <a:pt x="21614" y="15400"/>
                  </a:cubicBezTo>
                  <a:cubicBezTo>
                    <a:pt x="20736" y="14877"/>
                    <a:pt x="19836" y="14375"/>
                    <a:pt x="19250" y="13496"/>
                  </a:cubicBezTo>
                  <a:cubicBezTo>
                    <a:pt x="19083" y="13224"/>
                    <a:pt x="18371" y="11948"/>
                    <a:pt x="18308" y="11613"/>
                  </a:cubicBezTo>
                  <a:cubicBezTo>
                    <a:pt x="18308" y="11550"/>
                    <a:pt x="18225" y="11529"/>
                    <a:pt x="18162" y="11529"/>
                  </a:cubicBezTo>
                  <a:lnTo>
                    <a:pt x="18036" y="11529"/>
                  </a:lnTo>
                  <a:cubicBezTo>
                    <a:pt x="18015" y="11697"/>
                    <a:pt x="17953" y="11843"/>
                    <a:pt x="17932" y="12011"/>
                  </a:cubicBezTo>
                  <a:cubicBezTo>
                    <a:pt x="17890" y="12994"/>
                    <a:pt x="17785" y="13998"/>
                    <a:pt x="17785" y="14982"/>
                  </a:cubicBezTo>
                  <a:cubicBezTo>
                    <a:pt x="17785" y="15819"/>
                    <a:pt x="17513" y="16551"/>
                    <a:pt x="17095" y="17242"/>
                  </a:cubicBezTo>
                  <a:cubicBezTo>
                    <a:pt x="16551" y="18100"/>
                    <a:pt x="16007" y="18957"/>
                    <a:pt x="15337" y="19773"/>
                  </a:cubicBezTo>
                  <a:cubicBezTo>
                    <a:pt x="14877" y="20380"/>
                    <a:pt x="14249" y="20841"/>
                    <a:pt x="13705" y="21364"/>
                  </a:cubicBezTo>
                  <a:cubicBezTo>
                    <a:pt x="13538" y="21531"/>
                    <a:pt x="13329" y="21636"/>
                    <a:pt x="13119" y="21761"/>
                  </a:cubicBezTo>
                  <a:cubicBezTo>
                    <a:pt x="10839" y="23268"/>
                    <a:pt x="10839" y="23268"/>
                    <a:pt x="8328" y="24146"/>
                  </a:cubicBezTo>
                  <a:cubicBezTo>
                    <a:pt x="7993" y="24272"/>
                    <a:pt x="7637" y="24314"/>
                    <a:pt x="7261" y="24398"/>
                  </a:cubicBezTo>
                  <a:cubicBezTo>
                    <a:pt x="7156" y="24418"/>
                    <a:pt x="7052" y="24398"/>
                    <a:pt x="6926" y="24398"/>
                  </a:cubicBezTo>
                  <a:cubicBezTo>
                    <a:pt x="6696" y="24084"/>
                    <a:pt x="6738" y="23707"/>
                    <a:pt x="6696" y="23372"/>
                  </a:cubicBezTo>
                  <a:cubicBezTo>
                    <a:pt x="6654" y="23205"/>
                    <a:pt x="6633" y="22996"/>
                    <a:pt x="6549" y="22807"/>
                  </a:cubicBezTo>
                  <a:cubicBezTo>
                    <a:pt x="6528" y="22724"/>
                    <a:pt x="6382" y="22682"/>
                    <a:pt x="6277" y="22640"/>
                  </a:cubicBezTo>
                  <a:cubicBezTo>
                    <a:pt x="6215" y="22640"/>
                    <a:pt x="6089" y="22724"/>
                    <a:pt x="6068" y="22786"/>
                  </a:cubicBezTo>
                  <a:cubicBezTo>
                    <a:pt x="6005" y="22933"/>
                    <a:pt x="6005" y="23121"/>
                    <a:pt x="5963" y="23268"/>
                  </a:cubicBezTo>
                  <a:cubicBezTo>
                    <a:pt x="5901" y="23456"/>
                    <a:pt x="5817" y="23623"/>
                    <a:pt x="5712" y="23874"/>
                  </a:cubicBezTo>
                  <a:cubicBezTo>
                    <a:pt x="5984" y="24398"/>
                    <a:pt x="6215" y="25025"/>
                    <a:pt x="6194" y="25758"/>
                  </a:cubicBezTo>
                  <a:cubicBezTo>
                    <a:pt x="5817" y="25862"/>
                    <a:pt x="5461" y="25778"/>
                    <a:pt x="5085" y="25799"/>
                  </a:cubicBezTo>
                  <a:cubicBezTo>
                    <a:pt x="4311" y="25841"/>
                    <a:pt x="3578" y="26532"/>
                    <a:pt x="3557" y="27327"/>
                  </a:cubicBezTo>
                  <a:lnTo>
                    <a:pt x="3557" y="28582"/>
                  </a:lnTo>
                  <a:cubicBezTo>
                    <a:pt x="3285" y="28771"/>
                    <a:pt x="3097" y="28666"/>
                    <a:pt x="2971" y="28499"/>
                  </a:cubicBezTo>
                  <a:cubicBezTo>
                    <a:pt x="2344" y="27745"/>
                    <a:pt x="1904" y="26929"/>
                    <a:pt x="1883" y="25883"/>
                  </a:cubicBezTo>
                  <a:cubicBezTo>
                    <a:pt x="1842" y="24670"/>
                    <a:pt x="1988" y="23456"/>
                    <a:pt x="2302" y="22242"/>
                  </a:cubicBezTo>
                  <a:cubicBezTo>
                    <a:pt x="2365" y="21908"/>
                    <a:pt x="2511" y="21594"/>
                    <a:pt x="2678" y="21301"/>
                  </a:cubicBezTo>
                  <a:cubicBezTo>
                    <a:pt x="2888" y="21008"/>
                    <a:pt x="3097" y="20673"/>
                    <a:pt x="3285" y="20401"/>
                  </a:cubicBezTo>
                  <a:cubicBezTo>
                    <a:pt x="3369" y="20234"/>
                    <a:pt x="3474" y="20108"/>
                    <a:pt x="3515" y="19962"/>
                  </a:cubicBezTo>
                  <a:cubicBezTo>
                    <a:pt x="3725" y="19439"/>
                    <a:pt x="3557" y="19083"/>
                    <a:pt x="2992" y="19062"/>
                  </a:cubicBezTo>
                  <a:cubicBezTo>
                    <a:pt x="2678" y="19041"/>
                    <a:pt x="2365" y="19041"/>
                    <a:pt x="2051" y="19041"/>
                  </a:cubicBezTo>
                  <a:cubicBezTo>
                    <a:pt x="1360" y="19083"/>
                    <a:pt x="733" y="18853"/>
                    <a:pt x="126" y="18434"/>
                  </a:cubicBezTo>
                  <a:cubicBezTo>
                    <a:pt x="0" y="17388"/>
                    <a:pt x="168" y="16384"/>
                    <a:pt x="879" y="15547"/>
                  </a:cubicBezTo>
                  <a:cubicBezTo>
                    <a:pt x="1256" y="15107"/>
                    <a:pt x="1611" y="14689"/>
                    <a:pt x="1988" y="14250"/>
                  </a:cubicBezTo>
                  <a:cubicBezTo>
                    <a:pt x="2093" y="14124"/>
                    <a:pt x="2218" y="14019"/>
                    <a:pt x="2323" y="13852"/>
                  </a:cubicBezTo>
                  <a:cubicBezTo>
                    <a:pt x="2888" y="12973"/>
                    <a:pt x="3704" y="12366"/>
                    <a:pt x="4562" y="11822"/>
                  </a:cubicBezTo>
                  <a:cubicBezTo>
                    <a:pt x="4855" y="11634"/>
                    <a:pt x="5147" y="11446"/>
                    <a:pt x="5399" y="11237"/>
                  </a:cubicBezTo>
                  <a:cubicBezTo>
                    <a:pt x="5671" y="11069"/>
                    <a:pt x="5754" y="10776"/>
                    <a:pt x="5671" y="10483"/>
                  </a:cubicBezTo>
                  <a:cubicBezTo>
                    <a:pt x="5566" y="10211"/>
                    <a:pt x="5357" y="10065"/>
                    <a:pt x="5064" y="10086"/>
                  </a:cubicBezTo>
                  <a:cubicBezTo>
                    <a:pt x="4562" y="10107"/>
                    <a:pt x="4122" y="9939"/>
                    <a:pt x="3662" y="9751"/>
                  </a:cubicBezTo>
                  <a:cubicBezTo>
                    <a:pt x="3453" y="9667"/>
                    <a:pt x="3202" y="9625"/>
                    <a:pt x="2992" y="9563"/>
                  </a:cubicBezTo>
                  <a:cubicBezTo>
                    <a:pt x="2678" y="9479"/>
                    <a:pt x="2532" y="9249"/>
                    <a:pt x="2658" y="8998"/>
                  </a:cubicBezTo>
                  <a:cubicBezTo>
                    <a:pt x="2971" y="8391"/>
                    <a:pt x="3202" y="7742"/>
                    <a:pt x="3871" y="7408"/>
                  </a:cubicBezTo>
                  <a:cubicBezTo>
                    <a:pt x="4248" y="7177"/>
                    <a:pt x="4603" y="6843"/>
                    <a:pt x="4938" y="6571"/>
                  </a:cubicBezTo>
                  <a:cubicBezTo>
                    <a:pt x="5210" y="6320"/>
                    <a:pt x="5524" y="6152"/>
                    <a:pt x="5963" y="6173"/>
                  </a:cubicBezTo>
                  <a:cubicBezTo>
                    <a:pt x="6194" y="6173"/>
                    <a:pt x="6403" y="6152"/>
                    <a:pt x="6633" y="6089"/>
                  </a:cubicBezTo>
                  <a:cubicBezTo>
                    <a:pt x="7428" y="5880"/>
                    <a:pt x="8202" y="5859"/>
                    <a:pt x="9018" y="5859"/>
                  </a:cubicBezTo>
                  <a:cubicBezTo>
                    <a:pt x="9562" y="5859"/>
                    <a:pt x="10065" y="6027"/>
                    <a:pt x="10588" y="6173"/>
                  </a:cubicBezTo>
                  <a:cubicBezTo>
                    <a:pt x="10692" y="6194"/>
                    <a:pt x="10797" y="6278"/>
                    <a:pt x="10901" y="6299"/>
                  </a:cubicBezTo>
                  <a:cubicBezTo>
                    <a:pt x="11153" y="6340"/>
                    <a:pt x="11425" y="6110"/>
                    <a:pt x="11341" y="5859"/>
                  </a:cubicBezTo>
                  <a:cubicBezTo>
                    <a:pt x="11278" y="5650"/>
                    <a:pt x="11215" y="5441"/>
                    <a:pt x="11153" y="5211"/>
                  </a:cubicBezTo>
                  <a:cubicBezTo>
                    <a:pt x="11759" y="4520"/>
                    <a:pt x="12199" y="3746"/>
                    <a:pt x="12994" y="3286"/>
                  </a:cubicBezTo>
                  <a:cubicBezTo>
                    <a:pt x="13119" y="3202"/>
                    <a:pt x="13224" y="3139"/>
                    <a:pt x="13308" y="2993"/>
                  </a:cubicBezTo>
                  <a:cubicBezTo>
                    <a:pt x="13852" y="2323"/>
                    <a:pt x="14605" y="1905"/>
                    <a:pt x="15400" y="1570"/>
                  </a:cubicBezTo>
                  <a:cubicBezTo>
                    <a:pt x="16237" y="1193"/>
                    <a:pt x="17011" y="733"/>
                    <a:pt x="17911" y="461"/>
                  </a:cubicBezTo>
                  <a:cubicBezTo>
                    <a:pt x="18790" y="189"/>
                    <a:pt x="19689" y="42"/>
                    <a:pt x="20610" y="22"/>
                  </a:cubicBezTo>
                  <a:cubicBezTo>
                    <a:pt x="21468" y="1"/>
                    <a:pt x="22305" y="1"/>
                    <a:pt x="23163" y="22"/>
                  </a:cubicBezTo>
                  <a:cubicBezTo>
                    <a:pt x="23456" y="22"/>
                    <a:pt x="23749" y="105"/>
                    <a:pt x="24000" y="189"/>
                  </a:cubicBezTo>
                  <a:cubicBezTo>
                    <a:pt x="24565" y="398"/>
                    <a:pt x="25130" y="628"/>
                    <a:pt x="25674" y="838"/>
                  </a:cubicBezTo>
                  <a:cubicBezTo>
                    <a:pt x="25715" y="858"/>
                    <a:pt x="25778" y="858"/>
                    <a:pt x="25841" y="879"/>
                  </a:cubicBezTo>
                  <a:cubicBezTo>
                    <a:pt x="26364" y="1130"/>
                    <a:pt x="26762" y="1423"/>
                    <a:pt x="26657" y="2198"/>
                  </a:cubicBezTo>
                  <a:cubicBezTo>
                    <a:pt x="26510" y="2302"/>
                    <a:pt x="26322" y="2449"/>
                    <a:pt x="26113" y="2616"/>
                  </a:cubicBezTo>
                  <a:cubicBezTo>
                    <a:pt x="25841" y="2825"/>
                    <a:pt x="25653" y="3118"/>
                    <a:pt x="25569" y="3453"/>
                  </a:cubicBezTo>
                  <a:cubicBezTo>
                    <a:pt x="25485" y="3830"/>
                    <a:pt x="25715" y="4143"/>
                    <a:pt x="26113" y="4123"/>
                  </a:cubicBezTo>
                  <a:cubicBezTo>
                    <a:pt x="26301" y="4123"/>
                    <a:pt x="26510" y="4039"/>
                    <a:pt x="26657" y="3934"/>
                  </a:cubicBezTo>
                  <a:cubicBezTo>
                    <a:pt x="26908" y="3788"/>
                    <a:pt x="27075" y="3579"/>
                    <a:pt x="27264" y="3348"/>
                  </a:cubicBezTo>
                  <a:cubicBezTo>
                    <a:pt x="28080" y="2344"/>
                    <a:pt x="29147" y="1926"/>
                    <a:pt x="30402" y="1884"/>
                  </a:cubicBezTo>
                  <a:cubicBezTo>
                    <a:pt x="31009" y="1842"/>
                    <a:pt x="31595" y="1926"/>
                    <a:pt x="32160" y="2218"/>
                  </a:cubicBezTo>
                  <a:cubicBezTo>
                    <a:pt x="32892" y="2595"/>
                    <a:pt x="33625" y="2972"/>
                    <a:pt x="34210" y="3599"/>
                  </a:cubicBezTo>
                  <a:cubicBezTo>
                    <a:pt x="34482" y="3913"/>
                    <a:pt x="34838" y="4206"/>
                    <a:pt x="35173" y="4436"/>
                  </a:cubicBezTo>
                  <a:cubicBezTo>
                    <a:pt x="35863" y="4959"/>
                    <a:pt x="36303" y="5587"/>
                    <a:pt x="36533" y="6445"/>
                  </a:cubicBezTo>
                  <a:cubicBezTo>
                    <a:pt x="36679" y="7115"/>
                    <a:pt x="36784" y="7742"/>
                    <a:pt x="36784" y="8391"/>
                  </a:cubicBezTo>
                  <a:cubicBezTo>
                    <a:pt x="36763" y="8914"/>
                    <a:pt x="36805" y="9416"/>
                    <a:pt x="36784" y="9939"/>
                  </a:cubicBezTo>
                  <a:cubicBezTo>
                    <a:pt x="36763" y="10462"/>
                    <a:pt x="36889" y="10965"/>
                    <a:pt x="37119" y="11404"/>
                  </a:cubicBezTo>
                  <a:cubicBezTo>
                    <a:pt x="37412" y="11885"/>
                    <a:pt x="37579" y="12450"/>
                    <a:pt x="37600" y="13015"/>
                  </a:cubicBezTo>
                  <a:cubicBezTo>
                    <a:pt x="37621" y="13706"/>
                    <a:pt x="37454" y="14250"/>
                    <a:pt x="36930" y="14689"/>
                  </a:cubicBezTo>
                  <a:cubicBezTo>
                    <a:pt x="36847" y="14835"/>
                    <a:pt x="36679" y="14961"/>
                    <a:pt x="36512" y="1510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3"/>
            <p:cNvSpPr/>
            <p:nvPr/>
          </p:nvSpPr>
          <p:spPr>
            <a:xfrm>
              <a:off x="1109675" y="4396300"/>
              <a:ext cx="471850" cy="398625"/>
            </a:xfrm>
            <a:custGeom>
              <a:avLst/>
              <a:gdLst/>
              <a:ahLst/>
              <a:cxnLst/>
              <a:rect l="l" t="t" r="r" b="b"/>
              <a:pathLst>
                <a:path w="18874" h="15945" extrusionOk="0">
                  <a:moveTo>
                    <a:pt x="126" y="8747"/>
                  </a:moveTo>
                  <a:cubicBezTo>
                    <a:pt x="84" y="8621"/>
                    <a:pt x="42" y="8600"/>
                    <a:pt x="84" y="8579"/>
                  </a:cubicBezTo>
                  <a:cubicBezTo>
                    <a:pt x="356" y="7177"/>
                    <a:pt x="231" y="5775"/>
                    <a:pt x="210" y="4394"/>
                  </a:cubicBezTo>
                  <a:cubicBezTo>
                    <a:pt x="189" y="3160"/>
                    <a:pt x="335" y="1946"/>
                    <a:pt x="461" y="754"/>
                  </a:cubicBezTo>
                  <a:cubicBezTo>
                    <a:pt x="733" y="524"/>
                    <a:pt x="1026" y="461"/>
                    <a:pt x="1340" y="419"/>
                  </a:cubicBezTo>
                  <a:cubicBezTo>
                    <a:pt x="1800" y="356"/>
                    <a:pt x="2302" y="314"/>
                    <a:pt x="2762" y="168"/>
                  </a:cubicBezTo>
                  <a:cubicBezTo>
                    <a:pt x="3265" y="21"/>
                    <a:pt x="3767" y="0"/>
                    <a:pt x="4290" y="0"/>
                  </a:cubicBezTo>
                  <a:cubicBezTo>
                    <a:pt x="5566" y="42"/>
                    <a:pt x="6843" y="63"/>
                    <a:pt x="8140" y="126"/>
                  </a:cubicBezTo>
                  <a:cubicBezTo>
                    <a:pt x="9604" y="147"/>
                    <a:pt x="11027" y="210"/>
                    <a:pt x="12492" y="231"/>
                  </a:cubicBezTo>
                  <a:cubicBezTo>
                    <a:pt x="12994" y="231"/>
                    <a:pt x="13434" y="314"/>
                    <a:pt x="13915" y="482"/>
                  </a:cubicBezTo>
                  <a:cubicBezTo>
                    <a:pt x="14480" y="733"/>
                    <a:pt x="15107" y="837"/>
                    <a:pt x="15714" y="1005"/>
                  </a:cubicBezTo>
                  <a:cubicBezTo>
                    <a:pt x="15882" y="1068"/>
                    <a:pt x="16049" y="1088"/>
                    <a:pt x="16195" y="1172"/>
                  </a:cubicBezTo>
                  <a:cubicBezTo>
                    <a:pt x="16760" y="1465"/>
                    <a:pt x="17346" y="1779"/>
                    <a:pt x="17911" y="2093"/>
                  </a:cubicBezTo>
                  <a:cubicBezTo>
                    <a:pt x="18183" y="2239"/>
                    <a:pt x="18455" y="2365"/>
                    <a:pt x="18727" y="2511"/>
                  </a:cubicBezTo>
                  <a:cubicBezTo>
                    <a:pt x="18874" y="2888"/>
                    <a:pt x="18853" y="3265"/>
                    <a:pt x="18727" y="3620"/>
                  </a:cubicBezTo>
                  <a:cubicBezTo>
                    <a:pt x="18560" y="4081"/>
                    <a:pt x="18560" y="4520"/>
                    <a:pt x="18560" y="4980"/>
                  </a:cubicBezTo>
                  <a:lnTo>
                    <a:pt x="18560" y="5336"/>
                  </a:lnTo>
                  <a:cubicBezTo>
                    <a:pt x="18664" y="6403"/>
                    <a:pt x="18539" y="7449"/>
                    <a:pt x="18351" y="8474"/>
                  </a:cubicBezTo>
                  <a:cubicBezTo>
                    <a:pt x="18099" y="9876"/>
                    <a:pt x="17807" y="11257"/>
                    <a:pt x="17514" y="12659"/>
                  </a:cubicBezTo>
                  <a:cubicBezTo>
                    <a:pt x="17451" y="13015"/>
                    <a:pt x="17304" y="13350"/>
                    <a:pt x="17158" y="13705"/>
                  </a:cubicBezTo>
                  <a:cubicBezTo>
                    <a:pt x="16844" y="14396"/>
                    <a:pt x="16551" y="15107"/>
                    <a:pt x="16509" y="15923"/>
                  </a:cubicBezTo>
                  <a:cubicBezTo>
                    <a:pt x="15923" y="15944"/>
                    <a:pt x="15421" y="15756"/>
                    <a:pt x="15003" y="15421"/>
                  </a:cubicBezTo>
                  <a:cubicBezTo>
                    <a:pt x="14731" y="15191"/>
                    <a:pt x="14438" y="15086"/>
                    <a:pt x="14103" y="15065"/>
                  </a:cubicBezTo>
                  <a:cubicBezTo>
                    <a:pt x="13789" y="15024"/>
                    <a:pt x="13496" y="14898"/>
                    <a:pt x="13203" y="14773"/>
                  </a:cubicBezTo>
                  <a:cubicBezTo>
                    <a:pt x="12241" y="14354"/>
                    <a:pt x="11237" y="14019"/>
                    <a:pt x="10149" y="14040"/>
                  </a:cubicBezTo>
                  <a:cubicBezTo>
                    <a:pt x="9751" y="14040"/>
                    <a:pt x="9353" y="13915"/>
                    <a:pt x="8977" y="13810"/>
                  </a:cubicBezTo>
                  <a:cubicBezTo>
                    <a:pt x="8244" y="13601"/>
                    <a:pt x="7533" y="13517"/>
                    <a:pt x="6780" y="13538"/>
                  </a:cubicBezTo>
                  <a:cubicBezTo>
                    <a:pt x="5880" y="13559"/>
                    <a:pt x="5001" y="13601"/>
                    <a:pt x="4123" y="13538"/>
                  </a:cubicBezTo>
                  <a:cubicBezTo>
                    <a:pt x="3034" y="13496"/>
                    <a:pt x="1988" y="13726"/>
                    <a:pt x="921" y="13936"/>
                  </a:cubicBezTo>
                  <a:cubicBezTo>
                    <a:pt x="754" y="13956"/>
                    <a:pt x="607" y="14082"/>
                    <a:pt x="440" y="14145"/>
                  </a:cubicBezTo>
                  <a:cubicBezTo>
                    <a:pt x="314" y="14187"/>
                    <a:pt x="42" y="14061"/>
                    <a:pt x="42" y="13915"/>
                  </a:cubicBezTo>
                  <a:cubicBezTo>
                    <a:pt x="21" y="13726"/>
                    <a:pt x="1" y="13433"/>
                    <a:pt x="105" y="13329"/>
                  </a:cubicBezTo>
                  <a:cubicBezTo>
                    <a:pt x="419" y="12994"/>
                    <a:pt x="231" y="12680"/>
                    <a:pt x="147" y="12366"/>
                  </a:cubicBezTo>
                  <a:cubicBezTo>
                    <a:pt x="1" y="11885"/>
                    <a:pt x="1" y="11425"/>
                    <a:pt x="105" y="10902"/>
                  </a:cubicBezTo>
                  <a:cubicBezTo>
                    <a:pt x="712" y="11090"/>
                    <a:pt x="1277" y="11257"/>
                    <a:pt x="1821" y="11446"/>
                  </a:cubicBezTo>
                  <a:cubicBezTo>
                    <a:pt x="1926" y="11467"/>
                    <a:pt x="2030" y="11529"/>
                    <a:pt x="2177" y="11529"/>
                  </a:cubicBezTo>
                  <a:cubicBezTo>
                    <a:pt x="2344" y="11529"/>
                    <a:pt x="2511" y="11467"/>
                    <a:pt x="2595" y="11299"/>
                  </a:cubicBezTo>
                  <a:cubicBezTo>
                    <a:pt x="2700" y="11111"/>
                    <a:pt x="2616" y="10943"/>
                    <a:pt x="2470" y="10839"/>
                  </a:cubicBezTo>
                  <a:cubicBezTo>
                    <a:pt x="2302" y="10671"/>
                    <a:pt x="2114" y="10525"/>
                    <a:pt x="1821" y="10462"/>
                  </a:cubicBezTo>
                  <a:cubicBezTo>
                    <a:pt x="1256" y="10295"/>
                    <a:pt x="691" y="10086"/>
                    <a:pt x="126" y="9897"/>
                  </a:cubicBezTo>
                  <a:cubicBezTo>
                    <a:pt x="377" y="9667"/>
                    <a:pt x="1026" y="9353"/>
                    <a:pt x="1298" y="9311"/>
                  </a:cubicBezTo>
                  <a:cubicBezTo>
                    <a:pt x="1465" y="9270"/>
                    <a:pt x="1654" y="9270"/>
                    <a:pt x="1800" y="9228"/>
                  </a:cubicBezTo>
                  <a:cubicBezTo>
                    <a:pt x="1946" y="9165"/>
                    <a:pt x="2114" y="9019"/>
                    <a:pt x="2093" y="8830"/>
                  </a:cubicBezTo>
                  <a:cubicBezTo>
                    <a:pt x="2072" y="8705"/>
                    <a:pt x="1905" y="8516"/>
                    <a:pt x="1779" y="8474"/>
                  </a:cubicBezTo>
                  <a:cubicBezTo>
                    <a:pt x="1340" y="8328"/>
                    <a:pt x="879" y="8286"/>
                    <a:pt x="461" y="8579"/>
                  </a:cubicBezTo>
                  <a:cubicBezTo>
                    <a:pt x="335" y="8621"/>
                    <a:pt x="231" y="8684"/>
                    <a:pt x="126" y="874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3"/>
            <p:cNvSpPr/>
            <p:nvPr/>
          </p:nvSpPr>
          <p:spPr>
            <a:xfrm>
              <a:off x="1008200" y="4033275"/>
              <a:ext cx="744900" cy="288250"/>
            </a:xfrm>
            <a:custGeom>
              <a:avLst/>
              <a:gdLst/>
              <a:ahLst/>
              <a:cxnLst/>
              <a:rect l="l" t="t" r="r" b="b"/>
              <a:pathLst>
                <a:path w="29796" h="11530" extrusionOk="0">
                  <a:moveTo>
                    <a:pt x="18183" y="942"/>
                  </a:moveTo>
                  <a:cubicBezTo>
                    <a:pt x="18413" y="670"/>
                    <a:pt x="18643" y="649"/>
                    <a:pt x="18915" y="670"/>
                  </a:cubicBezTo>
                  <a:cubicBezTo>
                    <a:pt x="19376" y="712"/>
                    <a:pt x="19794" y="565"/>
                    <a:pt x="20213" y="356"/>
                  </a:cubicBezTo>
                  <a:cubicBezTo>
                    <a:pt x="20610" y="189"/>
                    <a:pt x="21029" y="126"/>
                    <a:pt x="21447" y="0"/>
                  </a:cubicBezTo>
                  <a:cubicBezTo>
                    <a:pt x="21656" y="252"/>
                    <a:pt x="21656" y="607"/>
                    <a:pt x="21719" y="879"/>
                  </a:cubicBezTo>
                  <a:cubicBezTo>
                    <a:pt x="21782" y="1256"/>
                    <a:pt x="21928" y="1591"/>
                    <a:pt x="22138" y="1904"/>
                  </a:cubicBezTo>
                  <a:cubicBezTo>
                    <a:pt x="22514" y="2469"/>
                    <a:pt x="22870" y="3118"/>
                    <a:pt x="23414" y="3641"/>
                  </a:cubicBezTo>
                  <a:cubicBezTo>
                    <a:pt x="23749" y="3934"/>
                    <a:pt x="24063" y="4164"/>
                    <a:pt x="24544" y="4101"/>
                  </a:cubicBezTo>
                  <a:cubicBezTo>
                    <a:pt x="24669" y="4081"/>
                    <a:pt x="24816" y="4101"/>
                    <a:pt x="24962" y="4101"/>
                  </a:cubicBezTo>
                  <a:cubicBezTo>
                    <a:pt x="25695" y="4101"/>
                    <a:pt x="26448" y="4206"/>
                    <a:pt x="27180" y="4081"/>
                  </a:cubicBezTo>
                  <a:cubicBezTo>
                    <a:pt x="27892" y="3934"/>
                    <a:pt x="28561" y="3578"/>
                    <a:pt x="29273" y="3327"/>
                  </a:cubicBezTo>
                  <a:cubicBezTo>
                    <a:pt x="29398" y="3265"/>
                    <a:pt x="29524" y="3244"/>
                    <a:pt x="29628" y="3223"/>
                  </a:cubicBezTo>
                  <a:cubicBezTo>
                    <a:pt x="29796" y="3348"/>
                    <a:pt x="29691" y="3453"/>
                    <a:pt x="29628" y="3537"/>
                  </a:cubicBezTo>
                  <a:cubicBezTo>
                    <a:pt x="28959" y="4729"/>
                    <a:pt x="28164" y="5859"/>
                    <a:pt x="27201" y="6822"/>
                  </a:cubicBezTo>
                  <a:cubicBezTo>
                    <a:pt x="26322" y="7721"/>
                    <a:pt x="25402" y="8558"/>
                    <a:pt x="24293" y="9228"/>
                  </a:cubicBezTo>
                  <a:cubicBezTo>
                    <a:pt x="23079" y="9981"/>
                    <a:pt x="21824" y="10609"/>
                    <a:pt x="20464" y="11090"/>
                  </a:cubicBezTo>
                  <a:cubicBezTo>
                    <a:pt x="20108" y="11216"/>
                    <a:pt x="19752" y="11320"/>
                    <a:pt x="19417" y="11425"/>
                  </a:cubicBezTo>
                  <a:cubicBezTo>
                    <a:pt x="19062" y="11529"/>
                    <a:pt x="18748" y="11529"/>
                    <a:pt x="18413" y="11341"/>
                  </a:cubicBezTo>
                  <a:cubicBezTo>
                    <a:pt x="18120" y="11195"/>
                    <a:pt x="17848" y="11111"/>
                    <a:pt x="17534" y="11132"/>
                  </a:cubicBezTo>
                  <a:cubicBezTo>
                    <a:pt x="17158" y="11174"/>
                    <a:pt x="16865" y="10985"/>
                    <a:pt x="16551" y="10797"/>
                  </a:cubicBezTo>
                  <a:cubicBezTo>
                    <a:pt x="16028" y="10483"/>
                    <a:pt x="15463" y="10379"/>
                    <a:pt x="14835" y="10379"/>
                  </a:cubicBezTo>
                  <a:cubicBezTo>
                    <a:pt x="13475" y="10399"/>
                    <a:pt x="12094" y="10399"/>
                    <a:pt x="10734" y="10379"/>
                  </a:cubicBezTo>
                  <a:cubicBezTo>
                    <a:pt x="10127" y="10379"/>
                    <a:pt x="9542" y="10462"/>
                    <a:pt x="8977" y="10671"/>
                  </a:cubicBezTo>
                  <a:cubicBezTo>
                    <a:pt x="8537" y="10818"/>
                    <a:pt x="8056" y="11069"/>
                    <a:pt x="7596" y="11027"/>
                  </a:cubicBezTo>
                  <a:cubicBezTo>
                    <a:pt x="7177" y="11006"/>
                    <a:pt x="6759" y="10692"/>
                    <a:pt x="6340" y="10546"/>
                  </a:cubicBezTo>
                  <a:cubicBezTo>
                    <a:pt x="5880" y="10358"/>
                    <a:pt x="5545" y="10086"/>
                    <a:pt x="5210" y="9772"/>
                  </a:cubicBezTo>
                  <a:cubicBezTo>
                    <a:pt x="4143" y="8684"/>
                    <a:pt x="3034" y="7575"/>
                    <a:pt x="1946" y="6508"/>
                  </a:cubicBezTo>
                  <a:cubicBezTo>
                    <a:pt x="1591" y="6173"/>
                    <a:pt x="1360" y="5796"/>
                    <a:pt x="1172" y="5378"/>
                  </a:cubicBezTo>
                  <a:cubicBezTo>
                    <a:pt x="921" y="4792"/>
                    <a:pt x="649" y="4185"/>
                    <a:pt x="377" y="3578"/>
                  </a:cubicBezTo>
                  <a:cubicBezTo>
                    <a:pt x="105" y="3055"/>
                    <a:pt x="0" y="2511"/>
                    <a:pt x="189" y="1904"/>
                  </a:cubicBezTo>
                  <a:cubicBezTo>
                    <a:pt x="607" y="1653"/>
                    <a:pt x="1047" y="1591"/>
                    <a:pt x="1549" y="1591"/>
                  </a:cubicBezTo>
                  <a:cubicBezTo>
                    <a:pt x="2072" y="1591"/>
                    <a:pt x="2532" y="1570"/>
                    <a:pt x="3055" y="1381"/>
                  </a:cubicBezTo>
                  <a:cubicBezTo>
                    <a:pt x="3516" y="1235"/>
                    <a:pt x="3997" y="1256"/>
                    <a:pt x="4520" y="1172"/>
                  </a:cubicBezTo>
                  <a:lnTo>
                    <a:pt x="4604" y="1486"/>
                  </a:lnTo>
                  <a:cubicBezTo>
                    <a:pt x="4708" y="1884"/>
                    <a:pt x="4729" y="2302"/>
                    <a:pt x="4917" y="2637"/>
                  </a:cubicBezTo>
                  <a:cubicBezTo>
                    <a:pt x="5357" y="3495"/>
                    <a:pt x="5859" y="4332"/>
                    <a:pt x="6382" y="5148"/>
                  </a:cubicBezTo>
                  <a:cubicBezTo>
                    <a:pt x="6717" y="5692"/>
                    <a:pt x="7303" y="6006"/>
                    <a:pt x="7826" y="6319"/>
                  </a:cubicBezTo>
                  <a:cubicBezTo>
                    <a:pt x="8391" y="6675"/>
                    <a:pt x="8977" y="6947"/>
                    <a:pt x="9562" y="7219"/>
                  </a:cubicBezTo>
                  <a:cubicBezTo>
                    <a:pt x="10546" y="7638"/>
                    <a:pt x="11529" y="7763"/>
                    <a:pt x="12575" y="7470"/>
                  </a:cubicBezTo>
                  <a:cubicBezTo>
                    <a:pt x="14291" y="7052"/>
                    <a:pt x="14249" y="7031"/>
                    <a:pt x="15777" y="5943"/>
                  </a:cubicBezTo>
                  <a:cubicBezTo>
                    <a:pt x="16530" y="5378"/>
                    <a:pt x="17074" y="4687"/>
                    <a:pt x="17513" y="3871"/>
                  </a:cubicBezTo>
                  <a:cubicBezTo>
                    <a:pt x="17932" y="3139"/>
                    <a:pt x="18078" y="2323"/>
                    <a:pt x="18120" y="1486"/>
                  </a:cubicBezTo>
                  <a:cubicBezTo>
                    <a:pt x="18162" y="1360"/>
                    <a:pt x="18162" y="1130"/>
                    <a:pt x="18183" y="942"/>
                  </a:cubicBezTo>
                  <a:close/>
                  <a:moveTo>
                    <a:pt x="18811" y="10776"/>
                  </a:moveTo>
                  <a:cubicBezTo>
                    <a:pt x="19564" y="10797"/>
                    <a:pt x="20296" y="10797"/>
                    <a:pt x="20924" y="10295"/>
                  </a:cubicBezTo>
                  <a:cubicBezTo>
                    <a:pt x="20966" y="10253"/>
                    <a:pt x="21091" y="10253"/>
                    <a:pt x="21154" y="10211"/>
                  </a:cubicBezTo>
                  <a:cubicBezTo>
                    <a:pt x="21531" y="10169"/>
                    <a:pt x="21761" y="9939"/>
                    <a:pt x="21970" y="9646"/>
                  </a:cubicBezTo>
                  <a:cubicBezTo>
                    <a:pt x="22138" y="9437"/>
                    <a:pt x="22263" y="9207"/>
                    <a:pt x="22410" y="9019"/>
                  </a:cubicBezTo>
                  <a:cubicBezTo>
                    <a:pt x="22702" y="8684"/>
                    <a:pt x="22849" y="8307"/>
                    <a:pt x="23016" y="7889"/>
                  </a:cubicBezTo>
                  <a:cubicBezTo>
                    <a:pt x="23205" y="7407"/>
                    <a:pt x="23309" y="6884"/>
                    <a:pt x="23644" y="6403"/>
                  </a:cubicBezTo>
                  <a:cubicBezTo>
                    <a:pt x="23853" y="6110"/>
                    <a:pt x="23979" y="5754"/>
                    <a:pt x="23958" y="5357"/>
                  </a:cubicBezTo>
                  <a:cubicBezTo>
                    <a:pt x="23937" y="4897"/>
                    <a:pt x="23623" y="4687"/>
                    <a:pt x="23205" y="4855"/>
                  </a:cubicBezTo>
                  <a:cubicBezTo>
                    <a:pt x="22912" y="5001"/>
                    <a:pt x="22661" y="5169"/>
                    <a:pt x="22389" y="5336"/>
                  </a:cubicBezTo>
                  <a:cubicBezTo>
                    <a:pt x="21970" y="5629"/>
                    <a:pt x="21531" y="5859"/>
                    <a:pt x="20966" y="5838"/>
                  </a:cubicBezTo>
                  <a:cubicBezTo>
                    <a:pt x="20798" y="5838"/>
                    <a:pt x="20589" y="5880"/>
                    <a:pt x="20401" y="5901"/>
                  </a:cubicBezTo>
                  <a:cubicBezTo>
                    <a:pt x="20066" y="5964"/>
                    <a:pt x="19731" y="6047"/>
                    <a:pt x="19376" y="6047"/>
                  </a:cubicBezTo>
                  <a:cubicBezTo>
                    <a:pt x="18936" y="6068"/>
                    <a:pt x="18476" y="6047"/>
                    <a:pt x="18016" y="6047"/>
                  </a:cubicBezTo>
                  <a:cubicBezTo>
                    <a:pt x="17702" y="6047"/>
                    <a:pt x="17388" y="6089"/>
                    <a:pt x="17137" y="5859"/>
                  </a:cubicBezTo>
                  <a:cubicBezTo>
                    <a:pt x="16969" y="5754"/>
                    <a:pt x="16781" y="5796"/>
                    <a:pt x="16656" y="5901"/>
                  </a:cubicBezTo>
                  <a:cubicBezTo>
                    <a:pt x="16384" y="6173"/>
                    <a:pt x="16049" y="6424"/>
                    <a:pt x="15798" y="6717"/>
                  </a:cubicBezTo>
                  <a:cubicBezTo>
                    <a:pt x="15568" y="7031"/>
                    <a:pt x="15379" y="7407"/>
                    <a:pt x="15400" y="7826"/>
                  </a:cubicBezTo>
                  <a:cubicBezTo>
                    <a:pt x="15421" y="8140"/>
                    <a:pt x="15400" y="8454"/>
                    <a:pt x="15400" y="8767"/>
                  </a:cubicBezTo>
                  <a:cubicBezTo>
                    <a:pt x="15400" y="8998"/>
                    <a:pt x="15484" y="9207"/>
                    <a:pt x="15630" y="9395"/>
                  </a:cubicBezTo>
                  <a:cubicBezTo>
                    <a:pt x="16404" y="10190"/>
                    <a:pt x="17262" y="10818"/>
                    <a:pt x="18476" y="10713"/>
                  </a:cubicBezTo>
                  <a:cubicBezTo>
                    <a:pt x="18601" y="10734"/>
                    <a:pt x="18706" y="10776"/>
                    <a:pt x="18811" y="1077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3"/>
            <p:cNvSpPr/>
            <p:nvPr/>
          </p:nvSpPr>
          <p:spPr>
            <a:xfrm>
              <a:off x="1571050" y="4252975"/>
              <a:ext cx="268350" cy="490675"/>
            </a:xfrm>
            <a:custGeom>
              <a:avLst/>
              <a:gdLst/>
              <a:ahLst/>
              <a:cxnLst/>
              <a:rect l="l" t="t" r="r" b="b"/>
              <a:pathLst>
                <a:path w="10734" h="19627" extrusionOk="0">
                  <a:moveTo>
                    <a:pt x="7805" y="9730"/>
                  </a:moveTo>
                  <a:cubicBezTo>
                    <a:pt x="7386" y="10065"/>
                    <a:pt x="6968" y="10399"/>
                    <a:pt x="6445" y="10567"/>
                  </a:cubicBezTo>
                  <a:cubicBezTo>
                    <a:pt x="6173" y="10650"/>
                    <a:pt x="6047" y="10860"/>
                    <a:pt x="6110" y="11090"/>
                  </a:cubicBezTo>
                  <a:cubicBezTo>
                    <a:pt x="6152" y="11299"/>
                    <a:pt x="6319" y="11404"/>
                    <a:pt x="6528" y="11446"/>
                  </a:cubicBezTo>
                  <a:cubicBezTo>
                    <a:pt x="6989" y="11550"/>
                    <a:pt x="7344" y="11341"/>
                    <a:pt x="7679" y="11069"/>
                  </a:cubicBezTo>
                  <a:cubicBezTo>
                    <a:pt x="7847" y="11194"/>
                    <a:pt x="7784" y="11320"/>
                    <a:pt x="7721" y="11446"/>
                  </a:cubicBezTo>
                  <a:cubicBezTo>
                    <a:pt x="7616" y="11739"/>
                    <a:pt x="7323" y="11864"/>
                    <a:pt x="7156" y="12073"/>
                  </a:cubicBezTo>
                  <a:cubicBezTo>
                    <a:pt x="6779" y="12471"/>
                    <a:pt x="6863" y="12764"/>
                    <a:pt x="7365" y="12973"/>
                  </a:cubicBezTo>
                  <a:cubicBezTo>
                    <a:pt x="7428" y="12994"/>
                    <a:pt x="7512" y="13015"/>
                    <a:pt x="7616" y="13078"/>
                  </a:cubicBezTo>
                  <a:cubicBezTo>
                    <a:pt x="7595" y="13433"/>
                    <a:pt x="7575" y="13810"/>
                    <a:pt x="7512" y="14166"/>
                  </a:cubicBezTo>
                  <a:cubicBezTo>
                    <a:pt x="7470" y="14500"/>
                    <a:pt x="7365" y="14814"/>
                    <a:pt x="7303" y="15170"/>
                  </a:cubicBezTo>
                  <a:cubicBezTo>
                    <a:pt x="7261" y="15484"/>
                    <a:pt x="7261" y="15798"/>
                    <a:pt x="7261" y="16132"/>
                  </a:cubicBezTo>
                  <a:cubicBezTo>
                    <a:pt x="7093" y="16153"/>
                    <a:pt x="6968" y="16216"/>
                    <a:pt x="6842" y="16216"/>
                  </a:cubicBezTo>
                  <a:cubicBezTo>
                    <a:pt x="6110" y="16216"/>
                    <a:pt x="5419" y="16384"/>
                    <a:pt x="4750" y="16593"/>
                  </a:cubicBezTo>
                  <a:cubicBezTo>
                    <a:pt x="4541" y="16656"/>
                    <a:pt x="4290" y="16760"/>
                    <a:pt x="4122" y="16865"/>
                  </a:cubicBezTo>
                  <a:cubicBezTo>
                    <a:pt x="3285" y="17367"/>
                    <a:pt x="2469" y="17890"/>
                    <a:pt x="1653" y="18413"/>
                  </a:cubicBezTo>
                  <a:cubicBezTo>
                    <a:pt x="1423" y="18560"/>
                    <a:pt x="1214" y="18769"/>
                    <a:pt x="1005" y="18957"/>
                  </a:cubicBezTo>
                  <a:cubicBezTo>
                    <a:pt x="795" y="19104"/>
                    <a:pt x="607" y="19271"/>
                    <a:pt x="398" y="19417"/>
                  </a:cubicBezTo>
                  <a:cubicBezTo>
                    <a:pt x="293" y="19501"/>
                    <a:pt x="168" y="19564"/>
                    <a:pt x="0" y="19627"/>
                  </a:cubicBezTo>
                  <a:cubicBezTo>
                    <a:pt x="0" y="18622"/>
                    <a:pt x="209" y="17681"/>
                    <a:pt x="440" y="16739"/>
                  </a:cubicBezTo>
                  <a:cubicBezTo>
                    <a:pt x="858" y="15024"/>
                    <a:pt x="963" y="13308"/>
                    <a:pt x="1277" y="11571"/>
                  </a:cubicBezTo>
                  <a:lnTo>
                    <a:pt x="1674" y="9311"/>
                  </a:lnTo>
                  <a:cubicBezTo>
                    <a:pt x="1737" y="8935"/>
                    <a:pt x="1758" y="8579"/>
                    <a:pt x="1862" y="8202"/>
                  </a:cubicBezTo>
                  <a:cubicBezTo>
                    <a:pt x="1967" y="7868"/>
                    <a:pt x="2155" y="7533"/>
                    <a:pt x="2218" y="7177"/>
                  </a:cubicBezTo>
                  <a:cubicBezTo>
                    <a:pt x="2302" y="6842"/>
                    <a:pt x="2302" y="6508"/>
                    <a:pt x="2365" y="6173"/>
                  </a:cubicBezTo>
                  <a:cubicBezTo>
                    <a:pt x="2385" y="6047"/>
                    <a:pt x="2427" y="5880"/>
                    <a:pt x="2532" y="5775"/>
                  </a:cubicBezTo>
                  <a:cubicBezTo>
                    <a:pt x="2929" y="5420"/>
                    <a:pt x="3118" y="4938"/>
                    <a:pt x="3327" y="4478"/>
                  </a:cubicBezTo>
                  <a:cubicBezTo>
                    <a:pt x="3369" y="4311"/>
                    <a:pt x="3473" y="4164"/>
                    <a:pt x="3578" y="4018"/>
                  </a:cubicBezTo>
                  <a:cubicBezTo>
                    <a:pt x="4499" y="2930"/>
                    <a:pt x="5503" y="1883"/>
                    <a:pt x="6905" y="1444"/>
                  </a:cubicBezTo>
                  <a:cubicBezTo>
                    <a:pt x="7093" y="1381"/>
                    <a:pt x="7282" y="1277"/>
                    <a:pt x="7428" y="1172"/>
                  </a:cubicBezTo>
                  <a:cubicBezTo>
                    <a:pt x="8244" y="607"/>
                    <a:pt x="9207" y="440"/>
                    <a:pt x="10106" y="84"/>
                  </a:cubicBezTo>
                  <a:cubicBezTo>
                    <a:pt x="10253" y="21"/>
                    <a:pt x="10420" y="21"/>
                    <a:pt x="10567" y="0"/>
                  </a:cubicBezTo>
                  <a:cubicBezTo>
                    <a:pt x="10734" y="189"/>
                    <a:pt x="10692" y="356"/>
                    <a:pt x="10629" y="523"/>
                  </a:cubicBezTo>
                  <a:cubicBezTo>
                    <a:pt x="10211" y="1486"/>
                    <a:pt x="9834" y="2490"/>
                    <a:pt x="9646" y="3536"/>
                  </a:cubicBezTo>
                  <a:cubicBezTo>
                    <a:pt x="9646" y="3578"/>
                    <a:pt x="9625" y="3641"/>
                    <a:pt x="9604" y="3683"/>
                  </a:cubicBezTo>
                  <a:cubicBezTo>
                    <a:pt x="9018" y="4792"/>
                    <a:pt x="8872" y="6005"/>
                    <a:pt x="8704" y="7240"/>
                  </a:cubicBezTo>
                  <a:cubicBezTo>
                    <a:pt x="8600" y="7993"/>
                    <a:pt x="8056" y="8265"/>
                    <a:pt x="7595" y="8663"/>
                  </a:cubicBezTo>
                  <a:cubicBezTo>
                    <a:pt x="7491" y="8726"/>
                    <a:pt x="7240" y="8705"/>
                    <a:pt x="7093" y="8705"/>
                  </a:cubicBezTo>
                  <a:cubicBezTo>
                    <a:pt x="6884" y="8705"/>
                    <a:pt x="6696" y="8684"/>
                    <a:pt x="6487" y="8684"/>
                  </a:cubicBezTo>
                  <a:cubicBezTo>
                    <a:pt x="6277" y="8684"/>
                    <a:pt x="6173" y="8809"/>
                    <a:pt x="6131" y="8977"/>
                  </a:cubicBezTo>
                  <a:cubicBezTo>
                    <a:pt x="6047" y="9144"/>
                    <a:pt x="6152" y="9416"/>
                    <a:pt x="6298" y="9500"/>
                  </a:cubicBezTo>
                  <a:cubicBezTo>
                    <a:pt x="6507" y="9562"/>
                    <a:pt x="6759" y="9604"/>
                    <a:pt x="6968" y="9625"/>
                  </a:cubicBezTo>
                  <a:cubicBezTo>
                    <a:pt x="7282" y="9667"/>
                    <a:pt x="7533" y="9730"/>
                    <a:pt x="7805" y="973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3"/>
            <p:cNvSpPr/>
            <p:nvPr/>
          </p:nvSpPr>
          <p:spPr>
            <a:xfrm>
              <a:off x="1147350" y="3938600"/>
              <a:ext cx="297650" cy="264175"/>
            </a:xfrm>
            <a:custGeom>
              <a:avLst/>
              <a:gdLst/>
              <a:ahLst/>
              <a:cxnLst/>
              <a:rect l="l" t="t" r="r" b="b"/>
              <a:pathLst>
                <a:path w="11906" h="10567" extrusionOk="0">
                  <a:moveTo>
                    <a:pt x="105" y="4122"/>
                  </a:moveTo>
                  <a:cubicBezTo>
                    <a:pt x="691" y="3076"/>
                    <a:pt x="1360" y="2239"/>
                    <a:pt x="2281" y="1611"/>
                  </a:cubicBezTo>
                  <a:cubicBezTo>
                    <a:pt x="2448" y="1507"/>
                    <a:pt x="2574" y="1360"/>
                    <a:pt x="2720" y="1214"/>
                  </a:cubicBezTo>
                  <a:cubicBezTo>
                    <a:pt x="2971" y="1005"/>
                    <a:pt x="3076" y="774"/>
                    <a:pt x="3034" y="461"/>
                  </a:cubicBezTo>
                  <a:cubicBezTo>
                    <a:pt x="3662" y="147"/>
                    <a:pt x="4331" y="0"/>
                    <a:pt x="5022" y="42"/>
                  </a:cubicBezTo>
                  <a:cubicBezTo>
                    <a:pt x="5649" y="105"/>
                    <a:pt x="6277" y="63"/>
                    <a:pt x="6905" y="63"/>
                  </a:cubicBezTo>
                  <a:cubicBezTo>
                    <a:pt x="8139" y="105"/>
                    <a:pt x="9269" y="461"/>
                    <a:pt x="10211" y="1277"/>
                  </a:cubicBezTo>
                  <a:cubicBezTo>
                    <a:pt x="10336" y="1381"/>
                    <a:pt x="10483" y="1486"/>
                    <a:pt x="10546" y="1632"/>
                  </a:cubicBezTo>
                  <a:cubicBezTo>
                    <a:pt x="10943" y="2427"/>
                    <a:pt x="11466" y="3160"/>
                    <a:pt x="11592" y="4080"/>
                  </a:cubicBezTo>
                  <a:cubicBezTo>
                    <a:pt x="11906" y="6026"/>
                    <a:pt x="11341" y="7679"/>
                    <a:pt x="9771" y="8935"/>
                  </a:cubicBezTo>
                  <a:cubicBezTo>
                    <a:pt x="9646" y="9018"/>
                    <a:pt x="9520" y="9123"/>
                    <a:pt x="9416" y="9207"/>
                  </a:cubicBezTo>
                  <a:cubicBezTo>
                    <a:pt x="8160" y="10148"/>
                    <a:pt x="8160" y="10148"/>
                    <a:pt x="6654" y="10420"/>
                  </a:cubicBezTo>
                  <a:cubicBezTo>
                    <a:pt x="5963" y="10567"/>
                    <a:pt x="5252" y="10525"/>
                    <a:pt x="4624" y="10253"/>
                  </a:cubicBezTo>
                  <a:cubicBezTo>
                    <a:pt x="3745" y="9855"/>
                    <a:pt x="2846" y="9479"/>
                    <a:pt x="2071" y="8851"/>
                  </a:cubicBezTo>
                  <a:cubicBezTo>
                    <a:pt x="1841" y="8684"/>
                    <a:pt x="1590" y="8432"/>
                    <a:pt x="1423" y="8181"/>
                  </a:cubicBezTo>
                  <a:cubicBezTo>
                    <a:pt x="1025" y="7554"/>
                    <a:pt x="628" y="6926"/>
                    <a:pt x="293" y="6277"/>
                  </a:cubicBezTo>
                  <a:cubicBezTo>
                    <a:pt x="167" y="6026"/>
                    <a:pt x="84" y="5754"/>
                    <a:pt x="21" y="5461"/>
                  </a:cubicBezTo>
                  <a:cubicBezTo>
                    <a:pt x="0" y="5273"/>
                    <a:pt x="0" y="5022"/>
                    <a:pt x="105" y="4875"/>
                  </a:cubicBezTo>
                  <a:cubicBezTo>
                    <a:pt x="398" y="4624"/>
                    <a:pt x="251" y="4394"/>
                    <a:pt x="105" y="4122"/>
                  </a:cubicBezTo>
                  <a:close/>
                  <a:moveTo>
                    <a:pt x="6214" y="4980"/>
                  </a:moveTo>
                  <a:cubicBezTo>
                    <a:pt x="6152" y="5252"/>
                    <a:pt x="6110" y="5503"/>
                    <a:pt x="6047" y="5733"/>
                  </a:cubicBezTo>
                  <a:cubicBezTo>
                    <a:pt x="6026" y="5922"/>
                    <a:pt x="6110" y="6089"/>
                    <a:pt x="6256" y="6194"/>
                  </a:cubicBezTo>
                  <a:cubicBezTo>
                    <a:pt x="6696" y="6466"/>
                    <a:pt x="7365" y="6256"/>
                    <a:pt x="7533" y="5796"/>
                  </a:cubicBezTo>
                  <a:cubicBezTo>
                    <a:pt x="7637" y="5503"/>
                    <a:pt x="7616" y="5252"/>
                    <a:pt x="7470" y="4980"/>
                  </a:cubicBezTo>
                  <a:cubicBezTo>
                    <a:pt x="7302" y="4750"/>
                    <a:pt x="7072" y="4792"/>
                    <a:pt x="6863" y="4834"/>
                  </a:cubicBezTo>
                  <a:cubicBezTo>
                    <a:pt x="6654" y="4855"/>
                    <a:pt x="6445" y="4938"/>
                    <a:pt x="6214" y="498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3"/>
            <p:cNvSpPr/>
            <p:nvPr/>
          </p:nvSpPr>
          <p:spPr>
            <a:xfrm>
              <a:off x="1018125" y="4731600"/>
              <a:ext cx="379800" cy="176300"/>
            </a:xfrm>
            <a:custGeom>
              <a:avLst/>
              <a:gdLst/>
              <a:ahLst/>
              <a:cxnLst/>
              <a:rect l="l" t="t" r="r" b="b"/>
              <a:pathLst>
                <a:path w="15192" h="7052" extrusionOk="0">
                  <a:moveTo>
                    <a:pt x="4374" y="1779"/>
                  </a:moveTo>
                  <a:cubicBezTo>
                    <a:pt x="4583" y="1277"/>
                    <a:pt x="5023" y="1130"/>
                    <a:pt x="5525" y="1088"/>
                  </a:cubicBezTo>
                  <a:cubicBezTo>
                    <a:pt x="5880" y="1068"/>
                    <a:pt x="6257" y="1005"/>
                    <a:pt x="6613" y="1005"/>
                  </a:cubicBezTo>
                  <a:cubicBezTo>
                    <a:pt x="7847" y="1005"/>
                    <a:pt x="9082" y="1047"/>
                    <a:pt x="10295" y="1005"/>
                  </a:cubicBezTo>
                  <a:cubicBezTo>
                    <a:pt x="11028" y="1005"/>
                    <a:pt x="11718" y="1068"/>
                    <a:pt x="12430" y="1277"/>
                  </a:cubicBezTo>
                  <a:cubicBezTo>
                    <a:pt x="12994" y="1465"/>
                    <a:pt x="13580" y="1570"/>
                    <a:pt x="14208" y="1528"/>
                  </a:cubicBezTo>
                  <a:cubicBezTo>
                    <a:pt x="14543" y="1507"/>
                    <a:pt x="14878" y="1591"/>
                    <a:pt x="15191" y="1821"/>
                  </a:cubicBezTo>
                  <a:cubicBezTo>
                    <a:pt x="15087" y="1967"/>
                    <a:pt x="15045" y="2051"/>
                    <a:pt x="14940" y="2177"/>
                  </a:cubicBezTo>
                  <a:cubicBezTo>
                    <a:pt x="14543" y="2490"/>
                    <a:pt x="14564" y="3055"/>
                    <a:pt x="14208" y="3369"/>
                  </a:cubicBezTo>
                  <a:cubicBezTo>
                    <a:pt x="14208" y="3662"/>
                    <a:pt x="14166" y="3955"/>
                    <a:pt x="14166" y="4227"/>
                  </a:cubicBezTo>
                  <a:lnTo>
                    <a:pt x="14166" y="5001"/>
                  </a:lnTo>
                  <a:cubicBezTo>
                    <a:pt x="14208" y="5524"/>
                    <a:pt x="13957" y="5880"/>
                    <a:pt x="13538" y="6110"/>
                  </a:cubicBezTo>
                  <a:cubicBezTo>
                    <a:pt x="12660" y="6612"/>
                    <a:pt x="11739" y="7052"/>
                    <a:pt x="10672" y="7052"/>
                  </a:cubicBezTo>
                  <a:cubicBezTo>
                    <a:pt x="10065" y="7052"/>
                    <a:pt x="9458" y="7052"/>
                    <a:pt x="8873" y="7031"/>
                  </a:cubicBezTo>
                  <a:cubicBezTo>
                    <a:pt x="8475" y="7031"/>
                    <a:pt x="8077" y="7031"/>
                    <a:pt x="7680" y="6884"/>
                  </a:cubicBezTo>
                  <a:cubicBezTo>
                    <a:pt x="7533" y="6822"/>
                    <a:pt x="7345" y="6801"/>
                    <a:pt x="7178" y="6801"/>
                  </a:cubicBezTo>
                  <a:cubicBezTo>
                    <a:pt x="6194" y="6842"/>
                    <a:pt x="5357" y="6382"/>
                    <a:pt x="4541" y="5922"/>
                  </a:cubicBezTo>
                  <a:cubicBezTo>
                    <a:pt x="3893" y="5587"/>
                    <a:pt x="3265" y="5169"/>
                    <a:pt x="2700" y="4708"/>
                  </a:cubicBezTo>
                  <a:cubicBezTo>
                    <a:pt x="2072" y="4185"/>
                    <a:pt x="1486" y="3578"/>
                    <a:pt x="880" y="3013"/>
                  </a:cubicBezTo>
                  <a:cubicBezTo>
                    <a:pt x="817" y="2930"/>
                    <a:pt x="754" y="2825"/>
                    <a:pt x="712" y="2721"/>
                  </a:cubicBezTo>
                  <a:cubicBezTo>
                    <a:pt x="378" y="1905"/>
                    <a:pt x="126" y="1088"/>
                    <a:pt x="1" y="252"/>
                  </a:cubicBezTo>
                  <a:cubicBezTo>
                    <a:pt x="1" y="210"/>
                    <a:pt x="22" y="147"/>
                    <a:pt x="43" y="105"/>
                  </a:cubicBezTo>
                  <a:cubicBezTo>
                    <a:pt x="733" y="0"/>
                    <a:pt x="1842" y="0"/>
                    <a:pt x="2637" y="105"/>
                  </a:cubicBezTo>
                  <a:cubicBezTo>
                    <a:pt x="2658" y="356"/>
                    <a:pt x="2658" y="649"/>
                    <a:pt x="2679" y="921"/>
                  </a:cubicBezTo>
                  <a:cubicBezTo>
                    <a:pt x="2721" y="1193"/>
                    <a:pt x="2826" y="1381"/>
                    <a:pt x="3077" y="1507"/>
                  </a:cubicBezTo>
                  <a:cubicBezTo>
                    <a:pt x="3558" y="1716"/>
                    <a:pt x="3642" y="1779"/>
                    <a:pt x="4374" y="177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3"/>
            <p:cNvSpPr/>
            <p:nvPr/>
          </p:nvSpPr>
          <p:spPr>
            <a:xfrm>
              <a:off x="1573125" y="3836600"/>
              <a:ext cx="210850" cy="275675"/>
            </a:xfrm>
            <a:custGeom>
              <a:avLst/>
              <a:gdLst/>
              <a:ahLst/>
              <a:cxnLst/>
              <a:rect l="l" t="t" r="r" b="b"/>
              <a:pathLst>
                <a:path w="8434" h="11027" extrusionOk="0">
                  <a:moveTo>
                    <a:pt x="126" y="7072"/>
                  </a:moveTo>
                  <a:cubicBezTo>
                    <a:pt x="1" y="6068"/>
                    <a:pt x="315" y="5168"/>
                    <a:pt x="817" y="4310"/>
                  </a:cubicBezTo>
                  <a:lnTo>
                    <a:pt x="1047" y="3829"/>
                  </a:lnTo>
                  <a:cubicBezTo>
                    <a:pt x="1528" y="2574"/>
                    <a:pt x="2512" y="1737"/>
                    <a:pt x="3537" y="963"/>
                  </a:cubicBezTo>
                  <a:cubicBezTo>
                    <a:pt x="3997" y="586"/>
                    <a:pt x="4520" y="335"/>
                    <a:pt x="5190" y="335"/>
                  </a:cubicBezTo>
                  <a:cubicBezTo>
                    <a:pt x="5420" y="335"/>
                    <a:pt x="5650" y="209"/>
                    <a:pt x="5922" y="126"/>
                  </a:cubicBezTo>
                  <a:cubicBezTo>
                    <a:pt x="6299" y="0"/>
                    <a:pt x="6571" y="105"/>
                    <a:pt x="6759" y="460"/>
                  </a:cubicBezTo>
                  <a:cubicBezTo>
                    <a:pt x="7345" y="1716"/>
                    <a:pt x="7847" y="3034"/>
                    <a:pt x="8056" y="4436"/>
                  </a:cubicBezTo>
                  <a:cubicBezTo>
                    <a:pt x="8182" y="5252"/>
                    <a:pt x="8287" y="6089"/>
                    <a:pt x="8370" y="6884"/>
                  </a:cubicBezTo>
                  <a:cubicBezTo>
                    <a:pt x="8433" y="7282"/>
                    <a:pt x="8391" y="7679"/>
                    <a:pt x="8391" y="8098"/>
                  </a:cubicBezTo>
                  <a:cubicBezTo>
                    <a:pt x="8391" y="8579"/>
                    <a:pt x="8182" y="8976"/>
                    <a:pt x="7826" y="9311"/>
                  </a:cubicBezTo>
                  <a:cubicBezTo>
                    <a:pt x="7429" y="9646"/>
                    <a:pt x="7031" y="9960"/>
                    <a:pt x="6550" y="10148"/>
                  </a:cubicBezTo>
                  <a:cubicBezTo>
                    <a:pt x="4458" y="11027"/>
                    <a:pt x="4416" y="11027"/>
                    <a:pt x="2156" y="10943"/>
                  </a:cubicBezTo>
                  <a:cubicBezTo>
                    <a:pt x="1842" y="10943"/>
                    <a:pt x="1591" y="10839"/>
                    <a:pt x="1403" y="10608"/>
                  </a:cubicBezTo>
                  <a:cubicBezTo>
                    <a:pt x="1047" y="10106"/>
                    <a:pt x="650" y="9625"/>
                    <a:pt x="336" y="9060"/>
                  </a:cubicBezTo>
                  <a:cubicBezTo>
                    <a:pt x="210" y="8830"/>
                    <a:pt x="168" y="8516"/>
                    <a:pt x="168" y="8265"/>
                  </a:cubicBezTo>
                  <a:cubicBezTo>
                    <a:pt x="105" y="7867"/>
                    <a:pt x="126" y="7470"/>
                    <a:pt x="126" y="7072"/>
                  </a:cubicBezTo>
                  <a:close/>
                  <a:moveTo>
                    <a:pt x="5023" y="6235"/>
                  </a:moveTo>
                  <a:cubicBezTo>
                    <a:pt x="5002" y="6089"/>
                    <a:pt x="5002" y="5859"/>
                    <a:pt x="4939" y="5650"/>
                  </a:cubicBezTo>
                  <a:cubicBezTo>
                    <a:pt x="4918" y="5461"/>
                    <a:pt x="4813" y="5336"/>
                    <a:pt x="4625" y="5294"/>
                  </a:cubicBezTo>
                  <a:cubicBezTo>
                    <a:pt x="4458" y="5273"/>
                    <a:pt x="4290" y="5357"/>
                    <a:pt x="4186" y="5482"/>
                  </a:cubicBezTo>
                  <a:cubicBezTo>
                    <a:pt x="4081" y="5629"/>
                    <a:pt x="3976" y="5817"/>
                    <a:pt x="3872" y="5984"/>
                  </a:cubicBezTo>
                  <a:cubicBezTo>
                    <a:pt x="3663" y="6340"/>
                    <a:pt x="3746" y="6675"/>
                    <a:pt x="4102" y="6926"/>
                  </a:cubicBezTo>
                  <a:cubicBezTo>
                    <a:pt x="4520" y="7177"/>
                    <a:pt x="5002" y="6947"/>
                    <a:pt x="5023" y="648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3"/>
            <p:cNvSpPr/>
            <p:nvPr/>
          </p:nvSpPr>
          <p:spPr>
            <a:xfrm>
              <a:off x="1225275" y="3765450"/>
              <a:ext cx="374050" cy="265225"/>
            </a:xfrm>
            <a:custGeom>
              <a:avLst/>
              <a:gdLst/>
              <a:ahLst/>
              <a:cxnLst/>
              <a:rect l="l" t="t" r="r" b="b"/>
              <a:pathLst>
                <a:path w="14962" h="10609" extrusionOk="0">
                  <a:moveTo>
                    <a:pt x="1" y="6633"/>
                  </a:moveTo>
                  <a:cubicBezTo>
                    <a:pt x="105" y="6403"/>
                    <a:pt x="168" y="6236"/>
                    <a:pt x="231" y="6110"/>
                  </a:cubicBezTo>
                  <a:cubicBezTo>
                    <a:pt x="691" y="5399"/>
                    <a:pt x="1131" y="4687"/>
                    <a:pt x="1591" y="4018"/>
                  </a:cubicBezTo>
                  <a:cubicBezTo>
                    <a:pt x="1967" y="3495"/>
                    <a:pt x="2177" y="2909"/>
                    <a:pt x="2386" y="2323"/>
                  </a:cubicBezTo>
                  <a:cubicBezTo>
                    <a:pt x="2470" y="2093"/>
                    <a:pt x="2470" y="1863"/>
                    <a:pt x="2470" y="1633"/>
                  </a:cubicBezTo>
                  <a:lnTo>
                    <a:pt x="2470" y="84"/>
                  </a:lnTo>
                  <a:cubicBezTo>
                    <a:pt x="2679" y="1"/>
                    <a:pt x="2721" y="168"/>
                    <a:pt x="2804" y="273"/>
                  </a:cubicBezTo>
                  <a:cubicBezTo>
                    <a:pt x="2993" y="607"/>
                    <a:pt x="3244" y="837"/>
                    <a:pt x="3558" y="1089"/>
                  </a:cubicBezTo>
                  <a:cubicBezTo>
                    <a:pt x="4081" y="1444"/>
                    <a:pt x="4583" y="1821"/>
                    <a:pt x="5106" y="2156"/>
                  </a:cubicBezTo>
                  <a:cubicBezTo>
                    <a:pt x="5859" y="2658"/>
                    <a:pt x="6717" y="2825"/>
                    <a:pt x="7596" y="3034"/>
                  </a:cubicBezTo>
                  <a:cubicBezTo>
                    <a:pt x="8705" y="3306"/>
                    <a:pt x="9814" y="3516"/>
                    <a:pt x="10965" y="3453"/>
                  </a:cubicBezTo>
                  <a:cubicBezTo>
                    <a:pt x="11299" y="3453"/>
                    <a:pt x="11634" y="3411"/>
                    <a:pt x="12053" y="3390"/>
                  </a:cubicBezTo>
                  <a:cubicBezTo>
                    <a:pt x="12785" y="4164"/>
                    <a:pt x="13936" y="4353"/>
                    <a:pt x="14961" y="4855"/>
                  </a:cubicBezTo>
                  <a:cubicBezTo>
                    <a:pt x="14522" y="5734"/>
                    <a:pt x="14103" y="6591"/>
                    <a:pt x="13664" y="7428"/>
                  </a:cubicBezTo>
                  <a:cubicBezTo>
                    <a:pt x="13371" y="7993"/>
                    <a:pt x="13183" y="8537"/>
                    <a:pt x="13245" y="9165"/>
                  </a:cubicBezTo>
                  <a:cubicBezTo>
                    <a:pt x="13266" y="9416"/>
                    <a:pt x="13203" y="9667"/>
                    <a:pt x="13203" y="10002"/>
                  </a:cubicBezTo>
                  <a:cubicBezTo>
                    <a:pt x="12367" y="9772"/>
                    <a:pt x="11697" y="10086"/>
                    <a:pt x="11006" y="10400"/>
                  </a:cubicBezTo>
                  <a:cubicBezTo>
                    <a:pt x="10839" y="10462"/>
                    <a:pt x="10651" y="10525"/>
                    <a:pt x="10442" y="10525"/>
                  </a:cubicBezTo>
                  <a:cubicBezTo>
                    <a:pt x="10107" y="10567"/>
                    <a:pt x="9751" y="10567"/>
                    <a:pt x="9416" y="10609"/>
                  </a:cubicBezTo>
                  <a:cubicBezTo>
                    <a:pt x="9061" y="9856"/>
                    <a:pt x="8663" y="9081"/>
                    <a:pt x="8286" y="8328"/>
                  </a:cubicBezTo>
                  <a:cubicBezTo>
                    <a:pt x="8140" y="8014"/>
                    <a:pt x="7931" y="7784"/>
                    <a:pt x="7638" y="7554"/>
                  </a:cubicBezTo>
                  <a:cubicBezTo>
                    <a:pt x="6487" y="6612"/>
                    <a:pt x="5190" y="6152"/>
                    <a:pt x="3683" y="6215"/>
                  </a:cubicBezTo>
                  <a:cubicBezTo>
                    <a:pt x="3056" y="6236"/>
                    <a:pt x="2428" y="6236"/>
                    <a:pt x="1800" y="6236"/>
                  </a:cubicBezTo>
                  <a:cubicBezTo>
                    <a:pt x="1319" y="6236"/>
                    <a:pt x="838" y="6257"/>
                    <a:pt x="398" y="6529"/>
                  </a:cubicBezTo>
                  <a:cubicBezTo>
                    <a:pt x="315" y="6612"/>
                    <a:pt x="189" y="6571"/>
                    <a:pt x="1" y="663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3"/>
            <p:cNvSpPr/>
            <p:nvPr/>
          </p:nvSpPr>
          <p:spPr>
            <a:xfrm>
              <a:off x="1755700" y="4748350"/>
              <a:ext cx="91025" cy="154325"/>
            </a:xfrm>
            <a:custGeom>
              <a:avLst/>
              <a:gdLst/>
              <a:ahLst/>
              <a:cxnLst/>
              <a:rect l="l" t="t" r="r" b="b"/>
              <a:pathLst>
                <a:path w="3641" h="6173" extrusionOk="0">
                  <a:moveTo>
                    <a:pt x="126" y="6172"/>
                  </a:moveTo>
                  <a:cubicBezTo>
                    <a:pt x="105" y="5022"/>
                    <a:pt x="0" y="3913"/>
                    <a:pt x="628" y="2867"/>
                  </a:cubicBezTo>
                  <a:cubicBezTo>
                    <a:pt x="942" y="2364"/>
                    <a:pt x="1172" y="1779"/>
                    <a:pt x="1381" y="1235"/>
                  </a:cubicBezTo>
                  <a:cubicBezTo>
                    <a:pt x="1569" y="691"/>
                    <a:pt x="2030" y="481"/>
                    <a:pt x="2448" y="209"/>
                  </a:cubicBezTo>
                  <a:cubicBezTo>
                    <a:pt x="2804" y="0"/>
                    <a:pt x="3243" y="209"/>
                    <a:pt x="3327" y="607"/>
                  </a:cubicBezTo>
                  <a:cubicBezTo>
                    <a:pt x="3557" y="1653"/>
                    <a:pt x="3641" y="2678"/>
                    <a:pt x="3243" y="3704"/>
                  </a:cubicBezTo>
                  <a:cubicBezTo>
                    <a:pt x="3118" y="4059"/>
                    <a:pt x="2950" y="4352"/>
                    <a:pt x="2658" y="4603"/>
                  </a:cubicBezTo>
                  <a:cubicBezTo>
                    <a:pt x="2344" y="4896"/>
                    <a:pt x="2030" y="5189"/>
                    <a:pt x="1779" y="5524"/>
                  </a:cubicBezTo>
                  <a:cubicBezTo>
                    <a:pt x="1339" y="6026"/>
                    <a:pt x="774" y="6152"/>
                    <a:pt x="126" y="617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3"/>
            <p:cNvSpPr/>
            <p:nvPr/>
          </p:nvSpPr>
          <p:spPr>
            <a:xfrm>
              <a:off x="1188675" y="4342425"/>
              <a:ext cx="319100" cy="60700"/>
            </a:xfrm>
            <a:custGeom>
              <a:avLst/>
              <a:gdLst/>
              <a:ahLst/>
              <a:cxnLst/>
              <a:rect l="l" t="t" r="r" b="b"/>
              <a:pathLst>
                <a:path w="12764" h="2428" extrusionOk="0">
                  <a:moveTo>
                    <a:pt x="0" y="1360"/>
                  </a:moveTo>
                  <a:cubicBezTo>
                    <a:pt x="84" y="1318"/>
                    <a:pt x="167" y="1214"/>
                    <a:pt x="230" y="1172"/>
                  </a:cubicBezTo>
                  <a:cubicBezTo>
                    <a:pt x="1130" y="963"/>
                    <a:pt x="1988" y="754"/>
                    <a:pt x="2825" y="377"/>
                  </a:cubicBezTo>
                  <a:cubicBezTo>
                    <a:pt x="3201" y="189"/>
                    <a:pt x="3662" y="168"/>
                    <a:pt x="4080" y="126"/>
                  </a:cubicBezTo>
                  <a:cubicBezTo>
                    <a:pt x="5126" y="84"/>
                    <a:pt x="6193" y="0"/>
                    <a:pt x="7240" y="63"/>
                  </a:cubicBezTo>
                  <a:cubicBezTo>
                    <a:pt x="8265" y="105"/>
                    <a:pt x="9290" y="230"/>
                    <a:pt x="10253" y="649"/>
                  </a:cubicBezTo>
                  <a:cubicBezTo>
                    <a:pt x="10148" y="754"/>
                    <a:pt x="10064" y="858"/>
                    <a:pt x="9939" y="1005"/>
                  </a:cubicBezTo>
                  <a:cubicBezTo>
                    <a:pt x="10064" y="1046"/>
                    <a:pt x="10169" y="1130"/>
                    <a:pt x="10253" y="1130"/>
                  </a:cubicBezTo>
                  <a:cubicBezTo>
                    <a:pt x="11152" y="1109"/>
                    <a:pt x="11822" y="1549"/>
                    <a:pt x="12470" y="2093"/>
                  </a:cubicBezTo>
                  <a:cubicBezTo>
                    <a:pt x="12533" y="2155"/>
                    <a:pt x="12638" y="2176"/>
                    <a:pt x="12763" y="2260"/>
                  </a:cubicBezTo>
                  <a:cubicBezTo>
                    <a:pt x="12408" y="2427"/>
                    <a:pt x="12157" y="2365"/>
                    <a:pt x="11926" y="2281"/>
                  </a:cubicBezTo>
                  <a:cubicBezTo>
                    <a:pt x="10880" y="1904"/>
                    <a:pt x="9750" y="1842"/>
                    <a:pt x="8683" y="1674"/>
                  </a:cubicBezTo>
                  <a:cubicBezTo>
                    <a:pt x="5921" y="1235"/>
                    <a:pt x="3118" y="1423"/>
                    <a:pt x="335" y="13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3"/>
            <p:cNvSpPr/>
            <p:nvPr/>
          </p:nvSpPr>
          <p:spPr>
            <a:xfrm>
              <a:off x="1442350" y="4889050"/>
              <a:ext cx="108850" cy="128700"/>
            </a:xfrm>
            <a:custGeom>
              <a:avLst/>
              <a:gdLst/>
              <a:ahLst/>
              <a:cxnLst/>
              <a:rect l="l" t="t" r="r" b="b"/>
              <a:pathLst>
                <a:path w="4354" h="5148" extrusionOk="0">
                  <a:moveTo>
                    <a:pt x="106" y="4876"/>
                  </a:moveTo>
                  <a:cubicBezTo>
                    <a:pt x="1" y="4478"/>
                    <a:pt x="22" y="4039"/>
                    <a:pt x="64" y="3620"/>
                  </a:cubicBezTo>
                  <a:cubicBezTo>
                    <a:pt x="64" y="3453"/>
                    <a:pt x="168" y="3306"/>
                    <a:pt x="231" y="3139"/>
                  </a:cubicBezTo>
                  <a:cubicBezTo>
                    <a:pt x="482" y="2679"/>
                    <a:pt x="733" y="2197"/>
                    <a:pt x="963" y="1695"/>
                  </a:cubicBezTo>
                  <a:cubicBezTo>
                    <a:pt x="1215" y="1214"/>
                    <a:pt x="1549" y="796"/>
                    <a:pt x="2072" y="586"/>
                  </a:cubicBezTo>
                  <a:cubicBezTo>
                    <a:pt x="2177" y="524"/>
                    <a:pt x="2282" y="503"/>
                    <a:pt x="2386" y="419"/>
                  </a:cubicBezTo>
                  <a:cubicBezTo>
                    <a:pt x="2847" y="84"/>
                    <a:pt x="3370" y="0"/>
                    <a:pt x="3935" y="147"/>
                  </a:cubicBezTo>
                  <a:cubicBezTo>
                    <a:pt x="4353" y="586"/>
                    <a:pt x="4353" y="1047"/>
                    <a:pt x="4039" y="1549"/>
                  </a:cubicBezTo>
                  <a:cubicBezTo>
                    <a:pt x="3788" y="1905"/>
                    <a:pt x="3537" y="2239"/>
                    <a:pt x="3307" y="2595"/>
                  </a:cubicBezTo>
                  <a:cubicBezTo>
                    <a:pt x="3014" y="2993"/>
                    <a:pt x="2721" y="3327"/>
                    <a:pt x="2595" y="3809"/>
                  </a:cubicBezTo>
                  <a:cubicBezTo>
                    <a:pt x="2407" y="4499"/>
                    <a:pt x="1800" y="4834"/>
                    <a:pt x="1215" y="5106"/>
                  </a:cubicBezTo>
                  <a:cubicBezTo>
                    <a:pt x="1110" y="5148"/>
                    <a:pt x="922" y="5127"/>
                    <a:pt x="796" y="5064"/>
                  </a:cubicBezTo>
                  <a:cubicBezTo>
                    <a:pt x="545" y="5043"/>
                    <a:pt x="336" y="4938"/>
                    <a:pt x="106" y="4876"/>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3"/>
            <p:cNvSpPr/>
            <p:nvPr/>
          </p:nvSpPr>
          <p:spPr>
            <a:xfrm>
              <a:off x="934975" y="4076700"/>
              <a:ext cx="94700" cy="113525"/>
            </a:xfrm>
            <a:custGeom>
              <a:avLst/>
              <a:gdLst/>
              <a:ahLst/>
              <a:cxnLst/>
              <a:rect l="l" t="t" r="r" b="b"/>
              <a:pathLst>
                <a:path w="3788" h="4541" extrusionOk="0">
                  <a:moveTo>
                    <a:pt x="3787" y="4478"/>
                  </a:moveTo>
                  <a:cubicBezTo>
                    <a:pt x="3034" y="4457"/>
                    <a:pt x="2302" y="4541"/>
                    <a:pt x="1632" y="4269"/>
                  </a:cubicBezTo>
                  <a:cubicBezTo>
                    <a:pt x="1423" y="4206"/>
                    <a:pt x="1214" y="4143"/>
                    <a:pt x="1025" y="3997"/>
                  </a:cubicBezTo>
                  <a:cubicBezTo>
                    <a:pt x="942" y="3913"/>
                    <a:pt x="858" y="3829"/>
                    <a:pt x="753" y="3766"/>
                  </a:cubicBezTo>
                  <a:cubicBezTo>
                    <a:pt x="167" y="3536"/>
                    <a:pt x="0" y="3034"/>
                    <a:pt x="21" y="2469"/>
                  </a:cubicBezTo>
                  <a:lnTo>
                    <a:pt x="21" y="1256"/>
                  </a:lnTo>
                  <a:cubicBezTo>
                    <a:pt x="63" y="356"/>
                    <a:pt x="544" y="0"/>
                    <a:pt x="1444" y="293"/>
                  </a:cubicBezTo>
                  <a:cubicBezTo>
                    <a:pt x="1632" y="356"/>
                    <a:pt x="1799" y="356"/>
                    <a:pt x="2051" y="377"/>
                  </a:cubicBezTo>
                  <a:cubicBezTo>
                    <a:pt x="2699" y="1674"/>
                    <a:pt x="2908" y="3201"/>
                    <a:pt x="3787" y="44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3"/>
            <p:cNvSpPr/>
            <p:nvPr/>
          </p:nvSpPr>
          <p:spPr>
            <a:xfrm>
              <a:off x="1133750" y="4310500"/>
              <a:ext cx="408550" cy="83200"/>
            </a:xfrm>
            <a:custGeom>
              <a:avLst/>
              <a:gdLst/>
              <a:ahLst/>
              <a:cxnLst/>
              <a:rect l="l" t="t" r="r" b="b"/>
              <a:pathLst>
                <a:path w="16342" h="3328" extrusionOk="0">
                  <a:moveTo>
                    <a:pt x="2197" y="2637"/>
                  </a:moveTo>
                  <a:cubicBezTo>
                    <a:pt x="1548" y="3014"/>
                    <a:pt x="858" y="3328"/>
                    <a:pt x="0" y="3181"/>
                  </a:cubicBezTo>
                  <a:cubicBezTo>
                    <a:pt x="0" y="2930"/>
                    <a:pt x="335" y="2909"/>
                    <a:pt x="377" y="2700"/>
                  </a:cubicBezTo>
                  <a:cubicBezTo>
                    <a:pt x="398" y="2491"/>
                    <a:pt x="419" y="2240"/>
                    <a:pt x="439" y="2072"/>
                  </a:cubicBezTo>
                  <a:cubicBezTo>
                    <a:pt x="1235" y="1445"/>
                    <a:pt x="2092" y="1068"/>
                    <a:pt x="2992" y="754"/>
                  </a:cubicBezTo>
                  <a:cubicBezTo>
                    <a:pt x="4373" y="231"/>
                    <a:pt x="5775" y="1"/>
                    <a:pt x="7240" y="85"/>
                  </a:cubicBezTo>
                  <a:cubicBezTo>
                    <a:pt x="8160" y="127"/>
                    <a:pt x="9081" y="106"/>
                    <a:pt x="10002" y="85"/>
                  </a:cubicBezTo>
                  <a:cubicBezTo>
                    <a:pt x="10357" y="85"/>
                    <a:pt x="10671" y="147"/>
                    <a:pt x="10985" y="315"/>
                  </a:cubicBezTo>
                  <a:cubicBezTo>
                    <a:pt x="11571" y="629"/>
                    <a:pt x="12136" y="943"/>
                    <a:pt x="12847" y="922"/>
                  </a:cubicBezTo>
                  <a:cubicBezTo>
                    <a:pt x="13035" y="922"/>
                    <a:pt x="13203" y="1047"/>
                    <a:pt x="13391" y="1131"/>
                  </a:cubicBezTo>
                  <a:cubicBezTo>
                    <a:pt x="14228" y="1591"/>
                    <a:pt x="15086" y="2072"/>
                    <a:pt x="15923" y="2533"/>
                  </a:cubicBezTo>
                  <a:cubicBezTo>
                    <a:pt x="16028" y="2616"/>
                    <a:pt x="16132" y="2721"/>
                    <a:pt x="16341" y="2867"/>
                  </a:cubicBezTo>
                  <a:cubicBezTo>
                    <a:pt x="16174" y="2867"/>
                    <a:pt x="16090" y="2909"/>
                    <a:pt x="16007" y="2867"/>
                  </a:cubicBezTo>
                  <a:cubicBezTo>
                    <a:pt x="15651" y="2742"/>
                    <a:pt x="15253" y="2616"/>
                    <a:pt x="14877" y="2449"/>
                  </a:cubicBezTo>
                  <a:cubicBezTo>
                    <a:pt x="14667" y="2386"/>
                    <a:pt x="14500" y="2240"/>
                    <a:pt x="14270" y="2135"/>
                  </a:cubicBezTo>
                  <a:cubicBezTo>
                    <a:pt x="14061" y="2010"/>
                    <a:pt x="13851" y="1821"/>
                    <a:pt x="13621" y="1717"/>
                  </a:cubicBezTo>
                  <a:cubicBezTo>
                    <a:pt x="12157" y="1089"/>
                    <a:pt x="10650" y="629"/>
                    <a:pt x="8997" y="671"/>
                  </a:cubicBezTo>
                  <a:cubicBezTo>
                    <a:pt x="8097" y="712"/>
                    <a:pt x="7219" y="671"/>
                    <a:pt x="6361" y="671"/>
                  </a:cubicBezTo>
                  <a:cubicBezTo>
                    <a:pt x="5942" y="671"/>
                    <a:pt x="5524" y="733"/>
                    <a:pt x="5105" y="859"/>
                  </a:cubicBezTo>
                  <a:cubicBezTo>
                    <a:pt x="4185" y="1152"/>
                    <a:pt x="3222" y="1361"/>
                    <a:pt x="2343" y="1779"/>
                  </a:cubicBezTo>
                  <a:cubicBezTo>
                    <a:pt x="2134" y="1884"/>
                    <a:pt x="1904" y="1905"/>
                    <a:pt x="1695" y="1968"/>
                  </a:cubicBezTo>
                  <a:cubicBezTo>
                    <a:pt x="1360" y="2051"/>
                    <a:pt x="983" y="2177"/>
                    <a:pt x="816" y="2533"/>
                  </a:cubicBezTo>
                  <a:cubicBezTo>
                    <a:pt x="921" y="2784"/>
                    <a:pt x="1088" y="2847"/>
                    <a:pt x="1297" y="2763"/>
                  </a:cubicBezTo>
                  <a:cubicBezTo>
                    <a:pt x="1590" y="2658"/>
                    <a:pt x="1883" y="2533"/>
                    <a:pt x="2197" y="263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3"/>
            <p:cNvSpPr/>
            <p:nvPr/>
          </p:nvSpPr>
          <p:spPr>
            <a:xfrm>
              <a:off x="1594050" y="4696025"/>
              <a:ext cx="104125" cy="91050"/>
            </a:xfrm>
            <a:custGeom>
              <a:avLst/>
              <a:gdLst/>
              <a:ahLst/>
              <a:cxnLst/>
              <a:rect l="l" t="t" r="r" b="b"/>
              <a:pathLst>
                <a:path w="4165" h="3642" extrusionOk="0">
                  <a:moveTo>
                    <a:pt x="1005" y="3641"/>
                  </a:moveTo>
                  <a:cubicBezTo>
                    <a:pt x="608" y="3181"/>
                    <a:pt x="315" y="2804"/>
                    <a:pt x="1" y="2407"/>
                  </a:cubicBezTo>
                  <a:cubicBezTo>
                    <a:pt x="1068" y="1444"/>
                    <a:pt x="2135" y="607"/>
                    <a:pt x="3474" y="1"/>
                  </a:cubicBezTo>
                  <a:cubicBezTo>
                    <a:pt x="3537" y="168"/>
                    <a:pt x="3579" y="252"/>
                    <a:pt x="3621" y="356"/>
                  </a:cubicBezTo>
                  <a:cubicBezTo>
                    <a:pt x="3746" y="900"/>
                    <a:pt x="3851" y="1444"/>
                    <a:pt x="3976" y="1988"/>
                  </a:cubicBezTo>
                  <a:cubicBezTo>
                    <a:pt x="3997" y="2135"/>
                    <a:pt x="4102" y="2260"/>
                    <a:pt x="4102" y="2386"/>
                  </a:cubicBezTo>
                  <a:cubicBezTo>
                    <a:pt x="4165" y="3139"/>
                    <a:pt x="4165" y="3348"/>
                    <a:pt x="3328" y="3328"/>
                  </a:cubicBezTo>
                  <a:cubicBezTo>
                    <a:pt x="3014" y="3307"/>
                    <a:pt x="2721" y="3411"/>
                    <a:pt x="2407" y="3495"/>
                  </a:cubicBezTo>
                  <a:cubicBezTo>
                    <a:pt x="1968" y="3600"/>
                    <a:pt x="1465" y="3600"/>
                    <a:pt x="1005" y="364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3"/>
            <p:cNvSpPr/>
            <p:nvPr/>
          </p:nvSpPr>
          <p:spPr>
            <a:xfrm>
              <a:off x="1647425" y="4220025"/>
              <a:ext cx="195125" cy="114050"/>
            </a:xfrm>
            <a:custGeom>
              <a:avLst/>
              <a:gdLst/>
              <a:ahLst/>
              <a:cxnLst/>
              <a:rect l="l" t="t" r="r" b="b"/>
              <a:pathLst>
                <a:path w="7805" h="4562" extrusionOk="0">
                  <a:moveTo>
                    <a:pt x="7449" y="63"/>
                  </a:moveTo>
                  <a:cubicBezTo>
                    <a:pt x="7595" y="293"/>
                    <a:pt x="7700" y="481"/>
                    <a:pt x="7805" y="670"/>
                  </a:cubicBezTo>
                  <a:cubicBezTo>
                    <a:pt x="7763" y="712"/>
                    <a:pt x="7700" y="774"/>
                    <a:pt x="7679" y="774"/>
                  </a:cubicBezTo>
                  <a:cubicBezTo>
                    <a:pt x="7135" y="565"/>
                    <a:pt x="6570" y="565"/>
                    <a:pt x="6026" y="879"/>
                  </a:cubicBezTo>
                  <a:cubicBezTo>
                    <a:pt x="5817" y="1005"/>
                    <a:pt x="5566" y="1025"/>
                    <a:pt x="5294" y="1109"/>
                  </a:cubicBezTo>
                  <a:cubicBezTo>
                    <a:pt x="5084" y="1172"/>
                    <a:pt x="4854" y="1235"/>
                    <a:pt x="4645" y="1339"/>
                  </a:cubicBezTo>
                  <a:cubicBezTo>
                    <a:pt x="3724" y="1800"/>
                    <a:pt x="2846" y="2281"/>
                    <a:pt x="1946" y="2783"/>
                  </a:cubicBezTo>
                  <a:cubicBezTo>
                    <a:pt x="1653" y="2929"/>
                    <a:pt x="1402" y="3201"/>
                    <a:pt x="1151" y="3411"/>
                  </a:cubicBezTo>
                  <a:cubicBezTo>
                    <a:pt x="795" y="3746"/>
                    <a:pt x="418" y="4101"/>
                    <a:pt x="0" y="4562"/>
                  </a:cubicBezTo>
                  <a:cubicBezTo>
                    <a:pt x="188" y="3976"/>
                    <a:pt x="586" y="3306"/>
                    <a:pt x="983" y="2888"/>
                  </a:cubicBezTo>
                  <a:cubicBezTo>
                    <a:pt x="1507" y="2323"/>
                    <a:pt x="2051" y="1779"/>
                    <a:pt x="2595" y="1256"/>
                  </a:cubicBezTo>
                  <a:cubicBezTo>
                    <a:pt x="2825" y="1046"/>
                    <a:pt x="3118" y="921"/>
                    <a:pt x="3390" y="753"/>
                  </a:cubicBezTo>
                  <a:cubicBezTo>
                    <a:pt x="3620" y="649"/>
                    <a:pt x="3871" y="628"/>
                    <a:pt x="4080" y="502"/>
                  </a:cubicBezTo>
                  <a:cubicBezTo>
                    <a:pt x="4750" y="84"/>
                    <a:pt x="5482" y="0"/>
                    <a:pt x="6214" y="63"/>
                  </a:cubicBezTo>
                  <a:cubicBezTo>
                    <a:pt x="6633" y="84"/>
                    <a:pt x="6989" y="63"/>
                    <a:pt x="7449" y="6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3"/>
            <p:cNvSpPr/>
            <p:nvPr/>
          </p:nvSpPr>
          <p:spPr>
            <a:xfrm>
              <a:off x="994600" y="3994575"/>
              <a:ext cx="156425" cy="68025"/>
            </a:xfrm>
            <a:custGeom>
              <a:avLst/>
              <a:gdLst/>
              <a:ahLst/>
              <a:cxnLst/>
              <a:rect l="l" t="t" r="r" b="b"/>
              <a:pathLst>
                <a:path w="6257" h="2721" extrusionOk="0">
                  <a:moveTo>
                    <a:pt x="6257" y="0"/>
                  </a:moveTo>
                  <a:cubicBezTo>
                    <a:pt x="5775" y="732"/>
                    <a:pt x="5440" y="1297"/>
                    <a:pt x="5022" y="1967"/>
                  </a:cubicBezTo>
                  <a:cubicBezTo>
                    <a:pt x="4708" y="2092"/>
                    <a:pt x="4290" y="2134"/>
                    <a:pt x="3871" y="2218"/>
                  </a:cubicBezTo>
                  <a:cubicBezTo>
                    <a:pt x="3076" y="2385"/>
                    <a:pt x="2302" y="2427"/>
                    <a:pt x="1507" y="2490"/>
                  </a:cubicBezTo>
                  <a:cubicBezTo>
                    <a:pt x="1339" y="2511"/>
                    <a:pt x="1130" y="2595"/>
                    <a:pt x="942" y="2636"/>
                  </a:cubicBezTo>
                  <a:cubicBezTo>
                    <a:pt x="754" y="2678"/>
                    <a:pt x="544" y="2720"/>
                    <a:pt x="335" y="2720"/>
                  </a:cubicBezTo>
                  <a:cubicBezTo>
                    <a:pt x="231" y="2720"/>
                    <a:pt x="126" y="2636"/>
                    <a:pt x="84" y="2595"/>
                  </a:cubicBezTo>
                  <a:cubicBezTo>
                    <a:pt x="0" y="2511"/>
                    <a:pt x="126" y="2364"/>
                    <a:pt x="314" y="2323"/>
                  </a:cubicBezTo>
                  <a:cubicBezTo>
                    <a:pt x="1172" y="2218"/>
                    <a:pt x="1988" y="1967"/>
                    <a:pt x="2762" y="1632"/>
                  </a:cubicBezTo>
                  <a:cubicBezTo>
                    <a:pt x="2867" y="1569"/>
                    <a:pt x="2972" y="1548"/>
                    <a:pt x="3076" y="1528"/>
                  </a:cubicBezTo>
                  <a:cubicBezTo>
                    <a:pt x="4080" y="1235"/>
                    <a:pt x="5022" y="816"/>
                    <a:pt x="5838" y="188"/>
                  </a:cubicBezTo>
                  <a:cubicBezTo>
                    <a:pt x="5901" y="126"/>
                    <a:pt x="5985" y="105"/>
                    <a:pt x="62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3"/>
            <p:cNvSpPr/>
            <p:nvPr/>
          </p:nvSpPr>
          <p:spPr>
            <a:xfrm>
              <a:off x="1588825" y="4246700"/>
              <a:ext cx="101500" cy="139150"/>
            </a:xfrm>
            <a:custGeom>
              <a:avLst/>
              <a:gdLst/>
              <a:ahLst/>
              <a:cxnLst/>
              <a:rect l="l" t="t" r="r" b="b"/>
              <a:pathLst>
                <a:path w="4060" h="5566" extrusionOk="0">
                  <a:moveTo>
                    <a:pt x="4060" y="84"/>
                  </a:moveTo>
                  <a:cubicBezTo>
                    <a:pt x="3830" y="440"/>
                    <a:pt x="3474" y="691"/>
                    <a:pt x="3202" y="1005"/>
                  </a:cubicBezTo>
                  <a:cubicBezTo>
                    <a:pt x="2428" y="1800"/>
                    <a:pt x="1800" y="2658"/>
                    <a:pt x="1444" y="3683"/>
                  </a:cubicBezTo>
                  <a:cubicBezTo>
                    <a:pt x="1382" y="3808"/>
                    <a:pt x="1340" y="3934"/>
                    <a:pt x="1256" y="4059"/>
                  </a:cubicBezTo>
                  <a:cubicBezTo>
                    <a:pt x="963" y="4457"/>
                    <a:pt x="796" y="4896"/>
                    <a:pt x="628" y="5336"/>
                  </a:cubicBezTo>
                  <a:cubicBezTo>
                    <a:pt x="607" y="5419"/>
                    <a:pt x="524" y="5482"/>
                    <a:pt x="440" y="5566"/>
                  </a:cubicBezTo>
                  <a:cubicBezTo>
                    <a:pt x="63" y="5127"/>
                    <a:pt x="1" y="4687"/>
                    <a:pt x="231" y="4227"/>
                  </a:cubicBezTo>
                  <a:cubicBezTo>
                    <a:pt x="607" y="3432"/>
                    <a:pt x="1130" y="2762"/>
                    <a:pt x="1654" y="2093"/>
                  </a:cubicBezTo>
                  <a:cubicBezTo>
                    <a:pt x="2260" y="1339"/>
                    <a:pt x="3014" y="712"/>
                    <a:pt x="3746" y="105"/>
                  </a:cubicBezTo>
                  <a:cubicBezTo>
                    <a:pt x="3788" y="63"/>
                    <a:pt x="3892" y="42"/>
                    <a:pt x="3976" y="0"/>
                  </a:cubicBezTo>
                  <a:cubicBezTo>
                    <a:pt x="3976" y="42"/>
                    <a:pt x="3997" y="63"/>
                    <a:pt x="4060" y="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3"/>
            <p:cNvSpPr/>
            <p:nvPr/>
          </p:nvSpPr>
          <p:spPr>
            <a:xfrm>
              <a:off x="1000350" y="4304750"/>
              <a:ext cx="157475" cy="315450"/>
            </a:xfrm>
            <a:custGeom>
              <a:avLst/>
              <a:gdLst/>
              <a:ahLst/>
              <a:cxnLst/>
              <a:rect l="l" t="t" r="r" b="b"/>
              <a:pathLst>
                <a:path w="6299" h="12618" extrusionOk="0">
                  <a:moveTo>
                    <a:pt x="1" y="11362"/>
                  </a:moveTo>
                  <a:cubicBezTo>
                    <a:pt x="63" y="11132"/>
                    <a:pt x="105" y="10923"/>
                    <a:pt x="168" y="10714"/>
                  </a:cubicBezTo>
                  <a:cubicBezTo>
                    <a:pt x="440" y="9647"/>
                    <a:pt x="712" y="8579"/>
                    <a:pt x="1005" y="7491"/>
                  </a:cubicBezTo>
                  <a:cubicBezTo>
                    <a:pt x="1235" y="6675"/>
                    <a:pt x="1465" y="5859"/>
                    <a:pt x="1737" y="5043"/>
                  </a:cubicBezTo>
                  <a:cubicBezTo>
                    <a:pt x="1800" y="4750"/>
                    <a:pt x="1967" y="4437"/>
                    <a:pt x="2009" y="4144"/>
                  </a:cubicBezTo>
                  <a:cubicBezTo>
                    <a:pt x="2177" y="3370"/>
                    <a:pt x="2532" y="2658"/>
                    <a:pt x="2846" y="1926"/>
                  </a:cubicBezTo>
                  <a:cubicBezTo>
                    <a:pt x="2930" y="1737"/>
                    <a:pt x="3055" y="1591"/>
                    <a:pt x="3181" y="1465"/>
                  </a:cubicBezTo>
                  <a:cubicBezTo>
                    <a:pt x="3348" y="1277"/>
                    <a:pt x="3558" y="1152"/>
                    <a:pt x="3641" y="942"/>
                  </a:cubicBezTo>
                  <a:cubicBezTo>
                    <a:pt x="3871" y="419"/>
                    <a:pt x="4311" y="168"/>
                    <a:pt x="4729" y="1"/>
                  </a:cubicBezTo>
                  <a:cubicBezTo>
                    <a:pt x="5252" y="336"/>
                    <a:pt x="5755" y="649"/>
                    <a:pt x="6299" y="963"/>
                  </a:cubicBezTo>
                  <a:cubicBezTo>
                    <a:pt x="6068" y="1256"/>
                    <a:pt x="5775" y="1424"/>
                    <a:pt x="5462" y="1570"/>
                  </a:cubicBezTo>
                  <a:cubicBezTo>
                    <a:pt x="4729" y="1884"/>
                    <a:pt x="4269" y="2512"/>
                    <a:pt x="3578" y="2888"/>
                  </a:cubicBezTo>
                  <a:cubicBezTo>
                    <a:pt x="3495" y="2951"/>
                    <a:pt x="3453" y="3035"/>
                    <a:pt x="3411" y="3077"/>
                  </a:cubicBezTo>
                  <a:cubicBezTo>
                    <a:pt x="2951" y="3600"/>
                    <a:pt x="3097" y="4144"/>
                    <a:pt x="3746" y="4416"/>
                  </a:cubicBezTo>
                  <a:cubicBezTo>
                    <a:pt x="3788" y="4437"/>
                    <a:pt x="3850" y="4458"/>
                    <a:pt x="3934" y="4520"/>
                  </a:cubicBezTo>
                  <a:cubicBezTo>
                    <a:pt x="3997" y="4960"/>
                    <a:pt x="3830" y="5378"/>
                    <a:pt x="3788" y="5818"/>
                  </a:cubicBezTo>
                  <a:cubicBezTo>
                    <a:pt x="3767" y="6341"/>
                    <a:pt x="3683" y="6843"/>
                    <a:pt x="3662" y="7345"/>
                  </a:cubicBezTo>
                  <a:cubicBezTo>
                    <a:pt x="3641" y="8433"/>
                    <a:pt x="3662" y="9563"/>
                    <a:pt x="3641" y="10693"/>
                  </a:cubicBezTo>
                  <a:cubicBezTo>
                    <a:pt x="3641" y="11320"/>
                    <a:pt x="3516" y="11927"/>
                    <a:pt x="3306" y="12513"/>
                  </a:cubicBezTo>
                  <a:cubicBezTo>
                    <a:pt x="2951" y="12618"/>
                    <a:pt x="2637" y="12618"/>
                    <a:pt x="2365" y="12555"/>
                  </a:cubicBezTo>
                  <a:cubicBezTo>
                    <a:pt x="1570" y="12241"/>
                    <a:pt x="754" y="11927"/>
                    <a:pt x="1" y="1136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3"/>
            <p:cNvSpPr/>
            <p:nvPr/>
          </p:nvSpPr>
          <p:spPr>
            <a:xfrm>
              <a:off x="994600" y="4619650"/>
              <a:ext cx="86850" cy="93675"/>
            </a:xfrm>
            <a:custGeom>
              <a:avLst/>
              <a:gdLst/>
              <a:ahLst/>
              <a:cxnLst/>
              <a:rect l="l" t="t" r="r" b="b"/>
              <a:pathLst>
                <a:path w="3474" h="3747" extrusionOk="0">
                  <a:moveTo>
                    <a:pt x="335" y="1"/>
                  </a:moveTo>
                  <a:cubicBezTo>
                    <a:pt x="1151" y="315"/>
                    <a:pt x="1967" y="796"/>
                    <a:pt x="2867" y="921"/>
                  </a:cubicBezTo>
                  <a:cubicBezTo>
                    <a:pt x="3034" y="1277"/>
                    <a:pt x="2972" y="1654"/>
                    <a:pt x="2951" y="2009"/>
                  </a:cubicBezTo>
                  <a:cubicBezTo>
                    <a:pt x="2930" y="2491"/>
                    <a:pt x="2972" y="2930"/>
                    <a:pt x="3369" y="3265"/>
                  </a:cubicBezTo>
                  <a:cubicBezTo>
                    <a:pt x="3411" y="3328"/>
                    <a:pt x="3411" y="3432"/>
                    <a:pt x="3474" y="3558"/>
                  </a:cubicBezTo>
                  <a:cubicBezTo>
                    <a:pt x="2302" y="3621"/>
                    <a:pt x="1172" y="3746"/>
                    <a:pt x="105" y="3160"/>
                  </a:cubicBezTo>
                  <a:cubicBezTo>
                    <a:pt x="84" y="3098"/>
                    <a:pt x="21" y="2993"/>
                    <a:pt x="21" y="2888"/>
                  </a:cubicBezTo>
                  <a:lnTo>
                    <a:pt x="21" y="817"/>
                  </a:lnTo>
                  <a:cubicBezTo>
                    <a:pt x="0" y="524"/>
                    <a:pt x="42" y="231"/>
                    <a:pt x="3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3"/>
            <p:cNvSpPr/>
            <p:nvPr/>
          </p:nvSpPr>
          <p:spPr>
            <a:xfrm>
              <a:off x="1531275" y="4316800"/>
              <a:ext cx="59150" cy="36625"/>
            </a:xfrm>
            <a:custGeom>
              <a:avLst/>
              <a:gdLst/>
              <a:ahLst/>
              <a:cxnLst/>
              <a:rect l="l" t="t" r="r" b="b"/>
              <a:pathLst>
                <a:path w="2366" h="1465" extrusionOk="0">
                  <a:moveTo>
                    <a:pt x="2365" y="0"/>
                  </a:moveTo>
                  <a:cubicBezTo>
                    <a:pt x="2093" y="502"/>
                    <a:pt x="1863" y="942"/>
                    <a:pt x="1570" y="1465"/>
                  </a:cubicBezTo>
                  <a:cubicBezTo>
                    <a:pt x="1047" y="1297"/>
                    <a:pt x="545" y="1109"/>
                    <a:pt x="1" y="921"/>
                  </a:cubicBezTo>
                  <a:cubicBezTo>
                    <a:pt x="650" y="523"/>
                    <a:pt x="1675" y="105"/>
                    <a:pt x="23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3"/>
            <p:cNvSpPr/>
            <p:nvPr/>
          </p:nvSpPr>
          <p:spPr>
            <a:xfrm>
              <a:off x="1089800" y="4279650"/>
              <a:ext cx="18325" cy="19900"/>
            </a:xfrm>
            <a:custGeom>
              <a:avLst/>
              <a:gdLst/>
              <a:ahLst/>
              <a:cxnLst/>
              <a:rect l="l" t="t" r="r" b="b"/>
              <a:pathLst>
                <a:path w="733" h="796" extrusionOk="0">
                  <a:moveTo>
                    <a:pt x="314" y="0"/>
                  </a:moveTo>
                  <a:cubicBezTo>
                    <a:pt x="482" y="189"/>
                    <a:pt x="607" y="314"/>
                    <a:pt x="733" y="503"/>
                  </a:cubicBezTo>
                  <a:cubicBezTo>
                    <a:pt x="482" y="607"/>
                    <a:pt x="293" y="670"/>
                    <a:pt x="42" y="796"/>
                  </a:cubicBezTo>
                  <a:cubicBezTo>
                    <a:pt x="0" y="482"/>
                    <a:pt x="105" y="293"/>
                    <a:pt x="314" y="0"/>
                  </a:cubicBezTo>
                  <a:close/>
                </a:path>
              </a:pathLst>
            </a:custGeom>
            <a:solidFill>
              <a:srgbClr val="2F75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3"/>
            <p:cNvSpPr/>
            <p:nvPr/>
          </p:nvSpPr>
          <p:spPr>
            <a:xfrm>
              <a:off x="1766150" y="4493600"/>
              <a:ext cx="1075" cy="3150"/>
            </a:xfrm>
            <a:custGeom>
              <a:avLst/>
              <a:gdLst/>
              <a:ahLst/>
              <a:cxnLst/>
              <a:rect l="l" t="t" r="r" b="b"/>
              <a:pathLst>
                <a:path w="43" h="126" extrusionOk="0">
                  <a:moveTo>
                    <a:pt x="22" y="126"/>
                  </a:moveTo>
                  <a:cubicBezTo>
                    <a:pt x="22" y="84"/>
                    <a:pt x="43" y="42"/>
                    <a:pt x="43" y="0"/>
                  </a:cubicBezTo>
                  <a:cubicBezTo>
                    <a:pt x="22" y="21"/>
                    <a:pt x="22" y="84"/>
                    <a:pt x="22" y="126"/>
                  </a:cubicBezTo>
                  <a:cubicBezTo>
                    <a:pt x="1" y="105"/>
                    <a:pt x="22" y="126"/>
                    <a:pt x="22" y="12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3"/>
            <p:cNvSpPr/>
            <p:nvPr/>
          </p:nvSpPr>
          <p:spPr>
            <a:xfrm>
              <a:off x="1414125" y="4183925"/>
              <a:ext cx="168975" cy="95225"/>
            </a:xfrm>
            <a:custGeom>
              <a:avLst/>
              <a:gdLst/>
              <a:ahLst/>
              <a:cxnLst/>
              <a:rect l="l" t="t" r="r" b="b"/>
              <a:pathLst>
                <a:path w="6759" h="3809" extrusionOk="0">
                  <a:moveTo>
                    <a:pt x="5001" y="3118"/>
                  </a:moveTo>
                  <a:cubicBezTo>
                    <a:pt x="4645" y="3306"/>
                    <a:pt x="4331" y="3474"/>
                    <a:pt x="4017" y="3599"/>
                  </a:cubicBezTo>
                  <a:cubicBezTo>
                    <a:pt x="3808" y="3683"/>
                    <a:pt x="3599" y="3788"/>
                    <a:pt x="3348" y="3788"/>
                  </a:cubicBezTo>
                  <a:cubicBezTo>
                    <a:pt x="2825" y="3809"/>
                    <a:pt x="2344" y="3788"/>
                    <a:pt x="1820" y="3788"/>
                  </a:cubicBezTo>
                  <a:cubicBezTo>
                    <a:pt x="1569" y="3788"/>
                    <a:pt x="1360" y="3704"/>
                    <a:pt x="1193" y="3578"/>
                  </a:cubicBezTo>
                  <a:cubicBezTo>
                    <a:pt x="1109" y="3495"/>
                    <a:pt x="1004" y="3411"/>
                    <a:pt x="900" y="3390"/>
                  </a:cubicBezTo>
                  <a:cubicBezTo>
                    <a:pt x="0" y="3013"/>
                    <a:pt x="0" y="2428"/>
                    <a:pt x="209" y="1528"/>
                  </a:cubicBezTo>
                  <a:cubicBezTo>
                    <a:pt x="272" y="1298"/>
                    <a:pt x="419" y="1047"/>
                    <a:pt x="565" y="796"/>
                  </a:cubicBezTo>
                  <a:lnTo>
                    <a:pt x="2678" y="796"/>
                  </a:lnTo>
                  <a:cubicBezTo>
                    <a:pt x="3285" y="796"/>
                    <a:pt x="3871" y="816"/>
                    <a:pt x="4436" y="586"/>
                  </a:cubicBezTo>
                  <a:cubicBezTo>
                    <a:pt x="4499" y="565"/>
                    <a:pt x="4582" y="524"/>
                    <a:pt x="4687" y="524"/>
                  </a:cubicBezTo>
                  <a:cubicBezTo>
                    <a:pt x="5377" y="607"/>
                    <a:pt x="5963" y="377"/>
                    <a:pt x="6549" y="0"/>
                  </a:cubicBezTo>
                  <a:cubicBezTo>
                    <a:pt x="6758" y="252"/>
                    <a:pt x="6654" y="482"/>
                    <a:pt x="6486" y="607"/>
                  </a:cubicBezTo>
                  <a:cubicBezTo>
                    <a:pt x="6131" y="921"/>
                    <a:pt x="5963" y="1340"/>
                    <a:pt x="5838" y="1800"/>
                  </a:cubicBezTo>
                  <a:cubicBezTo>
                    <a:pt x="5796" y="1946"/>
                    <a:pt x="5712" y="2093"/>
                    <a:pt x="5608" y="2239"/>
                  </a:cubicBezTo>
                  <a:cubicBezTo>
                    <a:pt x="5419" y="2553"/>
                    <a:pt x="5189" y="2867"/>
                    <a:pt x="5001" y="311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3"/>
            <p:cNvSpPr/>
            <p:nvPr/>
          </p:nvSpPr>
          <p:spPr>
            <a:xfrm>
              <a:off x="1119625" y="4146250"/>
              <a:ext cx="181000" cy="166900"/>
            </a:xfrm>
            <a:custGeom>
              <a:avLst/>
              <a:gdLst/>
              <a:ahLst/>
              <a:cxnLst/>
              <a:rect l="l" t="t" r="r" b="b"/>
              <a:pathLst>
                <a:path w="7240" h="6676" extrusionOk="0">
                  <a:moveTo>
                    <a:pt x="6947" y="2700"/>
                  </a:moveTo>
                  <a:cubicBezTo>
                    <a:pt x="6947" y="2303"/>
                    <a:pt x="6821" y="1905"/>
                    <a:pt x="6549" y="1507"/>
                  </a:cubicBezTo>
                  <a:cubicBezTo>
                    <a:pt x="6214" y="1026"/>
                    <a:pt x="5712" y="775"/>
                    <a:pt x="5168" y="712"/>
                  </a:cubicBezTo>
                  <a:cubicBezTo>
                    <a:pt x="4143" y="210"/>
                    <a:pt x="2888" y="1"/>
                    <a:pt x="1841" y="398"/>
                  </a:cubicBezTo>
                  <a:cubicBezTo>
                    <a:pt x="481" y="922"/>
                    <a:pt x="0" y="2386"/>
                    <a:pt x="377" y="3663"/>
                  </a:cubicBezTo>
                  <a:cubicBezTo>
                    <a:pt x="753" y="5650"/>
                    <a:pt x="3055" y="6676"/>
                    <a:pt x="4917" y="6006"/>
                  </a:cubicBezTo>
                  <a:cubicBezTo>
                    <a:pt x="6340" y="5525"/>
                    <a:pt x="7240" y="4039"/>
                    <a:pt x="6947" y="270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3"/>
            <p:cNvSpPr/>
            <p:nvPr/>
          </p:nvSpPr>
          <p:spPr>
            <a:xfrm>
              <a:off x="1678275" y="4028050"/>
              <a:ext cx="114575" cy="144400"/>
            </a:xfrm>
            <a:custGeom>
              <a:avLst/>
              <a:gdLst/>
              <a:ahLst/>
              <a:cxnLst/>
              <a:rect l="l" t="t" r="r" b="b"/>
              <a:pathLst>
                <a:path w="4583" h="5776" extrusionOk="0">
                  <a:moveTo>
                    <a:pt x="4562" y="2051"/>
                  </a:moveTo>
                  <a:cubicBezTo>
                    <a:pt x="4562" y="984"/>
                    <a:pt x="3830" y="0"/>
                    <a:pt x="2658" y="0"/>
                  </a:cubicBezTo>
                  <a:cubicBezTo>
                    <a:pt x="1633" y="0"/>
                    <a:pt x="900" y="858"/>
                    <a:pt x="440" y="1695"/>
                  </a:cubicBezTo>
                  <a:cubicBezTo>
                    <a:pt x="168" y="2093"/>
                    <a:pt x="1" y="2574"/>
                    <a:pt x="63" y="3139"/>
                  </a:cubicBezTo>
                  <a:cubicBezTo>
                    <a:pt x="63" y="3243"/>
                    <a:pt x="84" y="3327"/>
                    <a:pt x="105" y="3432"/>
                  </a:cubicBezTo>
                  <a:cubicBezTo>
                    <a:pt x="189" y="3997"/>
                    <a:pt x="482" y="4541"/>
                    <a:pt x="963" y="4854"/>
                  </a:cubicBezTo>
                  <a:cubicBezTo>
                    <a:pt x="2407" y="5775"/>
                    <a:pt x="4060" y="4269"/>
                    <a:pt x="4457" y="2930"/>
                  </a:cubicBezTo>
                  <a:cubicBezTo>
                    <a:pt x="4562" y="2637"/>
                    <a:pt x="4583" y="2344"/>
                    <a:pt x="4562" y="205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3"/>
            <p:cNvSpPr/>
            <p:nvPr/>
          </p:nvSpPr>
          <p:spPr>
            <a:xfrm>
              <a:off x="1835200" y="3337050"/>
              <a:ext cx="64900" cy="154325"/>
            </a:xfrm>
            <a:custGeom>
              <a:avLst/>
              <a:gdLst/>
              <a:ahLst/>
              <a:cxnLst/>
              <a:rect l="l" t="t" r="r" b="b"/>
              <a:pathLst>
                <a:path w="2596" h="6173" extrusionOk="0">
                  <a:moveTo>
                    <a:pt x="2595" y="795"/>
                  </a:moveTo>
                  <a:cubicBezTo>
                    <a:pt x="2574" y="942"/>
                    <a:pt x="2511" y="1172"/>
                    <a:pt x="2449" y="1381"/>
                  </a:cubicBezTo>
                  <a:lnTo>
                    <a:pt x="1967" y="3034"/>
                  </a:lnTo>
                  <a:cubicBezTo>
                    <a:pt x="1779" y="3599"/>
                    <a:pt x="1549" y="4143"/>
                    <a:pt x="1361" y="4729"/>
                  </a:cubicBezTo>
                  <a:cubicBezTo>
                    <a:pt x="1277" y="4959"/>
                    <a:pt x="1214" y="5189"/>
                    <a:pt x="1130" y="5461"/>
                  </a:cubicBezTo>
                  <a:cubicBezTo>
                    <a:pt x="1110" y="5566"/>
                    <a:pt x="1089" y="5691"/>
                    <a:pt x="1047" y="5796"/>
                  </a:cubicBezTo>
                  <a:cubicBezTo>
                    <a:pt x="963" y="6005"/>
                    <a:pt x="838" y="6131"/>
                    <a:pt x="607" y="6173"/>
                  </a:cubicBezTo>
                  <a:cubicBezTo>
                    <a:pt x="398" y="6173"/>
                    <a:pt x="231" y="6068"/>
                    <a:pt x="168" y="5859"/>
                  </a:cubicBezTo>
                  <a:cubicBezTo>
                    <a:pt x="63" y="5545"/>
                    <a:pt x="1" y="5252"/>
                    <a:pt x="105" y="4938"/>
                  </a:cubicBezTo>
                  <a:cubicBezTo>
                    <a:pt x="168" y="4771"/>
                    <a:pt x="252" y="4624"/>
                    <a:pt x="314" y="4457"/>
                  </a:cubicBezTo>
                  <a:cubicBezTo>
                    <a:pt x="628" y="3871"/>
                    <a:pt x="838" y="3201"/>
                    <a:pt x="1026" y="2532"/>
                  </a:cubicBezTo>
                  <a:cubicBezTo>
                    <a:pt x="1193" y="2030"/>
                    <a:pt x="1361" y="1569"/>
                    <a:pt x="1528" y="1088"/>
                  </a:cubicBezTo>
                  <a:cubicBezTo>
                    <a:pt x="1612" y="858"/>
                    <a:pt x="1654" y="586"/>
                    <a:pt x="1737" y="356"/>
                  </a:cubicBezTo>
                  <a:cubicBezTo>
                    <a:pt x="1821" y="147"/>
                    <a:pt x="1988" y="0"/>
                    <a:pt x="2177" y="21"/>
                  </a:cubicBezTo>
                  <a:cubicBezTo>
                    <a:pt x="2386" y="63"/>
                    <a:pt x="2511" y="230"/>
                    <a:pt x="2532" y="440"/>
                  </a:cubicBezTo>
                  <a:cubicBezTo>
                    <a:pt x="2532" y="460"/>
                    <a:pt x="2574" y="586"/>
                    <a:pt x="2595" y="79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3"/>
            <p:cNvSpPr/>
            <p:nvPr/>
          </p:nvSpPr>
          <p:spPr>
            <a:xfrm>
              <a:off x="1948725" y="3612700"/>
              <a:ext cx="165825" cy="37175"/>
            </a:xfrm>
            <a:custGeom>
              <a:avLst/>
              <a:gdLst/>
              <a:ahLst/>
              <a:cxnLst/>
              <a:rect l="l" t="t" r="r" b="b"/>
              <a:pathLst>
                <a:path w="6633" h="1487" extrusionOk="0">
                  <a:moveTo>
                    <a:pt x="2260" y="1466"/>
                  </a:moveTo>
                  <a:cubicBezTo>
                    <a:pt x="1653" y="1382"/>
                    <a:pt x="1088" y="1340"/>
                    <a:pt x="481" y="1256"/>
                  </a:cubicBezTo>
                  <a:cubicBezTo>
                    <a:pt x="377" y="1235"/>
                    <a:pt x="272" y="1214"/>
                    <a:pt x="167" y="1152"/>
                  </a:cubicBezTo>
                  <a:cubicBezTo>
                    <a:pt x="21" y="1068"/>
                    <a:pt x="0" y="817"/>
                    <a:pt x="146" y="733"/>
                  </a:cubicBezTo>
                  <a:cubicBezTo>
                    <a:pt x="272" y="649"/>
                    <a:pt x="398" y="608"/>
                    <a:pt x="544" y="587"/>
                  </a:cubicBezTo>
                  <a:cubicBezTo>
                    <a:pt x="1109" y="524"/>
                    <a:pt x="1653" y="440"/>
                    <a:pt x="2239" y="419"/>
                  </a:cubicBezTo>
                  <a:cubicBezTo>
                    <a:pt x="2846" y="398"/>
                    <a:pt x="3411" y="398"/>
                    <a:pt x="4017" y="273"/>
                  </a:cubicBezTo>
                  <a:cubicBezTo>
                    <a:pt x="4582" y="126"/>
                    <a:pt x="5189" y="85"/>
                    <a:pt x="5796" y="22"/>
                  </a:cubicBezTo>
                  <a:cubicBezTo>
                    <a:pt x="5984" y="1"/>
                    <a:pt x="6193" y="64"/>
                    <a:pt x="6361" y="105"/>
                  </a:cubicBezTo>
                  <a:cubicBezTo>
                    <a:pt x="6612" y="189"/>
                    <a:pt x="6633" y="524"/>
                    <a:pt x="6445" y="691"/>
                  </a:cubicBezTo>
                  <a:cubicBezTo>
                    <a:pt x="6361" y="754"/>
                    <a:pt x="6277" y="817"/>
                    <a:pt x="6152" y="859"/>
                  </a:cubicBezTo>
                  <a:cubicBezTo>
                    <a:pt x="5900" y="942"/>
                    <a:pt x="5608" y="1068"/>
                    <a:pt x="5356" y="1110"/>
                  </a:cubicBezTo>
                  <a:cubicBezTo>
                    <a:pt x="4310" y="1173"/>
                    <a:pt x="3306" y="1486"/>
                    <a:pt x="2260" y="146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3"/>
            <p:cNvSpPr/>
            <p:nvPr/>
          </p:nvSpPr>
          <p:spPr>
            <a:xfrm>
              <a:off x="1926750" y="3445325"/>
              <a:ext cx="122425" cy="81100"/>
            </a:xfrm>
            <a:custGeom>
              <a:avLst/>
              <a:gdLst/>
              <a:ahLst/>
              <a:cxnLst/>
              <a:rect l="l" t="t" r="r" b="b"/>
              <a:pathLst>
                <a:path w="4897" h="3244" extrusionOk="0">
                  <a:moveTo>
                    <a:pt x="4373" y="0"/>
                  </a:moveTo>
                  <a:cubicBezTo>
                    <a:pt x="4415" y="21"/>
                    <a:pt x="4562" y="63"/>
                    <a:pt x="4624" y="84"/>
                  </a:cubicBezTo>
                  <a:cubicBezTo>
                    <a:pt x="4855" y="189"/>
                    <a:pt x="4896" y="502"/>
                    <a:pt x="4729" y="649"/>
                  </a:cubicBezTo>
                  <a:cubicBezTo>
                    <a:pt x="4708" y="712"/>
                    <a:pt x="4666" y="733"/>
                    <a:pt x="4603" y="754"/>
                  </a:cubicBezTo>
                  <a:cubicBezTo>
                    <a:pt x="3515" y="1528"/>
                    <a:pt x="2427" y="2302"/>
                    <a:pt x="1235" y="2909"/>
                  </a:cubicBezTo>
                  <a:cubicBezTo>
                    <a:pt x="1005" y="3013"/>
                    <a:pt x="753" y="3118"/>
                    <a:pt x="523" y="3202"/>
                  </a:cubicBezTo>
                  <a:cubicBezTo>
                    <a:pt x="356" y="3243"/>
                    <a:pt x="168" y="3202"/>
                    <a:pt x="84" y="3034"/>
                  </a:cubicBezTo>
                  <a:cubicBezTo>
                    <a:pt x="42" y="2909"/>
                    <a:pt x="0" y="2699"/>
                    <a:pt x="63" y="2574"/>
                  </a:cubicBezTo>
                  <a:cubicBezTo>
                    <a:pt x="147" y="2407"/>
                    <a:pt x="314" y="2260"/>
                    <a:pt x="481" y="2176"/>
                  </a:cubicBezTo>
                  <a:cubicBezTo>
                    <a:pt x="942" y="1883"/>
                    <a:pt x="1465" y="1632"/>
                    <a:pt x="1946" y="1298"/>
                  </a:cubicBezTo>
                  <a:cubicBezTo>
                    <a:pt x="2406" y="1026"/>
                    <a:pt x="2867" y="733"/>
                    <a:pt x="3306" y="419"/>
                  </a:cubicBezTo>
                  <a:cubicBezTo>
                    <a:pt x="3641" y="210"/>
                    <a:pt x="3955" y="21"/>
                    <a:pt x="43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3"/>
            <p:cNvSpPr/>
            <p:nvPr/>
          </p:nvSpPr>
          <p:spPr>
            <a:xfrm>
              <a:off x="802100" y="3392500"/>
              <a:ext cx="1071825" cy="1652450"/>
            </a:xfrm>
            <a:custGeom>
              <a:avLst/>
              <a:gdLst/>
              <a:ahLst/>
              <a:cxnLst/>
              <a:rect l="l" t="t" r="r" b="b"/>
              <a:pathLst>
                <a:path w="42873" h="66098" extrusionOk="0">
                  <a:moveTo>
                    <a:pt x="21029" y="61097"/>
                  </a:moveTo>
                  <a:cubicBezTo>
                    <a:pt x="20861" y="61118"/>
                    <a:pt x="20778" y="61097"/>
                    <a:pt x="20715" y="61118"/>
                  </a:cubicBezTo>
                  <a:cubicBezTo>
                    <a:pt x="20087" y="61495"/>
                    <a:pt x="19418" y="61515"/>
                    <a:pt x="18727" y="61515"/>
                  </a:cubicBezTo>
                  <a:cubicBezTo>
                    <a:pt x="18204" y="61536"/>
                    <a:pt x="17723" y="61515"/>
                    <a:pt x="17200" y="61515"/>
                  </a:cubicBezTo>
                  <a:cubicBezTo>
                    <a:pt x="16990" y="61515"/>
                    <a:pt x="16781" y="61515"/>
                    <a:pt x="16593" y="61453"/>
                  </a:cubicBezTo>
                  <a:cubicBezTo>
                    <a:pt x="16070" y="61306"/>
                    <a:pt x="15547" y="61223"/>
                    <a:pt x="15003" y="61243"/>
                  </a:cubicBezTo>
                  <a:cubicBezTo>
                    <a:pt x="14898" y="61243"/>
                    <a:pt x="14752" y="61223"/>
                    <a:pt x="14647" y="61202"/>
                  </a:cubicBezTo>
                  <a:cubicBezTo>
                    <a:pt x="13894" y="60867"/>
                    <a:pt x="13099" y="60616"/>
                    <a:pt x="12408" y="60155"/>
                  </a:cubicBezTo>
                  <a:cubicBezTo>
                    <a:pt x="12157" y="59988"/>
                    <a:pt x="11927" y="59821"/>
                    <a:pt x="11697" y="59674"/>
                  </a:cubicBezTo>
                  <a:cubicBezTo>
                    <a:pt x="10567" y="59046"/>
                    <a:pt x="9730" y="58105"/>
                    <a:pt x="8872" y="57226"/>
                  </a:cubicBezTo>
                  <a:cubicBezTo>
                    <a:pt x="8684" y="57017"/>
                    <a:pt x="8558" y="56745"/>
                    <a:pt x="8454" y="56494"/>
                  </a:cubicBezTo>
                  <a:cubicBezTo>
                    <a:pt x="8119" y="55531"/>
                    <a:pt x="7847" y="54527"/>
                    <a:pt x="7826" y="53502"/>
                  </a:cubicBezTo>
                  <a:cubicBezTo>
                    <a:pt x="7784" y="53460"/>
                    <a:pt x="7742" y="53376"/>
                    <a:pt x="7700" y="53376"/>
                  </a:cubicBezTo>
                  <a:cubicBezTo>
                    <a:pt x="6842" y="53041"/>
                    <a:pt x="6738" y="52916"/>
                    <a:pt x="6738" y="51995"/>
                  </a:cubicBezTo>
                  <a:lnTo>
                    <a:pt x="6738" y="50300"/>
                  </a:lnTo>
                  <a:cubicBezTo>
                    <a:pt x="6738" y="49882"/>
                    <a:pt x="6738" y="49422"/>
                    <a:pt x="6947" y="49045"/>
                  </a:cubicBezTo>
                  <a:cubicBezTo>
                    <a:pt x="7094" y="48752"/>
                    <a:pt x="6989" y="48480"/>
                    <a:pt x="6759" y="48271"/>
                  </a:cubicBezTo>
                  <a:cubicBezTo>
                    <a:pt x="6445" y="47999"/>
                    <a:pt x="6152" y="47685"/>
                    <a:pt x="5796" y="47476"/>
                  </a:cubicBezTo>
                  <a:cubicBezTo>
                    <a:pt x="5190" y="47120"/>
                    <a:pt x="4897" y="46597"/>
                    <a:pt x="4918" y="45906"/>
                  </a:cubicBezTo>
                  <a:cubicBezTo>
                    <a:pt x="4918" y="44986"/>
                    <a:pt x="5106" y="44086"/>
                    <a:pt x="5608" y="43312"/>
                  </a:cubicBezTo>
                  <a:cubicBezTo>
                    <a:pt x="6026" y="42663"/>
                    <a:pt x="6445" y="41994"/>
                    <a:pt x="6884" y="41366"/>
                  </a:cubicBezTo>
                  <a:cubicBezTo>
                    <a:pt x="7114" y="41052"/>
                    <a:pt x="7407" y="40780"/>
                    <a:pt x="7679" y="40487"/>
                  </a:cubicBezTo>
                  <a:cubicBezTo>
                    <a:pt x="8161" y="39964"/>
                    <a:pt x="8726" y="39525"/>
                    <a:pt x="9081" y="38897"/>
                  </a:cubicBezTo>
                  <a:cubicBezTo>
                    <a:pt x="9249" y="38625"/>
                    <a:pt x="9500" y="38416"/>
                    <a:pt x="9730" y="38207"/>
                  </a:cubicBezTo>
                  <a:cubicBezTo>
                    <a:pt x="9939" y="37997"/>
                    <a:pt x="10086" y="37767"/>
                    <a:pt x="10148" y="37474"/>
                  </a:cubicBezTo>
                  <a:cubicBezTo>
                    <a:pt x="10441" y="36616"/>
                    <a:pt x="10755" y="35758"/>
                    <a:pt x="11090" y="34838"/>
                  </a:cubicBezTo>
                  <a:cubicBezTo>
                    <a:pt x="10630" y="34231"/>
                    <a:pt x="10002" y="33708"/>
                    <a:pt x="9416" y="33101"/>
                  </a:cubicBezTo>
                  <a:cubicBezTo>
                    <a:pt x="8998" y="32997"/>
                    <a:pt x="8621" y="32787"/>
                    <a:pt x="8182" y="32808"/>
                  </a:cubicBezTo>
                  <a:cubicBezTo>
                    <a:pt x="7533" y="32850"/>
                    <a:pt x="6968" y="32557"/>
                    <a:pt x="6361" y="32494"/>
                  </a:cubicBezTo>
                  <a:cubicBezTo>
                    <a:pt x="6298" y="32494"/>
                    <a:pt x="6236" y="32473"/>
                    <a:pt x="6215" y="32453"/>
                  </a:cubicBezTo>
                  <a:cubicBezTo>
                    <a:pt x="5692" y="31909"/>
                    <a:pt x="4834" y="31699"/>
                    <a:pt x="4562" y="30925"/>
                  </a:cubicBezTo>
                  <a:cubicBezTo>
                    <a:pt x="4478" y="30883"/>
                    <a:pt x="4436" y="30862"/>
                    <a:pt x="4374" y="30841"/>
                  </a:cubicBezTo>
                  <a:cubicBezTo>
                    <a:pt x="3913" y="30611"/>
                    <a:pt x="3390" y="30590"/>
                    <a:pt x="3034" y="30130"/>
                  </a:cubicBezTo>
                  <a:cubicBezTo>
                    <a:pt x="2490" y="29293"/>
                    <a:pt x="1863" y="28498"/>
                    <a:pt x="1842" y="27431"/>
                  </a:cubicBezTo>
                  <a:cubicBezTo>
                    <a:pt x="1821" y="26594"/>
                    <a:pt x="1758" y="25757"/>
                    <a:pt x="1863" y="24941"/>
                  </a:cubicBezTo>
                  <a:cubicBezTo>
                    <a:pt x="1946" y="24146"/>
                    <a:pt x="2177" y="23330"/>
                    <a:pt x="2386" y="22514"/>
                  </a:cubicBezTo>
                  <a:cubicBezTo>
                    <a:pt x="2469" y="22242"/>
                    <a:pt x="2658" y="22012"/>
                    <a:pt x="2804" y="21782"/>
                  </a:cubicBezTo>
                  <a:cubicBezTo>
                    <a:pt x="2930" y="21572"/>
                    <a:pt x="3076" y="21363"/>
                    <a:pt x="3223" y="21070"/>
                  </a:cubicBezTo>
                  <a:cubicBezTo>
                    <a:pt x="2846" y="21049"/>
                    <a:pt x="2574" y="21070"/>
                    <a:pt x="2302" y="21028"/>
                  </a:cubicBezTo>
                  <a:cubicBezTo>
                    <a:pt x="1633" y="20903"/>
                    <a:pt x="1005" y="20589"/>
                    <a:pt x="419" y="20233"/>
                  </a:cubicBezTo>
                  <a:cubicBezTo>
                    <a:pt x="189" y="20108"/>
                    <a:pt x="84" y="19877"/>
                    <a:pt x="63" y="19585"/>
                  </a:cubicBezTo>
                  <a:cubicBezTo>
                    <a:pt x="0" y="18769"/>
                    <a:pt x="84" y="17994"/>
                    <a:pt x="314" y="17199"/>
                  </a:cubicBezTo>
                  <a:cubicBezTo>
                    <a:pt x="377" y="17032"/>
                    <a:pt x="482" y="16844"/>
                    <a:pt x="586" y="16655"/>
                  </a:cubicBezTo>
                  <a:cubicBezTo>
                    <a:pt x="1047" y="15944"/>
                    <a:pt x="1528" y="15253"/>
                    <a:pt x="2156" y="14647"/>
                  </a:cubicBezTo>
                  <a:cubicBezTo>
                    <a:pt x="2260" y="14542"/>
                    <a:pt x="2365" y="14458"/>
                    <a:pt x="2428" y="14333"/>
                  </a:cubicBezTo>
                  <a:cubicBezTo>
                    <a:pt x="2993" y="13391"/>
                    <a:pt x="3871" y="12784"/>
                    <a:pt x="4687" y="12136"/>
                  </a:cubicBezTo>
                  <a:cubicBezTo>
                    <a:pt x="4729" y="12115"/>
                    <a:pt x="4771" y="12052"/>
                    <a:pt x="4834" y="11947"/>
                  </a:cubicBezTo>
                  <a:cubicBezTo>
                    <a:pt x="4729" y="11864"/>
                    <a:pt x="4625" y="11801"/>
                    <a:pt x="4520" y="11738"/>
                  </a:cubicBezTo>
                  <a:cubicBezTo>
                    <a:pt x="4269" y="11634"/>
                    <a:pt x="3997" y="11550"/>
                    <a:pt x="3725" y="11487"/>
                  </a:cubicBezTo>
                  <a:cubicBezTo>
                    <a:pt x="2741" y="11278"/>
                    <a:pt x="2302" y="10169"/>
                    <a:pt x="2825" y="9332"/>
                  </a:cubicBezTo>
                  <a:cubicBezTo>
                    <a:pt x="2846" y="9311"/>
                    <a:pt x="2888" y="9290"/>
                    <a:pt x="2888" y="9248"/>
                  </a:cubicBezTo>
                  <a:cubicBezTo>
                    <a:pt x="3244" y="8390"/>
                    <a:pt x="3871" y="7742"/>
                    <a:pt x="4687" y="7261"/>
                  </a:cubicBezTo>
                  <a:cubicBezTo>
                    <a:pt x="4813" y="7198"/>
                    <a:pt x="4918" y="7093"/>
                    <a:pt x="5022" y="7009"/>
                  </a:cubicBezTo>
                  <a:cubicBezTo>
                    <a:pt x="5650" y="6465"/>
                    <a:pt x="6298" y="6068"/>
                    <a:pt x="7177" y="6152"/>
                  </a:cubicBezTo>
                  <a:cubicBezTo>
                    <a:pt x="7387" y="6172"/>
                    <a:pt x="7617" y="6089"/>
                    <a:pt x="7847" y="6047"/>
                  </a:cubicBezTo>
                  <a:cubicBezTo>
                    <a:pt x="9060" y="5775"/>
                    <a:pt x="10232" y="5942"/>
                    <a:pt x="11425" y="6193"/>
                  </a:cubicBezTo>
                  <a:cubicBezTo>
                    <a:pt x="11488" y="6005"/>
                    <a:pt x="11529" y="5796"/>
                    <a:pt x="11634" y="5587"/>
                  </a:cubicBezTo>
                  <a:cubicBezTo>
                    <a:pt x="11739" y="5419"/>
                    <a:pt x="11927" y="5315"/>
                    <a:pt x="12032" y="5126"/>
                  </a:cubicBezTo>
                  <a:cubicBezTo>
                    <a:pt x="12429" y="4457"/>
                    <a:pt x="12952" y="3976"/>
                    <a:pt x="13580" y="3557"/>
                  </a:cubicBezTo>
                  <a:cubicBezTo>
                    <a:pt x="13685" y="3494"/>
                    <a:pt x="13768" y="3390"/>
                    <a:pt x="13831" y="3306"/>
                  </a:cubicBezTo>
                  <a:cubicBezTo>
                    <a:pt x="14438" y="2574"/>
                    <a:pt x="15191" y="2134"/>
                    <a:pt x="16070" y="1737"/>
                  </a:cubicBezTo>
                  <a:cubicBezTo>
                    <a:pt x="16865" y="1381"/>
                    <a:pt x="17660" y="963"/>
                    <a:pt x="18476" y="628"/>
                  </a:cubicBezTo>
                  <a:cubicBezTo>
                    <a:pt x="19648" y="146"/>
                    <a:pt x="20903" y="0"/>
                    <a:pt x="22159" y="0"/>
                  </a:cubicBezTo>
                  <a:lnTo>
                    <a:pt x="24293" y="0"/>
                  </a:lnTo>
                  <a:cubicBezTo>
                    <a:pt x="24669" y="0"/>
                    <a:pt x="25025" y="42"/>
                    <a:pt x="25381" y="209"/>
                  </a:cubicBezTo>
                  <a:cubicBezTo>
                    <a:pt x="25946" y="439"/>
                    <a:pt x="26553" y="670"/>
                    <a:pt x="27117" y="900"/>
                  </a:cubicBezTo>
                  <a:cubicBezTo>
                    <a:pt x="27201" y="942"/>
                    <a:pt x="27285" y="963"/>
                    <a:pt x="27369" y="1004"/>
                  </a:cubicBezTo>
                  <a:cubicBezTo>
                    <a:pt x="27954" y="1360"/>
                    <a:pt x="28645" y="1590"/>
                    <a:pt x="28645" y="2364"/>
                  </a:cubicBezTo>
                  <a:cubicBezTo>
                    <a:pt x="28875" y="2511"/>
                    <a:pt x="28980" y="2406"/>
                    <a:pt x="29105" y="2343"/>
                  </a:cubicBezTo>
                  <a:cubicBezTo>
                    <a:pt x="30193" y="1716"/>
                    <a:pt x="31344" y="1695"/>
                    <a:pt x="32516" y="1799"/>
                  </a:cubicBezTo>
                  <a:cubicBezTo>
                    <a:pt x="32851" y="1820"/>
                    <a:pt x="33164" y="2009"/>
                    <a:pt x="33478" y="2134"/>
                  </a:cubicBezTo>
                  <a:cubicBezTo>
                    <a:pt x="34378" y="2532"/>
                    <a:pt x="35215" y="3013"/>
                    <a:pt x="35884" y="3703"/>
                  </a:cubicBezTo>
                  <a:cubicBezTo>
                    <a:pt x="36177" y="4017"/>
                    <a:pt x="36512" y="4289"/>
                    <a:pt x="36847" y="4540"/>
                  </a:cubicBezTo>
                  <a:cubicBezTo>
                    <a:pt x="37224" y="4833"/>
                    <a:pt x="37537" y="5147"/>
                    <a:pt x="37830" y="5503"/>
                  </a:cubicBezTo>
                  <a:cubicBezTo>
                    <a:pt x="38144" y="5921"/>
                    <a:pt x="38312" y="6382"/>
                    <a:pt x="38500" y="6863"/>
                  </a:cubicBezTo>
                  <a:cubicBezTo>
                    <a:pt x="38814" y="7763"/>
                    <a:pt x="38897" y="8641"/>
                    <a:pt x="38835" y="9562"/>
                  </a:cubicBezTo>
                  <a:lnTo>
                    <a:pt x="38835" y="10169"/>
                  </a:lnTo>
                  <a:cubicBezTo>
                    <a:pt x="38814" y="10901"/>
                    <a:pt x="38897" y="11571"/>
                    <a:pt x="39253" y="12240"/>
                  </a:cubicBezTo>
                  <a:cubicBezTo>
                    <a:pt x="39672" y="12931"/>
                    <a:pt x="39713" y="13768"/>
                    <a:pt x="39609" y="14563"/>
                  </a:cubicBezTo>
                  <a:cubicBezTo>
                    <a:pt x="39525" y="15128"/>
                    <a:pt x="39337" y="15651"/>
                    <a:pt x="38835" y="16048"/>
                  </a:cubicBezTo>
                  <a:cubicBezTo>
                    <a:pt x="38563" y="16279"/>
                    <a:pt x="38270" y="16530"/>
                    <a:pt x="37935" y="16802"/>
                  </a:cubicBezTo>
                  <a:cubicBezTo>
                    <a:pt x="38061" y="16885"/>
                    <a:pt x="38165" y="16990"/>
                    <a:pt x="38291" y="17011"/>
                  </a:cubicBezTo>
                  <a:cubicBezTo>
                    <a:pt x="39023" y="17241"/>
                    <a:pt x="39672" y="17576"/>
                    <a:pt x="40153" y="18141"/>
                  </a:cubicBezTo>
                  <a:cubicBezTo>
                    <a:pt x="40613" y="18727"/>
                    <a:pt x="41032" y="19354"/>
                    <a:pt x="41450" y="19961"/>
                  </a:cubicBezTo>
                  <a:cubicBezTo>
                    <a:pt x="41555" y="20087"/>
                    <a:pt x="41597" y="20275"/>
                    <a:pt x="41618" y="20442"/>
                  </a:cubicBezTo>
                  <a:cubicBezTo>
                    <a:pt x="41722" y="21133"/>
                    <a:pt x="41827" y="21802"/>
                    <a:pt x="41869" y="22493"/>
                  </a:cubicBezTo>
                  <a:cubicBezTo>
                    <a:pt x="41973" y="23790"/>
                    <a:pt x="41555" y="24941"/>
                    <a:pt x="40802" y="26029"/>
                  </a:cubicBezTo>
                  <a:cubicBezTo>
                    <a:pt x="40697" y="26175"/>
                    <a:pt x="40550" y="26343"/>
                    <a:pt x="40467" y="26489"/>
                  </a:cubicBezTo>
                  <a:cubicBezTo>
                    <a:pt x="40362" y="26699"/>
                    <a:pt x="40237" y="26908"/>
                    <a:pt x="40195" y="27117"/>
                  </a:cubicBezTo>
                  <a:cubicBezTo>
                    <a:pt x="40174" y="27535"/>
                    <a:pt x="39985" y="27870"/>
                    <a:pt x="39776" y="28247"/>
                  </a:cubicBezTo>
                  <a:cubicBezTo>
                    <a:pt x="39190" y="29230"/>
                    <a:pt x="38584" y="30256"/>
                    <a:pt x="37977" y="31260"/>
                  </a:cubicBezTo>
                  <a:cubicBezTo>
                    <a:pt x="37789" y="31532"/>
                    <a:pt x="37579" y="31804"/>
                    <a:pt x="37370" y="32097"/>
                  </a:cubicBezTo>
                  <a:cubicBezTo>
                    <a:pt x="37265" y="32243"/>
                    <a:pt x="37140" y="32411"/>
                    <a:pt x="36952" y="32641"/>
                  </a:cubicBezTo>
                  <a:cubicBezTo>
                    <a:pt x="38625" y="32411"/>
                    <a:pt x="40195" y="32557"/>
                    <a:pt x="41806" y="32536"/>
                  </a:cubicBezTo>
                  <a:cubicBezTo>
                    <a:pt x="42057" y="33038"/>
                    <a:pt x="42329" y="33499"/>
                    <a:pt x="42538" y="33980"/>
                  </a:cubicBezTo>
                  <a:cubicBezTo>
                    <a:pt x="42664" y="34252"/>
                    <a:pt x="42580" y="34608"/>
                    <a:pt x="42392" y="34880"/>
                  </a:cubicBezTo>
                  <a:cubicBezTo>
                    <a:pt x="41848" y="35717"/>
                    <a:pt x="41659" y="36658"/>
                    <a:pt x="41450" y="37600"/>
                  </a:cubicBezTo>
                  <a:cubicBezTo>
                    <a:pt x="41346" y="38102"/>
                    <a:pt x="41220" y="38604"/>
                    <a:pt x="41032" y="39064"/>
                  </a:cubicBezTo>
                  <a:cubicBezTo>
                    <a:pt x="40718" y="39880"/>
                    <a:pt x="40676" y="40738"/>
                    <a:pt x="40509" y="41575"/>
                  </a:cubicBezTo>
                  <a:cubicBezTo>
                    <a:pt x="40299" y="42621"/>
                    <a:pt x="40195" y="43668"/>
                    <a:pt x="40258" y="44714"/>
                  </a:cubicBezTo>
                  <a:cubicBezTo>
                    <a:pt x="40278" y="45174"/>
                    <a:pt x="40278" y="45593"/>
                    <a:pt x="39776" y="45823"/>
                  </a:cubicBezTo>
                  <a:cubicBezTo>
                    <a:pt x="39651" y="45865"/>
                    <a:pt x="39609" y="46116"/>
                    <a:pt x="39546" y="46262"/>
                  </a:cubicBezTo>
                  <a:cubicBezTo>
                    <a:pt x="39504" y="46555"/>
                    <a:pt x="39462" y="46848"/>
                    <a:pt x="39441" y="47099"/>
                  </a:cubicBezTo>
                  <a:cubicBezTo>
                    <a:pt x="39358" y="47936"/>
                    <a:pt x="39316" y="48752"/>
                    <a:pt x="39107" y="49568"/>
                  </a:cubicBezTo>
                  <a:cubicBezTo>
                    <a:pt x="39044" y="49798"/>
                    <a:pt x="39044" y="50049"/>
                    <a:pt x="39023" y="50321"/>
                  </a:cubicBezTo>
                  <a:cubicBezTo>
                    <a:pt x="39023" y="50677"/>
                    <a:pt x="38981" y="51054"/>
                    <a:pt x="38835" y="51409"/>
                  </a:cubicBezTo>
                  <a:cubicBezTo>
                    <a:pt x="37935" y="51556"/>
                    <a:pt x="37014" y="51451"/>
                    <a:pt x="36115" y="51619"/>
                  </a:cubicBezTo>
                  <a:cubicBezTo>
                    <a:pt x="36073" y="52037"/>
                    <a:pt x="36261" y="52393"/>
                    <a:pt x="36324" y="52728"/>
                  </a:cubicBezTo>
                  <a:cubicBezTo>
                    <a:pt x="36408" y="53062"/>
                    <a:pt x="36408" y="53439"/>
                    <a:pt x="36533" y="53711"/>
                  </a:cubicBezTo>
                  <a:cubicBezTo>
                    <a:pt x="36826" y="54339"/>
                    <a:pt x="36700" y="55029"/>
                    <a:pt x="36680" y="55657"/>
                  </a:cubicBezTo>
                  <a:cubicBezTo>
                    <a:pt x="36638" y="55887"/>
                    <a:pt x="36408" y="56117"/>
                    <a:pt x="36261" y="56389"/>
                  </a:cubicBezTo>
                  <a:cubicBezTo>
                    <a:pt x="36596" y="56829"/>
                    <a:pt x="36952" y="57310"/>
                    <a:pt x="37370" y="57833"/>
                  </a:cubicBezTo>
                  <a:cubicBezTo>
                    <a:pt x="37789" y="56912"/>
                    <a:pt x="38186" y="56096"/>
                    <a:pt x="38584" y="55280"/>
                  </a:cubicBezTo>
                  <a:cubicBezTo>
                    <a:pt x="38688" y="55071"/>
                    <a:pt x="38730" y="54841"/>
                    <a:pt x="38835" y="54652"/>
                  </a:cubicBezTo>
                  <a:cubicBezTo>
                    <a:pt x="38939" y="54485"/>
                    <a:pt x="39107" y="54297"/>
                    <a:pt x="39295" y="54129"/>
                  </a:cubicBezTo>
                  <a:cubicBezTo>
                    <a:pt x="39421" y="54004"/>
                    <a:pt x="39651" y="53920"/>
                    <a:pt x="39755" y="53795"/>
                  </a:cubicBezTo>
                  <a:cubicBezTo>
                    <a:pt x="40258" y="53230"/>
                    <a:pt x="40906" y="53292"/>
                    <a:pt x="41513" y="53439"/>
                  </a:cubicBezTo>
                  <a:cubicBezTo>
                    <a:pt x="42015" y="53544"/>
                    <a:pt x="42350" y="53962"/>
                    <a:pt x="42475" y="54443"/>
                  </a:cubicBezTo>
                  <a:cubicBezTo>
                    <a:pt x="42873" y="55908"/>
                    <a:pt x="42873" y="57373"/>
                    <a:pt x="42224" y="58795"/>
                  </a:cubicBezTo>
                  <a:cubicBezTo>
                    <a:pt x="42120" y="59005"/>
                    <a:pt x="41973" y="59193"/>
                    <a:pt x="41827" y="59339"/>
                  </a:cubicBezTo>
                  <a:lnTo>
                    <a:pt x="40258" y="60909"/>
                  </a:lnTo>
                  <a:cubicBezTo>
                    <a:pt x="40027" y="61139"/>
                    <a:pt x="39776" y="61285"/>
                    <a:pt x="39441" y="61306"/>
                  </a:cubicBezTo>
                  <a:cubicBezTo>
                    <a:pt x="39107" y="61348"/>
                    <a:pt x="38793" y="61495"/>
                    <a:pt x="38479" y="61599"/>
                  </a:cubicBezTo>
                  <a:cubicBezTo>
                    <a:pt x="37998" y="61746"/>
                    <a:pt x="37621" y="61599"/>
                    <a:pt x="37454" y="61118"/>
                  </a:cubicBezTo>
                  <a:cubicBezTo>
                    <a:pt x="37328" y="60720"/>
                    <a:pt x="37245" y="60302"/>
                    <a:pt x="37140" y="59883"/>
                  </a:cubicBezTo>
                  <a:cubicBezTo>
                    <a:pt x="37119" y="59758"/>
                    <a:pt x="37098" y="59611"/>
                    <a:pt x="36993" y="59507"/>
                  </a:cubicBezTo>
                  <a:cubicBezTo>
                    <a:pt x="36742" y="59256"/>
                    <a:pt x="36596" y="59005"/>
                    <a:pt x="36596" y="58670"/>
                  </a:cubicBezTo>
                  <a:cubicBezTo>
                    <a:pt x="36596" y="58565"/>
                    <a:pt x="36533" y="58419"/>
                    <a:pt x="36491" y="58356"/>
                  </a:cubicBezTo>
                  <a:cubicBezTo>
                    <a:pt x="36198" y="57958"/>
                    <a:pt x="35884" y="57582"/>
                    <a:pt x="35633" y="57205"/>
                  </a:cubicBezTo>
                  <a:cubicBezTo>
                    <a:pt x="35466" y="56954"/>
                    <a:pt x="35340" y="56724"/>
                    <a:pt x="35152" y="56410"/>
                  </a:cubicBezTo>
                  <a:cubicBezTo>
                    <a:pt x="35048" y="56410"/>
                    <a:pt x="34838" y="56368"/>
                    <a:pt x="34713" y="56410"/>
                  </a:cubicBezTo>
                  <a:cubicBezTo>
                    <a:pt x="34336" y="56598"/>
                    <a:pt x="33959" y="56619"/>
                    <a:pt x="33541" y="56619"/>
                  </a:cubicBezTo>
                  <a:cubicBezTo>
                    <a:pt x="33353" y="56619"/>
                    <a:pt x="33143" y="56682"/>
                    <a:pt x="32955" y="56724"/>
                  </a:cubicBezTo>
                  <a:cubicBezTo>
                    <a:pt x="32348" y="56912"/>
                    <a:pt x="32097" y="56808"/>
                    <a:pt x="31783" y="56264"/>
                  </a:cubicBezTo>
                  <a:cubicBezTo>
                    <a:pt x="31511" y="55782"/>
                    <a:pt x="31511" y="55782"/>
                    <a:pt x="30988" y="55385"/>
                  </a:cubicBezTo>
                  <a:cubicBezTo>
                    <a:pt x="30674" y="55552"/>
                    <a:pt x="30444" y="55803"/>
                    <a:pt x="30340" y="56117"/>
                  </a:cubicBezTo>
                  <a:cubicBezTo>
                    <a:pt x="30214" y="56494"/>
                    <a:pt x="29921" y="56640"/>
                    <a:pt x="29670" y="56808"/>
                  </a:cubicBezTo>
                  <a:cubicBezTo>
                    <a:pt x="29294" y="56808"/>
                    <a:pt x="28938" y="56598"/>
                    <a:pt x="28582" y="56849"/>
                  </a:cubicBezTo>
                  <a:cubicBezTo>
                    <a:pt x="27933" y="56891"/>
                    <a:pt x="27369" y="56745"/>
                    <a:pt x="26845" y="56305"/>
                  </a:cubicBezTo>
                  <a:cubicBezTo>
                    <a:pt x="26469" y="55992"/>
                    <a:pt x="25946" y="55992"/>
                    <a:pt x="25527" y="55782"/>
                  </a:cubicBezTo>
                  <a:cubicBezTo>
                    <a:pt x="25318" y="55678"/>
                    <a:pt x="25025" y="55761"/>
                    <a:pt x="24816" y="55950"/>
                  </a:cubicBezTo>
                  <a:cubicBezTo>
                    <a:pt x="24586" y="56159"/>
                    <a:pt x="24335" y="56326"/>
                    <a:pt x="24230" y="56640"/>
                  </a:cubicBezTo>
                  <a:cubicBezTo>
                    <a:pt x="24188" y="56745"/>
                    <a:pt x="24146" y="56849"/>
                    <a:pt x="24063" y="56933"/>
                  </a:cubicBezTo>
                  <a:cubicBezTo>
                    <a:pt x="23414" y="57582"/>
                    <a:pt x="23519" y="58356"/>
                    <a:pt x="23770" y="59088"/>
                  </a:cubicBezTo>
                  <a:cubicBezTo>
                    <a:pt x="23916" y="59444"/>
                    <a:pt x="23874" y="59653"/>
                    <a:pt x="23602" y="59883"/>
                  </a:cubicBezTo>
                  <a:cubicBezTo>
                    <a:pt x="23330" y="60093"/>
                    <a:pt x="23121" y="60365"/>
                    <a:pt x="22724" y="60406"/>
                  </a:cubicBezTo>
                  <a:cubicBezTo>
                    <a:pt x="22514" y="60448"/>
                    <a:pt x="22347" y="60595"/>
                    <a:pt x="22138" y="60699"/>
                  </a:cubicBezTo>
                  <a:cubicBezTo>
                    <a:pt x="22138" y="61013"/>
                    <a:pt x="22305" y="61202"/>
                    <a:pt x="22493" y="61348"/>
                  </a:cubicBezTo>
                  <a:cubicBezTo>
                    <a:pt x="22870" y="61662"/>
                    <a:pt x="23247" y="61955"/>
                    <a:pt x="23623" y="62269"/>
                  </a:cubicBezTo>
                  <a:cubicBezTo>
                    <a:pt x="23958" y="62583"/>
                    <a:pt x="24251" y="62917"/>
                    <a:pt x="24586" y="63294"/>
                  </a:cubicBezTo>
                  <a:cubicBezTo>
                    <a:pt x="24795" y="63168"/>
                    <a:pt x="24879" y="62917"/>
                    <a:pt x="24962" y="62750"/>
                  </a:cubicBezTo>
                  <a:cubicBezTo>
                    <a:pt x="25025" y="62562"/>
                    <a:pt x="25130" y="62373"/>
                    <a:pt x="25192" y="62185"/>
                  </a:cubicBezTo>
                  <a:cubicBezTo>
                    <a:pt x="25318" y="61767"/>
                    <a:pt x="25506" y="61411"/>
                    <a:pt x="25820" y="61097"/>
                  </a:cubicBezTo>
                  <a:cubicBezTo>
                    <a:pt x="25946" y="60971"/>
                    <a:pt x="26029" y="60762"/>
                    <a:pt x="26155" y="60595"/>
                  </a:cubicBezTo>
                  <a:cubicBezTo>
                    <a:pt x="26385" y="60344"/>
                    <a:pt x="26657" y="60051"/>
                    <a:pt x="26950" y="59821"/>
                  </a:cubicBezTo>
                  <a:cubicBezTo>
                    <a:pt x="27306" y="59549"/>
                    <a:pt x="27724" y="59339"/>
                    <a:pt x="28122" y="59109"/>
                  </a:cubicBezTo>
                  <a:cubicBezTo>
                    <a:pt x="28247" y="59026"/>
                    <a:pt x="28373" y="59005"/>
                    <a:pt x="28519" y="58984"/>
                  </a:cubicBezTo>
                  <a:cubicBezTo>
                    <a:pt x="28896" y="58942"/>
                    <a:pt x="29314" y="58984"/>
                    <a:pt x="29712" y="58942"/>
                  </a:cubicBezTo>
                  <a:cubicBezTo>
                    <a:pt x="29942" y="58942"/>
                    <a:pt x="30193" y="59026"/>
                    <a:pt x="30319" y="59214"/>
                  </a:cubicBezTo>
                  <a:cubicBezTo>
                    <a:pt x="30821" y="59821"/>
                    <a:pt x="31135" y="60511"/>
                    <a:pt x="30716" y="61327"/>
                  </a:cubicBezTo>
                  <a:cubicBezTo>
                    <a:pt x="30507" y="61767"/>
                    <a:pt x="30235" y="62164"/>
                    <a:pt x="29942" y="62562"/>
                  </a:cubicBezTo>
                  <a:cubicBezTo>
                    <a:pt x="29586" y="63064"/>
                    <a:pt x="29252" y="63587"/>
                    <a:pt x="28959" y="64152"/>
                  </a:cubicBezTo>
                  <a:cubicBezTo>
                    <a:pt x="28540" y="64989"/>
                    <a:pt x="27808" y="65533"/>
                    <a:pt x="26950" y="65888"/>
                  </a:cubicBezTo>
                  <a:cubicBezTo>
                    <a:pt x="26364" y="66098"/>
                    <a:pt x="25757" y="66035"/>
                    <a:pt x="25172" y="65930"/>
                  </a:cubicBezTo>
                  <a:cubicBezTo>
                    <a:pt x="24983" y="65909"/>
                    <a:pt x="24858" y="65742"/>
                    <a:pt x="24858" y="65575"/>
                  </a:cubicBezTo>
                  <a:cubicBezTo>
                    <a:pt x="24816" y="64989"/>
                    <a:pt x="24460" y="64654"/>
                    <a:pt x="24125" y="64256"/>
                  </a:cubicBezTo>
                  <a:cubicBezTo>
                    <a:pt x="23958" y="64110"/>
                    <a:pt x="23832" y="63922"/>
                    <a:pt x="23707" y="63733"/>
                  </a:cubicBezTo>
                  <a:cubicBezTo>
                    <a:pt x="23330" y="63210"/>
                    <a:pt x="22870" y="62792"/>
                    <a:pt x="22368" y="62394"/>
                  </a:cubicBezTo>
                  <a:cubicBezTo>
                    <a:pt x="21928" y="62059"/>
                    <a:pt x="21447" y="61704"/>
                    <a:pt x="21217" y="61139"/>
                  </a:cubicBezTo>
                  <a:cubicBezTo>
                    <a:pt x="21133" y="61223"/>
                    <a:pt x="21091" y="61139"/>
                    <a:pt x="21029" y="61097"/>
                  </a:cubicBezTo>
                  <a:close/>
                  <a:moveTo>
                    <a:pt x="15463" y="39357"/>
                  </a:moveTo>
                  <a:lnTo>
                    <a:pt x="15798" y="39357"/>
                  </a:lnTo>
                  <a:cubicBezTo>
                    <a:pt x="18602" y="39378"/>
                    <a:pt x="21384" y="39232"/>
                    <a:pt x="24146" y="39671"/>
                  </a:cubicBezTo>
                  <a:cubicBezTo>
                    <a:pt x="25255" y="39860"/>
                    <a:pt x="26343" y="39901"/>
                    <a:pt x="27389" y="40278"/>
                  </a:cubicBezTo>
                  <a:cubicBezTo>
                    <a:pt x="27620" y="40362"/>
                    <a:pt x="27871" y="40466"/>
                    <a:pt x="28226" y="40257"/>
                  </a:cubicBezTo>
                  <a:cubicBezTo>
                    <a:pt x="28080" y="40173"/>
                    <a:pt x="27996" y="40152"/>
                    <a:pt x="27933" y="40090"/>
                  </a:cubicBezTo>
                  <a:cubicBezTo>
                    <a:pt x="27306" y="39546"/>
                    <a:pt x="26615" y="39127"/>
                    <a:pt x="25716" y="39127"/>
                  </a:cubicBezTo>
                  <a:cubicBezTo>
                    <a:pt x="25611" y="39127"/>
                    <a:pt x="25527" y="39043"/>
                    <a:pt x="25402" y="38981"/>
                  </a:cubicBezTo>
                  <a:cubicBezTo>
                    <a:pt x="25527" y="38855"/>
                    <a:pt x="25611" y="38751"/>
                    <a:pt x="25716" y="38646"/>
                  </a:cubicBezTo>
                  <a:cubicBezTo>
                    <a:pt x="24753" y="38227"/>
                    <a:pt x="23728" y="38081"/>
                    <a:pt x="22703" y="38039"/>
                  </a:cubicBezTo>
                  <a:cubicBezTo>
                    <a:pt x="21656" y="37997"/>
                    <a:pt x="20589" y="38081"/>
                    <a:pt x="19543" y="38123"/>
                  </a:cubicBezTo>
                  <a:cubicBezTo>
                    <a:pt x="19125" y="38165"/>
                    <a:pt x="18664" y="38186"/>
                    <a:pt x="18288" y="38353"/>
                  </a:cubicBezTo>
                  <a:cubicBezTo>
                    <a:pt x="17451" y="38751"/>
                    <a:pt x="16593" y="38960"/>
                    <a:pt x="15693" y="39169"/>
                  </a:cubicBezTo>
                  <a:cubicBezTo>
                    <a:pt x="15630" y="39211"/>
                    <a:pt x="15547" y="39315"/>
                    <a:pt x="15463" y="39357"/>
                  </a:cubicBezTo>
                  <a:cubicBezTo>
                    <a:pt x="15149" y="39253"/>
                    <a:pt x="14856" y="39378"/>
                    <a:pt x="14584" y="39483"/>
                  </a:cubicBezTo>
                  <a:cubicBezTo>
                    <a:pt x="14375" y="39567"/>
                    <a:pt x="14187" y="39525"/>
                    <a:pt x="14082" y="39253"/>
                  </a:cubicBezTo>
                  <a:cubicBezTo>
                    <a:pt x="14249" y="38897"/>
                    <a:pt x="14626" y="38813"/>
                    <a:pt x="14961" y="38688"/>
                  </a:cubicBezTo>
                  <a:cubicBezTo>
                    <a:pt x="15170" y="38604"/>
                    <a:pt x="15421" y="38583"/>
                    <a:pt x="15630" y="38499"/>
                  </a:cubicBezTo>
                  <a:cubicBezTo>
                    <a:pt x="16509" y="38081"/>
                    <a:pt x="17451" y="37851"/>
                    <a:pt x="18371" y="37579"/>
                  </a:cubicBezTo>
                  <a:cubicBezTo>
                    <a:pt x="18790" y="37453"/>
                    <a:pt x="19208" y="37391"/>
                    <a:pt x="19627" y="37391"/>
                  </a:cubicBezTo>
                  <a:cubicBezTo>
                    <a:pt x="20506" y="37391"/>
                    <a:pt x="21405" y="37432"/>
                    <a:pt x="22263" y="37391"/>
                  </a:cubicBezTo>
                  <a:cubicBezTo>
                    <a:pt x="23916" y="37349"/>
                    <a:pt x="25423" y="37809"/>
                    <a:pt x="26887" y="38437"/>
                  </a:cubicBezTo>
                  <a:cubicBezTo>
                    <a:pt x="27138" y="38541"/>
                    <a:pt x="27306" y="38730"/>
                    <a:pt x="27557" y="38855"/>
                  </a:cubicBezTo>
                  <a:cubicBezTo>
                    <a:pt x="27724" y="38960"/>
                    <a:pt x="27933" y="39106"/>
                    <a:pt x="28143" y="39169"/>
                  </a:cubicBezTo>
                  <a:cubicBezTo>
                    <a:pt x="28519" y="39336"/>
                    <a:pt x="28875" y="39462"/>
                    <a:pt x="29273" y="39587"/>
                  </a:cubicBezTo>
                  <a:cubicBezTo>
                    <a:pt x="29335" y="39629"/>
                    <a:pt x="29398" y="39587"/>
                    <a:pt x="29607" y="39587"/>
                  </a:cubicBezTo>
                  <a:cubicBezTo>
                    <a:pt x="29398" y="39441"/>
                    <a:pt x="29335" y="39336"/>
                    <a:pt x="29189" y="39253"/>
                  </a:cubicBezTo>
                  <a:cubicBezTo>
                    <a:pt x="28352" y="38792"/>
                    <a:pt x="27515" y="38311"/>
                    <a:pt x="26657" y="37851"/>
                  </a:cubicBezTo>
                  <a:cubicBezTo>
                    <a:pt x="26469" y="37746"/>
                    <a:pt x="26301" y="37600"/>
                    <a:pt x="26113" y="37642"/>
                  </a:cubicBezTo>
                  <a:cubicBezTo>
                    <a:pt x="25402" y="37663"/>
                    <a:pt x="24858" y="37349"/>
                    <a:pt x="24251" y="37035"/>
                  </a:cubicBezTo>
                  <a:cubicBezTo>
                    <a:pt x="23937" y="36867"/>
                    <a:pt x="23623" y="36805"/>
                    <a:pt x="23268" y="36805"/>
                  </a:cubicBezTo>
                  <a:cubicBezTo>
                    <a:pt x="22347" y="36805"/>
                    <a:pt x="21426" y="36847"/>
                    <a:pt x="20506" y="36805"/>
                  </a:cubicBezTo>
                  <a:cubicBezTo>
                    <a:pt x="19041" y="36721"/>
                    <a:pt x="17639" y="36951"/>
                    <a:pt x="16258" y="37474"/>
                  </a:cubicBezTo>
                  <a:cubicBezTo>
                    <a:pt x="15358" y="37809"/>
                    <a:pt x="14501" y="38186"/>
                    <a:pt x="13705" y="38792"/>
                  </a:cubicBezTo>
                  <a:cubicBezTo>
                    <a:pt x="13685" y="38960"/>
                    <a:pt x="13664" y="39211"/>
                    <a:pt x="13643" y="39420"/>
                  </a:cubicBezTo>
                  <a:cubicBezTo>
                    <a:pt x="13601" y="39629"/>
                    <a:pt x="13266" y="39650"/>
                    <a:pt x="13266" y="39901"/>
                  </a:cubicBezTo>
                  <a:cubicBezTo>
                    <a:pt x="14103" y="40027"/>
                    <a:pt x="14773" y="39734"/>
                    <a:pt x="15463" y="39357"/>
                  </a:cubicBezTo>
                  <a:close/>
                  <a:moveTo>
                    <a:pt x="38584" y="44170"/>
                  </a:moveTo>
                  <a:cubicBezTo>
                    <a:pt x="38291" y="44149"/>
                    <a:pt x="38040" y="44086"/>
                    <a:pt x="37747" y="44065"/>
                  </a:cubicBezTo>
                  <a:cubicBezTo>
                    <a:pt x="37517" y="44044"/>
                    <a:pt x="37307" y="43981"/>
                    <a:pt x="37098" y="43940"/>
                  </a:cubicBezTo>
                  <a:cubicBezTo>
                    <a:pt x="36910" y="43877"/>
                    <a:pt x="36826" y="43626"/>
                    <a:pt x="36910" y="43417"/>
                  </a:cubicBezTo>
                  <a:cubicBezTo>
                    <a:pt x="36972" y="43228"/>
                    <a:pt x="37077" y="43124"/>
                    <a:pt x="37286" y="43124"/>
                  </a:cubicBezTo>
                  <a:cubicBezTo>
                    <a:pt x="37496" y="43124"/>
                    <a:pt x="37663" y="43145"/>
                    <a:pt x="37872" y="43145"/>
                  </a:cubicBezTo>
                  <a:cubicBezTo>
                    <a:pt x="38040" y="43145"/>
                    <a:pt x="38270" y="43186"/>
                    <a:pt x="38374" y="43103"/>
                  </a:cubicBezTo>
                  <a:cubicBezTo>
                    <a:pt x="38856" y="42705"/>
                    <a:pt x="39400" y="42454"/>
                    <a:pt x="39504" y="41680"/>
                  </a:cubicBezTo>
                  <a:cubicBezTo>
                    <a:pt x="39651" y="40487"/>
                    <a:pt x="39818" y="39253"/>
                    <a:pt x="40383" y="38123"/>
                  </a:cubicBezTo>
                  <a:cubicBezTo>
                    <a:pt x="40425" y="38081"/>
                    <a:pt x="40446" y="38018"/>
                    <a:pt x="40446" y="37976"/>
                  </a:cubicBezTo>
                  <a:cubicBezTo>
                    <a:pt x="40634" y="36930"/>
                    <a:pt x="40990" y="35926"/>
                    <a:pt x="41408" y="34963"/>
                  </a:cubicBezTo>
                  <a:cubicBezTo>
                    <a:pt x="41492" y="34796"/>
                    <a:pt x="41513" y="34650"/>
                    <a:pt x="41366" y="34440"/>
                  </a:cubicBezTo>
                  <a:cubicBezTo>
                    <a:pt x="41220" y="34461"/>
                    <a:pt x="41053" y="34440"/>
                    <a:pt x="40885" y="34524"/>
                  </a:cubicBezTo>
                  <a:cubicBezTo>
                    <a:pt x="40006" y="34922"/>
                    <a:pt x="39023" y="35068"/>
                    <a:pt x="38228" y="35612"/>
                  </a:cubicBezTo>
                  <a:cubicBezTo>
                    <a:pt x="38061" y="35717"/>
                    <a:pt x="37872" y="35821"/>
                    <a:pt x="37705" y="35884"/>
                  </a:cubicBezTo>
                  <a:cubicBezTo>
                    <a:pt x="36282" y="36344"/>
                    <a:pt x="35299" y="37370"/>
                    <a:pt x="34378" y="38458"/>
                  </a:cubicBezTo>
                  <a:cubicBezTo>
                    <a:pt x="34273" y="38604"/>
                    <a:pt x="34169" y="38751"/>
                    <a:pt x="34106" y="38918"/>
                  </a:cubicBezTo>
                  <a:cubicBezTo>
                    <a:pt x="33939" y="39378"/>
                    <a:pt x="33750" y="39860"/>
                    <a:pt x="33332" y="40215"/>
                  </a:cubicBezTo>
                  <a:cubicBezTo>
                    <a:pt x="33227" y="40299"/>
                    <a:pt x="33164" y="40445"/>
                    <a:pt x="33143" y="40613"/>
                  </a:cubicBezTo>
                  <a:cubicBezTo>
                    <a:pt x="33102" y="40948"/>
                    <a:pt x="33102" y="41303"/>
                    <a:pt x="33018" y="41638"/>
                  </a:cubicBezTo>
                  <a:cubicBezTo>
                    <a:pt x="32934" y="41973"/>
                    <a:pt x="32725" y="42308"/>
                    <a:pt x="32641" y="42642"/>
                  </a:cubicBezTo>
                  <a:cubicBezTo>
                    <a:pt x="32537" y="43019"/>
                    <a:pt x="32537" y="43375"/>
                    <a:pt x="32474" y="43751"/>
                  </a:cubicBezTo>
                  <a:lnTo>
                    <a:pt x="32076" y="46032"/>
                  </a:lnTo>
                  <a:cubicBezTo>
                    <a:pt x="31783" y="47727"/>
                    <a:pt x="31658" y="49484"/>
                    <a:pt x="31239" y="51179"/>
                  </a:cubicBezTo>
                  <a:cubicBezTo>
                    <a:pt x="31009" y="52121"/>
                    <a:pt x="30800" y="53062"/>
                    <a:pt x="30800" y="54088"/>
                  </a:cubicBezTo>
                  <a:cubicBezTo>
                    <a:pt x="30926" y="54004"/>
                    <a:pt x="31051" y="53941"/>
                    <a:pt x="31177" y="53878"/>
                  </a:cubicBezTo>
                  <a:cubicBezTo>
                    <a:pt x="31386" y="53711"/>
                    <a:pt x="31595" y="53564"/>
                    <a:pt x="31783" y="53397"/>
                  </a:cubicBezTo>
                  <a:cubicBezTo>
                    <a:pt x="31993" y="53209"/>
                    <a:pt x="32202" y="53000"/>
                    <a:pt x="32432" y="52853"/>
                  </a:cubicBezTo>
                  <a:cubicBezTo>
                    <a:pt x="33248" y="52330"/>
                    <a:pt x="34064" y="51807"/>
                    <a:pt x="34901" y="51305"/>
                  </a:cubicBezTo>
                  <a:cubicBezTo>
                    <a:pt x="35089" y="51179"/>
                    <a:pt x="35320" y="51095"/>
                    <a:pt x="35529" y="51054"/>
                  </a:cubicBezTo>
                  <a:cubicBezTo>
                    <a:pt x="36198" y="50844"/>
                    <a:pt x="36910" y="50656"/>
                    <a:pt x="37621" y="50656"/>
                  </a:cubicBezTo>
                  <a:cubicBezTo>
                    <a:pt x="37747" y="50656"/>
                    <a:pt x="37872" y="50593"/>
                    <a:pt x="38040" y="50572"/>
                  </a:cubicBezTo>
                  <a:cubicBezTo>
                    <a:pt x="38061" y="50217"/>
                    <a:pt x="38061" y="49903"/>
                    <a:pt x="38081" y="49610"/>
                  </a:cubicBezTo>
                  <a:cubicBezTo>
                    <a:pt x="38144" y="49275"/>
                    <a:pt x="38249" y="48961"/>
                    <a:pt x="38291" y="48606"/>
                  </a:cubicBezTo>
                  <a:cubicBezTo>
                    <a:pt x="38353" y="48250"/>
                    <a:pt x="38374" y="47873"/>
                    <a:pt x="38395" y="47518"/>
                  </a:cubicBezTo>
                  <a:cubicBezTo>
                    <a:pt x="38270" y="47455"/>
                    <a:pt x="38186" y="47434"/>
                    <a:pt x="38144" y="47413"/>
                  </a:cubicBezTo>
                  <a:cubicBezTo>
                    <a:pt x="37642" y="47204"/>
                    <a:pt x="37600" y="46890"/>
                    <a:pt x="37935" y="46513"/>
                  </a:cubicBezTo>
                  <a:cubicBezTo>
                    <a:pt x="38123" y="46304"/>
                    <a:pt x="38395" y="46199"/>
                    <a:pt x="38500" y="45886"/>
                  </a:cubicBezTo>
                  <a:cubicBezTo>
                    <a:pt x="38563" y="45760"/>
                    <a:pt x="38646" y="45634"/>
                    <a:pt x="38458" y="45509"/>
                  </a:cubicBezTo>
                  <a:cubicBezTo>
                    <a:pt x="38144" y="45802"/>
                    <a:pt x="37768" y="45990"/>
                    <a:pt x="37307" y="45886"/>
                  </a:cubicBezTo>
                  <a:cubicBezTo>
                    <a:pt x="37098" y="45844"/>
                    <a:pt x="36931" y="45739"/>
                    <a:pt x="36889" y="45530"/>
                  </a:cubicBezTo>
                  <a:cubicBezTo>
                    <a:pt x="36826" y="45321"/>
                    <a:pt x="36931" y="45090"/>
                    <a:pt x="37224" y="45007"/>
                  </a:cubicBezTo>
                  <a:cubicBezTo>
                    <a:pt x="37726" y="44818"/>
                    <a:pt x="38165" y="44505"/>
                    <a:pt x="38584" y="44170"/>
                  </a:cubicBezTo>
                  <a:cubicBezTo>
                    <a:pt x="38584" y="44128"/>
                    <a:pt x="38584" y="44065"/>
                    <a:pt x="38605" y="44044"/>
                  </a:cubicBezTo>
                  <a:cubicBezTo>
                    <a:pt x="38605" y="44086"/>
                    <a:pt x="38584" y="44128"/>
                    <a:pt x="38584" y="44170"/>
                  </a:cubicBezTo>
                  <a:close/>
                  <a:moveTo>
                    <a:pt x="37391" y="16048"/>
                  </a:moveTo>
                  <a:cubicBezTo>
                    <a:pt x="37558" y="15902"/>
                    <a:pt x="37705" y="15776"/>
                    <a:pt x="37851" y="15630"/>
                  </a:cubicBezTo>
                  <a:cubicBezTo>
                    <a:pt x="38353" y="15191"/>
                    <a:pt x="38563" y="14647"/>
                    <a:pt x="38542" y="13956"/>
                  </a:cubicBezTo>
                  <a:cubicBezTo>
                    <a:pt x="38500" y="13349"/>
                    <a:pt x="38353" y="12826"/>
                    <a:pt x="38061" y="12345"/>
                  </a:cubicBezTo>
                  <a:cubicBezTo>
                    <a:pt x="37809" y="11864"/>
                    <a:pt x="37705" y="11403"/>
                    <a:pt x="37726" y="10880"/>
                  </a:cubicBezTo>
                  <a:cubicBezTo>
                    <a:pt x="37747" y="10357"/>
                    <a:pt x="37726" y="9855"/>
                    <a:pt x="37726" y="9332"/>
                  </a:cubicBezTo>
                  <a:cubicBezTo>
                    <a:pt x="37747" y="8683"/>
                    <a:pt x="37642" y="8056"/>
                    <a:pt x="37454" y="7407"/>
                  </a:cubicBezTo>
                  <a:cubicBezTo>
                    <a:pt x="37245" y="6528"/>
                    <a:pt x="36805" y="5900"/>
                    <a:pt x="36094" y="5377"/>
                  </a:cubicBezTo>
                  <a:cubicBezTo>
                    <a:pt x="35759" y="5126"/>
                    <a:pt x="35424" y="4854"/>
                    <a:pt x="35131" y="4540"/>
                  </a:cubicBezTo>
                  <a:cubicBezTo>
                    <a:pt x="34566" y="3913"/>
                    <a:pt x="33834" y="3536"/>
                    <a:pt x="33102" y="3159"/>
                  </a:cubicBezTo>
                  <a:cubicBezTo>
                    <a:pt x="32537" y="2908"/>
                    <a:pt x="31972" y="2804"/>
                    <a:pt x="31344" y="2825"/>
                  </a:cubicBezTo>
                  <a:cubicBezTo>
                    <a:pt x="30089" y="2867"/>
                    <a:pt x="29022" y="3327"/>
                    <a:pt x="28205" y="4289"/>
                  </a:cubicBezTo>
                  <a:cubicBezTo>
                    <a:pt x="28017" y="4499"/>
                    <a:pt x="27808" y="4708"/>
                    <a:pt x="27599" y="4896"/>
                  </a:cubicBezTo>
                  <a:cubicBezTo>
                    <a:pt x="27452" y="5001"/>
                    <a:pt x="27243" y="5064"/>
                    <a:pt x="27055" y="5064"/>
                  </a:cubicBezTo>
                  <a:cubicBezTo>
                    <a:pt x="26657" y="5105"/>
                    <a:pt x="26427" y="4792"/>
                    <a:pt x="26511" y="4394"/>
                  </a:cubicBezTo>
                  <a:cubicBezTo>
                    <a:pt x="26573" y="4059"/>
                    <a:pt x="26762" y="3766"/>
                    <a:pt x="27055" y="3557"/>
                  </a:cubicBezTo>
                  <a:cubicBezTo>
                    <a:pt x="27264" y="3390"/>
                    <a:pt x="27452" y="3243"/>
                    <a:pt x="27599" y="3139"/>
                  </a:cubicBezTo>
                  <a:cubicBezTo>
                    <a:pt x="27703" y="2385"/>
                    <a:pt x="27306" y="2071"/>
                    <a:pt x="26762" y="1820"/>
                  </a:cubicBezTo>
                  <a:cubicBezTo>
                    <a:pt x="26720" y="1799"/>
                    <a:pt x="26657" y="1799"/>
                    <a:pt x="26615" y="1779"/>
                  </a:cubicBezTo>
                  <a:cubicBezTo>
                    <a:pt x="26050" y="1548"/>
                    <a:pt x="25506" y="1297"/>
                    <a:pt x="24941" y="1130"/>
                  </a:cubicBezTo>
                  <a:cubicBezTo>
                    <a:pt x="24669" y="1025"/>
                    <a:pt x="24376" y="963"/>
                    <a:pt x="24104" y="963"/>
                  </a:cubicBezTo>
                  <a:cubicBezTo>
                    <a:pt x="23226" y="942"/>
                    <a:pt x="22389" y="942"/>
                    <a:pt x="21531" y="963"/>
                  </a:cubicBezTo>
                  <a:cubicBezTo>
                    <a:pt x="20610" y="983"/>
                    <a:pt x="19731" y="1151"/>
                    <a:pt x="18832" y="1402"/>
                  </a:cubicBezTo>
                  <a:cubicBezTo>
                    <a:pt x="17953" y="1695"/>
                    <a:pt x="17158" y="2134"/>
                    <a:pt x="16321" y="2511"/>
                  </a:cubicBezTo>
                  <a:cubicBezTo>
                    <a:pt x="15547" y="2846"/>
                    <a:pt x="14773" y="3264"/>
                    <a:pt x="14229" y="3955"/>
                  </a:cubicBezTo>
                  <a:cubicBezTo>
                    <a:pt x="14145" y="4059"/>
                    <a:pt x="14019" y="4164"/>
                    <a:pt x="13915" y="4227"/>
                  </a:cubicBezTo>
                  <a:cubicBezTo>
                    <a:pt x="13140" y="4687"/>
                    <a:pt x="12701" y="5461"/>
                    <a:pt x="12094" y="6152"/>
                  </a:cubicBezTo>
                  <a:cubicBezTo>
                    <a:pt x="12178" y="6382"/>
                    <a:pt x="12220" y="6591"/>
                    <a:pt x="12283" y="6800"/>
                  </a:cubicBezTo>
                  <a:cubicBezTo>
                    <a:pt x="12345" y="7051"/>
                    <a:pt x="12094" y="7302"/>
                    <a:pt x="11822" y="7240"/>
                  </a:cubicBezTo>
                  <a:cubicBezTo>
                    <a:pt x="11718" y="7219"/>
                    <a:pt x="11613" y="7135"/>
                    <a:pt x="11508" y="7114"/>
                  </a:cubicBezTo>
                  <a:cubicBezTo>
                    <a:pt x="10985" y="6989"/>
                    <a:pt x="10504" y="6800"/>
                    <a:pt x="9939" y="6800"/>
                  </a:cubicBezTo>
                  <a:cubicBezTo>
                    <a:pt x="9144" y="6800"/>
                    <a:pt x="8349" y="6821"/>
                    <a:pt x="7575" y="7030"/>
                  </a:cubicBezTo>
                  <a:cubicBezTo>
                    <a:pt x="7366" y="7093"/>
                    <a:pt x="7114" y="7135"/>
                    <a:pt x="6884" y="7114"/>
                  </a:cubicBezTo>
                  <a:cubicBezTo>
                    <a:pt x="6487" y="7093"/>
                    <a:pt x="6173" y="7261"/>
                    <a:pt x="5859" y="7512"/>
                  </a:cubicBezTo>
                  <a:cubicBezTo>
                    <a:pt x="5503" y="7784"/>
                    <a:pt x="5190" y="8139"/>
                    <a:pt x="4792" y="8349"/>
                  </a:cubicBezTo>
                  <a:cubicBezTo>
                    <a:pt x="4143" y="8704"/>
                    <a:pt x="3913" y="9353"/>
                    <a:pt x="3599" y="9939"/>
                  </a:cubicBezTo>
                  <a:cubicBezTo>
                    <a:pt x="3453" y="10169"/>
                    <a:pt x="3620" y="10441"/>
                    <a:pt x="3934" y="10504"/>
                  </a:cubicBezTo>
                  <a:cubicBezTo>
                    <a:pt x="4143" y="10566"/>
                    <a:pt x="4374" y="10608"/>
                    <a:pt x="4583" y="10692"/>
                  </a:cubicBezTo>
                  <a:cubicBezTo>
                    <a:pt x="5022" y="10880"/>
                    <a:pt x="5482" y="11069"/>
                    <a:pt x="6006" y="11027"/>
                  </a:cubicBezTo>
                  <a:cubicBezTo>
                    <a:pt x="6278" y="11006"/>
                    <a:pt x="6487" y="11173"/>
                    <a:pt x="6591" y="11424"/>
                  </a:cubicBezTo>
                  <a:cubicBezTo>
                    <a:pt x="6696" y="11696"/>
                    <a:pt x="6633" y="11968"/>
                    <a:pt x="6340" y="12178"/>
                  </a:cubicBezTo>
                  <a:cubicBezTo>
                    <a:pt x="6047" y="12387"/>
                    <a:pt x="5796" y="12575"/>
                    <a:pt x="5503" y="12763"/>
                  </a:cubicBezTo>
                  <a:cubicBezTo>
                    <a:pt x="4646" y="13307"/>
                    <a:pt x="3809" y="13935"/>
                    <a:pt x="3244" y="14793"/>
                  </a:cubicBezTo>
                  <a:cubicBezTo>
                    <a:pt x="3181" y="14939"/>
                    <a:pt x="3013" y="15065"/>
                    <a:pt x="2909" y="15191"/>
                  </a:cubicBezTo>
                  <a:cubicBezTo>
                    <a:pt x="2553" y="15630"/>
                    <a:pt x="2177" y="16048"/>
                    <a:pt x="1821" y="16509"/>
                  </a:cubicBezTo>
                  <a:cubicBezTo>
                    <a:pt x="1109" y="17346"/>
                    <a:pt x="942" y="18329"/>
                    <a:pt x="1047" y="19375"/>
                  </a:cubicBezTo>
                  <a:cubicBezTo>
                    <a:pt x="1653" y="19794"/>
                    <a:pt x="2281" y="20024"/>
                    <a:pt x="2993" y="19982"/>
                  </a:cubicBezTo>
                  <a:cubicBezTo>
                    <a:pt x="3306" y="19961"/>
                    <a:pt x="3620" y="19961"/>
                    <a:pt x="3934" y="20003"/>
                  </a:cubicBezTo>
                  <a:cubicBezTo>
                    <a:pt x="4478" y="20066"/>
                    <a:pt x="4666" y="20401"/>
                    <a:pt x="4457" y="20903"/>
                  </a:cubicBezTo>
                  <a:cubicBezTo>
                    <a:pt x="4374" y="21049"/>
                    <a:pt x="4290" y="21217"/>
                    <a:pt x="4227" y="21342"/>
                  </a:cubicBezTo>
                  <a:cubicBezTo>
                    <a:pt x="4018" y="21656"/>
                    <a:pt x="3829" y="21970"/>
                    <a:pt x="3620" y="22263"/>
                  </a:cubicBezTo>
                  <a:cubicBezTo>
                    <a:pt x="3411" y="22535"/>
                    <a:pt x="3306" y="22849"/>
                    <a:pt x="3223" y="23204"/>
                  </a:cubicBezTo>
                  <a:cubicBezTo>
                    <a:pt x="2909" y="24397"/>
                    <a:pt x="2804" y="25611"/>
                    <a:pt x="2804" y="26824"/>
                  </a:cubicBezTo>
                  <a:cubicBezTo>
                    <a:pt x="2825" y="27870"/>
                    <a:pt x="3285" y="28686"/>
                    <a:pt x="3913" y="29440"/>
                  </a:cubicBezTo>
                  <a:cubicBezTo>
                    <a:pt x="4039" y="29607"/>
                    <a:pt x="4227" y="29712"/>
                    <a:pt x="4478" y="29523"/>
                  </a:cubicBezTo>
                  <a:lnTo>
                    <a:pt x="4478" y="28268"/>
                  </a:lnTo>
                  <a:cubicBezTo>
                    <a:pt x="4499" y="27473"/>
                    <a:pt x="5210" y="26782"/>
                    <a:pt x="6026" y="26740"/>
                  </a:cubicBezTo>
                  <a:cubicBezTo>
                    <a:pt x="6382" y="26740"/>
                    <a:pt x="6759" y="26824"/>
                    <a:pt x="7114" y="26699"/>
                  </a:cubicBezTo>
                  <a:cubicBezTo>
                    <a:pt x="7156" y="25966"/>
                    <a:pt x="6905" y="25339"/>
                    <a:pt x="6654" y="24815"/>
                  </a:cubicBezTo>
                  <a:cubicBezTo>
                    <a:pt x="6759" y="24564"/>
                    <a:pt x="6842" y="24376"/>
                    <a:pt x="6884" y="24209"/>
                  </a:cubicBezTo>
                  <a:cubicBezTo>
                    <a:pt x="6947" y="24062"/>
                    <a:pt x="6947" y="23874"/>
                    <a:pt x="6989" y="23706"/>
                  </a:cubicBezTo>
                  <a:cubicBezTo>
                    <a:pt x="7010" y="23665"/>
                    <a:pt x="7114" y="23560"/>
                    <a:pt x="7198" y="23581"/>
                  </a:cubicBezTo>
                  <a:cubicBezTo>
                    <a:pt x="7303" y="23581"/>
                    <a:pt x="7428" y="23665"/>
                    <a:pt x="7491" y="23748"/>
                  </a:cubicBezTo>
                  <a:cubicBezTo>
                    <a:pt x="7575" y="23916"/>
                    <a:pt x="7596" y="24125"/>
                    <a:pt x="7617" y="24313"/>
                  </a:cubicBezTo>
                  <a:cubicBezTo>
                    <a:pt x="7679" y="24648"/>
                    <a:pt x="7617" y="25004"/>
                    <a:pt x="7847" y="25339"/>
                  </a:cubicBezTo>
                  <a:cubicBezTo>
                    <a:pt x="7951" y="25339"/>
                    <a:pt x="8098" y="25359"/>
                    <a:pt x="8203" y="25339"/>
                  </a:cubicBezTo>
                  <a:cubicBezTo>
                    <a:pt x="8558" y="25255"/>
                    <a:pt x="8935" y="25171"/>
                    <a:pt x="9270" y="25067"/>
                  </a:cubicBezTo>
                  <a:cubicBezTo>
                    <a:pt x="11780" y="24209"/>
                    <a:pt x="11780" y="24209"/>
                    <a:pt x="14061" y="22702"/>
                  </a:cubicBezTo>
                  <a:cubicBezTo>
                    <a:pt x="14229" y="22556"/>
                    <a:pt x="14438" y="22451"/>
                    <a:pt x="14626" y="22305"/>
                  </a:cubicBezTo>
                  <a:cubicBezTo>
                    <a:pt x="15212" y="21782"/>
                    <a:pt x="15798" y="21279"/>
                    <a:pt x="16279" y="20714"/>
                  </a:cubicBezTo>
                  <a:cubicBezTo>
                    <a:pt x="16928" y="19919"/>
                    <a:pt x="17472" y="19041"/>
                    <a:pt x="18037" y="18162"/>
                  </a:cubicBezTo>
                  <a:cubicBezTo>
                    <a:pt x="18476" y="17492"/>
                    <a:pt x="18706" y="16760"/>
                    <a:pt x="18706" y="15923"/>
                  </a:cubicBezTo>
                  <a:cubicBezTo>
                    <a:pt x="18706" y="14919"/>
                    <a:pt x="18811" y="13935"/>
                    <a:pt x="18874" y="12931"/>
                  </a:cubicBezTo>
                  <a:cubicBezTo>
                    <a:pt x="18874" y="12784"/>
                    <a:pt x="18915" y="12617"/>
                    <a:pt x="18978" y="12470"/>
                  </a:cubicBezTo>
                  <a:lnTo>
                    <a:pt x="19104" y="12470"/>
                  </a:lnTo>
                  <a:cubicBezTo>
                    <a:pt x="19146" y="12491"/>
                    <a:pt x="19208" y="12512"/>
                    <a:pt x="19229" y="12554"/>
                  </a:cubicBezTo>
                  <a:cubicBezTo>
                    <a:pt x="19334" y="12868"/>
                    <a:pt x="20024" y="14165"/>
                    <a:pt x="20171" y="14437"/>
                  </a:cubicBezTo>
                  <a:cubicBezTo>
                    <a:pt x="20757" y="15316"/>
                    <a:pt x="21656" y="15818"/>
                    <a:pt x="22556" y="16341"/>
                  </a:cubicBezTo>
                  <a:cubicBezTo>
                    <a:pt x="22912" y="16551"/>
                    <a:pt x="23330" y="16697"/>
                    <a:pt x="23728" y="16844"/>
                  </a:cubicBezTo>
                  <a:cubicBezTo>
                    <a:pt x="24209" y="16990"/>
                    <a:pt x="24669" y="17095"/>
                    <a:pt x="25151" y="17178"/>
                  </a:cubicBezTo>
                  <a:cubicBezTo>
                    <a:pt x="25946" y="17283"/>
                    <a:pt x="26783" y="17367"/>
                    <a:pt x="27599" y="17429"/>
                  </a:cubicBezTo>
                  <a:cubicBezTo>
                    <a:pt x="27724" y="17429"/>
                    <a:pt x="27871" y="17408"/>
                    <a:pt x="27996" y="17388"/>
                  </a:cubicBezTo>
                  <a:cubicBezTo>
                    <a:pt x="27703" y="16844"/>
                    <a:pt x="27452" y="16341"/>
                    <a:pt x="27201" y="15818"/>
                  </a:cubicBezTo>
                  <a:cubicBezTo>
                    <a:pt x="27076" y="15567"/>
                    <a:pt x="27285" y="15211"/>
                    <a:pt x="27599" y="15211"/>
                  </a:cubicBezTo>
                  <a:cubicBezTo>
                    <a:pt x="27766" y="15211"/>
                    <a:pt x="27975" y="15274"/>
                    <a:pt x="28080" y="15337"/>
                  </a:cubicBezTo>
                  <a:cubicBezTo>
                    <a:pt x="28624" y="15797"/>
                    <a:pt x="29084" y="16279"/>
                    <a:pt x="29273" y="16969"/>
                  </a:cubicBezTo>
                  <a:cubicBezTo>
                    <a:pt x="29398" y="17492"/>
                    <a:pt x="29775" y="17806"/>
                    <a:pt x="30193" y="18036"/>
                  </a:cubicBezTo>
                  <a:cubicBezTo>
                    <a:pt x="30695" y="18308"/>
                    <a:pt x="31239" y="18455"/>
                    <a:pt x="31783" y="18664"/>
                  </a:cubicBezTo>
                  <a:cubicBezTo>
                    <a:pt x="32390" y="18873"/>
                    <a:pt x="32913" y="18769"/>
                    <a:pt x="33374" y="18329"/>
                  </a:cubicBezTo>
                  <a:cubicBezTo>
                    <a:pt x="33583" y="18141"/>
                    <a:pt x="33792" y="17932"/>
                    <a:pt x="33939" y="17701"/>
                  </a:cubicBezTo>
                  <a:cubicBezTo>
                    <a:pt x="34148" y="17304"/>
                    <a:pt x="34462" y="17199"/>
                    <a:pt x="34838" y="17220"/>
                  </a:cubicBezTo>
                  <a:cubicBezTo>
                    <a:pt x="35152" y="17220"/>
                    <a:pt x="35466" y="17220"/>
                    <a:pt x="35759" y="17095"/>
                  </a:cubicBezTo>
                  <a:cubicBezTo>
                    <a:pt x="35968" y="17011"/>
                    <a:pt x="36094" y="16906"/>
                    <a:pt x="36156" y="16697"/>
                  </a:cubicBezTo>
                  <a:cubicBezTo>
                    <a:pt x="36240" y="16425"/>
                    <a:pt x="36198" y="16153"/>
                    <a:pt x="35989" y="15923"/>
                  </a:cubicBezTo>
                  <a:cubicBezTo>
                    <a:pt x="35215" y="14898"/>
                    <a:pt x="34399" y="13914"/>
                    <a:pt x="33353" y="13140"/>
                  </a:cubicBezTo>
                  <a:cubicBezTo>
                    <a:pt x="32641" y="12617"/>
                    <a:pt x="31909" y="12261"/>
                    <a:pt x="31030" y="12157"/>
                  </a:cubicBezTo>
                  <a:cubicBezTo>
                    <a:pt x="30695" y="12136"/>
                    <a:pt x="30528" y="11968"/>
                    <a:pt x="30591" y="11759"/>
                  </a:cubicBezTo>
                  <a:cubicBezTo>
                    <a:pt x="30612" y="11571"/>
                    <a:pt x="30758" y="11445"/>
                    <a:pt x="31030" y="11445"/>
                  </a:cubicBezTo>
                  <a:cubicBezTo>
                    <a:pt x="31260" y="11445"/>
                    <a:pt x="31491" y="11403"/>
                    <a:pt x="31700" y="11466"/>
                  </a:cubicBezTo>
                  <a:cubicBezTo>
                    <a:pt x="32265" y="11675"/>
                    <a:pt x="32851" y="11864"/>
                    <a:pt x="33353" y="12178"/>
                  </a:cubicBezTo>
                  <a:cubicBezTo>
                    <a:pt x="35089" y="13245"/>
                    <a:pt x="35215" y="13391"/>
                    <a:pt x="36512" y="15002"/>
                  </a:cubicBezTo>
                  <a:cubicBezTo>
                    <a:pt x="36700" y="15211"/>
                    <a:pt x="36889" y="15442"/>
                    <a:pt x="37077" y="15651"/>
                  </a:cubicBezTo>
                  <a:cubicBezTo>
                    <a:pt x="37119" y="15776"/>
                    <a:pt x="37245" y="15902"/>
                    <a:pt x="37391" y="16048"/>
                  </a:cubicBezTo>
                  <a:close/>
                  <a:moveTo>
                    <a:pt x="12429" y="48899"/>
                  </a:moveTo>
                  <a:cubicBezTo>
                    <a:pt x="12555" y="48836"/>
                    <a:pt x="12638" y="48773"/>
                    <a:pt x="12743" y="48731"/>
                  </a:cubicBezTo>
                  <a:cubicBezTo>
                    <a:pt x="13161" y="48459"/>
                    <a:pt x="13622" y="48522"/>
                    <a:pt x="14040" y="48626"/>
                  </a:cubicBezTo>
                  <a:cubicBezTo>
                    <a:pt x="14187" y="48647"/>
                    <a:pt x="14312" y="48836"/>
                    <a:pt x="14354" y="48982"/>
                  </a:cubicBezTo>
                  <a:cubicBezTo>
                    <a:pt x="14417" y="49171"/>
                    <a:pt x="14249" y="49296"/>
                    <a:pt x="14082" y="49380"/>
                  </a:cubicBezTo>
                  <a:cubicBezTo>
                    <a:pt x="13915" y="49422"/>
                    <a:pt x="13726" y="49422"/>
                    <a:pt x="13580" y="49463"/>
                  </a:cubicBezTo>
                  <a:cubicBezTo>
                    <a:pt x="13266" y="49505"/>
                    <a:pt x="12659" y="49798"/>
                    <a:pt x="12408" y="50049"/>
                  </a:cubicBezTo>
                  <a:cubicBezTo>
                    <a:pt x="12973" y="50238"/>
                    <a:pt x="13517" y="50447"/>
                    <a:pt x="14103" y="50614"/>
                  </a:cubicBezTo>
                  <a:cubicBezTo>
                    <a:pt x="14354" y="50677"/>
                    <a:pt x="14563" y="50823"/>
                    <a:pt x="14752" y="50991"/>
                  </a:cubicBezTo>
                  <a:cubicBezTo>
                    <a:pt x="14877" y="51137"/>
                    <a:pt x="14961" y="51263"/>
                    <a:pt x="14856" y="51451"/>
                  </a:cubicBezTo>
                  <a:cubicBezTo>
                    <a:pt x="14773" y="51598"/>
                    <a:pt x="14626" y="51681"/>
                    <a:pt x="14438" y="51681"/>
                  </a:cubicBezTo>
                  <a:cubicBezTo>
                    <a:pt x="14333" y="51681"/>
                    <a:pt x="14229" y="51619"/>
                    <a:pt x="14103" y="51598"/>
                  </a:cubicBezTo>
                  <a:cubicBezTo>
                    <a:pt x="13517" y="51409"/>
                    <a:pt x="12973" y="51242"/>
                    <a:pt x="12366" y="51054"/>
                  </a:cubicBezTo>
                  <a:cubicBezTo>
                    <a:pt x="12304" y="51577"/>
                    <a:pt x="12262" y="52037"/>
                    <a:pt x="12429" y="52518"/>
                  </a:cubicBezTo>
                  <a:cubicBezTo>
                    <a:pt x="12534" y="52811"/>
                    <a:pt x="12680" y="53146"/>
                    <a:pt x="12366" y="53481"/>
                  </a:cubicBezTo>
                  <a:cubicBezTo>
                    <a:pt x="12262" y="53585"/>
                    <a:pt x="12324" y="53857"/>
                    <a:pt x="12324" y="54067"/>
                  </a:cubicBezTo>
                  <a:cubicBezTo>
                    <a:pt x="12324" y="54213"/>
                    <a:pt x="12576" y="54339"/>
                    <a:pt x="12722" y="54297"/>
                  </a:cubicBezTo>
                  <a:cubicBezTo>
                    <a:pt x="12868" y="54234"/>
                    <a:pt x="13036" y="54108"/>
                    <a:pt x="13182" y="54088"/>
                  </a:cubicBezTo>
                  <a:cubicBezTo>
                    <a:pt x="14249" y="53878"/>
                    <a:pt x="15296" y="53648"/>
                    <a:pt x="16405" y="53690"/>
                  </a:cubicBezTo>
                  <a:cubicBezTo>
                    <a:pt x="17304" y="53732"/>
                    <a:pt x="18183" y="53711"/>
                    <a:pt x="19041" y="53690"/>
                  </a:cubicBezTo>
                  <a:cubicBezTo>
                    <a:pt x="19815" y="53669"/>
                    <a:pt x="20506" y="53774"/>
                    <a:pt x="21238" y="53962"/>
                  </a:cubicBezTo>
                  <a:cubicBezTo>
                    <a:pt x="21635" y="54046"/>
                    <a:pt x="22033" y="54192"/>
                    <a:pt x="22431" y="54192"/>
                  </a:cubicBezTo>
                  <a:cubicBezTo>
                    <a:pt x="23519" y="54150"/>
                    <a:pt x="24481" y="54506"/>
                    <a:pt x="25485" y="54925"/>
                  </a:cubicBezTo>
                  <a:cubicBezTo>
                    <a:pt x="25778" y="55050"/>
                    <a:pt x="26050" y="55176"/>
                    <a:pt x="26364" y="55217"/>
                  </a:cubicBezTo>
                  <a:cubicBezTo>
                    <a:pt x="26741" y="55259"/>
                    <a:pt x="26992" y="55364"/>
                    <a:pt x="27285" y="55573"/>
                  </a:cubicBezTo>
                  <a:cubicBezTo>
                    <a:pt x="27703" y="55908"/>
                    <a:pt x="28205" y="56075"/>
                    <a:pt x="28770" y="56075"/>
                  </a:cubicBezTo>
                  <a:cubicBezTo>
                    <a:pt x="28833" y="55238"/>
                    <a:pt x="29126" y="54527"/>
                    <a:pt x="29440" y="53836"/>
                  </a:cubicBezTo>
                  <a:cubicBezTo>
                    <a:pt x="29586" y="53502"/>
                    <a:pt x="29712" y="53167"/>
                    <a:pt x="29796" y="52790"/>
                  </a:cubicBezTo>
                  <a:cubicBezTo>
                    <a:pt x="30089" y="51409"/>
                    <a:pt x="30382" y="50007"/>
                    <a:pt x="30633" y="48606"/>
                  </a:cubicBezTo>
                  <a:cubicBezTo>
                    <a:pt x="30842" y="47559"/>
                    <a:pt x="30946" y="46513"/>
                    <a:pt x="30842" y="45467"/>
                  </a:cubicBezTo>
                  <a:lnTo>
                    <a:pt x="30842" y="45132"/>
                  </a:lnTo>
                  <a:cubicBezTo>
                    <a:pt x="30842" y="44693"/>
                    <a:pt x="30842" y="44212"/>
                    <a:pt x="31009" y="43772"/>
                  </a:cubicBezTo>
                  <a:cubicBezTo>
                    <a:pt x="31135" y="43437"/>
                    <a:pt x="31156" y="43040"/>
                    <a:pt x="31009" y="42642"/>
                  </a:cubicBezTo>
                  <a:cubicBezTo>
                    <a:pt x="30737" y="42517"/>
                    <a:pt x="30444" y="42391"/>
                    <a:pt x="30193" y="42224"/>
                  </a:cubicBezTo>
                  <a:cubicBezTo>
                    <a:pt x="29607" y="41910"/>
                    <a:pt x="29042" y="41596"/>
                    <a:pt x="28457" y="41324"/>
                  </a:cubicBezTo>
                  <a:cubicBezTo>
                    <a:pt x="28310" y="41240"/>
                    <a:pt x="28143" y="41220"/>
                    <a:pt x="27996" y="41157"/>
                  </a:cubicBezTo>
                  <a:cubicBezTo>
                    <a:pt x="27389" y="40968"/>
                    <a:pt x="26762" y="40864"/>
                    <a:pt x="26197" y="40634"/>
                  </a:cubicBezTo>
                  <a:cubicBezTo>
                    <a:pt x="25716" y="40445"/>
                    <a:pt x="25276" y="40383"/>
                    <a:pt x="24774" y="40383"/>
                  </a:cubicBezTo>
                  <a:cubicBezTo>
                    <a:pt x="23309" y="40341"/>
                    <a:pt x="21866" y="40320"/>
                    <a:pt x="20401" y="40278"/>
                  </a:cubicBezTo>
                  <a:cubicBezTo>
                    <a:pt x="19125" y="40236"/>
                    <a:pt x="17848" y="40194"/>
                    <a:pt x="16572" y="40132"/>
                  </a:cubicBezTo>
                  <a:cubicBezTo>
                    <a:pt x="16049" y="40111"/>
                    <a:pt x="15547" y="40173"/>
                    <a:pt x="15045" y="40320"/>
                  </a:cubicBezTo>
                  <a:cubicBezTo>
                    <a:pt x="14563" y="40445"/>
                    <a:pt x="14103" y="40508"/>
                    <a:pt x="13601" y="40550"/>
                  </a:cubicBezTo>
                  <a:cubicBezTo>
                    <a:pt x="13287" y="40592"/>
                    <a:pt x="12973" y="40655"/>
                    <a:pt x="12743" y="40906"/>
                  </a:cubicBezTo>
                  <a:cubicBezTo>
                    <a:pt x="12617" y="42098"/>
                    <a:pt x="12450" y="43312"/>
                    <a:pt x="12471" y="44525"/>
                  </a:cubicBezTo>
                  <a:cubicBezTo>
                    <a:pt x="12513" y="45927"/>
                    <a:pt x="12617" y="47329"/>
                    <a:pt x="12345" y="48710"/>
                  </a:cubicBezTo>
                  <a:cubicBezTo>
                    <a:pt x="12345" y="48752"/>
                    <a:pt x="12387" y="48773"/>
                    <a:pt x="12429" y="48899"/>
                  </a:cubicBezTo>
                  <a:close/>
                  <a:moveTo>
                    <a:pt x="26427" y="26573"/>
                  </a:moveTo>
                  <a:cubicBezTo>
                    <a:pt x="26427" y="26740"/>
                    <a:pt x="26406" y="26991"/>
                    <a:pt x="26406" y="27201"/>
                  </a:cubicBezTo>
                  <a:cubicBezTo>
                    <a:pt x="26343" y="28038"/>
                    <a:pt x="26197" y="28833"/>
                    <a:pt x="25799" y="29565"/>
                  </a:cubicBezTo>
                  <a:cubicBezTo>
                    <a:pt x="25360" y="30381"/>
                    <a:pt x="24795" y="31093"/>
                    <a:pt x="24042" y="31637"/>
                  </a:cubicBezTo>
                  <a:cubicBezTo>
                    <a:pt x="22556" y="32745"/>
                    <a:pt x="22556" y="32745"/>
                    <a:pt x="20861" y="33185"/>
                  </a:cubicBezTo>
                  <a:cubicBezTo>
                    <a:pt x="19815" y="33436"/>
                    <a:pt x="18811" y="33310"/>
                    <a:pt x="17848" y="32913"/>
                  </a:cubicBezTo>
                  <a:cubicBezTo>
                    <a:pt x="17242" y="32662"/>
                    <a:pt x="16635" y="32369"/>
                    <a:pt x="16091" y="32034"/>
                  </a:cubicBezTo>
                  <a:cubicBezTo>
                    <a:pt x="15547" y="31720"/>
                    <a:pt x="15003" y="31406"/>
                    <a:pt x="14647" y="30862"/>
                  </a:cubicBezTo>
                  <a:cubicBezTo>
                    <a:pt x="14124" y="30046"/>
                    <a:pt x="13643" y="29209"/>
                    <a:pt x="13182" y="28352"/>
                  </a:cubicBezTo>
                  <a:cubicBezTo>
                    <a:pt x="13015" y="27996"/>
                    <a:pt x="12973" y="27577"/>
                    <a:pt x="12868" y="27201"/>
                  </a:cubicBezTo>
                  <a:lnTo>
                    <a:pt x="12806" y="26887"/>
                  </a:lnTo>
                  <a:cubicBezTo>
                    <a:pt x="12304" y="26929"/>
                    <a:pt x="11780" y="26929"/>
                    <a:pt x="11341" y="27096"/>
                  </a:cubicBezTo>
                  <a:cubicBezTo>
                    <a:pt x="10839" y="27263"/>
                    <a:pt x="10337" y="27305"/>
                    <a:pt x="9814" y="27305"/>
                  </a:cubicBezTo>
                  <a:cubicBezTo>
                    <a:pt x="9311" y="27305"/>
                    <a:pt x="8851" y="27347"/>
                    <a:pt x="8454" y="27619"/>
                  </a:cubicBezTo>
                  <a:cubicBezTo>
                    <a:pt x="8265" y="28226"/>
                    <a:pt x="8412" y="28770"/>
                    <a:pt x="8642" y="29293"/>
                  </a:cubicBezTo>
                  <a:cubicBezTo>
                    <a:pt x="8935" y="29879"/>
                    <a:pt x="9186" y="30465"/>
                    <a:pt x="9458" y="31093"/>
                  </a:cubicBezTo>
                  <a:cubicBezTo>
                    <a:pt x="9625" y="31511"/>
                    <a:pt x="9876" y="31867"/>
                    <a:pt x="10211" y="32222"/>
                  </a:cubicBezTo>
                  <a:cubicBezTo>
                    <a:pt x="11299" y="33289"/>
                    <a:pt x="12408" y="34378"/>
                    <a:pt x="13475" y="35486"/>
                  </a:cubicBezTo>
                  <a:cubicBezTo>
                    <a:pt x="13810" y="35821"/>
                    <a:pt x="14166" y="36093"/>
                    <a:pt x="14605" y="36240"/>
                  </a:cubicBezTo>
                  <a:cubicBezTo>
                    <a:pt x="15024" y="36407"/>
                    <a:pt x="15442" y="36721"/>
                    <a:pt x="15861" y="36742"/>
                  </a:cubicBezTo>
                  <a:cubicBezTo>
                    <a:pt x="16300" y="36763"/>
                    <a:pt x="16802" y="36533"/>
                    <a:pt x="17242" y="36365"/>
                  </a:cubicBezTo>
                  <a:cubicBezTo>
                    <a:pt x="17827" y="36156"/>
                    <a:pt x="18392" y="36051"/>
                    <a:pt x="18999" y="36093"/>
                  </a:cubicBezTo>
                  <a:cubicBezTo>
                    <a:pt x="20359" y="36114"/>
                    <a:pt x="21740" y="36114"/>
                    <a:pt x="23100" y="36093"/>
                  </a:cubicBezTo>
                  <a:cubicBezTo>
                    <a:pt x="23728" y="36093"/>
                    <a:pt x="24272" y="36198"/>
                    <a:pt x="24837" y="36512"/>
                  </a:cubicBezTo>
                  <a:cubicBezTo>
                    <a:pt x="25109" y="36658"/>
                    <a:pt x="25423" y="36867"/>
                    <a:pt x="25799" y="36847"/>
                  </a:cubicBezTo>
                  <a:cubicBezTo>
                    <a:pt x="26113" y="36826"/>
                    <a:pt x="26427" y="36888"/>
                    <a:pt x="26678" y="37056"/>
                  </a:cubicBezTo>
                  <a:cubicBezTo>
                    <a:pt x="26992" y="37244"/>
                    <a:pt x="27348" y="37244"/>
                    <a:pt x="27682" y="37139"/>
                  </a:cubicBezTo>
                  <a:cubicBezTo>
                    <a:pt x="28038" y="37035"/>
                    <a:pt x="28394" y="36930"/>
                    <a:pt x="28729" y="36784"/>
                  </a:cubicBezTo>
                  <a:cubicBezTo>
                    <a:pt x="30068" y="36302"/>
                    <a:pt x="31344" y="35696"/>
                    <a:pt x="32579" y="34942"/>
                  </a:cubicBezTo>
                  <a:cubicBezTo>
                    <a:pt x="33646" y="34252"/>
                    <a:pt x="34587" y="33415"/>
                    <a:pt x="35466" y="32536"/>
                  </a:cubicBezTo>
                  <a:cubicBezTo>
                    <a:pt x="36449" y="31553"/>
                    <a:pt x="37224" y="30444"/>
                    <a:pt x="37914" y="29230"/>
                  </a:cubicBezTo>
                  <a:cubicBezTo>
                    <a:pt x="37956" y="29147"/>
                    <a:pt x="38061" y="29042"/>
                    <a:pt x="37914" y="28916"/>
                  </a:cubicBezTo>
                  <a:cubicBezTo>
                    <a:pt x="37809" y="28937"/>
                    <a:pt x="37663" y="28979"/>
                    <a:pt x="37537" y="29021"/>
                  </a:cubicBezTo>
                  <a:cubicBezTo>
                    <a:pt x="36826" y="29293"/>
                    <a:pt x="36177" y="29649"/>
                    <a:pt x="35445" y="29774"/>
                  </a:cubicBezTo>
                  <a:cubicBezTo>
                    <a:pt x="34734" y="29921"/>
                    <a:pt x="33959" y="29816"/>
                    <a:pt x="33227" y="29816"/>
                  </a:cubicBezTo>
                  <a:cubicBezTo>
                    <a:pt x="33102" y="29816"/>
                    <a:pt x="32934" y="29774"/>
                    <a:pt x="32809" y="29816"/>
                  </a:cubicBezTo>
                  <a:cubicBezTo>
                    <a:pt x="32327" y="29858"/>
                    <a:pt x="31993" y="29649"/>
                    <a:pt x="31679" y="29335"/>
                  </a:cubicBezTo>
                  <a:cubicBezTo>
                    <a:pt x="31156" y="28833"/>
                    <a:pt x="30821" y="28205"/>
                    <a:pt x="30402" y="27619"/>
                  </a:cubicBezTo>
                  <a:cubicBezTo>
                    <a:pt x="30193" y="27305"/>
                    <a:pt x="30068" y="26950"/>
                    <a:pt x="29984" y="26594"/>
                  </a:cubicBezTo>
                  <a:cubicBezTo>
                    <a:pt x="29921" y="26301"/>
                    <a:pt x="29921" y="25966"/>
                    <a:pt x="29712" y="25694"/>
                  </a:cubicBezTo>
                  <a:cubicBezTo>
                    <a:pt x="29273" y="25841"/>
                    <a:pt x="28854" y="25883"/>
                    <a:pt x="28498" y="26071"/>
                  </a:cubicBezTo>
                  <a:cubicBezTo>
                    <a:pt x="28080" y="26259"/>
                    <a:pt x="27661" y="26406"/>
                    <a:pt x="27180" y="26385"/>
                  </a:cubicBezTo>
                  <a:cubicBezTo>
                    <a:pt x="26887" y="26301"/>
                    <a:pt x="26636" y="26301"/>
                    <a:pt x="26427" y="26573"/>
                  </a:cubicBezTo>
                  <a:close/>
                  <a:moveTo>
                    <a:pt x="13915" y="25966"/>
                  </a:moveTo>
                  <a:cubicBezTo>
                    <a:pt x="14061" y="26238"/>
                    <a:pt x="14208" y="26468"/>
                    <a:pt x="13957" y="26761"/>
                  </a:cubicBezTo>
                  <a:cubicBezTo>
                    <a:pt x="13852" y="26887"/>
                    <a:pt x="13852" y="27138"/>
                    <a:pt x="13873" y="27326"/>
                  </a:cubicBezTo>
                  <a:cubicBezTo>
                    <a:pt x="13915" y="27619"/>
                    <a:pt x="13998" y="27870"/>
                    <a:pt x="14124" y="28142"/>
                  </a:cubicBezTo>
                  <a:cubicBezTo>
                    <a:pt x="14501" y="28791"/>
                    <a:pt x="14856" y="29419"/>
                    <a:pt x="15254" y="30046"/>
                  </a:cubicBezTo>
                  <a:cubicBezTo>
                    <a:pt x="15421" y="30318"/>
                    <a:pt x="15651" y="30528"/>
                    <a:pt x="15902" y="30737"/>
                  </a:cubicBezTo>
                  <a:cubicBezTo>
                    <a:pt x="16677" y="31365"/>
                    <a:pt x="17576" y="31720"/>
                    <a:pt x="18476" y="32118"/>
                  </a:cubicBezTo>
                  <a:cubicBezTo>
                    <a:pt x="19104" y="32369"/>
                    <a:pt x="19815" y="32432"/>
                    <a:pt x="20485" y="32306"/>
                  </a:cubicBezTo>
                  <a:cubicBezTo>
                    <a:pt x="21970" y="32013"/>
                    <a:pt x="21970" y="32013"/>
                    <a:pt x="23268" y="31072"/>
                  </a:cubicBezTo>
                  <a:cubicBezTo>
                    <a:pt x="23372" y="30988"/>
                    <a:pt x="23498" y="30904"/>
                    <a:pt x="23602" y="30800"/>
                  </a:cubicBezTo>
                  <a:cubicBezTo>
                    <a:pt x="25151" y="29523"/>
                    <a:pt x="25737" y="27912"/>
                    <a:pt x="25423" y="25945"/>
                  </a:cubicBezTo>
                  <a:cubicBezTo>
                    <a:pt x="25276" y="25046"/>
                    <a:pt x="24774" y="24313"/>
                    <a:pt x="24376" y="23518"/>
                  </a:cubicBezTo>
                  <a:cubicBezTo>
                    <a:pt x="24314" y="23351"/>
                    <a:pt x="24146" y="23246"/>
                    <a:pt x="24042" y="23142"/>
                  </a:cubicBezTo>
                  <a:cubicBezTo>
                    <a:pt x="23100" y="22326"/>
                    <a:pt x="21970" y="21970"/>
                    <a:pt x="20757" y="21949"/>
                  </a:cubicBezTo>
                  <a:cubicBezTo>
                    <a:pt x="20129" y="21949"/>
                    <a:pt x="19501" y="21970"/>
                    <a:pt x="18874" y="21907"/>
                  </a:cubicBezTo>
                  <a:cubicBezTo>
                    <a:pt x="18162" y="21865"/>
                    <a:pt x="17514" y="22012"/>
                    <a:pt x="16886" y="22326"/>
                  </a:cubicBezTo>
                  <a:cubicBezTo>
                    <a:pt x="16907" y="22639"/>
                    <a:pt x="16802" y="22911"/>
                    <a:pt x="16572" y="23100"/>
                  </a:cubicBezTo>
                  <a:cubicBezTo>
                    <a:pt x="16405" y="23225"/>
                    <a:pt x="16279" y="23372"/>
                    <a:pt x="16112" y="23476"/>
                  </a:cubicBezTo>
                  <a:cubicBezTo>
                    <a:pt x="15170" y="24083"/>
                    <a:pt x="14501" y="24920"/>
                    <a:pt x="13915" y="25966"/>
                  </a:cubicBezTo>
                  <a:close/>
                  <a:moveTo>
                    <a:pt x="13015" y="55343"/>
                  </a:moveTo>
                  <a:cubicBezTo>
                    <a:pt x="12283" y="55343"/>
                    <a:pt x="12178" y="55301"/>
                    <a:pt x="11760" y="55071"/>
                  </a:cubicBezTo>
                  <a:cubicBezTo>
                    <a:pt x="11488" y="54945"/>
                    <a:pt x="11383" y="54736"/>
                    <a:pt x="11362" y="54485"/>
                  </a:cubicBezTo>
                  <a:cubicBezTo>
                    <a:pt x="11341" y="54192"/>
                    <a:pt x="11341" y="53920"/>
                    <a:pt x="11299" y="53669"/>
                  </a:cubicBezTo>
                  <a:cubicBezTo>
                    <a:pt x="10546" y="53523"/>
                    <a:pt x="9395" y="53564"/>
                    <a:pt x="8726" y="53669"/>
                  </a:cubicBezTo>
                  <a:cubicBezTo>
                    <a:pt x="8684" y="53711"/>
                    <a:pt x="8663" y="53774"/>
                    <a:pt x="8663" y="53816"/>
                  </a:cubicBezTo>
                  <a:cubicBezTo>
                    <a:pt x="8767" y="54694"/>
                    <a:pt x="9060" y="55489"/>
                    <a:pt x="9374" y="56285"/>
                  </a:cubicBezTo>
                  <a:cubicBezTo>
                    <a:pt x="9416" y="56389"/>
                    <a:pt x="9479" y="56494"/>
                    <a:pt x="9542" y="56577"/>
                  </a:cubicBezTo>
                  <a:cubicBezTo>
                    <a:pt x="10148" y="57142"/>
                    <a:pt x="10713" y="57749"/>
                    <a:pt x="11362" y="58272"/>
                  </a:cubicBezTo>
                  <a:cubicBezTo>
                    <a:pt x="11927" y="58733"/>
                    <a:pt x="12555" y="59151"/>
                    <a:pt x="13203" y="59486"/>
                  </a:cubicBezTo>
                  <a:cubicBezTo>
                    <a:pt x="14019" y="59946"/>
                    <a:pt x="14856" y="60406"/>
                    <a:pt x="15861" y="60365"/>
                  </a:cubicBezTo>
                  <a:cubicBezTo>
                    <a:pt x="16007" y="60365"/>
                    <a:pt x="16195" y="60386"/>
                    <a:pt x="16342" y="60448"/>
                  </a:cubicBezTo>
                  <a:cubicBezTo>
                    <a:pt x="16739" y="60595"/>
                    <a:pt x="17137" y="60595"/>
                    <a:pt x="17534" y="60595"/>
                  </a:cubicBezTo>
                  <a:cubicBezTo>
                    <a:pt x="18141" y="60595"/>
                    <a:pt x="18727" y="60595"/>
                    <a:pt x="19334" y="60616"/>
                  </a:cubicBezTo>
                  <a:cubicBezTo>
                    <a:pt x="20401" y="60658"/>
                    <a:pt x="21322" y="60197"/>
                    <a:pt x="22221" y="59674"/>
                  </a:cubicBezTo>
                  <a:cubicBezTo>
                    <a:pt x="22640" y="59444"/>
                    <a:pt x="22870" y="59046"/>
                    <a:pt x="22849" y="58565"/>
                  </a:cubicBezTo>
                  <a:cubicBezTo>
                    <a:pt x="22807" y="58293"/>
                    <a:pt x="22849" y="58042"/>
                    <a:pt x="22849" y="57791"/>
                  </a:cubicBezTo>
                  <a:cubicBezTo>
                    <a:pt x="22849" y="57519"/>
                    <a:pt x="22870" y="57226"/>
                    <a:pt x="22870" y="56933"/>
                  </a:cubicBezTo>
                  <a:cubicBezTo>
                    <a:pt x="23226" y="56598"/>
                    <a:pt x="23226" y="56054"/>
                    <a:pt x="23602" y="55741"/>
                  </a:cubicBezTo>
                  <a:cubicBezTo>
                    <a:pt x="23707" y="55657"/>
                    <a:pt x="23749" y="55531"/>
                    <a:pt x="23853" y="55385"/>
                  </a:cubicBezTo>
                  <a:cubicBezTo>
                    <a:pt x="23519" y="55155"/>
                    <a:pt x="23205" y="55092"/>
                    <a:pt x="22870" y="55092"/>
                  </a:cubicBezTo>
                  <a:cubicBezTo>
                    <a:pt x="22263" y="55134"/>
                    <a:pt x="21656" y="55029"/>
                    <a:pt x="21091" y="54841"/>
                  </a:cubicBezTo>
                  <a:cubicBezTo>
                    <a:pt x="20401" y="54632"/>
                    <a:pt x="19690" y="54548"/>
                    <a:pt x="18978" y="54569"/>
                  </a:cubicBezTo>
                  <a:cubicBezTo>
                    <a:pt x="17744" y="54611"/>
                    <a:pt x="16509" y="54569"/>
                    <a:pt x="15275" y="54569"/>
                  </a:cubicBezTo>
                  <a:cubicBezTo>
                    <a:pt x="14919" y="54569"/>
                    <a:pt x="14542" y="54632"/>
                    <a:pt x="14187" y="54652"/>
                  </a:cubicBezTo>
                  <a:cubicBezTo>
                    <a:pt x="13664" y="54694"/>
                    <a:pt x="13203" y="54841"/>
                    <a:pt x="13015" y="55343"/>
                  </a:cubicBezTo>
                  <a:close/>
                  <a:moveTo>
                    <a:pt x="30967" y="24836"/>
                  </a:moveTo>
                  <a:cubicBezTo>
                    <a:pt x="30967" y="25234"/>
                    <a:pt x="30946" y="25652"/>
                    <a:pt x="30967" y="26050"/>
                  </a:cubicBezTo>
                  <a:cubicBezTo>
                    <a:pt x="31009" y="26343"/>
                    <a:pt x="31030" y="26615"/>
                    <a:pt x="31156" y="26866"/>
                  </a:cubicBezTo>
                  <a:cubicBezTo>
                    <a:pt x="31470" y="27389"/>
                    <a:pt x="31867" y="27912"/>
                    <a:pt x="32223" y="28393"/>
                  </a:cubicBezTo>
                  <a:cubicBezTo>
                    <a:pt x="32411" y="28644"/>
                    <a:pt x="32641" y="28749"/>
                    <a:pt x="32955" y="28749"/>
                  </a:cubicBezTo>
                  <a:cubicBezTo>
                    <a:pt x="35236" y="28812"/>
                    <a:pt x="35236" y="28791"/>
                    <a:pt x="37349" y="27933"/>
                  </a:cubicBezTo>
                  <a:cubicBezTo>
                    <a:pt x="37851" y="27724"/>
                    <a:pt x="38249" y="27410"/>
                    <a:pt x="38646" y="27096"/>
                  </a:cubicBezTo>
                  <a:cubicBezTo>
                    <a:pt x="39002" y="26782"/>
                    <a:pt x="39211" y="26385"/>
                    <a:pt x="39211" y="25883"/>
                  </a:cubicBezTo>
                  <a:cubicBezTo>
                    <a:pt x="39211" y="25506"/>
                    <a:pt x="39232" y="25087"/>
                    <a:pt x="39190" y="24690"/>
                  </a:cubicBezTo>
                  <a:cubicBezTo>
                    <a:pt x="39107" y="23874"/>
                    <a:pt x="39002" y="23037"/>
                    <a:pt x="38877" y="22221"/>
                  </a:cubicBezTo>
                  <a:cubicBezTo>
                    <a:pt x="38667" y="20840"/>
                    <a:pt x="38186" y="19522"/>
                    <a:pt x="37558" y="18245"/>
                  </a:cubicBezTo>
                  <a:cubicBezTo>
                    <a:pt x="37391" y="17890"/>
                    <a:pt x="37119" y="17785"/>
                    <a:pt x="36721" y="17911"/>
                  </a:cubicBezTo>
                  <a:cubicBezTo>
                    <a:pt x="36491" y="17994"/>
                    <a:pt x="36261" y="18141"/>
                    <a:pt x="35989" y="18120"/>
                  </a:cubicBezTo>
                  <a:cubicBezTo>
                    <a:pt x="35340" y="18099"/>
                    <a:pt x="34817" y="18392"/>
                    <a:pt x="34357" y="18748"/>
                  </a:cubicBezTo>
                  <a:cubicBezTo>
                    <a:pt x="33332" y="19543"/>
                    <a:pt x="32369" y="20380"/>
                    <a:pt x="31867" y="21635"/>
                  </a:cubicBezTo>
                  <a:cubicBezTo>
                    <a:pt x="31804" y="21782"/>
                    <a:pt x="31742" y="21949"/>
                    <a:pt x="31637" y="22095"/>
                  </a:cubicBezTo>
                  <a:cubicBezTo>
                    <a:pt x="31135" y="22911"/>
                    <a:pt x="30842" y="23832"/>
                    <a:pt x="30967" y="24836"/>
                  </a:cubicBezTo>
                  <a:close/>
                  <a:moveTo>
                    <a:pt x="16928" y="21551"/>
                  </a:moveTo>
                  <a:cubicBezTo>
                    <a:pt x="17137" y="21530"/>
                    <a:pt x="17242" y="21530"/>
                    <a:pt x="17325" y="21468"/>
                  </a:cubicBezTo>
                  <a:cubicBezTo>
                    <a:pt x="17765" y="21196"/>
                    <a:pt x="18246" y="21175"/>
                    <a:pt x="18727" y="21175"/>
                  </a:cubicBezTo>
                  <a:cubicBezTo>
                    <a:pt x="19355" y="21175"/>
                    <a:pt x="19983" y="21175"/>
                    <a:pt x="20610" y="21154"/>
                  </a:cubicBezTo>
                  <a:cubicBezTo>
                    <a:pt x="22117" y="21112"/>
                    <a:pt x="23414" y="21551"/>
                    <a:pt x="24565" y="22493"/>
                  </a:cubicBezTo>
                  <a:cubicBezTo>
                    <a:pt x="24837" y="22702"/>
                    <a:pt x="25067" y="22932"/>
                    <a:pt x="25213" y="23267"/>
                  </a:cubicBezTo>
                  <a:cubicBezTo>
                    <a:pt x="25590" y="24041"/>
                    <a:pt x="25988" y="24795"/>
                    <a:pt x="26343" y="25548"/>
                  </a:cubicBezTo>
                  <a:cubicBezTo>
                    <a:pt x="26678" y="25527"/>
                    <a:pt x="27034" y="25527"/>
                    <a:pt x="27369" y="25464"/>
                  </a:cubicBezTo>
                  <a:cubicBezTo>
                    <a:pt x="27557" y="25443"/>
                    <a:pt x="27766" y="25422"/>
                    <a:pt x="27933" y="25339"/>
                  </a:cubicBezTo>
                  <a:cubicBezTo>
                    <a:pt x="28624" y="25004"/>
                    <a:pt x="29294" y="24711"/>
                    <a:pt x="30130" y="24941"/>
                  </a:cubicBezTo>
                  <a:cubicBezTo>
                    <a:pt x="30130" y="24627"/>
                    <a:pt x="30193" y="24376"/>
                    <a:pt x="30172" y="24104"/>
                  </a:cubicBezTo>
                  <a:cubicBezTo>
                    <a:pt x="30110" y="23476"/>
                    <a:pt x="30298" y="22932"/>
                    <a:pt x="30591" y="22388"/>
                  </a:cubicBezTo>
                  <a:cubicBezTo>
                    <a:pt x="31030" y="21551"/>
                    <a:pt x="31449" y="20652"/>
                    <a:pt x="31888" y="19794"/>
                  </a:cubicBezTo>
                  <a:cubicBezTo>
                    <a:pt x="30863" y="19292"/>
                    <a:pt x="29754" y="19145"/>
                    <a:pt x="28980" y="18329"/>
                  </a:cubicBezTo>
                  <a:cubicBezTo>
                    <a:pt x="28561" y="18350"/>
                    <a:pt x="28226" y="18413"/>
                    <a:pt x="27892" y="18413"/>
                  </a:cubicBezTo>
                  <a:cubicBezTo>
                    <a:pt x="26741" y="18434"/>
                    <a:pt x="25611" y="18245"/>
                    <a:pt x="24523" y="17994"/>
                  </a:cubicBezTo>
                  <a:cubicBezTo>
                    <a:pt x="23644" y="17785"/>
                    <a:pt x="22786" y="17597"/>
                    <a:pt x="22033" y="17095"/>
                  </a:cubicBezTo>
                  <a:cubicBezTo>
                    <a:pt x="21510" y="16760"/>
                    <a:pt x="21008" y="16404"/>
                    <a:pt x="20485" y="16028"/>
                  </a:cubicBezTo>
                  <a:cubicBezTo>
                    <a:pt x="20171" y="15818"/>
                    <a:pt x="19920" y="15567"/>
                    <a:pt x="19731" y="15211"/>
                  </a:cubicBezTo>
                  <a:cubicBezTo>
                    <a:pt x="19669" y="15107"/>
                    <a:pt x="19606" y="14960"/>
                    <a:pt x="19397" y="15044"/>
                  </a:cubicBezTo>
                  <a:lnTo>
                    <a:pt x="19397" y="16572"/>
                  </a:lnTo>
                  <a:cubicBezTo>
                    <a:pt x="19397" y="16823"/>
                    <a:pt x="19397" y="17053"/>
                    <a:pt x="19313" y="17262"/>
                  </a:cubicBezTo>
                  <a:cubicBezTo>
                    <a:pt x="19104" y="17869"/>
                    <a:pt x="18894" y="18434"/>
                    <a:pt x="18518" y="18957"/>
                  </a:cubicBezTo>
                  <a:cubicBezTo>
                    <a:pt x="18058" y="19647"/>
                    <a:pt x="17597" y="20338"/>
                    <a:pt x="17158" y="21049"/>
                  </a:cubicBezTo>
                  <a:cubicBezTo>
                    <a:pt x="17095" y="21154"/>
                    <a:pt x="17032" y="21321"/>
                    <a:pt x="16928" y="21551"/>
                  </a:cubicBezTo>
                  <a:close/>
                  <a:moveTo>
                    <a:pt x="7931" y="47852"/>
                  </a:moveTo>
                  <a:cubicBezTo>
                    <a:pt x="8684" y="48417"/>
                    <a:pt x="9500" y="48731"/>
                    <a:pt x="10337" y="48982"/>
                  </a:cubicBezTo>
                  <a:cubicBezTo>
                    <a:pt x="10651" y="49087"/>
                    <a:pt x="10964" y="49087"/>
                    <a:pt x="11278" y="48961"/>
                  </a:cubicBezTo>
                  <a:cubicBezTo>
                    <a:pt x="11488" y="48375"/>
                    <a:pt x="11613" y="47790"/>
                    <a:pt x="11613" y="47120"/>
                  </a:cubicBezTo>
                  <a:cubicBezTo>
                    <a:pt x="11613" y="46032"/>
                    <a:pt x="11613" y="44902"/>
                    <a:pt x="11634" y="43772"/>
                  </a:cubicBezTo>
                  <a:cubicBezTo>
                    <a:pt x="11634" y="43249"/>
                    <a:pt x="11718" y="42768"/>
                    <a:pt x="11780" y="42266"/>
                  </a:cubicBezTo>
                  <a:cubicBezTo>
                    <a:pt x="11801" y="41826"/>
                    <a:pt x="11990" y="41366"/>
                    <a:pt x="11906" y="40948"/>
                  </a:cubicBezTo>
                  <a:cubicBezTo>
                    <a:pt x="11822" y="40906"/>
                    <a:pt x="11780" y="40864"/>
                    <a:pt x="11718" y="40843"/>
                  </a:cubicBezTo>
                  <a:cubicBezTo>
                    <a:pt x="11069" y="40592"/>
                    <a:pt x="10944" y="40027"/>
                    <a:pt x="11383" y="39504"/>
                  </a:cubicBezTo>
                  <a:cubicBezTo>
                    <a:pt x="11425" y="39462"/>
                    <a:pt x="11488" y="39378"/>
                    <a:pt x="11571" y="39336"/>
                  </a:cubicBezTo>
                  <a:cubicBezTo>
                    <a:pt x="12220" y="38939"/>
                    <a:pt x="12722" y="38311"/>
                    <a:pt x="13454" y="37997"/>
                  </a:cubicBezTo>
                  <a:cubicBezTo>
                    <a:pt x="13768" y="37872"/>
                    <a:pt x="14040" y="37704"/>
                    <a:pt x="14291" y="37391"/>
                  </a:cubicBezTo>
                  <a:cubicBezTo>
                    <a:pt x="13726" y="37056"/>
                    <a:pt x="13266" y="36742"/>
                    <a:pt x="12722" y="36428"/>
                  </a:cubicBezTo>
                  <a:cubicBezTo>
                    <a:pt x="12262" y="36616"/>
                    <a:pt x="11843" y="36847"/>
                    <a:pt x="11613" y="37370"/>
                  </a:cubicBezTo>
                  <a:cubicBezTo>
                    <a:pt x="11529" y="37579"/>
                    <a:pt x="11320" y="37704"/>
                    <a:pt x="11174" y="37893"/>
                  </a:cubicBezTo>
                  <a:cubicBezTo>
                    <a:pt x="11048" y="38060"/>
                    <a:pt x="10902" y="38207"/>
                    <a:pt x="10839" y="38374"/>
                  </a:cubicBezTo>
                  <a:cubicBezTo>
                    <a:pt x="10525" y="39106"/>
                    <a:pt x="10148" y="39797"/>
                    <a:pt x="10002" y="40592"/>
                  </a:cubicBezTo>
                  <a:cubicBezTo>
                    <a:pt x="9939" y="40906"/>
                    <a:pt x="9814" y="41199"/>
                    <a:pt x="9709" y="41471"/>
                  </a:cubicBezTo>
                  <a:cubicBezTo>
                    <a:pt x="9479" y="42287"/>
                    <a:pt x="9207" y="43103"/>
                    <a:pt x="8977" y="43940"/>
                  </a:cubicBezTo>
                  <a:cubicBezTo>
                    <a:pt x="8684" y="45007"/>
                    <a:pt x="8391" y="46074"/>
                    <a:pt x="8140" y="47162"/>
                  </a:cubicBezTo>
                  <a:cubicBezTo>
                    <a:pt x="8035" y="47413"/>
                    <a:pt x="8014" y="47622"/>
                    <a:pt x="7931" y="47852"/>
                  </a:cubicBezTo>
                  <a:close/>
                  <a:moveTo>
                    <a:pt x="38270" y="60406"/>
                  </a:moveTo>
                  <a:cubicBezTo>
                    <a:pt x="38918" y="60386"/>
                    <a:pt x="39483" y="60281"/>
                    <a:pt x="39902" y="59758"/>
                  </a:cubicBezTo>
                  <a:cubicBezTo>
                    <a:pt x="40153" y="59444"/>
                    <a:pt x="40488" y="59151"/>
                    <a:pt x="40781" y="58837"/>
                  </a:cubicBezTo>
                  <a:cubicBezTo>
                    <a:pt x="41074" y="58586"/>
                    <a:pt x="41220" y="58272"/>
                    <a:pt x="41366" y="57938"/>
                  </a:cubicBezTo>
                  <a:cubicBezTo>
                    <a:pt x="41743" y="56912"/>
                    <a:pt x="41659" y="55866"/>
                    <a:pt x="41429" y="54841"/>
                  </a:cubicBezTo>
                  <a:cubicBezTo>
                    <a:pt x="41325" y="54443"/>
                    <a:pt x="40906" y="54213"/>
                    <a:pt x="40571" y="54443"/>
                  </a:cubicBezTo>
                  <a:cubicBezTo>
                    <a:pt x="40153" y="54715"/>
                    <a:pt x="39672" y="54925"/>
                    <a:pt x="39504" y="55469"/>
                  </a:cubicBezTo>
                  <a:cubicBezTo>
                    <a:pt x="39316" y="56013"/>
                    <a:pt x="39065" y="56577"/>
                    <a:pt x="38751" y="57101"/>
                  </a:cubicBezTo>
                  <a:cubicBezTo>
                    <a:pt x="38144" y="58147"/>
                    <a:pt x="38228" y="59235"/>
                    <a:pt x="38270" y="60406"/>
                  </a:cubicBezTo>
                  <a:close/>
                  <a:moveTo>
                    <a:pt x="25716" y="64738"/>
                  </a:moveTo>
                  <a:cubicBezTo>
                    <a:pt x="25946" y="64800"/>
                    <a:pt x="26155" y="64905"/>
                    <a:pt x="26364" y="64968"/>
                  </a:cubicBezTo>
                  <a:cubicBezTo>
                    <a:pt x="26511" y="64989"/>
                    <a:pt x="26657" y="65010"/>
                    <a:pt x="26783" y="64989"/>
                  </a:cubicBezTo>
                  <a:cubicBezTo>
                    <a:pt x="27410" y="64738"/>
                    <a:pt x="27996" y="64382"/>
                    <a:pt x="28185" y="63712"/>
                  </a:cubicBezTo>
                  <a:cubicBezTo>
                    <a:pt x="28310" y="63210"/>
                    <a:pt x="28603" y="62855"/>
                    <a:pt x="28875" y="62478"/>
                  </a:cubicBezTo>
                  <a:cubicBezTo>
                    <a:pt x="29147" y="62143"/>
                    <a:pt x="29377" y="61808"/>
                    <a:pt x="29607" y="61432"/>
                  </a:cubicBezTo>
                  <a:cubicBezTo>
                    <a:pt x="29921" y="60971"/>
                    <a:pt x="29963" y="60490"/>
                    <a:pt x="29503" y="60051"/>
                  </a:cubicBezTo>
                  <a:cubicBezTo>
                    <a:pt x="28938" y="59883"/>
                    <a:pt x="28436" y="59967"/>
                    <a:pt x="27975" y="60302"/>
                  </a:cubicBezTo>
                  <a:lnTo>
                    <a:pt x="27661" y="60469"/>
                  </a:lnTo>
                  <a:cubicBezTo>
                    <a:pt x="27138" y="60679"/>
                    <a:pt x="26783" y="61097"/>
                    <a:pt x="26553" y="61599"/>
                  </a:cubicBezTo>
                  <a:cubicBezTo>
                    <a:pt x="26322" y="62080"/>
                    <a:pt x="26050" y="62562"/>
                    <a:pt x="25820" y="63022"/>
                  </a:cubicBezTo>
                  <a:cubicBezTo>
                    <a:pt x="25737" y="63189"/>
                    <a:pt x="25632" y="63336"/>
                    <a:pt x="25632" y="63503"/>
                  </a:cubicBezTo>
                  <a:cubicBezTo>
                    <a:pt x="25632" y="63901"/>
                    <a:pt x="25611" y="64319"/>
                    <a:pt x="25716" y="64738"/>
                  </a:cubicBezTo>
                  <a:close/>
                  <a:moveTo>
                    <a:pt x="9102" y="31846"/>
                  </a:moveTo>
                  <a:cubicBezTo>
                    <a:pt x="8244" y="30569"/>
                    <a:pt x="8014" y="29021"/>
                    <a:pt x="7366" y="27745"/>
                  </a:cubicBezTo>
                  <a:cubicBezTo>
                    <a:pt x="7114" y="27724"/>
                    <a:pt x="6905" y="27724"/>
                    <a:pt x="6759" y="27661"/>
                  </a:cubicBezTo>
                  <a:cubicBezTo>
                    <a:pt x="5859" y="27410"/>
                    <a:pt x="5378" y="27745"/>
                    <a:pt x="5336" y="28644"/>
                  </a:cubicBezTo>
                  <a:lnTo>
                    <a:pt x="5336" y="29837"/>
                  </a:lnTo>
                  <a:cubicBezTo>
                    <a:pt x="5336" y="30423"/>
                    <a:pt x="5503" y="30904"/>
                    <a:pt x="6068" y="31155"/>
                  </a:cubicBezTo>
                  <a:cubicBezTo>
                    <a:pt x="6173" y="31197"/>
                    <a:pt x="6257" y="31281"/>
                    <a:pt x="6340" y="31365"/>
                  </a:cubicBezTo>
                  <a:cubicBezTo>
                    <a:pt x="6487" y="31511"/>
                    <a:pt x="6738" y="31574"/>
                    <a:pt x="6926" y="31637"/>
                  </a:cubicBezTo>
                  <a:cubicBezTo>
                    <a:pt x="7617" y="31929"/>
                    <a:pt x="8328" y="31825"/>
                    <a:pt x="9102" y="31846"/>
                  </a:cubicBezTo>
                  <a:close/>
                  <a:moveTo>
                    <a:pt x="32683" y="55782"/>
                  </a:moveTo>
                  <a:cubicBezTo>
                    <a:pt x="33143" y="55741"/>
                    <a:pt x="33646" y="55741"/>
                    <a:pt x="34085" y="55636"/>
                  </a:cubicBezTo>
                  <a:cubicBezTo>
                    <a:pt x="34399" y="55552"/>
                    <a:pt x="34692" y="55469"/>
                    <a:pt x="35006" y="55469"/>
                  </a:cubicBezTo>
                  <a:cubicBezTo>
                    <a:pt x="35822" y="55489"/>
                    <a:pt x="35822" y="55280"/>
                    <a:pt x="35780" y="54527"/>
                  </a:cubicBezTo>
                  <a:cubicBezTo>
                    <a:pt x="35780" y="54401"/>
                    <a:pt x="35675" y="54255"/>
                    <a:pt x="35654" y="54129"/>
                  </a:cubicBezTo>
                  <a:cubicBezTo>
                    <a:pt x="35529" y="53585"/>
                    <a:pt x="35424" y="53041"/>
                    <a:pt x="35299" y="52476"/>
                  </a:cubicBezTo>
                  <a:cubicBezTo>
                    <a:pt x="35257" y="52393"/>
                    <a:pt x="35215" y="52309"/>
                    <a:pt x="35152" y="52142"/>
                  </a:cubicBezTo>
                  <a:cubicBezTo>
                    <a:pt x="33834" y="52748"/>
                    <a:pt x="32725" y="53585"/>
                    <a:pt x="31679" y="54548"/>
                  </a:cubicBezTo>
                  <a:cubicBezTo>
                    <a:pt x="31993" y="54945"/>
                    <a:pt x="32286" y="55322"/>
                    <a:pt x="32683" y="55782"/>
                  </a:cubicBezTo>
                  <a:close/>
                  <a:moveTo>
                    <a:pt x="8035" y="49087"/>
                  </a:moveTo>
                  <a:cubicBezTo>
                    <a:pt x="7784" y="49317"/>
                    <a:pt x="7700" y="49589"/>
                    <a:pt x="7700" y="49903"/>
                  </a:cubicBezTo>
                  <a:lnTo>
                    <a:pt x="7700" y="51974"/>
                  </a:lnTo>
                  <a:cubicBezTo>
                    <a:pt x="7700" y="52079"/>
                    <a:pt x="7742" y="52184"/>
                    <a:pt x="7784" y="52246"/>
                  </a:cubicBezTo>
                  <a:cubicBezTo>
                    <a:pt x="8872" y="52832"/>
                    <a:pt x="10002" y="52707"/>
                    <a:pt x="11153" y="52644"/>
                  </a:cubicBezTo>
                  <a:cubicBezTo>
                    <a:pt x="11090" y="52518"/>
                    <a:pt x="11090" y="52414"/>
                    <a:pt x="11048" y="52351"/>
                  </a:cubicBezTo>
                  <a:cubicBezTo>
                    <a:pt x="10672" y="52016"/>
                    <a:pt x="10630" y="51577"/>
                    <a:pt x="10630" y="51095"/>
                  </a:cubicBezTo>
                  <a:cubicBezTo>
                    <a:pt x="10651" y="50740"/>
                    <a:pt x="10713" y="50363"/>
                    <a:pt x="10546" y="50007"/>
                  </a:cubicBezTo>
                  <a:cubicBezTo>
                    <a:pt x="9667" y="49882"/>
                    <a:pt x="8851" y="49422"/>
                    <a:pt x="8035" y="49087"/>
                  </a:cubicBezTo>
                  <a:close/>
                  <a:moveTo>
                    <a:pt x="8977" y="40592"/>
                  </a:moveTo>
                  <a:cubicBezTo>
                    <a:pt x="8475" y="40948"/>
                    <a:pt x="7993" y="41324"/>
                    <a:pt x="7638" y="41868"/>
                  </a:cubicBezTo>
                  <a:cubicBezTo>
                    <a:pt x="7282" y="42433"/>
                    <a:pt x="6947" y="43040"/>
                    <a:pt x="6550" y="43605"/>
                  </a:cubicBezTo>
                  <a:cubicBezTo>
                    <a:pt x="6152" y="44149"/>
                    <a:pt x="6068" y="44797"/>
                    <a:pt x="5922" y="45425"/>
                  </a:cubicBezTo>
                  <a:cubicBezTo>
                    <a:pt x="5796" y="45948"/>
                    <a:pt x="5943" y="46450"/>
                    <a:pt x="6487" y="46702"/>
                  </a:cubicBezTo>
                  <a:cubicBezTo>
                    <a:pt x="6696" y="46806"/>
                    <a:pt x="6905" y="46974"/>
                    <a:pt x="7177" y="47120"/>
                  </a:cubicBezTo>
                  <a:cubicBezTo>
                    <a:pt x="7784" y="44902"/>
                    <a:pt x="8370" y="42768"/>
                    <a:pt x="8977" y="40592"/>
                  </a:cubicBezTo>
                  <a:close/>
                  <a:moveTo>
                    <a:pt x="41262" y="33164"/>
                  </a:moveTo>
                  <a:cubicBezTo>
                    <a:pt x="40802" y="33164"/>
                    <a:pt x="40446" y="33185"/>
                    <a:pt x="40069" y="33164"/>
                  </a:cubicBezTo>
                  <a:cubicBezTo>
                    <a:pt x="39316" y="33101"/>
                    <a:pt x="38605" y="33185"/>
                    <a:pt x="37956" y="33603"/>
                  </a:cubicBezTo>
                  <a:cubicBezTo>
                    <a:pt x="37747" y="33729"/>
                    <a:pt x="37454" y="33771"/>
                    <a:pt x="37245" y="33875"/>
                  </a:cubicBezTo>
                  <a:cubicBezTo>
                    <a:pt x="36972" y="34001"/>
                    <a:pt x="36680" y="34147"/>
                    <a:pt x="36470" y="34357"/>
                  </a:cubicBezTo>
                  <a:cubicBezTo>
                    <a:pt x="35884" y="34880"/>
                    <a:pt x="35361" y="35445"/>
                    <a:pt x="34838" y="35989"/>
                  </a:cubicBezTo>
                  <a:cubicBezTo>
                    <a:pt x="34420" y="36407"/>
                    <a:pt x="34064" y="37077"/>
                    <a:pt x="33876" y="37663"/>
                  </a:cubicBezTo>
                  <a:cubicBezTo>
                    <a:pt x="34315" y="37202"/>
                    <a:pt x="34671" y="36847"/>
                    <a:pt x="35027" y="36512"/>
                  </a:cubicBezTo>
                  <a:cubicBezTo>
                    <a:pt x="35257" y="36282"/>
                    <a:pt x="35529" y="36030"/>
                    <a:pt x="35822" y="35884"/>
                  </a:cubicBezTo>
                  <a:cubicBezTo>
                    <a:pt x="36700" y="35382"/>
                    <a:pt x="37621" y="34922"/>
                    <a:pt x="38500" y="34440"/>
                  </a:cubicBezTo>
                  <a:cubicBezTo>
                    <a:pt x="38709" y="34336"/>
                    <a:pt x="38918" y="34273"/>
                    <a:pt x="39169" y="34210"/>
                  </a:cubicBezTo>
                  <a:cubicBezTo>
                    <a:pt x="39400" y="34126"/>
                    <a:pt x="39651" y="34085"/>
                    <a:pt x="39902" y="33980"/>
                  </a:cubicBezTo>
                  <a:cubicBezTo>
                    <a:pt x="40446" y="33666"/>
                    <a:pt x="40969" y="33666"/>
                    <a:pt x="41534" y="33875"/>
                  </a:cubicBezTo>
                  <a:cubicBezTo>
                    <a:pt x="41576" y="33875"/>
                    <a:pt x="41618" y="33813"/>
                    <a:pt x="41680" y="33771"/>
                  </a:cubicBezTo>
                  <a:cubicBezTo>
                    <a:pt x="41513" y="33603"/>
                    <a:pt x="41408" y="33394"/>
                    <a:pt x="41262" y="33164"/>
                  </a:cubicBezTo>
                  <a:close/>
                  <a:moveTo>
                    <a:pt x="38793" y="18245"/>
                  </a:moveTo>
                  <a:cubicBezTo>
                    <a:pt x="39128" y="19333"/>
                    <a:pt x="39504" y="20317"/>
                    <a:pt x="39734" y="21363"/>
                  </a:cubicBezTo>
                  <a:cubicBezTo>
                    <a:pt x="39965" y="22409"/>
                    <a:pt x="40069" y="23476"/>
                    <a:pt x="40258" y="24585"/>
                  </a:cubicBezTo>
                  <a:cubicBezTo>
                    <a:pt x="40634" y="24397"/>
                    <a:pt x="40655" y="24104"/>
                    <a:pt x="40739" y="23853"/>
                  </a:cubicBezTo>
                  <a:cubicBezTo>
                    <a:pt x="41074" y="22723"/>
                    <a:pt x="40802" y="21593"/>
                    <a:pt x="40655" y="20484"/>
                  </a:cubicBezTo>
                  <a:cubicBezTo>
                    <a:pt x="40655" y="20401"/>
                    <a:pt x="40592" y="20317"/>
                    <a:pt x="40550" y="20233"/>
                  </a:cubicBezTo>
                  <a:cubicBezTo>
                    <a:pt x="40258" y="19815"/>
                    <a:pt x="40006" y="19375"/>
                    <a:pt x="39672" y="18978"/>
                  </a:cubicBezTo>
                  <a:cubicBezTo>
                    <a:pt x="39441" y="18664"/>
                    <a:pt x="39232" y="18350"/>
                    <a:pt x="38793" y="18245"/>
                  </a:cubicBezTo>
                  <a:close/>
                  <a:moveTo>
                    <a:pt x="13957" y="24083"/>
                  </a:moveTo>
                  <a:cubicBezTo>
                    <a:pt x="13685" y="24188"/>
                    <a:pt x="13601" y="24188"/>
                    <a:pt x="13559" y="24250"/>
                  </a:cubicBezTo>
                  <a:cubicBezTo>
                    <a:pt x="12722" y="24857"/>
                    <a:pt x="11801" y="25297"/>
                    <a:pt x="10818" y="25569"/>
                  </a:cubicBezTo>
                  <a:cubicBezTo>
                    <a:pt x="10713" y="25611"/>
                    <a:pt x="10588" y="25652"/>
                    <a:pt x="10504" y="25673"/>
                  </a:cubicBezTo>
                  <a:cubicBezTo>
                    <a:pt x="9709" y="26029"/>
                    <a:pt x="8893" y="26301"/>
                    <a:pt x="8035" y="26385"/>
                  </a:cubicBezTo>
                  <a:cubicBezTo>
                    <a:pt x="7847" y="26406"/>
                    <a:pt x="7721" y="26573"/>
                    <a:pt x="7805" y="26657"/>
                  </a:cubicBezTo>
                  <a:cubicBezTo>
                    <a:pt x="7889" y="26719"/>
                    <a:pt x="7993" y="26782"/>
                    <a:pt x="8056" y="26782"/>
                  </a:cubicBezTo>
                  <a:cubicBezTo>
                    <a:pt x="8265" y="26782"/>
                    <a:pt x="8454" y="26740"/>
                    <a:pt x="8663" y="26699"/>
                  </a:cubicBezTo>
                  <a:cubicBezTo>
                    <a:pt x="8851" y="26657"/>
                    <a:pt x="9060" y="26573"/>
                    <a:pt x="9249" y="26531"/>
                  </a:cubicBezTo>
                  <a:cubicBezTo>
                    <a:pt x="10023" y="26468"/>
                    <a:pt x="10818" y="26427"/>
                    <a:pt x="11592" y="26280"/>
                  </a:cubicBezTo>
                  <a:cubicBezTo>
                    <a:pt x="12011" y="26196"/>
                    <a:pt x="12429" y="26155"/>
                    <a:pt x="12743" y="26008"/>
                  </a:cubicBezTo>
                  <a:cubicBezTo>
                    <a:pt x="13120" y="25422"/>
                    <a:pt x="13475" y="24836"/>
                    <a:pt x="13957" y="24083"/>
                  </a:cubicBezTo>
                  <a:close/>
                  <a:moveTo>
                    <a:pt x="35529" y="34252"/>
                  </a:moveTo>
                  <a:lnTo>
                    <a:pt x="35424" y="34210"/>
                  </a:lnTo>
                  <a:cubicBezTo>
                    <a:pt x="35340" y="34231"/>
                    <a:pt x="35257" y="34252"/>
                    <a:pt x="35194" y="34315"/>
                  </a:cubicBezTo>
                  <a:cubicBezTo>
                    <a:pt x="34420" y="34922"/>
                    <a:pt x="33687" y="35549"/>
                    <a:pt x="33102" y="36302"/>
                  </a:cubicBezTo>
                  <a:cubicBezTo>
                    <a:pt x="32579" y="36951"/>
                    <a:pt x="32055" y="37642"/>
                    <a:pt x="31679" y="38416"/>
                  </a:cubicBezTo>
                  <a:cubicBezTo>
                    <a:pt x="31449" y="38897"/>
                    <a:pt x="31532" y="39336"/>
                    <a:pt x="31888" y="39755"/>
                  </a:cubicBezTo>
                  <a:cubicBezTo>
                    <a:pt x="31972" y="39650"/>
                    <a:pt x="32055" y="39587"/>
                    <a:pt x="32076" y="39546"/>
                  </a:cubicBezTo>
                  <a:cubicBezTo>
                    <a:pt x="32223" y="39106"/>
                    <a:pt x="32411" y="38646"/>
                    <a:pt x="32704" y="38269"/>
                  </a:cubicBezTo>
                  <a:cubicBezTo>
                    <a:pt x="32788" y="38165"/>
                    <a:pt x="32830" y="38018"/>
                    <a:pt x="32871" y="37872"/>
                  </a:cubicBezTo>
                  <a:cubicBezTo>
                    <a:pt x="33269" y="36847"/>
                    <a:pt x="33897" y="35989"/>
                    <a:pt x="34629" y="35194"/>
                  </a:cubicBezTo>
                  <a:cubicBezTo>
                    <a:pt x="34943" y="34880"/>
                    <a:pt x="35299" y="34629"/>
                    <a:pt x="35529" y="34252"/>
                  </a:cubicBezTo>
                  <a:close/>
                  <a:moveTo>
                    <a:pt x="31532" y="36972"/>
                  </a:moveTo>
                  <a:cubicBezTo>
                    <a:pt x="30842" y="37077"/>
                    <a:pt x="29817" y="37495"/>
                    <a:pt x="29168" y="37893"/>
                  </a:cubicBezTo>
                  <a:cubicBezTo>
                    <a:pt x="29691" y="38081"/>
                    <a:pt x="30193" y="38248"/>
                    <a:pt x="30737" y="38437"/>
                  </a:cubicBezTo>
                  <a:cubicBezTo>
                    <a:pt x="31030" y="37935"/>
                    <a:pt x="31260" y="37474"/>
                    <a:pt x="31532" y="36972"/>
                  </a:cubicBezTo>
                  <a:close/>
                  <a:moveTo>
                    <a:pt x="11822" y="35486"/>
                  </a:moveTo>
                  <a:cubicBezTo>
                    <a:pt x="11613" y="35779"/>
                    <a:pt x="11508" y="35968"/>
                    <a:pt x="11550" y="36282"/>
                  </a:cubicBezTo>
                  <a:cubicBezTo>
                    <a:pt x="11801" y="36177"/>
                    <a:pt x="11990" y="36093"/>
                    <a:pt x="12241" y="35989"/>
                  </a:cubicBezTo>
                  <a:cubicBezTo>
                    <a:pt x="12094" y="35800"/>
                    <a:pt x="11990" y="35675"/>
                    <a:pt x="11822" y="3548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3"/>
            <p:cNvSpPr/>
            <p:nvPr/>
          </p:nvSpPr>
          <p:spPr>
            <a:xfrm>
              <a:off x="1392675" y="4151500"/>
              <a:ext cx="215000" cy="153275"/>
            </a:xfrm>
            <a:custGeom>
              <a:avLst/>
              <a:gdLst/>
              <a:ahLst/>
              <a:cxnLst/>
              <a:rect l="l" t="t" r="r" b="b"/>
              <a:pathLst>
                <a:path w="8600" h="6131" extrusionOk="0">
                  <a:moveTo>
                    <a:pt x="3432" y="6047"/>
                  </a:moveTo>
                  <a:lnTo>
                    <a:pt x="3097" y="6047"/>
                  </a:lnTo>
                  <a:cubicBezTo>
                    <a:pt x="1883" y="6131"/>
                    <a:pt x="1025" y="5524"/>
                    <a:pt x="251" y="4708"/>
                  </a:cubicBezTo>
                  <a:cubicBezTo>
                    <a:pt x="105" y="4520"/>
                    <a:pt x="21" y="4310"/>
                    <a:pt x="21" y="4080"/>
                  </a:cubicBezTo>
                  <a:cubicBezTo>
                    <a:pt x="21" y="3766"/>
                    <a:pt x="42" y="3453"/>
                    <a:pt x="21" y="3139"/>
                  </a:cubicBezTo>
                  <a:cubicBezTo>
                    <a:pt x="0" y="2699"/>
                    <a:pt x="147" y="2344"/>
                    <a:pt x="419" y="2051"/>
                  </a:cubicBezTo>
                  <a:cubicBezTo>
                    <a:pt x="649" y="1737"/>
                    <a:pt x="963" y="1486"/>
                    <a:pt x="1277" y="1235"/>
                  </a:cubicBezTo>
                  <a:cubicBezTo>
                    <a:pt x="1402" y="1088"/>
                    <a:pt x="1632" y="1046"/>
                    <a:pt x="1758" y="1172"/>
                  </a:cubicBezTo>
                  <a:cubicBezTo>
                    <a:pt x="2051" y="1381"/>
                    <a:pt x="2365" y="1360"/>
                    <a:pt x="2637" y="1360"/>
                  </a:cubicBezTo>
                  <a:cubicBezTo>
                    <a:pt x="3097" y="1360"/>
                    <a:pt x="3557" y="1381"/>
                    <a:pt x="3997" y="1360"/>
                  </a:cubicBezTo>
                  <a:cubicBezTo>
                    <a:pt x="4352" y="1339"/>
                    <a:pt x="4687" y="1277"/>
                    <a:pt x="5022" y="1235"/>
                  </a:cubicBezTo>
                  <a:cubicBezTo>
                    <a:pt x="5231" y="1193"/>
                    <a:pt x="5419" y="1130"/>
                    <a:pt x="5587" y="1151"/>
                  </a:cubicBezTo>
                  <a:cubicBezTo>
                    <a:pt x="6152" y="1172"/>
                    <a:pt x="6591" y="963"/>
                    <a:pt x="7010" y="649"/>
                  </a:cubicBezTo>
                  <a:cubicBezTo>
                    <a:pt x="7282" y="481"/>
                    <a:pt x="7533" y="314"/>
                    <a:pt x="7826" y="188"/>
                  </a:cubicBezTo>
                  <a:cubicBezTo>
                    <a:pt x="8244" y="0"/>
                    <a:pt x="8558" y="230"/>
                    <a:pt x="8579" y="670"/>
                  </a:cubicBezTo>
                  <a:cubicBezTo>
                    <a:pt x="8600" y="1067"/>
                    <a:pt x="8453" y="1444"/>
                    <a:pt x="8265" y="1716"/>
                  </a:cubicBezTo>
                  <a:cubicBezTo>
                    <a:pt x="7930" y="2197"/>
                    <a:pt x="7826" y="2720"/>
                    <a:pt x="7637" y="3222"/>
                  </a:cubicBezTo>
                  <a:cubicBezTo>
                    <a:pt x="7512" y="3641"/>
                    <a:pt x="7323" y="3997"/>
                    <a:pt x="7031" y="4331"/>
                  </a:cubicBezTo>
                  <a:cubicBezTo>
                    <a:pt x="6884" y="4520"/>
                    <a:pt x="6759" y="4750"/>
                    <a:pt x="6591" y="4959"/>
                  </a:cubicBezTo>
                  <a:cubicBezTo>
                    <a:pt x="6382" y="5252"/>
                    <a:pt x="6152" y="5482"/>
                    <a:pt x="5775" y="5545"/>
                  </a:cubicBezTo>
                  <a:cubicBezTo>
                    <a:pt x="5712" y="5545"/>
                    <a:pt x="5608" y="5566"/>
                    <a:pt x="5545" y="5629"/>
                  </a:cubicBezTo>
                  <a:cubicBezTo>
                    <a:pt x="4917" y="6047"/>
                    <a:pt x="4185" y="6047"/>
                    <a:pt x="3432" y="6047"/>
                  </a:cubicBezTo>
                  <a:close/>
                  <a:moveTo>
                    <a:pt x="5859" y="4415"/>
                  </a:moveTo>
                  <a:cubicBezTo>
                    <a:pt x="6047" y="4164"/>
                    <a:pt x="6298" y="3871"/>
                    <a:pt x="6507" y="3536"/>
                  </a:cubicBezTo>
                  <a:cubicBezTo>
                    <a:pt x="6612" y="3411"/>
                    <a:pt x="6696" y="3243"/>
                    <a:pt x="6759" y="3097"/>
                  </a:cubicBezTo>
                  <a:cubicBezTo>
                    <a:pt x="6884" y="2637"/>
                    <a:pt x="7031" y="2260"/>
                    <a:pt x="7407" y="1904"/>
                  </a:cubicBezTo>
                  <a:cubicBezTo>
                    <a:pt x="7554" y="1779"/>
                    <a:pt x="7658" y="1549"/>
                    <a:pt x="7449" y="1318"/>
                  </a:cubicBezTo>
                  <a:cubicBezTo>
                    <a:pt x="6884" y="1653"/>
                    <a:pt x="6277" y="1904"/>
                    <a:pt x="5608" y="1841"/>
                  </a:cubicBezTo>
                  <a:cubicBezTo>
                    <a:pt x="5524" y="1841"/>
                    <a:pt x="5419" y="1862"/>
                    <a:pt x="5336" y="1883"/>
                  </a:cubicBezTo>
                  <a:cubicBezTo>
                    <a:pt x="4771" y="2113"/>
                    <a:pt x="4164" y="2093"/>
                    <a:pt x="3578" y="2093"/>
                  </a:cubicBezTo>
                  <a:lnTo>
                    <a:pt x="1465" y="2093"/>
                  </a:lnTo>
                  <a:cubicBezTo>
                    <a:pt x="1339" y="2385"/>
                    <a:pt x="1214" y="2595"/>
                    <a:pt x="1130" y="2825"/>
                  </a:cubicBezTo>
                  <a:cubicBezTo>
                    <a:pt x="921" y="3725"/>
                    <a:pt x="921" y="4310"/>
                    <a:pt x="1800" y="4687"/>
                  </a:cubicBezTo>
                  <a:cubicBezTo>
                    <a:pt x="1904" y="4729"/>
                    <a:pt x="1988" y="4813"/>
                    <a:pt x="2093" y="4875"/>
                  </a:cubicBezTo>
                  <a:cubicBezTo>
                    <a:pt x="2281" y="5001"/>
                    <a:pt x="2490" y="5085"/>
                    <a:pt x="2720" y="5085"/>
                  </a:cubicBezTo>
                  <a:cubicBezTo>
                    <a:pt x="3243" y="5085"/>
                    <a:pt x="3746" y="5106"/>
                    <a:pt x="4269" y="5085"/>
                  </a:cubicBezTo>
                  <a:cubicBezTo>
                    <a:pt x="4478" y="5085"/>
                    <a:pt x="4708" y="4980"/>
                    <a:pt x="4917" y="4896"/>
                  </a:cubicBezTo>
                  <a:cubicBezTo>
                    <a:pt x="5189" y="4771"/>
                    <a:pt x="5461" y="4603"/>
                    <a:pt x="5859" y="4415"/>
                  </a:cubicBezTo>
                  <a:close/>
                </a:path>
              </a:pathLst>
            </a:custGeom>
            <a:solidFill>
              <a:srgbClr val="1D3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3"/>
            <p:cNvSpPr/>
            <p:nvPr/>
          </p:nvSpPr>
          <p:spPr>
            <a:xfrm>
              <a:off x="1298000" y="4057325"/>
              <a:ext cx="41350" cy="42400"/>
            </a:xfrm>
            <a:custGeom>
              <a:avLst/>
              <a:gdLst/>
              <a:ahLst/>
              <a:cxnLst/>
              <a:rect l="l" t="t" r="r" b="b"/>
              <a:pathLst>
                <a:path w="1654" h="1696" extrusionOk="0">
                  <a:moveTo>
                    <a:pt x="188" y="231"/>
                  </a:moveTo>
                  <a:cubicBezTo>
                    <a:pt x="419" y="189"/>
                    <a:pt x="628" y="106"/>
                    <a:pt x="837" y="85"/>
                  </a:cubicBezTo>
                  <a:cubicBezTo>
                    <a:pt x="1046" y="43"/>
                    <a:pt x="1297" y="1"/>
                    <a:pt x="1444" y="231"/>
                  </a:cubicBezTo>
                  <a:cubicBezTo>
                    <a:pt x="1590" y="503"/>
                    <a:pt x="1653" y="754"/>
                    <a:pt x="1507" y="1047"/>
                  </a:cubicBezTo>
                  <a:cubicBezTo>
                    <a:pt x="1297" y="1528"/>
                    <a:pt x="670" y="1696"/>
                    <a:pt x="230" y="1445"/>
                  </a:cubicBezTo>
                  <a:cubicBezTo>
                    <a:pt x="84" y="1340"/>
                    <a:pt x="0" y="1173"/>
                    <a:pt x="21" y="1005"/>
                  </a:cubicBezTo>
                  <a:cubicBezTo>
                    <a:pt x="84" y="754"/>
                    <a:pt x="126" y="524"/>
                    <a:pt x="188" y="23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3"/>
            <p:cNvSpPr/>
            <p:nvPr/>
          </p:nvSpPr>
          <p:spPr>
            <a:xfrm>
              <a:off x="1664675" y="3968400"/>
              <a:ext cx="34025" cy="48675"/>
            </a:xfrm>
            <a:custGeom>
              <a:avLst/>
              <a:gdLst/>
              <a:ahLst/>
              <a:cxnLst/>
              <a:rect l="l" t="t" r="r" b="b"/>
              <a:pathLst>
                <a:path w="1361" h="1947" extrusionOk="0">
                  <a:moveTo>
                    <a:pt x="1361" y="963"/>
                  </a:moveTo>
                  <a:lnTo>
                    <a:pt x="1361" y="1214"/>
                  </a:lnTo>
                  <a:cubicBezTo>
                    <a:pt x="1340" y="1696"/>
                    <a:pt x="858" y="1947"/>
                    <a:pt x="440" y="1654"/>
                  </a:cubicBezTo>
                  <a:cubicBezTo>
                    <a:pt x="84" y="1424"/>
                    <a:pt x="1" y="1068"/>
                    <a:pt x="210" y="712"/>
                  </a:cubicBezTo>
                  <a:cubicBezTo>
                    <a:pt x="314" y="524"/>
                    <a:pt x="419" y="378"/>
                    <a:pt x="524" y="210"/>
                  </a:cubicBezTo>
                  <a:cubicBezTo>
                    <a:pt x="628" y="64"/>
                    <a:pt x="796" y="1"/>
                    <a:pt x="963" y="22"/>
                  </a:cubicBezTo>
                  <a:cubicBezTo>
                    <a:pt x="1151" y="64"/>
                    <a:pt x="1256" y="189"/>
                    <a:pt x="1277" y="378"/>
                  </a:cubicBezTo>
                  <a:cubicBezTo>
                    <a:pt x="1340" y="587"/>
                    <a:pt x="1340" y="817"/>
                    <a:pt x="1361" y="96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3"/>
            <p:cNvSpPr/>
            <p:nvPr/>
          </p:nvSpPr>
          <p:spPr>
            <a:xfrm>
              <a:off x="526950" y="2756925"/>
              <a:ext cx="379275" cy="405425"/>
            </a:xfrm>
            <a:custGeom>
              <a:avLst/>
              <a:gdLst/>
              <a:ahLst/>
              <a:cxnLst/>
              <a:rect l="l" t="t" r="r" b="b"/>
              <a:pathLst>
                <a:path w="15171" h="16217" extrusionOk="0">
                  <a:moveTo>
                    <a:pt x="12722" y="14543"/>
                  </a:moveTo>
                  <a:cubicBezTo>
                    <a:pt x="12743" y="13831"/>
                    <a:pt x="12931" y="13204"/>
                    <a:pt x="13203" y="12576"/>
                  </a:cubicBezTo>
                  <a:cubicBezTo>
                    <a:pt x="13496" y="11948"/>
                    <a:pt x="13706" y="11279"/>
                    <a:pt x="13936" y="10609"/>
                  </a:cubicBezTo>
                  <a:cubicBezTo>
                    <a:pt x="13999" y="10442"/>
                    <a:pt x="14019" y="10232"/>
                    <a:pt x="14019" y="10044"/>
                  </a:cubicBezTo>
                  <a:cubicBezTo>
                    <a:pt x="14019" y="9709"/>
                    <a:pt x="13999" y="9354"/>
                    <a:pt x="14019" y="9040"/>
                  </a:cubicBezTo>
                  <a:cubicBezTo>
                    <a:pt x="14082" y="8098"/>
                    <a:pt x="13706" y="7366"/>
                    <a:pt x="13078" y="6717"/>
                  </a:cubicBezTo>
                  <a:cubicBezTo>
                    <a:pt x="12952" y="6592"/>
                    <a:pt x="12785" y="6466"/>
                    <a:pt x="12659" y="6299"/>
                  </a:cubicBezTo>
                  <a:cubicBezTo>
                    <a:pt x="12408" y="6006"/>
                    <a:pt x="12094" y="5859"/>
                    <a:pt x="11697" y="5901"/>
                  </a:cubicBezTo>
                  <a:cubicBezTo>
                    <a:pt x="11362" y="5943"/>
                    <a:pt x="11090" y="5839"/>
                    <a:pt x="10881" y="5567"/>
                  </a:cubicBezTo>
                  <a:cubicBezTo>
                    <a:pt x="10651" y="5253"/>
                    <a:pt x="10316" y="5148"/>
                    <a:pt x="9918" y="5169"/>
                  </a:cubicBezTo>
                  <a:cubicBezTo>
                    <a:pt x="9646" y="5211"/>
                    <a:pt x="9416" y="5211"/>
                    <a:pt x="9165" y="5169"/>
                  </a:cubicBezTo>
                  <a:cubicBezTo>
                    <a:pt x="8600" y="5148"/>
                    <a:pt x="8182" y="5357"/>
                    <a:pt x="7805" y="5734"/>
                  </a:cubicBezTo>
                  <a:cubicBezTo>
                    <a:pt x="6968" y="6571"/>
                    <a:pt x="7303" y="6403"/>
                    <a:pt x="5964" y="6466"/>
                  </a:cubicBezTo>
                  <a:cubicBezTo>
                    <a:pt x="5713" y="6466"/>
                    <a:pt x="5420" y="6508"/>
                    <a:pt x="5148" y="6592"/>
                  </a:cubicBezTo>
                  <a:cubicBezTo>
                    <a:pt x="4813" y="6696"/>
                    <a:pt x="4625" y="6947"/>
                    <a:pt x="4604" y="7345"/>
                  </a:cubicBezTo>
                  <a:cubicBezTo>
                    <a:pt x="4562" y="8077"/>
                    <a:pt x="4667" y="8789"/>
                    <a:pt x="4897" y="9500"/>
                  </a:cubicBezTo>
                  <a:cubicBezTo>
                    <a:pt x="5232" y="10484"/>
                    <a:pt x="5608" y="11488"/>
                    <a:pt x="5943" y="12471"/>
                  </a:cubicBezTo>
                  <a:cubicBezTo>
                    <a:pt x="6131" y="13015"/>
                    <a:pt x="6341" y="13580"/>
                    <a:pt x="6801" y="13999"/>
                  </a:cubicBezTo>
                  <a:cubicBezTo>
                    <a:pt x="6926" y="14124"/>
                    <a:pt x="7010" y="14313"/>
                    <a:pt x="7115" y="14459"/>
                  </a:cubicBezTo>
                  <a:cubicBezTo>
                    <a:pt x="7491" y="14961"/>
                    <a:pt x="7847" y="15422"/>
                    <a:pt x="8224" y="15945"/>
                  </a:cubicBezTo>
                  <a:cubicBezTo>
                    <a:pt x="8161" y="16091"/>
                    <a:pt x="8014" y="15986"/>
                    <a:pt x="7910" y="16028"/>
                  </a:cubicBezTo>
                  <a:cubicBezTo>
                    <a:pt x="7763" y="16112"/>
                    <a:pt x="7659" y="16154"/>
                    <a:pt x="7533" y="16217"/>
                  </a:cubicBezTo>
                  <a:cubicBezTo>
                    <a:pt x="6989" y="15924"/>
                    <a:pt x="6403" y="15694"/>
                    <a:pt x="6027" y="15191"/>
                  </a:cubicBezTo>
                  <a:cubicBezTo>
                    <a:pt x="5922" y="15066"/>
                    <a:pt x="5755" y="14982"/>
                    <a:pt x="5629" y="14898"/>
                  </a:cubicBezTo>
                  <a:cubicBezTo>
                    <a:pt x="4918" y="14480"/>
                    <a:pt x="4353" y="13936"/>
                    <a:pt x="3892" y="13266"/>
                  </a:cubicBezTo>
                  <a:cubicBezTo>
                    <a:pt x="3516" y="12660"/>
                    <a:pt x="3035" y="12074"/>
                    <a:pt x="2511" y="11613"/>
                  </a:cubicBezTo>
                  <a:cubicBezTo>
                    <a:pt x="2281" y="11404"/>
                    <a:pt x="2114" y="11132"/>
                    <a:pt x="2051" y="10860"/>
                  </a:cubicBezTo>
                  <a:cubicBezTo>
                    <a:pt x="1863" y="10358"/>
                    <a:pt x="1591" y="9877"/>
                    <a:pt x="1277" y="9458"/>
                  </a:cubicBezTo>
                  <a:cubicBezTo>
                    <a:pt x="838" y="8914"/>
                    <a:pt x="628" y="8245"/>
                    <a:pt x="440" y="7554"/>
                  </a:cubicBezTo>
                  <a:cubicBezTo>
                    <a:pt x="398" y="7345"/>
                    <a:pt x="377" y="7115"/>
                    <a:pt x="314" y="6906"/>
                  </a:cubicBezTo>
                  <a:cubicBezTo>
                    <a:pt x="1" y="5943"/>
                    <a:pt x="63" y="4918"/>
                    <a:pt x="63" y="3914"/>
                  </a:cubicBezTo>
                  <a:cubicBezTo>
                    <a:pt x="63" y="3453"/>
                    <a:pt x="210" y="3056"/>
                    <a:pt x="587" y="2742"/>
                  </a:cubicBezTo>
                  <a:cubicBezTo>
                    <a:pt x="1214" y="2198"/>
                    <a:pt x="1884" y="1717"/>
                    <a:pt x="2679" y="1361"/>
                  </a:cubicBezTo>
                  <a:cubicBezTo>
                    <a:pt x="3202" y="1131"/>
                    <a:pt x="3746" y="921"/>
                    <a:pt x="4290" y="712"/>
                  </a:cubicBezTo>
                  <a:cubicBezTo>
                    <a:pt x="4583" y="608"/>
                    <a:pt x="4876" y="524"/>
                    <a:pt x="5190" y="461"/>
                  </a:cubicBezTo>
                  <a:cubicBezTo>
                    <a:pt x="5880" y="336"/>
                    <a:pt x="6613" y="231"/>
                    <a:pt x="7324" y="105"/>
                  </a:cubicBezTo>
                  <a:cubicBezTo>
                    <a:pt x="7910" y="1"/>
                    <a:pt x="8496" y="1"/>
                    <a:pt x="9081" y="105"/>
                  </a:cubicBezTo>
                  <a:cubicBezTo>
                    <a:pt x="9521" y="189"/>
                    <a:pt x="9960" y="252"/>
                    <a:pt x="10379" y="315"/>
                  </a:cubicBezTo>
                  <a:cubicBezTo>
                    <a:pt x="10986" y="419"/>
                    <a:pt x="11592" y="566"/>
                    <a:pt x="12032" y="1026"/>
                  </a:cubicBezTo>
                  <a:cubicBezTo>
                    <a:pt x="12136" y="1131"/>
                    <a:pt x="12262" y="1173"/>
                    <a:pt x="12367" y="1256"/>
                  </a:cubicBezTo>
                  <a:cubicBezTo>
                    <a:pt x="12722" y="1465"/>
                    <a:pt x="13162" y="1570"/>
                    <a:pt x="13392" y="1926"/>
                  </a:cubicBezTo>
                  <a:cubicBezTo>
                    <a:pt x="13873" y="2700"/>
                    <a:pt x="14543" y="3328"/>
                    <a:pt x="14647" y="4269"/>
                  </a:cubicBezTo>
                  <a:cubicBezTo>
                    <a:pt x="15170" y="5692"/>
                    <a:pt x="15149" y="7199"/>
                    <a:pt x="15024" y="8663"/>
                  </a:cubicBezTo>
                  <a:cubicBezTo>
                    <a:pt x="14835" y="10504"/>
                    <a:pt x="14312" y="12325"/>
                    <a:pt x="13287" y="13936"/>
                  </a:cubicBezTo>
                  <a:cubicBezTo>
                    <a:pt x="13162" y="14166"/>
                    <a:pt x="13057" y="14417"/>
                    <a:pt x="12722" y="1454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3"/>
            <p:cNvSpPr/>
            <p:nvPr/>
          </p:nvSpPr>
          <p:spPr>
            <a:xfrm>
              <a:off x="660875" y="2904450"/>
              <a:ext cx="195650" cy="249000"/>
            </a:xfrm>
            <a:custGeom>
              <a:avLst/>
              <a:gdLst/>
              <a:ahLst/>
              <a:cxnLst/>
              <a:rect l="l" t="t" r="r" b="b"/>
              <a:pathLst>
                <a:path w="7826" h="9960" extrusionOk="0">
                  <a:moveTo>
                    <a:pt x="6486" y="1005"/>
                  </a:moveTo>
                  <a:cubicBezTo>
                    <a:pt x="6842" y="1046"/>
                    <a:pt x="6989" y="1339"/>
                    <a:pt x="7198" y="1549"/>
                  </a:cubicBezTo>
                  <a:cubicBezTo>
                    <a:pt x="7574" y="1967"/>
                    <a:pt x="7826" y="2469"/>
                    <a:pt x="7805" y="3076"/>
                  </a:cubicBezTo>
                  <a:cubicBezTo>
                    <a:pt x="7784" y="3264"/>
                    <a:pt x="7805" y="3515"/>
                    <a:pt x="7805" y="3746"/>
                  </a:cubicBezTo>
                  <a:cubicBezTo>
                    <a:pt x="7826" y="4122"/>
                    <a:pt x="7721" y="4457"/>
                    <a:pt x="7595" y="4792"/>
                  </a:cubicBezTo>
                  <a:cubicBezTo>
                    <a:pt x="7156" y="5964"/>
                    <a:pt x="6758" y="7135"/>
                    <a:pt x="6340" y="8328"/>
                  </a:cubicBezTo>
                  <a:cubicBezTo>
                    <a:pt x="6256" y="8537"/>
                    <a:pt x="6256" y="8767"/>
                    <a:pt x="6235" y="8977"/>
                  </a:cubicBezTo>
                  <a:cubicBezTo>
                    <a:pt x="5649" y="9500"/>
                    <a:pt x="4854" y="9583"/>
                    <a:pt x="4248" y="9960"/>
                  </a:cubicBezTo>
                  <a:cubicBezTo>
                    <a:pt x="3452" y="9541"/>
                    <a:pt x="2929" y="8914"/>
                    <a:pt x="2553" y="8160"/>
                  </a:cubicBezTo>
                  <a:cubicBezTo>
                    <a:pt x="2448" y="7972"/>
                    <a:pt x="2344" y="7742"/>
                    <a:pt x="2176" y="7616"/>
                  </a:cubicBezTo>
                  <a:cubicBezTo>
                    <a:pt x="1779" y="7219"/>
                    <a:pt x="1569" y="6759"/>
                    <a:pt x="1423" y="6256"/>
                  </a:cubicBezTo>
                  <a:cubicBezTo>
                    <a:pt x="1088" y="5252"/>
                    <a:pt x="691" y="4269"/>
                    <a:pt x="356" y="3264"/>
                  </a:cubicBezTo>
                  <a:cubicBezTo>
                    <a:pt x="147" y="2616"/>
                    <a:pt x="0" y="2197"/>
                    <a:pt x="188" y="1465"/>
                  </a:cubicBezTo>
                  <a:cubicBezTo>
                    <a:pt x="670" y="1318"/>
                    <a:pt x="670" y="1318"/>
                    <a:pt x="1444" y="1381"/>
                  </a:cubicBezTo>
                  <a:cubicBezTo>
                    <a:pt x="1465" y="1528"/>
                    <a:pt x="1548" y="1674"/>
                    <a:pt x="1548" y="1842"/>
                  </a:cubicBezTo>
                  <a:cubicBezTo>
                    <a:pt x="1569" y="2197"/>
                    <a:pt x="1548" y="2574"/>
                    <a:pt x="1548" y="2930"/>
                  </a:cubicBezTo>
                  <a:cubicBezTo>
                    <a:pt x="1548" y="3515"/>
                    <a:pt x="1674" y="4039"/>
                    <a:pt x="1925" y="4562"/>
                  </a:cubicBezTo>
                  <a:cubicBezTo>
                    <a:pt x="2030" y="4792"/>
                    <a:pt x="2176" y="5001"/>
                    <a:pt x="2344" y="5189"/>
                  </a:cubicBezTo>
                  <a:cubicBezTo>
                    <a:pt x="2553" y="5419"/>
                    <a:pt x="2825" y="5461"/>
                    <a:pt x="3097" y="5336"/>
                  </a:cubicBezTo>
                  <a:cubicBezTo>
                    <a:pt x="3494" y="5147"/>
                    <a:pt x="3829" y="4875"/>
                    <a:pt x="3871" y="4415"/>
                  </a:cubicBezTo>
                  <a:cubicBezTo>
                    <a:pt x="3934" y="3934"/>
                    <a:pt x="3976" y="3432"/>
                    <a:pt x="3766" y="2930"/>
                  </a:cubicBezTo>
                  <a:cubicBezTo>
                    <a:pt x="3724" y="2825"/>
                    <a:pt x="3662" y="2720"/>
                    <a:pt x="3641" y="2616"/>
                  </a:cubicBezTo>
                  <a:cubicBezTo>
                    <a:pt x="3599" y="2009"/>
                    <a:pt x="3243" y="1590"/>
                    <a:pt x="2804" y="1235"/>
                  </a:cubicBezTo>
                  <a:cubicBezTo>
                    <a:pt x="2720" y="1172"/>
                    <a:pt x="2678" y="1130"/>
                    <a:pt x="2616" y="1109"/>
                  </a:cubicBezTo>
                  <a:cubicBezTo>
                    <a:pt x="3118" y="168"/>
                    <a:pt x="3452" y="0"/>
                    <a:pt x="4771" y="189"/>
                  </a:cubicBezTo>
                  <a:cubicBezTo>
                    <a:pt x="4771" y="230"/>
                    <a:pt x="4771" y="314"/>
                    <a:pt x="4750" y="335"/>
                  </a:cubicBezTo>
                  <a:cubicBezTo>
                    <a:pt x="4164" y="1005"/>
                    <a:pt x="4289" y="1800"/>
                    <a:pt x="4269" y="2574"/>
                  </a:cubicBezTo>
                  <a:cubicBezTo>
                    <a:pt x="4269" y="3264"/>
                    <a:pt x="4457" y="3955"/>
                    <a:pt x="4813" y="4562"/>
                  </a:cubicBezTo>
                  <a:cubicBezTo>
                    <a:pt x="4917" y="4708"/>
                    <a:pt x="5022" y="4896"/>
                    <a:pt x="5189" y="5001"/>
                  </a:cubicBezTo>
                  <a:cubicBezTo>
                    <a:pt x="5503" y="5252"/>
                    <a:pt x="5901" y="5189"/>
                    <a:pt x="6131" y="4834"/>
                  </a:cubicBezTo>
                  <a:cubicBezTo>
                    <a:pt x="6235" y="4708"/>
                    <a:pt x="6277" y="4562"/>
                    <a:pt x="6424" y="4415"/>
                  </a:cubicBezTo>
                  <a:cubicBezTo>
                    <a:pt x="6633" y="4206"/>
                    <a:pt x="6696" y="3955"/>
                    <a:pt x="6675" y="3662"/>
                  </a:cubicBezTo>
                  <a:cubicBezTo>
                    <a:pt x="6654" y="2825"/>
                    <a:pt x="6779" y="1988"/>
                    <a:pt x="6486" y="1172"/>
                  </a:cubicBezTo>
                  <a:cubicBezTo>
                    <a:pt x="6445" y="1151"/>
                    <a:pt x="6465" y="1088"/>
                    <a:pt x="6486" y="100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3"/>
            <p:cNvSpPr/>
            <p:nvPr/>
          </p:nvSpPr>
          <p:spPr>
            <a:xfrm>
              <a:off x="743525" y="3150300"/>
              <a:ext cx="118750" cy="51275"/>
            </a:xfrm>
            <a:custGeom>
              <a:avLst/>
              <a:gdLst/>
              <a:ahLst/>
              <a:cxnLst/>
              <a:rect l="l" t="t" r="r" b="b"/>
              <a:pathLst>
                <a:path w="4750" h="2051" extrusionOk="0">
                  <a:moveTo>
                    <a:pt x="4394" y="0"/>
                  </a:moveTo>
                  <a:cubicBezTo>
                    <a:pt x="4499" y="189"/>
                    <a:pt x="4624" y="398"/>
                    <a:pt x="4729" y="628"/>
                  </a:cubicBezTo>
                  <a:cubicBezTo>
                    <a:pt x="4750" y="691"/>
                    <a:pt x="4729" y="795"/>
                    <a:pt x="4708" y="879"/>
                  </a:cubicBezTo>
                  <a:cubicBezTo>
                    <a:pt x="4331" y="1172"/>
                    <a:pt x="3955" y="1339"/>
                    <a:pt x="3494" y="1402"/>
                  </a:cubicBezTo>
                  <a:cubicBezTo>
                    <a:pt x="3285" y="1423"/>
                    <a:pt x="3076" y="1507"/>
                    <a:pt x="2846" y="1549"/>
                  </a:cubicBezTo>
                  <a:cubicBezTo>
                    <a:pt x="2615" y="1591"/>
                    <a:pt x="2385" y="1674"/>
                    <a:pt x="2113" y="1695"/>
                  </a:cubicBezTo>
                  <a:cubicBezTo>
                    <a:pt x="1779" y="1695"/>
                    <a:pt x="1465" y="1758"/>
                    <a:pt x="1151" y="1884"/>
                  </a:cubicBezTo>
                  <a:cubicBezTo>
                    <a:pt x="732" y="2051"/>
                    <a:pt x="607" y="2009"/>
                    <a:pt x="21" y="1863"/>
                  </a:cubicBezTo>
                  <a:cubicBezTo>
                    <a:pt x="0" y="1570"/>
                    <a:pt x="188" y="1381"/>
                    <a:pt x="418" y="1277"/>
                  </a:cubicBezTo>
                  <a:cubicBezTo>
                    <a:pt x="1235" y="921"/>
                    <a:pt x="2030" y="565"/>
                    <a:pt x="2846" y="210"/>
                  </a:cubicBezTo>
                  <a:cubicBezTo>
                    <a:pt x="2971" y="168"/>
                    <a:pt x="3118" y="147"/>
                    <a:pt x="3243" y="105"/>
                  </a:cubicBezTo>
                  <a:cubicBezTo>
                    <a:pt x="3599" y="105"/>
                    <a:pt x="3955" y="63"/>
                    <a:pt x="43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3"/>
            <p:cNvSpPr/>
            <p:nvPr/>
          </p:nvSpPr>
          <p:spPr>
            <a:xfrm>
              <a:off x="769150" y="3232950"/>
              <a:ext cx="110400" cy="34550"/>
            </a:xfrm>
            <a:custGeom>
              <a:avLst/>
              <a:gdLst/>
              <a:ahLst/>
              <a:cxnLst/>
              <a:rect l="l" t="t" r="r" b="b"/>
              <a:pathLst>
                <a:path w="4416" h="1382" extrusionOk="0">
                  <a:moveTo>
                    <a:pt x="21" y="1381"/>
                  </a:moveTo>
                  <a:cubicBezTo>
                    <a:pt x="0" y="1193"/>
                    <a:pt x="0" y="1046"/>
                    <a:pt x="0" y="900"/>
                  </a:cubicBezTo>
                  <a:cubicBezTo>
                    <a:pt x="63" y="858"/>
                    <a:pt x="105" y="795"/>
                    <a:pt x="147" y="795"/>
                  </a:cubicBezTo>
                  <a:cubicBezTo>
                    <a:pt x="377" y="733"/>
                    <a:pt x="628" y="670"/>
                    <a:pt x="858" y="586"/>
                  </a:cubicBezTo>
                  <a:cubicBezTo>
                    <a:pt x="1109" y="523"/>
                    <a:pt x="1381" y="377"/>
                    <a:pt x="1632" y="356"/>
                  </a:cubicBezTo>
                  <a:cubicBezTo>
                    <a:pt x="2511" y="251"/>
                    <a:pt x="3369" y="21"/>
                    <a:pt x="4248" y="0"/>
                  </a:cubicBezTo>
                  <a:cubicBezTo>
                    <a:pt x="4311" y="0"/>
                    <a:pt x="4331" y="42"/>
                    <a:pt x="4415" y="105"/>
                  </a:cubicBezTo>
                  <a:cubicBezTo>
                    <a:pt x="4080" y="544"/>
                    <a:pt x="3515" y="523"/>
                    <a:pt x="3076" y="649"/>
                  </a:cubicBezTo>
                  <a:cubicBezTo>
                    <a:pt x="2574" y="774"/>
                    <a:pt x="2093" y="963"/>
                    <a:pt x="1590" y="1088"/>
                  </a:cubicBezTo>
                  <a:cubicBezTo>
                    <a:pt x="1109" y="1172"/>
                    <a:pt x="628" y="1256"/>
                    <a:pt x="21" y="138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3"/>
            <p:cNvSpPr/>
            <p:nvPr/>
          </p:nvSpPr>
          <p:spPr>
            <a:xfrm>
              <a:off x="754500" y="3196850"/>
              <a:ext cx="112475" cy="35600"/>
            </a:xfrm>
            <a:custGeom>
              <a:avLst/>
              <a:gdLst/>
              <a:ahLst/>
              <a:cxnLst/>
              <a:rect l="l" t="t" r="r" b="b"/>
              <a:pathLst>
                <a:path w="4499" h="1424" extrusionOk="0">
                  <a:moveTo>
                    <a:pt x="0" y="1256"/>
                  </a:moveTo>
                  <a:cubicBezTo>
                    <a:pt x="105" y="1151"/>
                    <a:pt x="168" y="1026"/>
                    <a:pt x="231" y="1026"/>
                  </a:cubicBezTo>
                  <a:cubicBezTo>
                    <a:pt x="858" y="963"/>
                    <a:pt x="1444" y="607"/>
                    <a:pt x="2093" y="670"/>
                  </a:cubicBezTo>
                  <a:cubicBezTo>
                    <a:pt x="2197" y="712"/>
                    <a:pt x="2302" y="649"/>
                    <a:pt x="2407" y="628"/>
                  </a:cubicBezTo>
                  <a:cubicBezTo>
                    <a:pt x="3097" y="419"/>
                    <a:pt x="3767" y="210"/>
                    <a:pt x="4499" y="1"/>
                  </a:cubicBezTo>
                  <a:lnTo>
                    <a:pt x="4499" y="566"/>
                  </a:lnTo>
                  <a:cubicBezTo>
                    <a:pt x="3788" y="670"/>
                    <a:pt x="3097" y="754"/>
                    <a:pt x="2428" y="879"/>
                  </a:cubicBezTo>
                  <a:cubicBezTo>
                    <a:pt x="1967" y="963"/>
                    <a:pt x="1528" y="1130"/>
                    <a:pt x="1068" y="1256"/>
                  </a:cubicBezTo>
                  <a:cubicBezTo>
                    <a:pt x="733" y="1382"/>
                    <a:pt x="398" y="1423"/>
                    <a:pt x="0" y="125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3"/>
            <p:cNvSpPr/>
            <p:nvPr/>
          </p:nvSpPr>
          <p:spPr>
            <a:xfrm>
              <a:off x="787450" y="2933225"/>
              <a:ext cx="20950" cy="67500"/>
            </a:xfrm>
            <a:custGeom>
              <a:avLst/>
              <a:gdLst/>
              <a:ahLst/>
              <a:cxnLst/>
              <a:rect l="l" t="t" r="r" b="b"/>
              <a:pathLst>
                <a:path w="838" h="2700" extrusionOk="0">
                  <a:moveTo>
                    <a:pt x="419" y="84"/>
                  </a:moveTo>
                  <a:cubicBezTo>
                    <a:pt x="838" y="900"/>
                    <a:pt x="649" y="1758"/>
                    <a:pt x="670" y="2574"/>
                  </a:cubicBezTo>
                  <a:cubicBezTo>
                    <a:pt x="461" y="2699"/>
                    <a:pt x="335" y="2616"/>
                    <a:pt x="273" y="2490"/>
                  </a:cubicBezTo>
                  <a:cubicBezTo>
                    <a:pt x="1" y="1758"/>
                    <a:pt x="22" y="1025"/>
                    <a:pt x="105" y="272"/>
                  </a:cubicBezTo>
                  <a:cubicBezTo>
                    <a:pt x="126" y="147"/>
                    <a:pt x="231" y="0"/>
                    <a:pt x="419" y="8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3"/>
            <p:cNvSpPr/>
            <p:nvPr/>
          </p:nvSpPr>
          <p:spPr>
            <a:xfrm>
              <a:off x="809950" y="3270075"/>
              <a:ext cx="46575" cy="23575"/>
            </a:xfrm>
            <a:custGeom>
              <a:avLst/>
              <a:gdLst/>
              <a:ahLst/>
              <a:cxnLst/>
              <a:rect l="l" t="t" r="r" b="b"/>
              <a:pathLst>
                <a:path w="1863" h="943" extrusionOk="0">
                  <a:moveTo>
                    <a:pt x="1863" y="1"/>
                  </a:moveTo>
                  <a:cubicBezTo>
                    <a:pt x="1632" y="566"/>
                    <a:pt x="1632" y="566"/>
                    <a:pt x="1005" y="942"/>
                  </a:cubicBezTo>
                  <a:cubicBezTo>
                    <a:pt x="691" y="838"/>
                    <a:pt x="377" y="712"/>
                    <a:pt x="0" y="566"/>
                  </a:cubicBezTo>
                  <a:cubicBezTo>
                    <a:pt x="586" y="189"/>
                    <a:pt x="942" y="85"/>
                    <a:pt x="18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3"/>
            <p:cNvSpPr/>
            <p:nvPr/>
          </p:nvSpPr>
          <p:spPr>
            <a:xfrm>
              <a:off x="719975" y="2958325"/>
              <a:ext cx="18325" cy="57575"/>
            </a:xfrm>
            <a:custGeom>
              <a:avLst/>
              <a:gdLst/>
              <a:ahLst/>
              <a:cxnLst/>
              <a:rect l="l" t="t" r="r" b="b"/>
              <a:pathLst>
                <a:path w="733" h="2303" extrusionOk="0">
                  <a:moveTo>
                    <a:pt x="524" y="2302"/>
                  </a:moveTo>
                  <a:cubicBezTo>
                    <a:pt x="21" y="1549"/>
                    <a:pt x="0" y="837"/>
                    <a:pt x="63" y="0"/>
                  </a:cubicBezTo>
                  <a:cubicBezTo>
                    <a:pt x="210" y="147"/>
                    <a:pt x="335" y="210"/>
                    <a:pt x="356" y="314"/>
                  </a:cubicBezTo>
                  <a:cubicBezTo>
                    <a:pt x="419" y="649"/>
                    <a:pt x="482" y="963"/>
                    <a:pt x="628" y="1277"/>
                  </a:cubicBezTo>
                  <a:cubicBezTo>
                    <a:pt x="733" y="1549"/>
                    <a:pt x="712" y="1863"/>
                    <a:pt x="524" y="230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3"/>
            <p:cNvSpPr/>
            <p:nvPr/>
          </p:nvSpPr>
          <p:spPr>
            <a:xfrm>
              <a:off x="611700" y="2870450"/>
              <a:ext cx="264700" cy="305500"/>
            </a:xfrm>
            <a:custGeom>
              <a:avLst/>
              <a:gdLst/>
              <a:ahLst/>
              <a:cxnLst/>
              <a:rect l="l" t="t" r="r" b="b"/>
              <a:pathLst>
                <a:path w="10588" h="12220" extrusionOk="0">
                  <a:moveTo>
                    <a:pt x="10525" y="3243"/>
                  </a:moveTo>
                  <a:cubicBezTo>
                    <a:pt x="10441" y="2093"/>
                    <a:pt x="9897" y="816"/>
                    <a:pt x="8558" y="774"/>
                  </a:cubicBezTo>
                  <a:cubicBezTo>
                    <a:pt x="8202" y="733"/>
                    <a:pt x="7826" y="816"/>
                    <a:pt x="7491" y="942"/>
                  </a:cubicBezTo>
                  <a:cubicBezTo>
                    <a:pt x="6508" y="0"/>
                    <a:pt x="4896" y="628"/>
                    <a:pt x="3997" y="1402"/>
                  </a:cubicBezTo>
                  <a:cubicBezTo>
                    <a:pt x="2762" y="879"/>
                    <a:pt x="1172" y="1235"/>
                    <a:pt x="670" y="2553"/>
                  </a:cubicBezTo>
                  <a:cubicBezTo>
                    <a:pt x="0" y="4269"/>
                    <a:pt x="691" y="6235"/>
                    <a:pt x="1402" y="7826"/>
                  </a:cubicBezTo>
                  <a:cubicBezTo>
                    <a:pt x="2239" y="9730"/>
                    <a:pt x="3662" y="11487"/>
                    <a:pt x="5691" y="12136"/>
                  </a:cubicBezTo>
                  <a:cubicBezTo>
                    <a:pt x="5964" y="12220"/>
                    <a:pt x="6173" y="11906"/>
                    <a:pt x="6047" y="11676"/>
                  </a:cubicBezTo>
                  <a:cubicBezTo>
                    <a:pt x="5712" y="11090"/>
                    <a:pt x="5210" y="10755"/>
                    <a:pt x="4855" y="10211"/>
                  </a:cubicBezTo>
                  <a:cubicBezTo>
                    <a:pt x="4269" y="9416"/>
                    <a:pt x="3704" y="8642"/>
                    <a:pt x="3202" y="7805"/>
                  </a:cubicBezTo>
                  <a:cubicBezTo>
                    <a:pt x="2741" y="6989"/>
                    <a:pt x="1026" y="2574"/>
                    <a:pt x="3097" y="2888"/>
                  </a:cubicBezTo>
                  <a:cubicBezTo>
                    <a:pt x="2888" y="3829"/>
                    <a:pt x="3097" y="4875"/>
                    <a:pt x="3432" y="5691"/>
                  </a:cubicBezTo>
                  <a:cubicBezTo>
                    <a:pt x="3976" y="6905"/>
                    <a:pt x="6256" y="7156"/>
                    <a:pt x="6340" y="5503"/>
                  </a:cubicBezTo>
                  <a:cubicBezTo>
                    <a:pt x="6382" y="4478"/>
                    <a:pt x="6005" y="3306"/>
                    <a:pt x="5315" y="2406"/>
                  </a:cubicBezTo>
                  <a:cubicBezTo>
                    <a:pt x="5608" y="2155"/>
                    <a:pt x="5964" y="1988"/>
                    <a:pt x="6256" y="2093"/>
                  </a:cubicBezTo>
                  <a:cubicBezTo>
                    <a:pt x="6173" y="2302"/>
                    <a:pt x="6131" y="2553"/>
                    <a:pt x="6110" y="2783"/>
                  </a:cubicBezTo>
                  <a:cubicBezTo>
                    <a:pt x="6026" y="3955"/>
                    <a:pt x="6256" y="5587"/>
                    <a:pt x="7637" y="5817"/>
                  </a:cubicBezTo>
                  <a:cubicBezTo>
                    <a:pt x="7993" y="5859"/>
                    <a:pt x="8349" y="5754"/>
                    <a:pt x="8558" y="5482"/>
                  </a:cubicBezTo>
                  <a:cubicBezTo>
                    <a:pt x="8307" y="6340"/>
                    <a:pt x="8098" y="7219"/>
                    <a:pt x="8160" y="8119"/>
                  </a:cubicBezTo>
                  <a:cubicBezTo>
                    <a:pt x="8119" y="8223"/>
                    <a:pt x="8056" y="8349"/>
                    <a:pt x="8035" y="8474"/>
                  </a:cubicBezTo>
                  <a:cubicBezTo>
                    <a:pt x="7888" y="9039"/>
                    <a:pt x="7930" y="9897"/>
                    <a:pt x="8119" y="10420"/>
                  </a:cubicBezTo>
                  <a:cubicBezTo>
                    <a:pt x="8349" y="11048"/>
                    <a:pt x="9165" y="11048"/>
                    <a:pt x="9395" y="10420"/>
                  </a:cubicBezTo>
                  <a:cubicBezTo>
                    <a:pt x="9583" y="9897"/>
                    <a:pt x="9521" y="9353"/>
                    <a:pt x="9521" y="8830"/>
                  </a:cubicBezTo>
                  <a:cubicBezTo>
                    <a:pt x="9583" y="8746"/>
                    <a:pt x="9646" y="8642"/>
                    <a:pt x="9667" y="8537"/>
                  </a:cubicBezTo>
                  <a:cubicBezTo>
                    <a:pt x="9834" y="7616"/>
                    <a:pt x="9897" y="6675"/>
                    <a:pt x="10169" y="5754"/>
                  </a:cubicBezTo>
                  <a:cubicBezTo>
                    <a:pt x="10399" y="4980"/>
                    <a:pt x="10588" y="4164"/>
                    <a:pt x="10525" y="3243"/>
                  </a:cubicBezTo>
                  <a:close/>
                  <a:moveTo>
                    <a:pt x="8349" y="2281"/>
                  </a:moveTo>
                  <a:cubicBezTo>
                    <a:pt x="8600" y="2281"/>
                    <a:pt x="8851" y="2386"/>
                    <a:pt x="8935" y="2658"/>
                  </a:cubicBezTo>
                  <a:cubicBezTo>
                    <a:pt x="9081" y="3181"/>
                    <a:pt x="9123" y="3725"/>
                    <a:pt x="8956" y="4248"/>
                  </a:cubicBezTo>
                  <a:cubicBezTo>
                    <a:pt x="8872" y="4499"/>
                    <a:pt x="8830" y="4750"/>
                    <a:pt x="8746" y="5001"/>
                  </a:cubicBezTo>
                  <a:cubicBezTo>
                    <a:pt x="8851" y="4185"/>
                    <a:pt x="8704" y="3181"/>
                    <a:pt x="8349" y="228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3"/>
            <p:cNvSpPr/>
            <p:nvPr/>
          </p:nvSpPr>
          <p:spPr>
            <a:xfrm>
              <a:off x="504450" y="2734450"/>
              <a:ext cx="428450" cy="582225"/>
            </a:xfrm>
            <a:custGeom>
              <a:avLst/>
              <a:gdLst/>
              <a:ahLst/>
              <a:cxnLst/>
              <a:rect l="l" t="t" r="r" b="b"/>
              <a:pathLst>
                <a:path w="17138" h="23289" extrusionOk="0">
                  <a:moveTo>
                    <a:pt x="14627" y="16174"/>
                  </a:moveTo>
                  <a:cubicBezTo>
                    <a:pt x="14982" y="16718"/>
                    <a:pt x="15171" y="17220"/>
                    <a:pt x="15212" y="17848"/>
                  </a:cubicBezTo>
                  <a:cubicBezTo>
                    <a:pt x="15233" y="18308"/>
                    <a:pt x="15505" y="18810"/>
                    <a:pt x="15735" y="19229"/>
                  </a:cubicBezTo>
                  <a:cubicBezTo>
                    <a:pt x="15966" y="19668"/>
                    <a:pt x="15882" y="20087"/>
                    <a:pt x="15861" y="20547"/>
                  </a:cubicBezTo>
                  <a:cubicBezTo>
                    <a:pt x="15861" y="20652"/>
                    <a:pt x="15735" y="20777"/>
                    <a:pt x="15631" y="20861"/>
                  </a:cubicBezTo>
                  <a:cubicBezTo>
                    <a:pt x="15505" y="20924"/>
                    <a:pt x="15317" y="20986"/>
                    <a:pt x="15171" y="21028"/>
                  </a:cubicBezTo>
                  <a:cubicBezTo>
                    <a:pt x="15066" y="21321"/>
                    <a:pt x="14940" y="21551"/>
                    <a:pt x="14919" y="21844"/>
                  </a:cubicBezTo>
                  <a:cubicBezTo>
                    <a:pt x="14836" y="22347"/>
                    <a:pt x="14480" y="22598"/>
                    <a:pt x="14124" y="22870"/>
                  </a:cubicBezTo>
                  <a:cubicBezTo>
                    <a:pt x="13769" y="23142"/>
                    <a:pt x="13329" y="23288"/>
                    <a:pt x="12890" y="23183"/>
                  </a:cubicBezTo>
                  <a:cubicBezTo>
                    <a:pt x="12492" y="23079"/>
                    <a:pt x="12074" y="22932"/>
                    <a:pt x="11781" y="22619"/>
                  </a:cubicBezTo>
                  <a:cubicBezTo>
                    <a:pt x="11655" y="22493"/>
                    <a:pt x="11509" y="22347"/>
                    <a:pt x="11404" y="22179"/>
                  </a:cubicBezTo>
                  <a:cubicBezTo>
                    <a:pt x="11028" y="22179"/>
                    <a:pt x="10714" y="22221"/>
                    <a:pt x="10358" y="22179"/>
                  </a:cubicBezTo>
                  <a:cubicBezTo>
                    <a:pt x="10044" y="22158"/>
                    <a:pt x="9919" y="22012"/>
                    <a:pt x="9898" y="21719"/>
                  </a:cubicBezTo>
                  <a:cubicBezTo>
                    <a:pt x="9877" y="21405"/>
                    <a:pt x="9898" y="21112"/>
                    <a:pt x="9898" y="20819"/>
                  </a:cubicBezTo>
                  <a:cubicBezTo>
                    <a:pt x="9709" y="20694"/>
                    <a:pt x="9521" y="20610"/>
                    <a:pt x="9396" y="20484"/>
                  </a:cubicBezTo>
                  <a:cubicBezTo>
                    <a:pt x="9291" y="20401"/>
                    <a:pt x="9186" y="20275"/>
                    <a:pt x="9186" y="20150"/>
                  </a:cubicBezTo>
                  <a:cubicBezTo>
                    <a:pt x="9165" y="19773"/>
                    <a:pt x="9207" y="19375"/>
                    <a:pt x="8935" y="19062"/>
                  </a:cubicBezTo>
                  <a:cubicBezTo>
                    <a:pt x="8956" y="18685"/>
                    <a:pt x="8977" y="18308"/>
                    <a:pt x="8998" y="17869"/>
                  </a:cubicBezTo>
                  <a:cubicBezTo>
                    <a:pt x="8412" y="18015"/>
                    <a:pt x="7889" y="17639"/>
                    <a:pt x="7282" y="17471"/>
                  </a:cubicBezTo>
                  <a:cubicBezTo>
                    <a:pt x="7115" y="17429"/>
                    <a:pt x="6989" y="17325"/>
                    <a:pt x="6864" y="17241"/>
                  </a:cubicBezTo>
                  <a:cubicBezTo>
                    <a:pt x="6383" y="16906"/>
                    <a:pt x="5922" y="16551"/>
                    <a:pt x="5420" y="16237"/>
                  </a:cubicBezTo>
                  <a:cubicBezTo>
                    <a:pt x="5085" y="16028"/>
                    <a:pt x="4813" y="15777"/>
                    <a:pt x="4583" y="15463"/>
                  </a:cubicBezTo>
                  <a:cubicBezTo>
                    <a:pt x="3955" y="14647"/>
                    <a:pt x="3349" y="13789"/>
                    <a:pt x="2616" y="13077"/>
                  </a:cubicBezTo>
                  <a:cubicBezTo>
                    <a:pt x="2386" y="12868"/>
                    <a:pt x="2261" y="12533"/>
                    <a:pt x="2135" y="12240"/>
                  </a:cubicBezTo>
                  <a:cubicBezTo>
                    <a:pt x="1968" y="11843"/>
                    <a:pt x="1821" y="11466"/>
                    <a:pt x="1528" y="11152"/>
                  </a:cubicBezTo>
                  <a:cubicBezTo>
                    <a:pt x="922" y="10441"/>
                    <a:pt x="670" y="9604"/>
                    <a:pt x="461" y="8746"/>
                  </a:cubicBezTo>
                  <a:cubicBezTo>
                    <a:pt x="357" y="8265"/>
                    <a:pt x="252" y="7826"/>
                    <a:pt x="147" y="7344"/>
                  </a:cubicBezTo>
                  <a:cubicBezTo>
                    <a:pt x="85" y="7093"/>
                    <a:pt x="43" y="6800"/>
                    <a:pt x="43" y="6507"/>
                  </a:cubicBezTo>
                  <a:cubicBezTo>
                    <a:pt x="1" y="5963"/>
                    <a:pt x="43" y="5398"/>
                    <a:pt x="43" y="4833"/>
                  </a:cubicBezTo>
                  <a:cubicBezTo>
                    <a:pt x="43" y="4143"/>
                    <a:pt x="273" y="3536"/>
                    <a:pt x="796" y="3055"/>
                  </a:cubicBezTo>
                  <a:cubicBezTo>
                    <a:pt x="1528" y="2385"/>
                    <a:pt x="2365" y="1800"/>
                    <a:pt x="3286" y="1381"/>
                  </a:cubicBezTo>
                  <a:cubicBezTo>
                    <a:pt x="3307" y="1381"/>
                    <a:pt x="3328" y="1360"/>
                    <a:pt x="3349" y="1360"/>
                  </a:cubicBezTo>
                  <a:cubicBezTo>
                    <a:pt x="4981" y="544"/>
                    <a:pt x="6738" y="272"/>
                    <a:pt x="8517" y="63"/>
                  </a:cubicBezTo>
                  <a:cubicBezTo>
                    <a:pt x="8998" y="0"/>
                    <a:pt x="9500" y="0"/>
                    <a:pt x="10002" y="84"/>
                  </a:cubicBezTo>
                  <a:cubicBezTo>
                    <a:pt x="10735" y="188"/>
                    <a:pt x="11488" y="335"/>
                    <a:pt x="12220" y="481"/>
                  </a:cubicBezTo>
                  <a:cubicBezTo>
                    <a:pt x="12597" y="523"/>
                    <a:pt x="12911" y="691"/>
                    <a:pt x="13225" y="900"/>
                  </a:cubicBezTo>
                  <a:cubicBezTo>
                    <a:pt x="13643" y="1172"/>
                    <a:pt x="14062" y="1444"/>
                    <a:pt x="14501" y="1674"/>
                  </a:cubicBezTo>
                  <a:cubicBezTo>
                    <a:pt x="14794" y="1841"/>
                    <a:pt x="15045" y="2051"/>
                    <a:pt x="15233" y="2323"/>
                  </a:cubicBezTo>
                  <a:cubicBezTo>
                    <a:pt x="15380" y="2595"/>
                    <a:pt x="15568" y="2846"/>
                    <a:pt x="15756" y="3097"/>
                  </a:cubicBezTo>
                  <a:cubicBezTo>
                    <a:pt x="16217" y="3662"/>
                    <a:pt x="16489" y="4310"/>
                    <a:pt x="16677" y="5022"/>
                  </a:cubicBezTo>
                  <a:cubicBezTo>
                    <a:pt x="16991" y="6152"/>
                    <a:pt x="17137" y="7302"/>
                    <a:pt x="17137" y="8474"/>
                  </a:cubicBezTo>
                  <a:cubicBezTo>
                    <a:pt x="17137" y="9604"/>
                    <a:pt x="16907" y="10671"/>
                    <a:pt x="16698" y="11780"/>
                  </a:cubicBezTo>
                  <a:cubicBezTo>
                    <a:pt x="16426" y="13245"/>
                    <a:pt x="15756" y="14500"/>
                    <a:pt x="15024" y="15756"/>
                  </a:cubicBezTo>
                  <a:cubicBezTo>
                    <a:pt x="14836" y="15839"/>
                    <a:pt x="14731" y="15986"/>
                    <a:pt x="14627" y="16174"/>
                  </a:cubicBezTo>
                  <a:close/>
                  <a:moveTo>
                    <a:pt x="13622" y="15442"/>
                  </a:moveTo>
                  <a:cubicBezTo>
                    <a:pt x="13957" y="15337"/>
                    <a:pt x="14062" y="15065"/>
                    <a:pt x="14187" y="14856"/>
                  </a:cubicBezTo>
                  <a:cubicBezTo>
                    <a:pt x="15212" y="13245"/>
                    <a:pt x="15735" y="11466"/>
                    <a:pt x="15924" y="9583"/>
                  </a:cubicBezTo>
                  <a:cubicBezTo>
                    <a:pt x="16049" y="8118"/>
                    <a:pt x="16070" y="6633"/>
                    <a:pt x="15547" y="5189"/>
                  </a:cubicBezTo>
                  <a:cubicBezTo>
                    <a:pt x="15443" y="4248"/>
                    <a:pt x="14773" y="3620"/>
                    <a:pt x="14292" y="2846"/>
                  </a:cubicBezTo>
                  <a:cubicBezTo>
                    <a:pt x="14062" y="2469"/>
                    <a:pt x="13622" y="2385"/>
                    <a:pt x="13267" y="2176"/>
                  </a:cubicBezTo>
                  <a:cubicBezTo>
                    <a:pt x="13162" y="2092"/>
                    <a:pt x="13036" y="2051"/>
                    <a:pt x="12932" y="1946"/>
                  </a:cubicBezTo>
                  <a:cubicBezTo>
                    <a:pt x="12471" y="1486"/>
                    <a:pt x="11886" y="1339"/>
                    <a:pt x="11279" y="1235"/>
                  </a:cubicBezTo>
                  <a:cubicBezTo>
                    <a:pt x="10839" y="1151"/>
                    <a:pt x="10400" y="1109"/>
                    <a:pt x="9981" y="1025"/>
                  </a:cubicBezTo>
                  <a:cubicBezTo>
                    <a:pt x="9396" y="921"/>
                    <a:pt x="8810" y="921"/>
                    <a:pt x="8224" y="1025"/>
                  </a:cubicBezTo>
                  <a:cubicBezTo>
                    <a:pt x="7513" y="1151"/>
                    <a:pt x="6780" y="1256"/>
                    <a:pt x="6069" y="1402"/>
                  </a:cubicBezTo>
                  <a:cubicBezTo>
                    <a:pt x="5797" y="1444"/>
                    <a:pt x="5483" y="1528"/>
                    <a:pt x="5190" y="1632"/>
                  </a:cubicBezTo>
                  <a:cubicBezTo>
                    <a:pt x="4646" y="1841"/>
                    <a:pt x="4081" y="2051"/>
                    <a:pt x="3558" y="2281"/>
                  </a:cubicBezTo>
                  <a:cubicBezTo>
                    <a:pt x="2805" y="2616"/>
                    <a:pt x="2093" y="3097"/>
                    <a:pt x="1466" y="3662"/>
                  </a:cubicBezTo>
                  <a:cubicBezTo>
                    <a:pt x="1110" y="3976"/>
                    <a:pt x="942" y="4373"/>
                    <a:pt x="942" y="4854"/>
                  </a:cubicBezTo>
                  <a:cubicBezTo>
                    <a:pt x="942" y="5838"/>
                    <a:pt x="901" y="6863"/>
                    <a:pt x="1214" y="7826"/>
                  </a:cubicBezTo>
                  <a:cubicBezTo>
                    <a:pt x="1298" y="8035"/>
                    <a:pt x="1298" y="8265"/>
                    <a:pt x="1340" y="8474"/>
                  </a:cubicBezTo>
                  <a:cubicBezTo>
                    <a:pt x="1528" y="9165"/>
                    <a:pt x="1738" y="9813"/>
                    <a:pt x="2177" y="10399"/>
                  </a:cubicBezTo>
                  <a:cubicBezTo>
                    <a:pt x="2512" y="10818"/>
                    <a:pt x="2784" y="11257"/>
                    <a:pt x="2930" y="11780"/>
                  </a:cubicBezTo>
                  <a:cubicBezTo>
                    <a:pt x="3035" y="12073"/>
                    <a:pt x="3181" y="12324"/>
                    <a:pt x="3411" y="12533"/>
                  </a:cubicBezTo>
                  <a:cubicBezTo>
                    <a:pt x="3955" y="13036"/>
                    <a:pt x="4395" y="13580"/>
                    <a:pt x="4792" y="14186"/>
                  </a:cubicBezTo>
                  <a:cubicBezTo>
                    <a:pt x="5232" y="14856"/>
                    <a:pt x="5818" y="15442"/>
                    <a:pt x="6529" y="15839"/>
                  </a:cubicBezTo>
                  <a:cubicBezTo>
                    <a:pt x="6676" y="15902"/>
                    <a:pt x="6801" y="16007"/>
                    <a:pt x="6906" y="16111"/>
                  </a:cubicBezTo>
                  <a:cubicBezTo>
                    <a:pt x="7324" y="16593"/>
                    <a:pt x="7889" y="16844"/>
                    <a:pt x="8433" y="17137"/>
                  </a:cubicBezTo>
                  <a:cubicBezTo>
                    <a:pt x="8559" y="17095"/>
                    <a:pt x="8663" y="17032"/>
                    <a:pt x="8789" y="16948"/>
                  </a:cubicBezTo>
                  <a:cubicBezTo>
                    <a:pt x="8893" y="16906"/>
                    <a:pt x="9082" y="17011"/>
                    <a:pt x="9103" y="16885"/>
                  </a:cubicBezTo>
                  <a:cubicBezTo>
                    <a:pt x="8726" y="16362"/>
                    <a:pt x="8370" y="15881"/>
                    <a:pt x="8015" y="15379"/>
                  </a:cubicBezTo>
                  <a:cubicBezTo>
                    <a:pt x="7910" y="15233"/>
                    <a:pt x="7826" y="15023"/>
                    <a:pt x="7701" y="14919"/>
                  </a:cubicBezTo>
                  <a:cubicBezTo>
                    <a:pt x="7261" y="14500"/>
                    <a:pt x="7052" y="13977"/>
                    <a:pt x="6843" y="13391"/>
                  </a:cubicBezTo>
                  <a:cubicBezTo>
                    <a:pt x="6487" y="12408"/>
                    <a:pt x="6132" y="11403"/>
                    <a:pt x="5797" y="10420"/>
                  </a:cubicBezTo>
                  <a:cubicBezTo>
                    <a:pt x="5546" y="9730"/>
                    <a:pt x="5441" y="8997"/>
                    <a:pt x="5504" y="8265"/>
                  </a:cubicBezTo>
                  <a:cubicBezTo>
                    <a:pt x="5525" y="7888"/>
                    <a:pt x="5713" y="7616"/>
                    <a:pt x="6048" y="7512"/>
                  </a:cubicBezTo>
                  <a:cubicBezTo>
                    <a:pt x="6320" y="7428"/>
                    <a:pt x="6592" y="7386"/>
                    <a:pt x="6864" y="7386"/>
                  </a:cubicBezTo>
                  <a:cubicBezTo>
                    <a:pt x="8203" y="7323"/>
                    <a:pt x="7847" y="7491"/>
                    <a:pt x="8684" y="6654"/>
                  </a:cubicBezTo>
                  <a:cubicBezTo>
                    <a:pt x="9061" y="6277"/>
                    <a:pt x="9500" y="6068"/>
                    <a:pt x="10044" y="6110"/>
                  </a:cubicBezTo>
                  <a:cubicBezTo>
                    <a:pt x="10316" y="6131"/>
                    <a:pt x="10546" y="6131"/>
                    <a:pt x="10818" y="6110"/>
                  </a:cubicBezTo>
                  <a:cubicBezTo>
                    <a:pt x="11195" y="6068"/>
                    <a:pt x="11509" y="6173"/>
                    <a:pt x="11781" y="6486"/>
                  </a:cubicBezTo>
                  <a:cubicBezTo>
                    <a:pt x="11990" y="6758"/>
                    <a:pt x="12241" y="6863"/>
                    <a:pt x="12597" y="6842"/>
                  </a:cubicBezTo>
                  <a:cubicBezTo>
                    <a:pt x="12974" y="6779"/>
                    <a:pt x="13287" y="6947"/>
                    <a:pt x="13559" y="7219"/>
                  </a:cubicBezTo>
                  <a:cubicBezTo>
                    <a:pt x="13685" y="7386"/>
                    <a:pt x="13852" y="7491"/>
                    <a:pt x="13978" y="7637"/>
                  </a:cubicBezTo>
                  <a:cubicBezTo>
                    <a:pt x="14606" y="8307"/>
                    <a:pt x="15003" y="9018"/>
                    <a:pt x="14919" y="9981"/>
                  </a:cubicBezTo>
                  <a:cubicBezTo>
                    <a:pt x="14899" y="10315"/>
                    <a:pt x="14919" y="10650"/>
                    <a:pt x="14919" y="10964"/>
                  </a:cubicBezTo>
                  <a:cubicBezTo>
                    <a:pt x="14919" y="11152"/>
                    <a:pt x="14899" y="11362"/>
                    <a:pt x="14836" y="11550"/>
                  </a:cubicBezTo>
                  <a:cubicBezTo>
                    <a:pt x="14606" y="12199"/>
                    <a:pt x="14396" y="12868"/>
                    <a:pt x="14103" y="13496"/>
                  </a:cubicBezTo>
                  <a:cubicBezTo>
                    <a:pt x="13831" y="14082"/>
                    <a:pt x="13643" y="14709"/>
                    <a:pt x="13622" y="15442"/>
                  </a:cubicBezTo>
                  <a:close/>
                  <a:moveTo>
                    <a:pt x="12743" y="7805"/>
                  </a:moveTo>
                  <a:cubicBezTo>
                    <a:pt x="12722" y="7888"/>
                    <a:pt x="12702" y="7930"/>
                    <a:pt x="12722" y="7993"/>
                  </a:cubicBezTo>
                  <a:cubicBezTo>
                    <a:pt x="13015" y="8788"/>
                    <a:pt x="12911" y="9625"/>
                    <a:pt x="12911" y="10462"/>
                  </a:cubicBezTo>
                  <a:cubicBezTo>
                    <a:pt x="12911" y="10755"/>
                    <a:pt x="12848" y="11027"/>
                    <a:pt x="12639" y="11236"/>
                  </a:cubicBezTo>
                  <a:cubicBezTo>
                    <a:pt x="12534" y="11341"/>
                    <a:pt x="12471" y="11508"/>
                    <a:pt x="12367" y="11655"/>
                  </a:cubicBezTo>
                  <a:cubicBezTo>
                    <a:pt x="12116" y="11989"/>
                    <a:pt x="11739" y="12073"/>
                    <a:pt x="11425" y="11801"/>
                  </a:cubicBezTo>
                  <a:cubicBezTo>
                    <a:pt x="11258" y="11675"/>
                    <a:pt x="11153" y="11508"/>
                    <a:pt x="11049" y="11362"/>
                  </a:cubicBezTo>
                  <a:cubicBezTo>
                    <a:pt x="10714" y="10734"/>
                    <a:pt x="10505" y="10064"/>
                    <a:pt x="10505" y="9374"/>
                  </a:cubicBezTo>
                  <a:cubicBezTo>
                    <a:pt x="10505" y="8579"/>
                    <a:pt x="10400" y="7805"/>
                    <a:pt x="10965" y="7156"/>
                  </a:cubicBezTo>
                  <a:cubicBezTo>
                    <a:pt x="11007" y="7114"/>
                    <a:pt x="10965" y="7051"/>
                    <a:pt x="11007" y="6989"/>
                  </a:cubicBezTo>
                  <a:cubicBezTo>
                    <a:pt x="9668" y="6842"/>
                    <a:pt x="9354" y="6968"/>
                    <a:pt x="8852" y="7909"/>
                  </a:cubicBezTo>
                  <a:cubicBezTo>
                    <a:pt x="8914" y="7951"/>
                    <a:pt x="8977" y="7993"/>
                    <a:pt x="9040" y="8035"/>
                  </a:cubicBezTo>
                  <a:cubicBezTo>
                    <a:pt x="9500" y="8370"/>
                    <a:pt x="9814" y="8830"/>
                    <a:pt x="9877" y="9416"/>
                  </a:cubicBezTo>
                  <a:cubicBezTo>
                    <a:pt x="9877" y="9520"/>
                    <a:pt x="9961" y="9625"/>
                    <a:pt x="10002" y="9730"/>
                  </a:cubicBezTo>
                  <a:cubicBezTo>
                    <a:pt x="10212" y="10211"/>
                    <a:pt x="10170" y="10734"/>
                    <a:pt x="10107" y="11236"/>
                  </a:cubicBezTo>
                  <a:cubicBezTo>
                    <a:pt x="10065" y="11675"/>
                    <a:pt x="9709" y="11968"/>
                    <a:pt x="9333" y="12136"/>
                  </a:cubicBezTo>
                  <a:cubicBezTo>
                    <a:pt x="9061" y="12240"/>
                    <a:pt x="8747" y="12199"/>
                    <a:pt x="8559" y="11989"/>
                  </a:cubicBezTo>
                  <a:cubicBezTo>
                    <a:pt x="8412" y="11801"/>
                    <a:pt x="8245" y="11592"/>
                    <a:pt x="8140" y="11362"/>
                  </a:cubicBezTo>
                  <a:cubicBezTo>
                    <a:pt x="7910" y="10839"/>
                    <a:pt x="7785" y="10315"/>
                    <a:pt x="7785" y="9730"/>
                  </a:cubicBezTo>
                  <a:lnTo>
                    <a:pt x="7785" y="8642"/>
                  </a:lnTo>
                  <a:cubicBezTo>
                    <a:pt x="7785" y="8474"/>
                    <a:pt x="7701" y="8328"/>
                    <a:pt x="7680" y="8202"/>
                  </a:cubicBezTo>
                  <a:cubicBezTo>
                    <a:pt x="6885" y="8118"/>
                    <a:pt x="6885" y="8118"/>
                    <a:pt x="6424" y="8265"/>
                  </a:cubicBezTo>
                  <a:cubicBezTo>
                    <a:pt x="6236" y="8976"/>
                    <a:pt x="6362" y="9416"/>
                    <a:pt x="6571" y="10085"/>
                  </a:cubicBezTo>
                  <a:cubicBezTo>
                    <a:pt x="6927" y="11069"/>
                    <a:pt x="7303" y="12073"/>
                    <a:pt x="7659" y="13056"/>
                  </a:cubicBezTo>
                  <a:cubicBezTo>
                    <a:pt x="7826" y="13559"/>
                    <a:pt x="8015" y="14061"/>
                    <a:pt x="8412" y="14416"/>
                  </a:cubicBezTo>
                  <a:cubicBezTo>
                    <a:pt x="8559" y="14584"/>
                    <a:pt x="8663" y="14793"/>
                    <a:pt x="8768" y="14960"/>
                  </a:cubicBezTo>
                  <a:cubicBezTo>
                    <a:pt x="9186" y="15693"/>
                    <a:pt x="9689" y="16362"/>
                    <a:pt x="10484" y="16781"/>
                  </a:cubicBezTo>
                  <a:cubicBezTo>
                    <a:pt x="11111" y="16383"/>
                    <a:pt x="11886" y="16279"/>
                    <a:pt x="12471" y="15777"/>
                  </a:cubicBezTo>
                  <a:cubicBezTo>
                    <a:pt x="12492" y="15567"/>
                    <a:pt x="12492" y="15337"/>
                    <a:pt x="12576" y="15128"/>
                  </a:cubicBezTo>
                  <a:cubicBezTo>
                    <a:pt x="12953" y="13956"/>
                    <a:pt x="13371" y="12764"/>
                    <a:pt x="13831" y="11592"/>
                  </a:cubicBezTo>
                  <a:cubicBezTo>
                    <a:pt x="13957" y="11257"/>
                    <a:pt x="14041" y="10922"/>
                    <a:pt x="14041" y="10546"/>
                  </a:cubicBezTo>
                  <a:cubicBezTo>
                    <a:pt x="14041" y="10315"/>
                    <a:pt x="13999" y="10106"/>
                    <a:pt x="14041" y="9876"/>
                  </a:cubicBezTo>
                  <a:cubicBezTo>
                    <a:pt x="14083" y="9269"/>
                    <a:pt x="13831" y="8767"/>
                    <a:pt x="13434" y="8349"/>
                  </a:cubicBezTo>
                  <a:cubicBezTo>
                    <a:pt x="13246" y="8139"/>
                    <a:pt x="13057" y="7846"/>
                    <a:pt x="12743" y="7805"/>
                  </a:cubicBezTo>
                  <a:close/>
                  <a:moveTo>
                    <a:pt x="13957" y="16634"/>
                  </a:moveTo>
                  <a:cubicBezTo>
                    <a:pt x="13476" y="16697"/>
                    <a:pt x="13162" y="16718"/>
                    <a:pt x="12827" y="16781"/>
                  </a:cubicBezTo>
                  <a:cubicBezTo>
                    <a:pt x="12702" y="16802"/>
                    <a:pt x="12534" y="16823"/>
                    <a:pt x="12430" y="16885"/>
                  </a:cubicBezTo>
                  <a:cubicBezTo>
                    <a:pt x="11634" y="17220"/>
                    <a:pt x="10818" y="17576"/>
                    <a:pt x="10002" y="17953"/>
                  </a:cubicBezTo>
                  <a:cubicBezTo>
                    <a:pt x="9772" y="18057"/>
                    <a:pt x="9584" y="18204"/>
                    <a:pt x="9605" y="18518"/>
                  </a:cubicBezTo>
                  <a:cubicBezTo>
                    <a:pt x="10191" y="18685"/>
                    <a:pt x="10337" y="18706"/>
                    <a:pt x="10735" y="18559"/>
                  </a:cubicBezTo>
                  <a:cubicBezTo>
                    <a:pt x="11049" y="18413"/>
                    <a:pt x="11362" y="18371"/>
                    <a:pt x="11697" y="18371"/>
                  </a:cubicBezTo>
                  <a:cubicBezTo>
                    <a:pt x="11948" y="18371"/>
                    <a:pt x="12199" y="18287"/>
                    <a:pt x="12430" y="18204"/>
                  </a:cubicBezTo>
                  <a:cubicBezTo>
                    <a:pt x="12639" y="18162"/>
                    <a:pt x="12848" y="18078"/>
                    <a:pt x="13099" y="18057"/>
                  </a:cubicBezTo>
                  <a:cubicBezTo>
                    <a:pt x="13539" y="17994"/>
                    <a:pt x="13957" y="17827"/>
                    <a:pt x="14292" y="17534"/>
                  </a:cubicBezTo>
                  <a:cubicBezTo>
                    <a:pt x="14292" y="17450"/>
                    <a:pt x="14355" y="17346"/>
                    <a:pt x="14313" y="17304"/>
                  </a:cubicBezTo>
                  <a:cubicBezTo>
                    <a:pt x="14208" y="17032"/>
                    <a:pt x="14083" y="16844"/>
                    <a:pt x="13957" y="16634"/>
                  </a:cubicBezTo>
                  <a:close/>
                  <a:moveTo>
                    <a:pt x="10609" y="21321"/>
                  </a:moveTo>
                  <a:cubicBezTo>
                    <a:pt x="11216" y="21196"/>
                    <a:pt x="11676" y="21112"/>
                    <a:pt x="12178" y="21007"/>
                  </a:cubicBezTo>
                  <a:cubicBezTo>
                    <a:pt x="12681" y="20903"/>
                    <a:pt x="13162" y="20694"/>
                    <a:pt x="13664" y="20568"/>
                  </a:cubicBezTo>
                  <a:cubicBezTo>
                    <a:pt x="14103" y="20442"/>
                    <a:pt x="14668" y="20463"/>
                    <a:pt x="15003" y="20024"/>
                  </a:cubicBezTo>
                  <a:cubicBezTo>
                    <a:pt x="14919" y="19961"/>
                    <a:pt x="14899" y="19919"/>
                    <a:pt x="14836" y="19919"/>
                  </a:cubicBezTo>
                  <a:cubicBezTo>
                    <a:pt x="13957" y="19919"/>
                    <a:pt x="13120" y="20170"/>
                    <a:pt x="12220" y="20275"/>
                  </a:cubicBezTo>
                  <a:cubicBezTo>
                    <a:pt x="11969" y="20296"/>
                    <a:pt x="11697" y="20442"/>
                    <a:pt x="11446" y="20505"/>
                  </a:cubicBezTo>
                  <a:cubicBezTo>
                    <a:pt x="11216" y="20589"/>
                    <a:pt x="10965" y="20652"/>
                    <a:pt x="10735" y="20714"/>
                  </a:cubicBezTo>
                  <a:cubicBezTo>
                    <a:pt x="10693" y="20756"/>
                    <a:pt x="10651" y="20777"/>
                    <a:pt x="10588" y="20819"/>
                  </a:cubicBezTo>
                  <a:cubicBezTo>
                    <a:pt x="10588" y="20966"/>
                    <a:pt x="10609" y="21112"/>
                    <a:pt x="10609" y="21321"/>
                  </a:cubicBezTo>
                  <a:close/>
                  <a:moveTo>
                    <a:pt x="10002" y="19752"/>
                  </a:moveTo>
                  <a:cubicBezTo>
                    <a:pt x="10421" y="19940"/>
                    <a:pt x="10735" y="19878"/>
                    <a:pt x="11111" y="19773"/>
                  </a:cubicBezTo>
                  <a:cubicBezTo>
                    <a:pt x="11551" y="19647"/>
                    <a:pt x="11990" y="19480"/>
                    <a:pt x="12471" y="19417"/>
                  </a:cubicBezTo>
                  <a:cubicBezTo>
                    <a:pt x="13141" y="19271"/>
                    <a:pt x="13831" y="19208"/>
                    <a:pt x="14522" y="19103"/>
                  </a:cubicBezTo>
                  <a:lnTo>
                    <a:pt x="14522" y="18518"/>
                  </a:lnTo>
                  <a:cubicBezTo>
                    <a:pt x="13790" y="18769"/>
                    <a:pt x="13120" y="18957"/>
                    <a:pt x="12430" y="19145"/>
                  </a:cubicBezTo>
                  <a:cubicBezTo>
                    <a:pt x="12325" y="19187"/>
                    <a:pt x="12220" y="19229"/>
                    <a:pt x="12116" y="19208"/>
                  </a:cubicBezTo>
                  <a:cubicBezTo>
                    <a:pt x="11467" y="19103"/>
                    <a:pt x="10902" y="19480"/>
                    <a:pt x="10274" y="19543"/>
                  </a:cubicBezTo>
                  <a:cubicBezTo>
                    <a:pt x="10170" y="19522"/>
                    <a:pt x="10086" y="19647"/>
                    <a:pt x="10002" y="19752"/>
                  </a:cubicBezTo>
                  <a:close/>
                  <a:moveTo>
                    <a:pt x="11739" y="8035"/>
                  </a:moveTo>
                  <a:cubicBezTo>
                    <a:pt x="11551" y="7951"/>
                    <a:pt x="11446" y="8118"/>
                    <a:pt x="11446" y="8223"/>
                  </a:cubicBezTo>
                  <a:cubicBezTo>
                    <a:pt x="11362" y="8976"/>
                    <a:pt x="11342" y="9709"/>
                    <a:pt x="11634" y="10441"/>
                  </a:cubicBezTo>
                  <a:cubicBezTo>
                    <a:pt x="11676" y="10567"/>
                    <a:pt x="11802" y="10650"/>
                    <a:pt x="12011" y="10525"/>
                  </a:cubicBezTo>
                  <a:cubicBezTo>
                    <a:pt x="11990" y="9709"/>
                    <a:pt x="12178" y="8851"/>
                    <a:pt x="11739" y="8035"/>
                  </a:cubicBezTo>
                  <a:close/>
                  <a:moveTo>
                    <a:pt x="14083" y="21426"/>
                  </a:moveTo>
                  <a:cubicBezTo>
                    <a:pt x="13162" y="21510"/>
                    <a:pt x="12806" y="21614"/>
                    <a:pt x="12220" y="21991"/>
                  </a:cubicBezTo>
                  <a:cubicBezTo>
                    <a:pt x="12597" y="22137"/>
                    <a:pt x="12911" y="22263"/>
                    <a:pt x="13225" y="22367"/>
                  </a:cubicBezTo>
                  <a:cubicBezTo>
                    <a:pt x="13852" y="22012"/>
                    <a:pt x="13852" y="22012"/>
                    <a:pt x="14083" y="21426"/>
                  </a:cubicBezTo>
                  <a:close/>
                  <a:moveTo>
                    <a:pt x="9145" y="11257"/>
                  </a:moveTo>
                  <a:cubicBezTo>
                    <a:pt x="9354" y="10839"/>
                    <a:pt x="9375" y="10504"/>
                    <a:pt x="9249" y="10232"/>
                  </a:cubicBezTo>
                  <a:cubicBezTo>
                    <a:pt x="9124" y="9918"/>
                    <a:pt x="9040" y="9604"/>
                    <a:pt x="8977" y="9269"/>
                  </a:cubicBezTo>
                  <a:cubicBezTo>
                    <a:pt x="8956" y="9165"/>
                    <a:pt x="8831" y="9081"/>
                    <a:pt x="8705" y="8955"/>
                  </a:cubicBezTo>
                  <a:cubicBezTo>
                    <a:pt x="8601" y="9771"/>
                    <a:pt x="8642" y="10462"/>
                    <a:pt x="9145" y="1125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3"/>
            <p:cNvSpPr/>
            <p:nvPr/>
          </p:nvSpPr>
          <p:spPr>
            <a:xfrm>
              <a:off x="437500" y="2678475"/>
              <a:ext cx="84775" cy="66450"/>
            </a:xfrm>
            <a:custGeom>
              <a:avLst/>
              <a:gdLst/>
              <a:ahLst/>
              <a:cxnLst/>
              <a:rect l="l" t="t" r="r" b="b"/>
              <a:pathLst>
                <a:path w="3391" h="2658" extrusionOk="0">
                  <a:moveTo>
                    <a:pt x="712" y="0"/>
                  </a:moveTo>
                  <a:cubicBezTo>
                    <a:pt x="1089" y="42"/>
                    <a:pt x="1486" y="147"/>
                    <a:pt x="1675" y="461"/>
                  </a:cubicBezTo>
                  <a:cubicBezTo>
                    <a:pt x="1926" y="858"/>
                    <a:pt x="2281" y="1088"/>
                    <a:pt x="2637" y="1381"/>
                  </a:cubicBezTo>
                  <a:cubicBezTo>
                    <a:pt x="2825" y="1549"/>
                    <a:pt x="3014" y="1716"/>
                    <a:pt x="3181" y="1904"/>
                  </a:cubicBezTo>
                  <a:cubicBezTo>
                    <a:pt x="3369" y="2093"/>
                    <a:pt x="3390" y="2281"/>
                    <a:pt x="3286" y="2427"/>
                  </a:cubicBezTo>
                  <a:cubicBezTo>
                    <a:pt x="3160" y="2595"/>
                    <a:pt x="2909" y="2658"/>
                    <a:pt x="2700" y="2595"/>
                  </a:cubicBezTo>
                  <a:cubicBezTo>
                    <a:pt x="2616" y="2553"/>
                    <a:pt x="2532" y="2511"/>
                    <a:pt x="2491" y="2448"/>
                  </a:cubicBezTo>
                  <a:cubicBezTo>
                    <a:pt x="2135" y="2197"/>
                    <a:pt x="1779" y="1904"/>
                    <a:pt x="1444" y="1653"/>
                  </a:cubicBezTo>
                  <a:cubicBezTo>
                    <a:pt x="1361" y="1570"/>
                    <a:pt x="1256" y="1507"/>
                    <a:pt x="1193" y="1402"/>
                  </a:cubicBezTo>
                  <a:cubicBezTo>
                    <a:pt x="1026" y="1046"/>
                    <a:pt x="733" y="879"/>
                    <a:pt x="356" y="816"/>
                  </a:cubicBezTo>
                  <a:cubicBezTo>
                    <a:pt x="315" y="774"/>
                    <a:pt x="252" y="774"/>
                    <a:pt x="210" y="733"/>
                  </a:cubicBezTo>
                  <a:cubicBezTo>
                    <a:pt x="22" y="628"/>
                    <a:pt x="1" y="251"/>
                    <a:pt x="210" y="189"/>
                  </a:cubicBezTo>
                  <a:cubicBezTo>
                    <a:pt x="356" y="105"/>
                    <a:pt x="545" y="42"/>
                    <a:pt x="7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3"/>
            <p:cNvSpPr/>
            <p:nvPr/>
          </p:nvSpPr>
          <p:spPr>
            <a:xfrm>
              <a:off x="853350" y="3366325"/>
              <a:ext cx="72750" cy="94200"/>
            </a:xfrm>
            <a:custGeom>
              <a:avLst/>
              <a:gdLst/>
              <a:ahLst/>
              <a:cxnLst/>
              <a:rect l="l" t="t" r="r" b="b"/>
              <a:pathLst>
                <a:path w="2910" h="3768" extrusionOk="0">
                  <a:moveTo>
                    <a:pt x="2909" y="3265"/>
                  </a:moveTo>
                  <a:cubicBezTo>
                    <a:pt x="2847" y="3370"/>
                    <a:pt x="2826" y="3453"/>
                    <a:pt x="2784" y="3537"/>
                  </a:cubicBezTo>
                  <a:cubicBezTo>
                    <a:pt x="2679" y="3704"/>
                    <a:pt x="2449" y="3767"/>
                    <a:pt x="2303" y="3600"/>
                  </a:cubicBezTo>
                  <a:cubicBezTo>
                    <a:pt x="2261" y="3558"/>
                    <a:pt x="2219" y="3537"/>
                    <a:pt x="2198" y="3474"/>
                  </a:cubicBezTo>
                  <a:cubicBezTo>
                    <a:pt x="1528" y="2595"/>
                    <a:pt x="880" y="1675"/>
                    <a:pt x="252" y="775"/>
                  </a:cubicBezTo>
                  <a:cubicBezTo>
                    <a:pt x="22" y="461"/>
                    <a:pt x="1" y="210"/>
                    <a:pt x="147" y="126"/>
                  </a:cubicBezTo>
                  <a:cubicBezTo>
                    <a:pt x="378" y="1"/>
                    <a:pt x="566" y="147"/>
                    <a:pt x="754" y="294"/>
                  </a:cubicBezTo>
                  <a:cubicBezTo>
                    <a:pt x="838" y="336"/>
                    <a:pt x="880" y="398"/>
                    <a:pt x="943" y="440"/>
                  </a:cubicBezTo>
                  <a:cubicBezTo>
                    <a:pt x="1528" y="1193"/>
                    <a:pt x="2198" y="1926"/>
                    <a:pt x="2679" y="2763"/>
                  </a:cubicBezTo>
                  <a:cubicBezTo>
                    <a:pt x="2805" y="2930"/>
                    <a:pt x="2847" y="3118"/>
                    <a:pt x="2909" y="326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3"/>
            <p:cNvSpPr/>
            <p:nvPr/>
          </p:nvSpPr>
          <p:spPr>
            <a:xfrm>
              <a:off x="347000" y="2867825"/>
              <a:ext cx="103600" cy="43975"/>
            </a:xfrm>
            <a:custGeom>
              <a:avLst/>
              <a:gdLst/>
              <a:ahLst/>
              <a:cxnLst/>
              <a:rect l="l" t="t" r="r" b="b"/>
              <a:pathLst>
                <a:path w="4144" h="1759" extrusionOk="0">
                  <a:moveTo>
                    <a:pt x="106" y="1"/>
                  </a:moveTo>
                  <a:cubicBezTo>
                    <a:pt x="566" y="252"/>
                    <a:pt x="984" y="210"/>
                    <a:pt x="1403" y="252"/>
                  </a:cubicBezTo>
                  <a:cubicBezTo>
                    <a:pt x="2177" y="294"/>
                    <a:pt x="2909" y="524"/>
                    <a:pt x="3642" y="796"/>
                  </a:cubicBezTo>
                  <a:cubicBezTo>
                    <a:pt x="3809" y="838"/>
                    <a:pt x="3955" y="1026"/>
                    <a:pt x="4060" y="1193"/>
                  </a:cubicBezTo>
                  <a:cubicBezTo>
                    <a:pt x="4123" y="1256"/>
                    <a:pt x="4144" y="1423"/>
                    <a:pt x="4123" y="1507"/>
                  </a:cubicBezTo>
                  <a:cubicBezTo>
                    <a:pt x="4060" y="1612"/>
                    <a:pt x="3935" y="1675"/>
                    <a:pt x="3809" y="1737"/>
                  </a:cubicBezTo>
                  <a:cubicBezTo>
                    <a:pt x="3746" y="1758"/>
                    <a:pt x="3621" y="1737"/>
                    <a:pt x="3558" y="1716"/>
                  </a:cubicBezTo>
                  <a:cubicBezTo>
                    <a:pt x="2784" y="1319"/>
                    <a:pt x="1947" y="1214"/>
                    <a:pt x="1110" y="984"/>
                  </a:cubicBezTo>
                  <a:cubicBezTo>
                    <a:pt x="796" y="900"/>
                    <a:pt x="482" y="733"/>
                    <a:pt x="189" y="586"/>
                  </a:cubicBezTo>
                  <a:cubicBezTo>
                    <a:pt x="106" y="524"/>
                    <a:pt x="64" y="398"/>
                    <a:pt x="43" y="314"/>
                  </a:cubicBezTo>
                  <a:cubicBezTo>
                    <a:pt x="1" y="273"/>
                    <a:pt x="64" y="189"/>
                    <a:pt x="1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3"/>
            <p:cNvSpPr/>
            <p:nvPr/>
          </p:nvSpPr>
          <p:spPr>
            <a:xfrm>
              <a:off x="617450" y="2571750"/>
              <a:ext cx="30350" cy="88950"/>
            </a:xfrm>
            <a:custGeom>
              <a:avLst/>
              <a:gdLst/>
              <a:ahLst/>
              <a:cxnLst/>
              <a:rect l="l" t="t" r="r" b="b"/>
              <a:pathLst>
                <a:path w="1214" h="3558" extrusionOk="0">
                  <a:moveTo>
                    <a:pt x="628" y="1"/>
                  </a:moveTo>
                  <a:cubicBezTo>
                    <a:pt x="1026" y="315"/>
                    <a:pt x="1088" y="691"/>
                    <a:pt x="1151" y="1047"/>
                  </a:cubicBezTo>
                  <a:cubicBezTo>
                    <a:pt x="1172" y="1319"/>
                    <a:pt x="1151" y="1591"/>
                    <a:pt x="1151" y="1884"/>
                  </a:cubicBezTo>
                  <a:cubicBezTo>
                    <a:pt x="1172" y="2282"/>
                    <a:pt x="1172" y="2679"/>
                    <a:pt x="1193" y="3035"/>
                  </a:cubicBezTo>
                  <a:cubicBezTo>
                    <a:pt x="1214" y="3223"/>
                    <a:pt x="1172" y="3370"/>
                    <a:pt x="1005" y="3453"/>
                  </a:cubicBezTo>
                  <a:cubicBezTo>
                    <a:pt x="858" y="3558"/>
                    <a:pt x="670" y="3516"/>
                    <a:pt x="544" y="3411"/>
                  </a:cubicBezTo>
                  <a:cubicBezTo>
                    <a:pt x="419" y="3265"/>
                    <a:pt x="231" y="3118"/>
                    <a:pt x="210" y="2951"/>
                  </a:cubicBezTo>
                  <a:cubicBezTo>
                    <a:pt x="126" y="2072"/>
                    <a:pt x="0" y="1173"/>
                    <a:pt x="356" y="336"/>
                  </a:cubicBezTo>
                  <a:cubicBezTo>
                    <a:pt x="440" y="252"/>
                    <a:pt x="482" y="189"/>
                    <a:pt x="6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3"/>
            <p:cNvSpPr/>
            <p:nvPr/>
          </p:nvSpPr>
          <p:spPr>
            <a:xfrm>
              <a:off x="772275" y="2583800"/>
              <a:ext cx="44500" cy="72200"/>
            </a:xfrm>
            <a:custGeom>
              <a:avLst/>
              <a:gdLst/>
              <a:ahLst/>
              <a:cxnLst/>
              <a:rect l="l" t="t" r="r" b="b"/>
              <a:pathLst>
                <a:path w="1780" h="2888" extrusionOk="0">
                  <a:moveTo>
                    <a:pt x="1" y="2092"/>
                  </a:moveTo>
                  <a:cubicBezTo>
                    <a:pt x="147" y="1423"/>
                    <a:pt x="147" y="753"/>
                    <a:pt x="754" y="272"/>
                  </a:cubicBezTo>
                  <a:cubicBezTo>
                    <a:pt x="838" y="230"/>
                    <a:pt x="880" y="167"/>
                    <a:pt x="963" y="126"/>
                  </a:cubicBezTo>
                  <a:cubicBezTo>
                    <a:pt x="1173" y="0"/>
                    <a:pt x="1465" y="0"/>
                    <a:pt x="1591" y="126"/>
                  </a:cubicBezTo>
                  <a:cubicBezTo>
                    <a:pt x="1717" y="251"/>
                    <a:pt x="1779" y="544"/>
                    <a:pt x="1612" y="753"/>
                  </a:cubicBezTo>
                  <a:cubicBezTo>
                    <a:pt x="1193" y="1214"/>
                    <a:pt x="1047" y="1737"/>
                    <a:pt x="963" y="2344"/>
                  </a:cubicBezTo>
                  <a:cubicBezTo>
                    <a:pt x="963" y="2427"/>
                    <a:pt x="921" y="2511"/>
                    <a:pt x="880" y="2574"/>
                  </a:cubicBezTo>
                  <a:cubicBezTo>
                    <a:pt x="817" y="2741"/>
                    <a:pt x="712" y="2888"/>
                    <a:pt x="524" y="2867"/>
                  </a:cubicBezTo>
                  <a:cubicBezTo>
                    <a:pt x="398" y="2846"/>
                    <a:pt x="231" y="2720"/>
                    <a:pt x="147" y="2574"/>
                  </a:cubicBezTo>
                  <a:cubicBezTo>
                    <a:pt x="43" y="2427"/>
                    <a:pt x="22" y="2260"/>
                    <a:pt x="1" y="209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3"/>
            <p:cNvSpPr/>
            <p:nvPr/>
          </p:nvSpPr>
          <p:spPr>
            <a:xfrm>
              <a:off x="373175" y="3021100"/>
              <a:ext cx="71675" cy="30875"/>
            </a:xfrm>
            <a:custGeom>
              <a:avLst/>
              <a:gdLst/>
              <a:ahLst/>
              <a:cxnLst/>
              <a:rect l="l" t="t" r="r" b="b"/>
              <a:pathLst>
                <a:path w="2867" h="1235" extrusionOk="0">
                  <a:moveTo>
                    <a:pt x="900" y="1235"/>
                  </a:moveTo>
                  <a:cubicBezTo>
                    <a:pt x="670" y="1193"/>
                    <a:pt x="481" y="1193"/>
                    <a:pt x="314" y="1130"/>
                  </a:cubicBezTo>
                  <a:cubicBezTo>
                    <a:pt x="209" y="1067"/>
                    <a:pt x="105" y="942"/>
                    <a:pt x="63" y="837"/>
                  </a:cubicBezTo>
                  <a:cubicBezTo>
                    <a:pt x="0" y="649"/>
                    <a:pt x="147" y="523"/>
                    <a:pt x="293" y="440"/>
                  </a:cubicBezTo>
                  <a:cubicBezTo>
                    <a:pt x="356" y="419"/>
                    <a:pt x="398" y="398"/>
                    <a:pt x="460" y="398"/>
                  </a:cubicBezTo>
                  <a:cubicBezTo>
                    <a:pt x="1130" y="251"/>
                    <a:pt x="1820" y="126"/>
                    <a:pt x="2490" y="21"/>
                  </a:cubicBezTo>
                  <a:cubicBezTo>
                    <a:pt x="2595" y="0"/>
                    <a:pt x="2783" y="105"/>
                    <a:pt x="2804" y="209"/>
                  </a:cubicBezTo>
                  <a:cubicBezTo>
                    <a:pt x="2867" y="314"/>
                    <a:pt x="2804" y="502"/>
                    <a:pt x="2720" y="565"/>
                  </a:cubicBezTo>
                  <a:cubicBezTo>
                    <a:pt x="2616" y="712"/>
                    <a:pt x="2490" y="816"/>
                    <a:pt x="2344" y="858"/>
                  </a:cubicBezTo>
                  <a:cubicBezTo>
                    <a:pt x="1862" y="1026"/>
                    <a:pt x="1339" y="1130"/>
                    <a:pt x="900" y="123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 name="Google Shape;227;p33"/>
          <p:cNvGrpSpPr/>
          <p:nvPr/>
        </p:nvGrpSpPr>
        <p:grpSpPr>
          <a:xfrm>
            <a:off x="6368425" y="3177488"/>
            <a:ext cx="2372800" cy="1808625"/>
            <a:chOff x="6368425" y="3177488"/>
            <a:chExt cx="2372800" cy="1808625"/>
          </a:xfrm>
        </p:grpSpPr>
        <p:sp>
          <p:nvSpPr>
            <p:cNvPr id="228" name="Google Shape;228;p33"/>
            <p:cNvSpPr/>
            <p:nvPr/>
          </p:nvSpPr>
          <p:spPr>
            <a:xfrm>
              <a:off x="6790225" y="4710413"/>
              <a:ext cx="177350" cy="192000"/>
            </a:xfrm>
            <a:custGeom>
              <a:avLst/>
              <a:gdLst/>
              <a:ahLst/>
              <a:cxnLst/>
              <a:rect l="l" t="t" r="r" b="b"/>
              <a:pathLst>
                <a:path w="7094" h="7680" extrusionOk="0">
                  <a:moveTo>
                    <a:pt x="1423" y="1"/>
                  </a:moveTo>
                  <a:cubicBezTo>
                    <a:pt x="1946" y="398"/>
                    <a:pt x="2197" y="900"/>
                    <a:pt x="2490" y="1361"/>
                  </a:cubicBezTo>
                  <a:cubicBezTo>
                    <a:pt x="2616" y="1570"/>
                    <a:pt x="2699" y="1821"/>
                    <a:pt x="2888" y="1988"/>
                  </a:cubicBezTo>
                  <a:cubicBezTo>
                    <a:pt x="3473" y="2595"/>
                    <a:pt x="4059" y="3244"/>
                    <a:pt x="4520" y="3955"/>
                  </a:cubicBezTo>
                  <a:cubicBezTo>
                    <a:pt x="4771" y="4269"/>
                    <a:pt x="5001" y="4583"/>
                    <a:pt x="5231" y="4918"/>
                  </a:cubicBezTo>
                  <a:cubicBezTo>
                    <a:pt x="5524" y="5315"/>
                    <a:pt x="5775" y="5713"/>
                    <a:pt x="6173" y="6027"/>
                  </a:cubicBezTo>
                  <a:cubicBezTo>
                    <a:pt x="6549" y="6320"/>
                    <a:pt x="6779" y="6759"/>
                    <a:pt x="7093" y="7115"/>
                  </a:cubicBezTo>
                  <a:cubicBezTo>
                    <a:pt x="6445" y="7680"/>
                    <a:pt x="5670" y="7470"/>
                    <a:pt x="4938" y="7596"/>
                  </a:cubicBezTo>
                  <a:cubicBezTo>
                    <a:pt x="4248" y="6947"/>
                    <a:pt x="3557" y="6257"/>
                    <a:pt x="3034" y="5441"/>
                  </a:cubicBezTo>
                  <a:cubicBezTo>
                    <a:pt x="2323" y="4374"/>
                    <a:pt x="1548" y="3349"/>
                    <a:pt x="816" y="2302"/>
                  </a:cubicBezTo>
                  <a:cubicBezTo>
                    <a:pt x="691" y="2135"/>
                    <a:pt x="544" y="1988"/>
                    <a:pt x="398" y="1821"/>
                  </a:cubicBezTo>
                  <a:cubicBezTo>
                    <a:pt x="0" y="1361"/>
                    <a:pt x="0" y="1235"/>
                    <a:pt x="230" y="775"/>
                  </a:cubicBezTo>
                  <a:cubicBezTo>
                    <a:pt x="439" y="356"/>
                    <a:pt x="711" y="64"/>
                    <a:pt x="1235" y="210"/>
                  </a:cubicBezTo>
                  <a:cubicBezTo>
                    <a:pt x="1235" y="189"/>
                    <a:pt x="1318" y="84"/>
                    <a:pt x="1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3"/>
            <p:cNvSpPr/>
            <p:nvPr/>
          </p:nvSpPr>
          <p:spPr>
            <a:xfrm>
              <a:off x="6928825" y="4913388"/>
              <a:ext cx="55475" cy="45525"/>
            </a:xfrm>
            <a:custGeom>
              <a:avLst/>
              <a:gdLst/>
              <a:ahLst/>
              <a:cxnLst/>
              <a:rect l="l" t="t" r="r" b="b"/>
              <a:pathLst>
                <a:path w="2219" h="1821" extrusionOk="0">
                  <a:moveTo>
                    <a:pt x="1863" y="1820"/>
                  </a:moveTo>
                  <a:cubicBezTo>
                    <a:pt x="1319" y="1235"/>
                    <a:pt x="503" y="1025"/>
                    <a:pt x="1" y="314"/>
                  </a:cubicBezTo>
                  <a:cubicBezTo>
                    <a:pt x="629" y="188"/>
                    <a:pt x="1173" y="105"/>
                    <a:pt x="1737" y="0"/>
                  </a:cubicBezTo>
                  <a:cubicBezTo>
                    <a:pt x="1758" y="0"/>
                    <a:pt x="1779" y="21"/>
                    <a:pt x="1800" y="21"/>
                  </a:cubicBezTo>
                  <a:cubicBezTo>
                    <a:pt x="1905" y="356"/>
                    <a:pt x="2051" y="712"/>
                    <a:pt x="2156" y="1046"/>
                  </a:cubicBezTo>
                  <a:cubicBezTo>
                    <a:pt x="2219" y="1297"/>
                    <a:pt x="2219" y="1569"/>
                    <a:pt x="1863" y="182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3"/>
            <p:cNvSpPr/>
            <p:nvPr/>
          </p:nvSpPr>
          <p:spPr>
            <a:xfrm>
              <a:off x="6763025" y="4681638"/>
              <a:ext cx="244825" cy="304475"/>
            </a:xfrm>
            <a:custGeom>
              <a:avLst/>
              <a:gdLst/>
              <a:ahLst/>
              <a:cxnLst/>
              <a:rect l="l" t="t" r="r" b="b"/>
              <a:pathLst>
                <a:path w="9793" h="12179" extrusionOk="0">
                  <a:moveTo>
                    <a:pt x="1883" y="1"/>
                  </a:moveTo>
                  <a:cubicBezTo>
                    <a:pt x="2783" y="419"/>
                    <a:pt x="3473" y="1089"/>
                    <a:pt x="3976" y="1884"/>
                  </a:cubicBezTo>
                  <a:cubicBezTo>
                    <a:pt x="4289" y="2407"/>
                    <a:pt x="4708" y="2826"/>
                    <a:pt x="5126" y="3286"/>
                  </a:cubicBezTo>
                  <a:cubicBezTo>
                    <a:pt x="5775" y="3956"/>
                    <a:pt x="6403" y="4667"/>
                    <a:pt x="6905" y="5483"/>
                  </a:cubicBezTo>
                  <a:cubicBezTo>
                    <a:pt x="7135" y="5860"/>
                    <a:pt x="7365" y="6257"/>
                    <a:pt x="7805" y="6466"/>
                  </a:cubicBezTo>
                  <a:cubicBezTo>
                    <a:pt x="7909" y="6529"/>
                    <a:pt x="7993" y="6634"/>
                    <a:pt x="8077" y="6696"/>
                  </a:cubicBezTo>
                  <a:cubicBezTo>
                    <a:pt x="8537" y="7324"/>
                    <a:pt x="9018" y="7952"/>
                    <a:pt x="9458" y="8580"/>
                  </a:cubicBezTo>
                  <a:cubicBezTo>
                    <a:pt x="9332" y="9249"/>
                    <a:pt x="9332" y="9835"/>
                    <a:pt x="9625" y="10421"/>
                  </a:cubicBezTo>
                  <a:cubicBezTo>
                    <a:pt x="9792" y="10818"/>
                    <a:pt x="9750" y="11258"/>
                    <a:pt x="9750" y="11676"/>
                  </a:cubicBezTo>
                  <a:cubicBezTo>
                    <a:pt x="9750" y="11990"/>
                    <a:pt x="9478" y="12178"/>
                    <a:pt x="9165" y="12116"/>
                  </a:cubicBezTo>
                  <a:cubicBezTo>
                    <a:pt x="8955" y="12074"/>
                    <a:pt x="8746" y="11990"/>
                    <a:pt x="8621" y="11823"/>
                  </a:cubicBezTo>
                  <a:cubicBezTo>
                    <a:pt x="8411" y="11593"/>
                    <a:pt x="8160" y="11488"/>
                    <a:pt x="7867" y="11362"/>
                  </a:cubicBezTo>
                  <a:cubicBezTo>
                    <a:pt x="6905" y="10944"/>
                    <a:pt x="6173" y="10191"/>
                    <a:pt x="5461" y="9458"/>
                  </a:cubicBezTo>
                  <a:cubicBezTo>
                    <a:pt x="5356" y="9354"/>
                    <a:pt x="5294" y="9186"/>
                    <a:pt x="5231" y="9061"/>
                  </a:cubicBezTo>
                  <a:cubicBezTo>
                    <a:pt x="5168" y="8956"/>
                    <a:pt x="5126" y="8831"/>
                    <a:pt x="5022" y="8768"/>
                  </a:cubicBezTo>
                  <a:cubicBezTo>
                    <a:pt x="4394" y="8412"/>
                    <a:pt x="4017" y="7805"/>
                    <a:pt x="3620" y="7220"/>
                  </a:cubicBezTo>
                  <a:cubicBezTo>
                    <a:pt x="3369" y="6864"/>
                    <a:pt x="3139" y="6466"/>
                    <a:pt x="2846" y="6111"/>
                  </a:cubicBezTo>
                  <a:cubicBezTo>
                    <a:pt x="2574" y="5734"/>
                    <a:pt x="2260" y="5399"/>
                    <a:pt x="1988" y="5064"/>
                  </a:cubicBezTo>
                  <a:cubicBezTo>
                    <a:pt x="1486" y="4458"/>
                    <a:pt x="963" y="3851"/>
                    <a:pt x="460" y="3223"/>
                  </a:cubicBezTo>
                  <a:cubicBezTo>
                    <a:pt x="105" y="2763"/>
                    <a:pt x="0" y="2177"/>
                    <a:pt x="167" y="1654"/>
                  </a:cubicBezTo>
                  <a:cubicBezTo>
                    <a:pt x="335" y="1194"/>
                    <a:pt x="628" y="733"/>
                    <a:pt x="1067" y="461"/>
                  </a:cubicBezTo>
                  <a:cubicBezTo>
                    <a:pt x="1318" y="315"/>
                    <a:pt x="1569" y="189"/>
                    <a:pt x="1883" y="1"/>
                  </a:cubicBezTo>
                  <a:close/>
                  <a:moveTo>
                    <a:pt x="2511" y="1152"/>
                  </a:moveTo>
                  <a:cubicBezTo>
                    <a:pt x="2406" y="1235"/>
                    <a:pt x="2323" y="1340"/>
                    <a:pt x="2260" y="1340"/>
                  </a:cubicBezTo>
                  <a:cubicBezTo>
                    <a:pt x="1737" y="1194"/>
                    <a:pt x="1486" y="1466"/>
                    <a:pt x="1276" y="1884"/>
                  </a:cubicBezTo>
                  <a:cubicBezTo>
                    <a:pt x="1046" y="2365"/>
                    <a:pt x="1046" y="2512"/>
                    <a:pt x="1423" y="2930"/>
                  </a:cubicBezTo>
                  <a:cubicBezTo>
                    <a:pt x="1569" y="3098"/>
                    <a:pt x="1716" y="3244"/>
                    <a:pt x="1841" y="3432"/>
                  </a:cubicBezTo>
                  <a:cubicBezTo>
                    <a:pt x="2615" y="4479"/>
                    <a:pt x="3369" y="5504"/>
                    <a:pt x="4080" y="6571"/>
                  </a:cubicBezTo>
                  <a:cubicBezTo>
                    <a:pt x="4624" y="7408"/>
                    <a:pt x="5294" y="8098"/>
                    <a:pt x="5984" y="8726"/>
                  </a:cubicBezTo>
                  <a:cubicBezTo>
                    <a:pt x="6717" y="8580"/>
                    <a:pt x="7470" y="8768"/>
                    <a:pt x="8118" y="8245"/>
                  </a:cubicBezTo>
                  <a:cubicBezTo>
                    <a:pt x="7825" y="7889"/>
                    <a:pt x="7595" y="7408"/>
                    <a:pt x="7198" y="7157"/>
                  </a:cubicBezTo>
                  <a:cubicBezTo>
                    <a:pt x="6779" y="6843"/>
                    <a:pt x="6549" y="6445"/>
                    <a:pt x="6256" y="6048"/>
                  </a:cubicBezTo>
                  <a:cubicBezTo>
                    <a:pt x="6026" y="5734"/>
                    <a:pt x="5796" y="5420"/>
                    <a:pt x="5566" y="5085"/>
                  </a:cubicBezTo>
                  <a:cubicBezTo>
                    <a:pt x="5064" y="4374"/>
                    <a:pt x="4520" y="3746"/>
                    <a:pt x="3913" y="3119"/>
                  </a:cubicBezTo>
                  <a:cubicBezTo>
                    <a:pt x="3766" y="2972"/>
                    <a:pt x="3662" y="2700"/>
                    <a:pt x="3515" y="2491"/>
                  </a:cubicBezTo>
                  <a:cubicBezTo>
                    <a:pt x="3264" y="2051"/>
                    <a:pt x="2992" y="1549"/>
                    <a:pt x="2511" y="1152"/>
                  </a:cubicBezTo>
                  <a:close/>
                  <a:moveTo>
                    <a:pt x="8495" y="11090"/>
                  </a:moveTo>
                  <a:cubicBezTo>
                    <a:pt x="8851" y="10860"/>
                    <a:pt x="8851" y="10567"/>
                    <a:pt x="8788" y="10316"/>
                  </a:cubicBezTo>
                  <a:cubicBezTo>
                    <a:pt x="8683" y="9982"/>
                    <a:pt x="8579" y="9626"/>
                    <a:pt x="8432" y="9291"/>
                  </a:cubicBezTo>
                  <a:cubicBezTo>
                    <a:pt x="8411" y="9291"/>
                    <a:pt x="8390" y="9249"/>
                    <a:pt x="8349" y="9270"/>
                  </a:cubicBezTo>
                  <a:cubicBezTo>
                    <a:pt x="7805" y="9375"/>
                    <a:pt x="7261" y="9479"/>
                    <a:pt x="6633" y="9584"/>
                  </a:cubicBezTo>
                  <a:cubicBezTo>
                    <a:pt x="7135" y="10295"/>
                    <a:pt x="7972" y="10505"/>
                    <a:pt x="8495" y="1109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1" name="Google Shape;231;p33"/>
            <p:cNvGrpSpPr/>
            <p:nvPr/>
          </p:nvGrpSpPr>
          <p:grpSpPr>
            <a:xfrm>
              <a:off x="6368425" y="3177488"/>
              <a:ext cx="2372800" cy="1786375"/>
              <a:chOff x="6368425" y="3177488"/>
              <a:chExt cx="2372800" cy="1786375"/>
            </a:xfrm>
          </p:grpSpPr>
          <p:grpSp>
            <p:nvGrpSpPr>
              <p:cNvPr id="232" name="Google Shape;232;p33"/>
              <p:cNvGrpSpPr/>
              <p:nvPr/>
            </p:nvGrpSpPr>
            <p:grpSpPr>
              <a:xfrm>
                <a:off x="6546825" y="3177488"/>
                <a:ext cx="2194400" cy="1786375"/>
                <a:chOff x="6546825" y="3177488"/>
                <a:chExt cx="2194400" cy="1786375"/>
              </a:xfrm>
            </p:grpSpPr>
            <p:sp>
              <p:nvSpPr>
                <p:cNvPr id="233" name="Google Shape;233;p33"/>
                <p:cNvSpPr/>
                <p:nvPr/>
              </p:nvSpPr>
              <p:spPr>
                <a:xfrm rot="2382685">
                  <a:off x="6973189" y="4291753"/>
                  <a:ext cx="79967" cy="65613"/>
                </a:xfrm>
                <a:custGeom>
                  <a:avLst/>
                  <a:gdLst/>
                  <a:ahLst/>
                  <a:cxnLst/>
                  <a:rect l="l" t="t" r="r" b="b"/>
                  <a:pathLst>
                    <a:path w="2219" h="1821" extrusionOk="0">
                      <a:moveTo>
                        <a:pt x="1863" y="1820"/>
                      </a:moveTo>
                      <a:cubicBezTo>
                        <a:pt x="1319" y="1235"/>
                        <a:pt x="503" y="1025"/>
                        <a:pt x="1" y="314"/>
                      </a:cubicBezTo>
                      <a:cubicBezTo>
                        <a:pt x="629" y="188"/>
                        <a:pt x="1173" y="105"/>
                        <a:pt x="1737" y="0"/>
                      </a:cubicBezTo>
                      <a:cubicBezTo>
                        <a:pt x="1758" y="0"/>
                        <a:pt x="1779" y="21"/>
                        <a:pt x="1800" y="21"/>
                      </a:cubicBezTo>
                      <a:cubicBezTo>
                        <a:pt x="1905" y="356"/>
                        <a:pt x="2051" y="712"/>
                        <a:pt x="2156" y="1046"/>
                      </a:cubicBezTo>
                      <a:cubicBezTo>
                        <a:pt x="2219" y="1297"/>
                        <a:pt x="2219" y="1569"/>
                        <a:pt x="1863" y="182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4" name="Google Shape;234;p33"/>
                <p:cNvGrpSpPr/>
                <p:nvPr/>
              </p:nvGrpSpPr>
              <p:grpSpPr>
                <a:xfrm>
                  <a:off x="6546825" y="3177488"/>
                  <a:ext cx="2194400" cy="1786375"/>
                  <a:chOff x="-2749400" y="3146350"/>
                  <a:chExt cx="2194400" cy="1786375"/>
                </a:xfrm>
              </p:grpSpPr>
              <p:sp>
                <p:nvSpPr>
                  <p:cNvPr id="235" name="Google Shape;235;p33"/>
                  <p:cNvSpPr/>
                  <p:nvPr/>
                </p:nvSpPr>
                <p:spPr>
                  <a:xfrm>
                    <a:off x="-2324650" y="3925750"/>
                    <a:ext cx="95750" cy="319650"/>
                  </a:xfrm>
                  <a:custGeom>
                    <a:avLst/>
                    <a:gdLst/>
                    <a:ahLst/>
                    <a:cxnLst/>
                    <a:rect l="l" t="t" r="r" b="b"/>
                    <a:pathLst>
                      <a:path w="3830" h="12786" extrusionOk="0">
                        <a:moveTo>
                          <a:pt x="3662" y="12723"/>
                        </a:moveTo>
                        <a:cubicBezTo>
                          <a:pt x="2700" y="12785"/>
                          <a:pt x="1863" y="12764"/>
                          <a:pt x="1026" y="12723"/>
                        </a:cubicBezTo>
                        <a:cubicBezTo>
                          <a:pt x="921" y="12723"/>
                          <a:pt x="817" y="12660"/>
                          <a:pt x="670" y="12597"/>
                        </a:cubicBezTo>
                        <a:cubicBezTo>
                          <a:pt x="607" y="12158"/>
                          <a:pt x="607" y="11676"/>
                          <a:pt x="524" y="11258"/>
                        </a:cubicBezTo>
                        <a:cubicBezTo>
                          <a:pt x="461" y="10818"/>
                          <a:pt x="252" y="10400"/>
                          <a:pt x="398" y="9877"/>
                        </a:cubicBezTo>
                        <a:cubicBezTo>
                          <a:pt x="670" y="9814"/>
                          <a:pt x="984" y="9793"/>
                          <a:pt x="1235" y="9710"/>
                        </a:cubicBezTo>
                        <a:cubicBezTo>
                          <a:pt x="1340" y="9689"/>
                          <a:pt x="1465" y="9563"/>
                          <a:pt x="1465" y="9479"/>
                        </a:cubicBezTo>
                        <a:cubicBezTo>
                          <a:pt x="1444" y="9354"/>
                          <a:pt x="1340" y="9186"/>
                          <a:pt x="1235" y="9145"/>
                        </a:cubicBezTo>
                        <a:cubicBezTo>
                          <a:pt x="984" y="9061"/>
                          <a:pt x="712" y="9040"/>
                          <a:pt x="419" y="8998"/>
                        </a:cubicBezTo>
                        <a:cubicBezTo>
                          <a:pt x="252" y="8705"/>
                          <a:pt x="294" y="8370"/>
                          <a:pt x="335" y="7994"/>
                        </a:cubicBezTo>
                        <a:cubicBezTo>
                          <a:pt x="524" y="7973"/>
                          <a:pt x="691" y="7973"/>
                          <a:pt x="858" y="7952"/>
                        </a:cubicBezTo>
                        <a:lnTo>
                          <a:pt x="1319" y="7952"/>
                        </a:lnTo>
                        <a:cubicBezTo>
                          <a:pt x="1570" y="7952"/>
                          <a:pt x="1758" y="7785"/>
                          <a:pt x="1758" y="7596"/>
                        </a:cubicBezTo>
                        <a:cubicBezTo>
                          <a:pt x="1758" y="7387"/>
                          <a:pt x="1654" y="7261"/>
                          <a:pt x="1465" y="7220"/>
                        </a:cubicBezTo>
                        <a:cubicBezTo>
                          <a:pt x="1382" y="7178"/>
                          <a:pt x="1277" y="7157"/>
                          <a:pt x="1214" y="7136"/>
                        </a:cubicBezTo>
                        <a:cubicBezTo>
                          <a:pt x="900" y="7031"/>
                          <a:pt x="586" y="6927"/>
                          <a:pt x="231" y="6801"/>
                        </a:cubicBezTo>
                        <a:cubicBezTo>
                          <a:pt x="168" y="6299"/>
                          <a:pt x="22" y="5818"/>
                          <a:pt x="22" y="5357"/>
                        </a:cubicBezTo>
                        <a:cubicBezTo>
                          <a:pt x="1" y="3725"/>
                          <a:pt x="22" y="2093"/>
                          <a:pt x="22" y="378"/>
                        </a:cubicBezTo>
                        <a:cubicBezTo>
                          <a:pt x="273" y="168"/>
                          <a:pt x="586" y="22"/>
                          <a:pt x="942" y="22"/>
                        </a:cubicBezTo>
                        <a:cubicBezTo>
                          <a:pt x="1570" y="1"/>
                          <a:pt x="2198" y="22"/>
                          <a:pt x="2846" y="22"/>
                        </a:cubicBezTo>
                        <a:cubicBezTo>
                          <a:pt x="3139" y="629"/>
                          <a:pt x="3474" y="1173"/>
                          <a:pt x="3474" y="1821"/>
                        </a:cubicBezTo>
                        <a:cubicBezTo>
                          <a:pt x="3474" y="1947"/>
                          <a:pt x="3453" y="2093"/>
                          <a:pt x="3516" y="2198"/>
                        </a:cubicBezTo>
                        <a:cubicBezTo>
                          <a:pt x="3830" y="3035"/>
                          <a:pt x="3725" y="3914"/>
                          <a:pt x="3725" y="4772"/>
                        </a:cubicBezTo>
                        <a:cubicBezTo>
                          <a:pt x="3725" y="5441"/>
                          <a:pt x="3746" y="6090"/>
                          <a:pt x="3683" y="6759"/>
                        </a:cubicBezTo>
                        <a:cubicBezTo>
                          <a:pt x="3348" y="6822"/>
                          <a:pt x="3055" y="6843"/>
                          <a:pt x="2783" y="6927"/>
                        </a:cubicBezTo>
                        <a:cubicBezTo>
                          <a:pt x="2679" y="6948"/>
                          <a:pt x="2532" y="7136"/>
                          <a:pt x="2532" y="7241"/>
                        </a:cubicBezTo>
                        <a:cubicBezTo>
                          <a:pt x="2532" y="7345"/>
                          <a:pt x="2700" y="7492"/>
                          <a:pt x="2804" y="7533"/>
                        </a:cubicBezTo>
                        <a:cubicBezTo>
                          <a:pt x="3055" y="7596"/>
                          <a:pt x="3327" y="7596"/>
                          <a:pt x="3641" y="7638"/>
                        </a:cubicBezTo>
                        <a:cubicBezTo>
                          <a:pt x="3830" y="8475"/>
                          <a:pt x="3725" y="9333"/>
                          <a:pt x="3725" y="10170"/>
                        </a:cubicBezTo>
                        <a:cubicBezTo>
                          <a:pt x="3725" y="11007"/>
                          <a:pt x="3725" y="11802"/>
                          <a:pt x="3662" y="1272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6" name="Google Shape;236;p33"/>
                  <p:cNvGrpSpPr/>
                  <p:nvPr/>
                </p:nvGrpSpPr>
                <p:grpSpPr>
                  <a:xfrm>
                    <a:off x="-2749400" y="3146350"/>
                    <a:ext cx="2194400" cy="1786375"/>
                    <a:chOff x="-2749400" y="3146350"/>
                    <a:chExt cx="2194400" cy="1786375"/>
                  </a:xfrm>
                </p:grpSpPr>
                <p:sp>
                  <p:nvSpPr>
                    <p:cNvPr id="237" name="Google Shape;237;p33"/>
                    <p:cNvSpPr/>
                    <p:nvPr/>
                  </p:nvSpPr>
                  <p:spPr>
                    <a:xfrm>
                      <a:off x="-2119075" y="3352450"/>
                      <a:ext cx="874625" cy="674300"/>
                    </a:xfrm>
                    <a:custGeom>
                      <a:avLst/>
                      <a:gdLst/>
                      <a:ahLst/>
                      <a:cxnLst/>
                      <a:rect l="l" t="t" r="r" b="b"/>
                      <a:pathLst>
                        <a:path w="34985" h="26972" extrusionOk="0">
                          <a:moveTo>
                            <a:pt x="1" y="19439"/>
                          </a:moveTo>
                          <a:cubicBezTo>
                            <a:pt x="1235" y="19334"/>
                            <a:pt x="2114" y="18727"/>
                            <a:pt x="3035" y="18246"/>
                          </a:cubicBezTo>
                          <a:cubicBezTo>
                            <a:pt x="3809" y="17828"/>
                            <a:pt x="4374" y="17116"/>
                            <a:pt x="4750" y="16300"/>
                          </a:cubicBezTo>
                          <a:cubicBezTo>
                            <a:pt x="4897" y="16007"/>
                            <a:pt x="4855" y="15652"/>
                            <a:pt x="4918" y="15338"/>
                          </a:cubicBezTo>
                          <a:cubicBezTo>
                            <a:pt x="5273" y="15170"/>
                            <a:pt x="5629" y="15003"/>
                            <a:pt x="5985" y="14919"/>
                          </a:cubicBezTo>
                          <a:cubicBezTo>
                            <a:pt x="6612" y="14731"/>
                            <a:pt x="7094" y="14312"/>
                            <a:pt x="7554" y="13894"/>
                          </a:cubicBezTo>
                          <a:cubicBezTo>
                            <a:pt x="8684" y="12952"/>
                            <a:pt x="9186" y="11676"/>
                            <a:pt x="9751" y="10421"/>
                          </a:cubicBezTo>
                          <a:cubicBezTo>
                            <a:pt x="9877" y="10149"/>
                            <a:pt x="9981" y="9877"/>
                            <a:pt x="10086" y="9626"/>
                          </a:cubicBezTo>
                          <a:cubicBezTo>
                            <a:pt x="10190" y="9584"/>
                            <a:pt x="10253" y="9563"/>
                            <a:pt x="10337" y="9563"/>
                          </a:cubicBezTo>
                          <a:cubicBezTo>
                            <a:pt x="11718" y="9563"/>
                            <a:pt x="12806" y="8914"/>
                            <a:pt x="13726" y="7931"/>
                          </a:cubicBezTo>
                          <a:cubicBezTo>
                            <a:pt x="15379" y="6236"/>
                            <a:pt x="15379" y="6236"/>
                            <a:pt x="16467" y="4144"/>
                          </a:cubicBezTo>
                          <a:cubicBezTo>
                            <a:pt x="17095" y="2930"/>
                            <a:pt x="17514" y="1716"/>
                            <a:pt x="17472" y="315"/>
                          </a:cubicBezTo>
                          <a:cubicBezTo>
                            <a:pt x="17472" y="210"/>
                            <a:pt x="17514" y="105"/>
                            <a:pt x="17514" y="1"/>
                          </a:cubicBezTo>
                          <a:cubicBezTo>
                            <a:pt x="17723" y="1"/>
                            <a:pt x="17744" y="147"/>
                            <a:pt x="17807" y="252"/>
                          </a:cubicBezTo>
                          <a:cubicBezTo>
                            <a:pt x="18100" y="942"/>
                            <a:pt x="18644" y="1423"/>
                            <a:pt x="19188" y="1884"/>
                          </a:cubicBezTo>
                          <a:cubicBezTo>
                            <a:pt x="19460" y="2093"/>
                            <a:pt x="19752" y="2260"/>
                            <a:pt x="20004" y="2491"/>
                          </a:cubicBezTo>
                          <a:cubicBezTo>
                            <a:pt x="20715" y="3097"/>
                            <a:pt x="21552" y="3432"/>
                            <a:pt x="22431" y="3683"/>
                          </a:cubicBezTo>
                          <a:cubicBezTo>
                            <a:pt x="22703" y="3746"/>
                            <a:pt x="22954" y="3788"/>
                            <a:pt x="23247" y="3809"/>
                          </a:cubicBezTo>
                          <a:cubicBezTo>
                            <a:pt x="24021" y="3913"/>
                            <a:pt x="24586" y="3537"/>
                            <a:pt x="24983" y="2909"/>
                          </a:cubicBezTo>
                          <a:cubicBezTo>
                            <a:pt x="25067" y="2763"/>
                            <a:pt x="25151" y="2595"/>
                            <a:pt x="25297" y="2428"/>
                          </a:cubicBezTo>
                          <a:cubicBezTo>
                            <a:pt x="25423" y="2553"/>
                            <a:pt x="25548" y="2658"/>
                            <a:pt x="25632" y="2763"/>
                          </a:cubicBezTo>
                          <a:cubicBezTo>
                            <a:pt x="26050" y="3474"/>
                            <a:pt x="26636" y="4018"/>
                            <a:pt x="27243" y="4583"/>
                          </a:cubicBezTo>
                          <a:cubicBezTo>
                            <a:pt x="27829" y="5148"/>
                            <a:pt x="28561" y="5483"/>
                            <a:pt x="29315" y="5692"/>
                          </a:cubicBezTo>
                          <a:cubicBezTo>
                            <a:pt x="30863" y="6110"/>
                            <a:pt x="30863" y="6048"/>
                            <a:pt x="32767" y="6006"/>
                          </a:cubicBezTo>
                          <a:cubicBezTo>
                            <a:pt x="33102" y="5776"/>
                            <a:pt x="33416" y="5566"/>
                            <a:pt x="33771" y="5315"/>
                          </a:cubicBezTo>
                          <a:cubicBezTo>
                            <a:pt x="34106" y="6194"/>
                            <a:pt x="34462" y="6968"/>
                            <a:pt x="34734" y="7805"/>
                          </a:cubicBezTo>
                          <a:cubicBezTo>
                            <a:pt x="34880" y="8286"/>
                            <a:pt x="34943" y="8830"/>
                            <a:pt x="34964" y="9333"/>
                          </a:cubicBezTo>
                          <a:cubicBezTo>
                            <a:pt x="34985" y="9877"/>
                            <a:pt x="34922" y="10400"/>
                            <a:pt x="34859" y="10944"/>
                          </a:cubicBezTo>
                          <a:cubicBezTo>
                            <a:pt x="34838" y="11446"/>
                            <a:pt x="34713" y="11969"/>
                            <a:pt x="34859" y="12471"/>
                          </a:cubicBezTo>
                          <a:cubicBezTo>
                            <a:pt x="34922" y="12639"/>
                            <a:pt x="34859" y="12890"/>
                            <a:pt x="34817" y="13099"/>
                          </a:cubicBezTo>
                          <a:cubicBezTo>
                            <a:pt x="34608" y="13957"/>
                            <a:pt x="34399" y="14794"/>
                            <a:pt x="34190" y="15652"/>
                          </a:cubicBezTo>
                          <a:cubicBezTo>
                            <a:pt x="34127" y="15882"/>
                            <a:pt x="34001" y="16091"/>
                            <a:pt x="33918" y="16342"/>
                          </a:cubicBezTo>
                          <a:cubicBezTo>
                            <a:pt x="33771" y="16698"/>
                            <a:pt x="33562" y="17033"/>
                            <a:pt x="33395" y="17388"/>
                          </a:cubicBezTo>
                          <a:cubicBezTo>
                            <a:pt x="32641" y="19083"/>
                            <a:pt x="31574" y="20569"/>
                            <a:pt x="30319" y="21929"/>
                          </a:cubicBezTo>
                          <a:cubicBezTo>
                            <a:pt x="30068" y="22159"/>
                            <a:pt x="29900" y="22452"/>
                            <a:pt x="29691" y="22682"/>
                          </a:cubicBezTo>
                          <a:cubicBezTo>
                            <a:pt x="29377" y="23059"/>
                            <a:pt x="29084" y="23435"/>
                            <a:pt x="28561" y="23540"/>
                          </a:cubicBezTo>
                          <a:cubicBezTo>
                            <a:pt x="28457" y="23582"/>
                            <a:pt x="28352" y="23644"/>
                            <a:pt x="28247" y="23728"/>
                          </a:cubicBezTo>
                          <a:cubicBezTo>
                            <a:pt x="27557" y="24230"/>
                            <a:pt x="26887" y="24732"/>
                            <a:pt x="26176" y="25193"/>
                          </a:cubicBezTo>
                          <a:cubicBezTo>
                            <a:pt x="25925" y="25381"/>
                            <a:pt x="25611" y="25507"/>
                            <a:pt x="25297" y="25653"/>
                          </a:cubicBezTo>
                          <a:cubicBezTo>
                            <a:pt x="24816" y="25820"/>
                            <a:pt x="24356" y="26030"/>
                            <a:pt x="23854" y="26197"/>
                          </a:cubicBezTo>
                          <a:cubicBezTo>
                            <a:pt x="23561" y="26302"/>
                            <a:pt x="23268" y="26323"/>
                            <a:pt x="22996" y="26385"/>
                          </a:cubicBezTo>
                          <a:cubicBezTo>
                            <a:pt x="22786" y="26406"/>
                            <a:pt x="22577" y="26406"/>
                            <a:pt x="22368" y="26490"/>
                          </a:cubicBezTo>
                          <a:cubicBezTo>
                            <a:pt x="21175" y="26846"/>
                            <a:pt x="19983" y="26762"/>
                            <a:pt x="18769" y="26636"/>
                          </a:cubicBezTo>
                          <a:cubicBezTo>
                            <a:pt x="18518" y="26616"/>
                            <a:pt x="18246" y="26553"/>
                            <a:pt x="17974" y="26636"/>
                          </a:cubicBezTo>
                          <a:cubicBezTo>
                            <a:pt x="17032" y="26929"/>
                            <a:pt x="16049" y="26971"/>
                            <a:pt x="15087" y="26908"/>
                          </a:cubicBezTo>
                          <a:cubicBezTo>
                            <a:pt x="14208" y="26825"/>
                            <a:pt x="13287" y="26929"/>
                            <a:pt x="12387" y="26636"/>
                          </a:cubicBezTo>
                          <a:cubicBezTo>
                            <a:pt x="12325" y="26616"/>
                            <a:pt x="12220" y="26636"/>
                            <a:pt x="12136" y="26657"/>
                          </a:cubicBezTo>
                          <a:cubicBezTo>
                            <a:pt x="10965" y="26846"/>
                            <a:pt x="9814" y="26720"/>
                            <a:pt x="8663" y="26344"/>
                          </a:cubicBezTo>
                          <a:cubicBezTo>
                            <a:pt x="7261" y="25904"/>
                            <a:pt x="5964" y="25339"/>
                            <a:pt x="4750" y="24502"/>
                          </a:cubicBezTo>
                          <a:cubicBezTo>
                            <a:pt x="4060" y="24021"/>
                            <a:pt x="3390" y="23498"/>
                            <a:pt x="2804" y="22891"/>
                          </a:cubicBezTo>
                          <a:cubicBezTo>
                            <a:pt x="1884" y="22012"/>
                            <a:pt x="1026" y="21092"/>
                            <a:pt x="335" y="20004"/>
                          </a:cubicBezTo>
                          <a:cubicBezTo>
                            <a:pt x="231" y="19836"/>
                            <a:pt x="147" y="19711"/>
                            <a:pt x="1" y="19439"/>
                          </a:cubicBezTo>
                          <a:close/>
                          <a:moveTo>
                            <a:pt x="18037" y="24983"/>
                          </a:moveTo>
                          <a:lnTo>
                            <a:pt x="18037" y="25046"/>
                          </a:lnTo>
                          <a:cubicBezTo>
                            <a:pt x="18727" y="24963"/>
                            <a:pt x="19418" y="24921"/>
                            <a:pt x="20108" y="24816"/>
                          </a:cubicBezTo>
                          <a:cubicBezTo>
                            <a:pt x="21238" y="24628"/>
                            <a:pt x="22263" y="24188"/>
                            <a:pt x="23142" y="23477"/>
                          </a:cubicBezTo>
                          <a:cubicBezTo>
                            <a:pt x="23309" y="23351"/>
                            <a:pt x="23477" y="23205"/>
                            <a:pt x="23665" y="23142"/>
                          </a:cubicBezTo>
                          <a:cubicBezTo>
                            <a:pt x="24188" y="22849"/>
                            <a:pt x="24544" y="22431"/>
                            <a:pt x="24837" y="21908"/>
                          </a:cubicBezTo>
                          <a:cubicBezTo>
                            <a:pt x="25234" y="21196"/>
                            <a:pt x="25569" y="20464"/>
                            <a:pt x="25506" y="19606"/>
                          </a:cubicBezTo>
                          <a:cubicBezTo>
                            <a:pt x="25465" y="19397"/>
                            <a:pt x="25527" y="19188"/>
                            <a:pt x="25569" y="18978"/>
                          </a:cubicBezTo>
                          <a:cubicBezTo>
                            <a:pt x="25883" y="18037"/>
                            <a:pt x="25695" y="17074"/>
                            <a:pt x="25695" y="16091"/>
                          </a:cubicBezTo>
                          <a:cubicBezTo>
                            <a:pt x="25695" y="16049"/>
                            <a:pt x="25674" y="15965"/>
                            <a:pt x="25632" y="15944"/>
                          </a:cubicBezTo>
                          <a:cubicBezTo>
                            <a:pt x="25548" y="15861"/>
                            <a:pt x="25423" y="15756"/>
                            <a:pt x="25339" y="15777"/>
                          </a:cubicBezTo>
                          <a:cubicBezTo>
                            <a:pt x="24900" y="15861"/>
                            <a:pt x="24418" y="15882"/>
                            <a:pt x="24021" y="16070"/>
                          </a:cubicBezTo>
                          <a:cubicBezTo>
                            <a:pt x="23351" y="16384"/>
                            <a:pt x="22661" y="16677"/>
                            <a:pt x="21929" y="16865"/>
                          </a:cubicBezTo>
                          <a:cubicBezTo>
                            <a:pt x="21594" y="16970"/>
                            <a:pt x="21259" y="17033"/>
                            <a:pt x="20882" y="17033"/>
                          </a:cubicBezTo>
                          <a:cubicBezTo>
                            <a:pt x="20569" y="17033"/>
                            <a:pt x="20296" y="17012"/>
                            <a:pt x="19983" y="17033"/>
                          </a:cubicBezTo>
                          <a:cubicBezTo>
                            <a:pt x="19564" y="17074"/>
                            <a:pt x="19083" y="17074"/>
                            <a:pt x="18748" y="17242"/>
                          </a:cubicBezTo>
                          <a:cubicBezTo>
                            <a:pt x="18162" y="17535"/>
                            <a:pt x="17597" y="17556"/>
                            <a:pt x="16991" y="17597"/>
                          </a:cubicBezTo>
                          <a:cubicBezTo>
                            <a:pt x="16363" y="17618"/>
                            <a:pt x="15714" y="17618"/>
                            <a:pt x="15087" y="17639"/>
                          </a:cubicBezTo>
                          <a:cubicBezTo>
                            <a:pt x="14856" y="17639"/>
                            <a:pt x="14605" y="17618"/>
                            <a:pt x="14375" y="17556"/>
                          </a:cubicBezTo>
                          <a:cubicBezTo>
                            <a:pt x="13768" y="17430"/>
                            <a:pt x="13517" y="17597"/>
                            <a:pt x="13434" y="18162"/>
                          </a:cubicBezTo>
                          <a:cubicBezTo>
                            <a:pt x="13413" y="18434"/>
                            <a:pt x="13496" y="18748"/>
                            <a:pt x="13392" y="18978"/>
                          </a:cubicBezTo>
                          <a:cubicBezTo>
                            <a:pt x="13099" y="19627"/>
                            <a:pt x="13141" y="20276"/>
                            <a:pt x="13224" y="20945"/>
                          </a:cubicBezTo>
                          <a:cubicBezTo>
                            <a:pt x="13308" y="21887"/>
                            <a:pt x="13559" y="22766"/>
                            <a:pt x="14354" y="23414"/>
                          </a:cubicBezTo>
                          <a:cubicBezTo>
                            <a:pt x="14605" y="23665"/>
                            <a:pt x="14877" y="23916"/>
                            <a:pt x="15107" y="24188"/>
                          </a:cubicBezTo>
                          <a:cubicBezTo>
                            <a:pt x="15589" y="24732"/>
                            <a:pt x="16216" y="24921"/>
                            <a:pt x="16886" y="24963"/>
                          </a:cubicBezTo>
                          <a:cubicBezTo>
                            <a:pt x="17263" y="25025"/>
                            <a:pt x="17660" y="24983"/>
                            <a:pt x="18037" y="24983"/>
                          </a:cubicBezTo>
                          <a:close/>
                          <a:moveTo>
                            <a:pt x="14668" y="13622"/>
                          </a:moveTo>
                          <a:cubicBezTo>
                            <a:pt x="14668" y="13120"/>
                            <a:pt x="14270" y="12722"/>
                            <a:pt x="13831" y="12743"/>
                          </a:cubicBezTo>
                          <a:cubicBezTo>
                            <a:pt x="13434" y="12785"/>
                            <a:pt x="13120" y="13141"/>
                            <a:pt x="13141" y="13643"/>
                          </a:cubicBezTo>
                          <a:cubicBezTo>
                            <a:pt x="13141" y="14187"/>
                            <a:pt x="13350" y="14375"/>
                            <a:pt x="13936" y="14375"/>
                          </a:cubicBezTo>
                          <a:cubicBezTo>
                            <a:pt x="14480" y="14375"/>
                            <a:pt x="14668" y="14166"/>
                            <a:pt x="14668" y="13622"/>
                          </a:cubicBezTo>
                          <a:close/>
                          <a:moveTo>
                            <a:pt x="26699" y="10902"/>
                          </a:moveTo>
                          <a:cubicBezTo>
                            <a:pt x="26678" y="10734"/>
                            <a:pt x="26678" y="10588"/>
                            <a:pt x="26615" y="10442"/>
                          </a:cubicBezTo>
                          <a:cubicBezTo>
                            <a:pt x="26511" y="10128"/>
                            <a:pt x="26239" y="10002"/>
                            <a:pt x="25883" y="10107"/>
                          </a:cubicBezTo>
                          <a:cubicBezTo>
                            <a:pt x="25506" y="10232"/>
                            <a:pt x="25339" y="10504"/>
                            <a:pt x="25360" y="10839"/>
                          </a:cubicBezTo>
                          <a:cubicBezTo>
                            <a:pt x="25423" y="11195"/>
                            <a:pt x="25820" y="11592"/>
                            <a:pt x="26155" y="11571"/>
                          </a:cubicBezTo>
                          <a:cubicBezTo>
                            <a:pt x="26302" y="11571"/>
                            <a:pt x="26469" y="11446"/>
                            <a:pt x="26574" y="11299"/>
                          </a:cubicBezTo>
                          <a:cubicBezTo>
                            <a:pt x="26678" y="11195"/>
                            <a:pt x="26678" y="11027"/>
                            <a:pt x="26699" y="1090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3"/>
                    <p:cNvSpPr/>
                    <p:nvPr/>
                  </p:nvSpPr>
                  <p:spPr>
                    <a:xfrm>
                      <a:off x="-2180800" y="3167275"/>
                      <a:ext cx="912825" cy="645000"/>
                    </a:xfrm>
                    <a:custGeom>
                      <a:avLst/>
                      <a:gdLst/>
                      <a:ahLst/>
                      <a:cxnLst/>
                      <a:rect l="l" t="t" r="r" b="b"/>
                      <a:pathLst>
                        <a:path w="36513" h="25800" extrusionOk="0">
                          <a:moveTo>
                            <a:pt x="11676" y="16781"/>
                          </a:moveTo>
                          <a:cubicBezTo>
                            <a:pt x="11237" y="17702"/>
                            <a:pt x="10860" y="18602"/>
                            <a:pt x="10337" y="19397"/>
                          </a:cubicBezTo>
                          <a:cubicBezTo>
                            <a:pt x="9918" y="20025"/>
                            <a:pt x="9353" y="20548"/>
                            <a:pt x="8768" y="21029"/>
                          </a:cubicBezTo>
                          <a:cubicBezTo>
                            <a:pt x="8433" y="21280"/>
                            <a:pt x="7952" y="21385"/>
                            <a:pt x="7491" y="21552"/>
                          </a:cubicBezTo>
                          <a:lnTo>
                            <a:pt x="7094" y="21071"/>
                          </a:lnTo>
                          <a:cubicBezTo>
                            <a:pt x="6905" y="20882"/>
                            <a:pt x="6696" y="20820"/>
                            <a:pt x="6445" y="20820"/>
                          </a:cubicBezTo>
                          <a:cubicBezTo>
                            <a:pt x="6110" y="20820"/>
                            <a:pt x="5859" y="21029"/>
                            <a:pt x="5838" y="21364"/>
                          </a:cubicBezTo>
                          <a:cubicBezTo>
                            <a:pt x="5817" y="21699"/>
                            <a:pt x="5922" y="22033"/>
                            <a:pt x="6131" y="22305"/>
                          </a:cubicBezTo>
                          <a:cubicBezTo>
                            <a:pt x="6571" y="22828"/>
                            <a:pt x="6424" y="23289"/>
                            <a:pt x="6048" y="23770"/>
                          </a:cubicBezTo>
                          <a:cubicBezTo>
                            <a:pt x="5692" y="24230"/>
                            <a:pt x="5273" y="24691"/>
                            <a:pt x="4667" y="24921"/>
                          </a:cubicBezTo>
                          <a:cubicBezTo>
                            <a:pt x="4353" y="25046"/>
                            <a:pt x="4060" y="25214"/>
                            <a:pt x="3767" y="25360"/>
                          </a:cubicBezTo>
                          <a:cubicBezTo>
                            <a:pt x="3181" y="25674"/>
                            <a:pt x="2511" y="25800"/>
                            <a:pt x="1821" y="25758"/>
                          </a:cubicBezTo>
                          <a:cubicBezTo>
                            <a:pt x="1570" y="25423"/>
                            <a:pt x="1465" y="25004"/>
                            <a:pt x="1298" y="24628"/>
                          </a:cubicBezTo>
                          <a:cubicBezTo>
                            <a:pt x="566" y="23247"/>
                            <a:pt x="294" y="21699"/>
                            <a:pt x="147" y="20192"/>
                          </a:cubicBezTo>
                          <a:cubicBezTo>
                            <a:pt x="1" y="18958"/>
                            <a:pt x="147" y="17702"/>
                            <a:pt x="147" y="16468"/>
                          </a:cubicBezTo>
                          <a:cubicBezTo>
                            <a:pt x="147" y="15108"/>
                            <a:pt x="482" y="13852"/>
                            <a:pt x="1047" y="12618"/>
                          </a:cubicBezTo>
                          <a:cubicBezTo>
                            <a:pt x="1340" y="11990"/>
                            <a:pt x="1654" y="11362"/>
                            <a:pt x="1821" y="10714"/>
                          </a:cubicBezTo>
                          <a:cubicBezTo>
                            <a:pt x="1926" y="10295"/>
                            <a:pt x="2156" y="9960"/>
                            <a:pt x="2407" y="9626"/>
                          </a:cubicBezTo>
                          <a:cubicBezTo>
                            <a:pt x="2721" y="9228"/>
                            <a:pt x="3035" y="8810"/>
                            <a:pt x="3348" y="8391"/>
                          </a:cubicBezTo>
                          <a:cubicBezTo>
                            <a:pt x="3537" y="8119"/>
                            <a:pt x="3537" y="8119"/>
                            <a:pt x="3411" y="7638"/>
                          </a:cubicBezTo>
                          <a:cubicBezTo>
                            <a:pt x="3537" y="7450"/>
                            <a:pt x="3704" y="7261"/>
                            <a:pt x="3809" y="7052"/>
                          </a:cubicBezTo>
                          <a:cubicBezTo>
                            <a:pt x="4039" y="6696"/>
                            <a:pt x="4332" y="6403"/>
                            <a:pt x="4708" y="6194"/>
                          </a:cubicBezTo>
                          <a:cubicBezTo>
                            <a:pt x="5001" y="6027"/>
                            <a:pt x="5294" y="5859"/>
                            <a:pt x="5504" y="5587"/>
                          </a:cubicBezTo>
                          <a:cubicBezTo>
                            <a:pt x="5587" y="5483"/>
                            <a:pt x="5650" y="5399"/>
                            <a:pt x="5755" y="5357"/>
                          </a:cubicBezTo>
                          <a:cubicBezTo>
                            <a:pt x="7491" y="4227"/>
                            <a:pt x="8998" y="2825"/>
                            <a:pt x="10818" y="1842"/>
                          </a:cubicBezTo>
                          <a:cubicBezTo>
                            <a:pt x="11446" y="1507"/>
                            <a:pt x="12074" y="1152"/>
                            <a:pt x="12701" y="775"/>
                          </a:cubicBezTo>
                          <a:cubicBezTo>
                            <a:pt x="13350" y="377"/>
                            <a:pt x="14103" y="252"/>
                            <a:pt x="14815" y="43"/>
                          </a:cubicBezTo>
                          <a:cubicBezTo>
                            <a:pt x="15024" y="1"/>
                            <a:pt x="15233" y="22"/>
                            <a:pt x="15442" y="22"/>
                          </a:cubicBezTo>
                          <a:lnTo>
                            <a:pt x="19711" y="22"/>
                          </a:lnTo>
                          <a:cubicBezTo>
                            <a:pt x="20087" y="22"/>
                            <a:pt x="20485" y="63"/>
                            <a:pt x="20882" y="126"/>
                          </a:cubicBezTo>
                          <a:cubicBezTo>
                            <a:pt x="21405" y="168"/>
                            <a:pt x="21908" y="231"/>
                            <a:pt x="22431" y="273"/>
                          </a:cubicBezTo>
                          <a:cubicBezTo>
                            <a:pt x="22786" y="336"/>
                            <a:pt x="23121" y="377"/>
                            <a:pt x="23498" y="440"/>
                          </a:cubicBezTo>
                          <a:cubicBezTo>
                            <a:pt x="23686" y="461"/>
                            <a:pt x="23854" y="545"/>
                            <a:pt x="24021" y="545"/>
                          </a:cubicBezTo>
                          <a:cubicBezTo>
                            <a:pt x="24690" y="482"/>
                            <a:pt x="25318" y="754"/>
                            <a:pt x="25946" y="963"/>
                          </a:cubicBezTo>
                          <a:cubicBezTo>
                            <a:pt x="26448" y="1110"/>
                            <a:pt x="26887" y="1361"/>
                            <a:pt x="27411" y="1424"/>
                          </a:cubicBezTo>
                          <a:cubicBezTo>
                            <a:pt x="27620" y="1465"/>
                            <a:pt x="27871" y="1633"/>
                            <a:pt x="28017" y="1800"/>
                          </a:cubicBezTo>
                          <a:cubicBezTo>
                            <a:pt x="28352" y="2135"/>
                            <a:pt x="28750" y="2344"/>
                            <a:pt x="29168" y="2512"/>
                          </a:cubicBezTo>
                          <a:cubicBezTo>
                            <a:pt x="29545" y="2637"/>
                            <a:pt x="29817" y="2784"/>
                            <a:pt x="30089" y="3056"/>
                          </a:cubicBezTo>
                          <a:cubicBezTo>
                            <a:pt x="30214" y="3181"/>
                            <a:pt x="30382" y="3286"/>
                            <a:pt x="30528" y="3369"/>
                          </a:cubicBezTo>
                          <a:cubicBezTo>
                            <a:pt x="30926" y="3558"/>
                            <a:pt x="31260" y="3767"/>
                            <a:pt x="31491" y="4144"/>
                          </a:cubicBezTo>
                          <a:cubicBezTo>
                            <a:pt x="31574" y="4311"/>
                            <a:pt x="31763" y="4395"/>
                            <a:pt x="31909" y="4499"/>
                          </a:cubicBezTo>
                          <a:cubicBezTo>
                            <a:pt x="32495" y="4939"/>
                            <a:pt x="33039" y="5399"/>
                            <a:pt x="33353" y="6089"/>
                          </a:cubicBezTo>
                          <a:cubicBezTo>
                            <a:pt x="33416" y="6194"/>
                            <a:pt x="33457" y="6320"/>
                            <a:pt x="33541" y="6403"/>
                          </a:cubicBezTo>
                          <a:cubicBezTo>
                            <a:pt x="34211" y="7031"/>
                            <a:pt x="34566" y="7889"/>
                            <a:pt x="35048" y="8642"/>
                          </a:cubicBezTo>
                          <a:cubicBezTo>
                            <a:pt x="35257" y="8935"/>
                            <a:pt x="35362" y="9312"/>
                            <a:pt x="35508" y="9647"/>
                          </a:cubicBezTo>
                          <a:cubicBezTo>
                            <a:pt x="35654" y="10107"/>
                            <a:pt x="35864" y="10525"/>
                            <a:pt x="36178" y="10923"/>
                          </a:cubicBezTo>
                          <a:cubicBezTo>
                            <a:pt x="36345" y="11111"/>
                            <a:pt x="36387" y="11341"/>
                            <a:pt x="36512" y="11551"/>
                          </a:cubicBezTo>
                          <a:cubicBezTo>
                            <a:pt x="36052" y="11990"/>
                            <a:pt x="35550" y="12262"/>
                            <a:pt x="34943" y="12262"/>
                          </a:cubicBezTo>
                          <a:cubicBezTo>
                            <a:pt x="34504" y="12262"/>
                            <a:pt x="34064" y="12346"/>
                            <a:pt x="33583" y="12388"/>
                          </a:cubicBezTo>
                          <a:cubicBezTo>
                            <a:pt x="33457" y="12388"/>
                            <a:pt x="33332" y="12450"/>
                            <a:pt x="33227" y="12408"/>
                          </a:cubicBezTo>
                          <a:cubicBezTo>
                            <a:pt x="32056" y="12136"/>
                            <a:pt x="30905" y="11823"/>
                            <a:pt x="30005" y="10902"/>
                          </a:cubicBezTo>
                          <a:cubicBezTo>
                            <a:pt x="29294" y="10191"/>
                            <a:pt x="28750" y="9354"/>
                            <a:pt x="28101" y="8621"/>
                          </a:cubicBezTo>
                          <a:cubicBezTo>
                            <a:pt x="27996" y="8517"/>
                            <a:pt x="27913" y="8370"/>
                            <a:pt x="27808" y="8286"/>
                          </a:cubicBezTo>
                          <a:cubicBezTo>
                            <a:pt x="27452" y="7994"/>
                            <a:pt x="26929" y="8182"/>
                            <a:pt x="26825" y="8621"/>
                          </a:cubicBezTo>
                          <a:cubicBezTo>
                            <a:pt x="26783" y="8726"/>
                            <a:pt x="26783" y="8851"/>
                            <a:pt x="26783" y="8998"/>
                          </a:cubicBezTo>
                          <a:cubicBezTo>
                            <a:pt x="26783" y="9144"/>
                            <a:pt x="26783" y="9312"/>
                            <a:pt x="26762" y="9437"/>
                          </a:cubicBezTo>
                          <a:cubicBezTo>
                            <a:pt x="26678" y="9877"/>
                            <a:pt x="26406" y="10316"/>
                            <a:pt x="25778" y="10274"/>
                          </a:cubicBezTo>
                          <a:cubicBezTo>
                            <a:pt x="25109" y="10211"/>
                            <a:pt x="24523" y="10044"/>
                            <a:pt x="23958" y="9730"/>
                          </a:cubicBezTo>
                          <a:cubicBezTo>
                            <a:pt x="23163" y="9249"/>
                            <a:pt x="22368" y="8726"/>
                            <a:pt x="21719" y="8056"/>
                          </a:cubicBezTo>
                          <a:cubicBezTo>
                            <a:pt x="21531" y="7868"/>
                            <a:pt x="21385" y="7638"/>
                            <a:pt x="21238" y="7387"/>
                          </a:cubicBezTo>
                          <a:cubicBezTo>
                            <a:pt x="20924" y="6906"/>
                            <a:pt x="20589" y="6382"/>
                            <a:pt x="20297" y="5859"/>
                          </a:cubicBezTo>
                          <a:cubicBezTo>
                            <a:pt x="20087" y="5504"/>
                            <a:pt x="19941" y="5169"/>
                            <a:pt x="19732" y="4834"/>
                          </a:cubicBezTo>
                          <a:cubicBezTo>
                            <a:pt x="19606" y="4604"/>
                            <a:pt x="19313" y="4562"/>
                            <a:pt x="19125" y="4771"/>
                          </a:cubicBezTo>
                          <a:cubicBezTo>
                            <a:pt x="18916" y="5043"/>
                            <a:pt x="18895" y="5336"/>
                            <a:pt x="19041" y="5608"/>
                          </a:cubicBezTo>
                          <a:cubicBezTo>
                            <a:pt x="19229" y="5922"/>
                            <a:pt x="19418" y="6236"/>
                            <a:pt x="19564" y="6508"/>
                          </a:cubicBezTo>
                          <a:cubicBezTo>
                            <a:pt x="19501" y="6843"/>
                            <a:pt x="19334" y="7136"/>
                            <a:pt x="19355" y="7429"/>
                          </a:cubicBezTo>
                          <a:cubicBezTo>
                            <a:pt x="19439" y="8642"/>
                            <a:pt x="18978" y="9730"/>
                            <a:pt x="18476" y="10797"/>
                          </a:cubicBezTo>
                          <a:cubicBezTo>
                            <a:pt x="18413" y="10923"/>
                            <a:pt x="18351" y="11048"/>
                            <a:pt x="18267" y="11195"/>
                          </a:cubicBezTo>
                          <a:cubicBezTo>
                            <a:pt x="17095" y="13308"/>
                            <a:pt x="17095" y="13308"/>
                            <a:pt x="15317" y="14919"/>
                          </a:cubicBezTo>
                          <a:cubicBezTo>
                            <a:pt x="14835" y="15380"/>
                            <a:pt x="14229" y="15589"/>
                            <a:pt x="13664" y="15840"/>
                          </a:cubicBezTo>
                          <a:cubicBezTo>
                            <a:pt x="13434" y="15945"/>
                            <a:pt x="13141" y="15945"/>
                            <a:pt x="12827" y="15819"/>
                          </a:cubicBezTo>
                          <a:cubicBezTo>
                            <a:pt x="12743" y="15191"/>
                            <a:pt x="12659" y="14543"/>
                            <a:pt x="12555" y="13873"/>
                          </a:cubicBezTo>
                          <a:cubicBezTo>
                            <a:pt x="12492" y="13434"/>
                            <a:pt x="12346" y="12994"/>
                            <a:pt x="12199" y="12576"/>
                          </a:cubicBezTo>
                          <a:cubicBezTo>
                            <a:pt x="12032" y="12178"/>
                            <a:pt x="11258" y="12053"/>
                            <a:pt x="10944" y="12367"/>
                          </a:cubicBezTo>
                          <a:cubicBezTo>
                            <a:pt x="10839" y="12471"/>
                            <a:pt x="10755" y="12618"/>
                            <a:pt x="10755" y="12764"/>
                          </a:cubicBezTo>
                          <a:cubicBezTo>
                            <a:pt x="10734" y="13434"/>
                            <a:pt x="10713" y="14145"/>
                            <a:pt x="10755" y="14815"/>
                          </a:cubicBezTo>
                          <a:cubicBezTo>
                            <a:pt x="10839" y="15463"/>
                            <a:pt x="11048" y="16154"/>
                            <a:pt x="11676" y="1678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3"/>
                    <p:cNvSpPr/>
                    <p:nvPr/>
                  </p:nvSpPr>
                  <p:spPr>
                    <a:xfrm>
                      <a:off x="-1988300" y="4020975"/>
                      <a:ext cx="536725" cy="507925"/>
                    </a:xfrm>
                    <a:custGeom>
                      <a:avLst/>
                      <a:gdLst/>
                      <a:ahLst/>
                      <a:cxnLst/>
                      <a:rect l="l" t="t" r="r" b="b"/>
                      <a:pathLst>
                        <a:path w="21469" h="20317" extrusionOk="0">
                          <a:moveTo>
                            <a:pt x="21405" y="19250"/>
                          </a:moveTo>
                          <a:cubicBezTo>
                            <a:pt x="20715" y="19417"/>
                            <a:pt x="20045" y="19585"/>
                            <a:pt x="19376" y="19710"/>
                          </a:cubicBezTo>
                          <a:cubicBezTo>
                            <a:pt x="18246" y="19919"/>
                            <a:pt x="17095" y="20087"/>
                            <a:pt x="15986" y="20275"/>
                          </a:cubicBezTo>
                          <a:cubicBezTo>
                            <a:pt x="15651" y="20317"/>
                            <a:pt x="15317" y="20296"/>
                            <a:pt x="14982" y="20296"/>
                          </a:cubicBezTo>
                          <a:lnTo>
                            <a:pt x="12806" y="20296"/>
                          </a:lnTo>
                          <a:cubicBezTo>
                            <a:pt x="11864" y="20296"/>
                            <a:pt x="10964" y="20275"/>
                            <a:pt x="10023" y="20170"/>
                          </a:cubicBezTo>
                          <a:cubicBezTo>
                            <a:pt x="9102" y="20045"/>
                            <a:pt x="8161" y="20003"/>
                            <a:pt x="7219" y="20045"/>
                          </a:cubicBezTo>
                          <a:cubicBezTo>
                            <a:pt x="5001" y="20087"/>
                            <a:pt x="2825" y="19794"/>
                            <a:pt x="628" y="19480"/>
                          </a:cubicBezTo>
                          <a:cubicBezTo>
                            <a:pt x="545" y="19459"/>
                            <a:pt x="440" y="19459"/>
                            <a:pt x="356" y="19438"/>
                          </a:cubicBezTo>
                          <a:cubicBezTo>
                            <a:pt x="126" y="19354"/>
                            <a:pt x="0" y="19187"/>
                            <a:pt x="42" y="18957"/>
                          </a:cubicBezTo>
                          <a:cubicBezTo>
                            <a:pt x="147" y="18413"/>
                            <a:pt x="210" y="17806"/>
                            <a:pt x="440" y="17283"/>
                          </a:cubicBezTo>
                          <a:cubicBezTo>
                            <a:pt x="963" y="16174"/>
                            <a:pt x="1402" y="15002"/>
                            <a:pt x="1800" y="13831"/>
                          </a:cubicBezTo>
                          <a:cubicBezTo>
                            <a:pt x="1905" y="13517"/>
                            <a:pt x="2030" y="13203"/>
                            <a:pt x="2197" y="12910"/>
                          </a:cubicBezTo>
                          <a:cubicBezTo>
                            <a:pt x="4060" y="9290"/>
                            <a:pt x="5545" y="5482"/>
                            <a:pt x="6947" y="1674"/>
                          </a:cubicBezTo>
                          <a:cubicBezTo>
                            <a:pt x="7010" y="1548"/>
                            <a:pt x="7094" y="1402"/>
                            <a:pt x="7135" y="1276"/>
                          </a:cubicBezTo>
                          <a:cubicBezTo>
                            <a:pt x="7240" y="1255"/>
                            <a:pt x="7324" y="1193"/>
                            <a:pt x="7428" y="1193"/>
                          </a:cubicBezTo>
                          <a:cubicBezTo>
                            <a:pt x="8558" y="1235"/>
                            <a:pt x="9646" y="1255"/>
                            <a:pt x="10797" y="1276"/>
                          </a:cubicBezTo>
                          <a:cubicBezTo>
                            <a:pt x="11027" y="1674"/>
                            <a:pt x="11278" y="2030"/>
                            <a:pt x="11488" y="2427"/>
                          </a:cubicBezTo>
                          <a:cubicBezTo>
                            <a:pt x="11864" y="3139"/>
                            <a:pt x="12534" y="3536"/>
                            <a:pt x="13182" y="3871"/>
                          </a:cubicBezTo>
                          <a:cubicBezTo>
                            <a:pt x="13622" y="4101"/>
                            <a:pt x="14166" y="4080"/>
                            <a:pt x="14626" y="3683"/>
                          </a:cubicBezTo>
                          <a:cubicBezTo>
                            <a:pt x="15086" y="3264"/>
                            <a:pt x="15505" y="2804"/>
                            <a:pt x="16028" y="2427"/>
                          </a:cubicBezTo>
                          <a:cubicBezTo>
                            <a:pt x="16342" y="2197"/>
                            <a:pt x="16467" y="1716"/>
                            <a:pt x="16446" y="1276"/>
                          </a:cubicBezTo>
                          <a:cubicBezTo>
                            <a:pt x="16446" y="1067"/>
                            <a:pt x="16363" y="858"/>
                            <a:pt x="16342" y="649"/>
                          </a:cubicBezTo>
                          <a:cubicBezTo>
                            <a:pt x="17158" y="147"/>
                            <a:pt x="18120" y="356"/>
                            <a:pt x="18978" y="0"/>
                          </a:cubicBezTo>
                          <a:cubicBezTo>
                            <a:pt x="19062" y="105"/>
                            <a:pt x="19167" y="147"/>
                            <a:pt x="19167" y="230"/>
                          </a:cubicBezTo>
                          <a:cubicBezTo>
                            <a:pt x="19250" y="1779"/>
                            <a:pt x="19711" y="3264"/>
                            <a:pt x="20024" y="4750"/>
                          </a:cubicBezTo>
                          <a:cubicBezTo>
                            <a:pt x="20338" y="6403"/>
                            <a:pt x="20736" y="8077"/>
                            <a:pt x="20694" y="9771"/>
                          </a:cubicBezTo>
                          <a:lnTo>
                            <a:pt x="20694" y="9960"/>
                          </a:lnTo>
                          <a:cubicBezTo>
                            <a:pt x="21008" y="11822"/>
                            <a:pt x="20903" y="13705"/>
                            <a:pt x="21112" y="15567"/>
                          </a:cubicBezTo>
                          <a:cubicBezTo>
                            <a:pt x="21175" y="16132"/>
                            <a:pt x="21175" y="16718"/>
                            <a:pt x="21175" y="17283"/>
                          </a:cubicBezTo>
                          <a:cubicBezTo>
                            <a:pt x="21217" y="17764"/>
                            <a:pt x="21154" y="18266"/>
                            <a:pt x="21384" y="18706"/>
                          </a:cubicBezTo>
                          <a:cubicBezTo>
                            <a:pt x="21468" y="18810"/>
                            <a:pt x="21405" y="19020"/>
                            <a:pt x="21405" y="192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3"/>
                    <p:cNvSpPr/>
                    <p:nvPr/>
                  </p:nvSpPr>
                  <p:spPr>
                    <a:xfrm>
                      <a:off x="-1090675" y="3486900"/>
                      <a:ext cx="504800" cy="607850"/>
                    </a:xfrm>
                    <a:custGeom>
                      <a:avLst/>
                      <a:gdLst/>
                      <a:ahLst/>
                      <a:cxnLst/>
                      <a:rect l="l" t="t" r="r" b="b"/>
                      <a:pathLst>
                        <a:path w="20192" h="24314" extrusionOk="0">
                          <a:moveTo>
                            <a:pt x="3369" y="16320"/>
                          </a:moveTo>
                          <a:cubicBezTo>
                            <a:pt x="3725" y="16237"/>
                            <a:pt x="4039" y="16153"/>
                            <a:pt x="4353" y="16090"/>
                          </a:cubicBezTo>
                          <a:cubicBezTo>
                            <a:pt x="4394" y="16048"/>
                            <a:pt x="4499" y="15944"/>
                            <a:pt x="4478" y="15881"/>
                          </a:cubicBezTo>
                          <a:cubicBezTo>
                            <a:pt x="4457" y="15776"/>
                            <a:pt x="4394" y="15630"/>
                            <a:pt x="4290" y="15588"/>
                          </a:cubicBezTo>
                          <a:cubicBezTo>
                            <a:pt x="4143" y="15504"/>
                            <a:pt x="3955" y="15504"/>
                            <a:pt x="3767" y="15484"/>
                          </a:cubicBezTo>
                          <a:cubicBezTo>
                            <a:pt x="3516" y="15463"/>
                            <a:pt x="3244" y="15463"/>
                            <a:pt x="2909" y="15421"/>
                          </a:cubicBezTo>
                          <a:cubicBezTo>
                            <a:pt x="2992" y="15274"/>
                            <a:pt x="3013" y="15149"/>
                            <a:pt x="3055" y="15065"/>
                          </a:cubicBezTo>
                          <a:cubicBezTo>
                            <a:pt x="3202" y="14898"/>
                            <a:pt x="3348" y="14751"/>
                            <a:pt x="3474" y="14584"/>
                          </a:cubicBezTo>
                          <a:cubicBezTo>
                            <a:pt x="3578" y="14458"/>
                            <a:pt x="3746" y="14312"/>
                            <a:pt x="3578" y="14123"/>
                          </a:cubicBezTo>
                          <a:cubicBezTo>
                            <a:pt x="3453" y="13998"/>
                            <a:pt x="3327" y="14123"/>
                            <a:pt x="3202" y="14165"/>
                          </a:cubicBezTo>
                          <a:lnTo>
                            <a:pt x="2888" y="14333"/>
                          </a:lnTo>
                          <a:cubicBezTo>
                            <a:pt x="2616" y="14228"/>
                            <a:pt x="2428" y="14103"/>
                            <a:pt x="2386" y="13831"/>
                          </a:cubicBezTo>
                          <a:cubicBezTo>
                            <a:pt x="2365" y="13747"/>
                            <a:pt x="2365" y="13642"/>
                            <a:pt x="2302" y="13579"/>
                          </a:cubicBezTo>
                          <a:cubicBezTo>
                            <a:pt x="2009" y="12952"/>
                            <a:pt x="2093" y="12387"/>
                            <a:pt x="2595" y="11927"/>
                          </a:cubicBezTo>
                          <a:cubicBezTo>
                            <a:pt x="2637" y="11864"/>
                            <a:pt x="2720" y="11801"/>
                            <a:pt x="2741" y="11717"/>
                          </a:cubicBezTo>
                          <a:cubicBezTo>
                            <a:pt x="2783" y="11592"/>
                            <a:pt x="2804" y="11403"/>
                            <a:pt x="2741" y="11299"/>
                          </a:cubicBezTo>
                          <a:cubicBezTo>
                            <a:pt x="2679" y="11194"/>
                            <a:pt x="2490" y="11110"/>
                            <a:pt x="2386" y="11131"/>
                          </a:cubicBezTo>
                          <a:cubicBezTo>
                            <a:pt x="2156" y="11173"/>
                            <a:pt x="1946" y="11236"/>
                            <a:pt x="1653" y="11320"/>
                          </a:cubicBezTo>
                          <a:cubicBezTo>
                            <a:pt x="858" y="9625"/>
                            <a:pt x="649" y="7763"/>
                            <a:pt x="0" y="5984"/>
                          </a:cubicBezTo>
                          <a:lnTo>
                            <a:pt x="628" y="5524"/>
                          </a:lnTo>
                          <a:cubicBezTo>
                            <a:pt x="1068" y="5168"/>
                            <a:pt x="1528" y="4750"/>
                            <a:pt x="1988" y="4478"/>
                          </a:cubicBezTo>
                          <a:cubicBezTo>
                            <a:pt x="2469" y="4206"/>
                            <a:pt x="3013" y="4101"/>
                            <a:pt x="3474" y="3871"/>
                          </a:cubicBezTo>
                          <a:cubicBezTo>
                            <a:pt x="4101" y="3578"/>
                            <a:pt x="4708" y="3243"/>
                            <a:pt x="5420" y="3118"/>
                          </a:cubicBezTo>
                          <a:cubicBezTo>
                            <a:pt x="5650" y="3076"/>
                            <a:pt x="5880" y="2929"/>
                            <a:pt x="6047" y="2762"/>
                          </a:cubicBezTo>
                          <a:cubicBezTo>
                            <a:pt x="6361" y="2448"/>
                            <a:pt x="6717" y="2281"/>
                            <a:pt x="7114" y="2113"/>
                          </a:cubicBezTo>
                          <a:cubicBezTo>
                            <a:pt x="7951" y="1716"/>
                            <a:pt x="8809" y="1339"/>
                            <a:pt x="9646" y="942"/>
                          </a:cubicBezTo>
                          <a:cubicBezTo>
                            <a:pt x="9855" y="837"/>
                            <a:pt x="10107" y="753"/>
                            <a:pt x="10337" y="711"/>
                          </a:cubicBezTo>
                          <a:cubicBezTo>
                            <a:pt x="10881" y="544"/>
                            <a:pt x="11425" y="398"/>
                            <a:pt x="11990" y="209"/>
                          </a:cubicBezTo>
                          <a:cubicBezTo>
                            <a:pt x="12534" y="0"/>
                            <a:pt x="13099" y="0"/>
                            <a:pt x="13664" y="42"/>
                          </a:cubicBezTo>
                          <a:cubicBezTo>
                            <a:pt x="14563" y="1193"/>
                            <a:pt x="15044" y="2511"/>
                            <a:pt x="15379" y="3850"/>
                          </a:cubicBezTo>
                          <a:cubicBezTo>
                            <a:pt x="15693" y="5147"/>
                            <a:pt x="16070" y="6403"/>
                            <a:pt x="16656" y="7616"/>
                          </a:cubicBezTo>
                          <a:cubicBezTo>
                            <a:pt x="16844" y="8621"/>
                            <a:pt x="17367" y="9520"/>
                            <a:pt x="17660" y="10504"/>
                          </a:cubicBezTo>
                          <a:cubicBezTo>
                            <a:pt x="17765" y="10859"/>
                            <a:pt x="17869" y="11215"/>
                            <a:pt x="18057" y="11529"/>
                          </a:cubicBezTo>
                          <a:cubicBezTo>
                            <a:pt x="18288" y="12010"/>
                            <a:pt x="18434" y="12471"/>
                            <a:pt x="18518" y="12994"/>
                          </a:cubicBezTo>
                          <a:cubicBezTo>
                            <a:pt x="18706" y="13935"/>
                            <a:pt x="18936" y="14877"/>
                            <a:pt x="19313" y="15776"/>
                          </a:cubicBezTo>
                          <a:cubicBezTo>
                            <a:pt x="19752" y="16823"/>
                            <a:pt x="19857" y="17911"/>
                            <a:pt x="20192" y="19041"/>
                          </a:cubicBezTo>
                          <a:cubicBezTo>
                            <a:pt x="19899" y="19187"/>
                            <a:pt x="19669" y="19396"/>
                            <a:pt x="19418" y="19501"/>
                          </a:cubicBezTo>
                          <a:cubicBezTo>
                            <a:pt x="18706" y="19773"/>
                            <a:pt x="17995" y="20024"/>
                            <a:pt x="17262" y="20233"/>
                          </a:cubicBezTo>
                          <a:cubicBezTo>
                            <a:pt x="15819" y="20652"/>
                            <a:pt x="14354" y="21070"/>
                            <a:pt x="12889" y="21468"/>
                          </a:cubicBezTo>
                          <a:cubicBezTo>
                            <a:pt x="12471" y="21572"/>
                            <a:pt x="12115" y="21761"/>
                            <a:pt x="11739" y="21970"/>
                          </a:cubicBezTo>
                          <a:cubicBezTo>
                            <a:pt x="11174" y="22284"/>
                            <a:pt x="10567" y="22577"/>
                            <a:pt x="9960" y="22849"/>
                          </a:cubicBezTo>
                          <a:cubicBezTo>
                            <a:pt x="9730" y="22995"/>
                            <a:pt x="9437" y="23058"/>
                            <a:pt x="9228" y="23225"/>
                          </a:cubicBezTo>
                          <a:cubicBezTo>
                            <a:pt x="8809" y="23539"/>
                            <a:pt x="8328" y="23686"/>
                            <a:pt x="7847" y="23853"/>
                          </a:cubicBezTo>
                          <a:cubicBezTo>
                            <a:pt x="7449" y="23979"/>
                            <a:pt x="7031" y="24083"/>
                            <a:pt x="6612" y="24062"/>
                          </a:cubicBezTo>
                          <a:cubicBezTo>
                            <a:pt x="6194" y="24041"/>
                            <a:pt x="5775" y="24083"/>
                            <a:pt x="5357" y="24313"/>
                          </a:cubicBezTo>
                          <a:cubicBezTo>
                            <a:pt x="4917" y="23686"/>
                            <a:pt x="4604" y="23100"/>
                            <a:pt x="4687" y="22305"/>
                          </a:cubicBezTo>
                          <a:cubicBezTo>
                            <a:pt x="4708" y="22054"/>
                            <a:pt x="4687" y="21761"/>
                            <a:pt x="4583" y="21530"/>
                          </a:cubicBezTo>
                          <a:cubicBezTo>
                            <a:pt x="4248" y="20756"/>
                            <a:pt x="4081" y="19982"/>
                            <a:pt x="3934" y="19166"/>
                          </a:cubicBezTo>
                          <a:cubicBezTo>
                            <a:pt x="3746" y="18308"/>
                            <a:pt x="3557" y="17471"/>
                            <a:pt x="3369" y="16613"/>
                          </a:cubicBezTo>
                          <a:cubicBezTo>
                            <a:pt x="3348" y="16509"/>
                            <a:pt x="3369" y="16404"/>
                            <a:pt x="3369" y="16320"/>
                          </a:cubicBezTo>
                          <a:close/>
                          <a:moveTo>
                            <a:pt x="3285" y="6800"/>
                          </a:moveTo>
                          <a:cubicBezTo>
                            <a:pt x="3139" y="6800"/>
                            <a:pt x="2951" y="6779"/>
                            <a:pt x="2867" y="6821"/>
                          </a:cubicBezTo>
                          <a:cubicBezTo>
                            <a:pt x="2762" y="6926"/>
                            <a:pt x="2679" y="7135"/>
                            <a:pt x="2679" y="7302"/>
                          </a:cubicBezTo>
                          <a:cubicBezTo>
                            <a:pt x="2679" y="7721"/>
                            <a:pt x="2741" y="8181"/>
                            <a:pt x="3055" y="8474"/>
                          </a:cubicBezTo>
                          <a:cubicBezTo>
                            <a:pt x="3432" y="8830"/>
                            <a:pt x="3474" y="9248"/>
                            <a:pt x="3453" y="9709"/>
                          </a:cubicBezTo>
                          <a:cubicBezTo>
                            <a:pt x="3453" y="9834"/>
                            <a:pt x="3453" y="9939"/>
                            <a:pt x="3474" y="10064"/>
                          </a:cubicBezTo>
                          <a:cubicBezTo>
                            <a:pt x="3516" y="10274"/>
                            <a:pt x="3641" y="10399"/>
                            <a:pt x="3809" y="10441"/>
                          </a:cubicBezTo>
                          <a:cubicBezTo>
                            <a:pt x="3997" y="10462"/>
                            <a:pt x="4185" y="10483"/>
                            <a:pt x="4373" y="10441"/>
                          </a:cubicBezTo>
                          <a:cubicBezTo>
                            <a:pt x="5022" y="10232"/>
                            <a:pt x="5754" y="10274"/>
                            <a:pt x="6382" y="9918"/>
                          </a:cubicBezTo>
                          <a:cubicBezTo>
                            <a:pt x="6591" y="9813"/>
                            <a:pt x="6822" y="9750"/>
                            <a:pt x="7073" y="9667"/>
                          </a:cubicBezTo>
                          <a:cubicBezTo>
                            <a:pt x="8140" y="9290"/>
                            <a:pt x="9207" y="8893"/>
                            <a:pt x="10316" y="8516"/>
                          </a:cubicBezTo>
                          <a:cubicBezTo>
                            <a:pt x="10588" y="8411"/>
                            <a:pt x="10881" y="8369"/>
                            <a:pt x="11174" y="8286"/>
                          </a:cubicBezTo>
                          <a:cubicBezTo>
                            <a:pt x="11843" y="8139"/>
                            <a:pt x="12513" y="7972"/>
                            <a:pt x="13057" y="7553"/>
                          </a:cubicBezTo>
                          <a:cubicBezTo>
                            <a:pt x="13161" y="7198"/>
                            <a:pt x="13140" y="6905"/>
                            <a:pt x="12973" y="6570"/>
                          </a:cubicBezTo>
                          <a:cubicBezTo>
                            <a:pt x="12785" y="6214"/>
                            <a:pt x="12617" y="5838"/>
                            <a:pt x="12617" y="5461"/>
                          </a:cubicBezTo>
                          <a:cubicBezTo>
                            <a:pt x="12617" y="4938"/>
                            <a:pt x="12345" y="4478"/>
                            <a:pt x="12304" y="3976"/>
                          </a:cubicBezTo>
                          <a:cubicBezTo>
                            <a:pt x="12241" y="3641"/>
                            <a:pt x="12052" y="3536"/>
                            <a:pt x="11718" y="3536"/>
                          </a:cubicBezTo>
                          <a:cubicBezTo>
                            <a:pt x="11487" y="3536"/>
                            <a:pt x="11320" y="3599"/>
                            <a:pt x="11153" y="3724"/>
                          </a:cubicBezTo>
                          <a:cubicBezTo>
                            <a:pt x="10881" y="3934"/>
                            <a:pt x="10567" y="4080"/>
                            <a:pt x="10232" y="4080"/>
                          </a:cubicBezTo>
                          <a:cubicBezTo>
                            <a:pt x="10065" y="4080"/>
                            <a:pt x="9939" y="4122"/>
                            <a:pt x="9772" y="4185"/>
                          </a:cubicBezTo>
                          <a:cubicBezTo>
                            <a:pt x="8558" y="4603"/>
                            <a:pt x="7324" y="5043"/>
                            <a:pt x="6089" y="5461"/>
                          </a:cubicBezTo>
                          <a:cubicBezTo>
                            <a:pt x="5733" y="5587"/>
                            <a:pt x="5357" y="5712"/>
                            <a:pt x="5001" y="5880"/>
                          </a:cubicBezTo>
                          <a:cubicBezTo>
                            <a:pt x="4583" y="6068"/>
                            <a:pt x="4206" y="6298"/>
                            <a:pt x="3704" y="6298"/>
                          </a:cubicBezTo>
                          <a:cubicBezTo>
                            <a:pt x="3411" y="6298"/>
                            <a:pt x="3285" y="6528"/>
                            <a:pt x="3285" y="680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3"/>
                    <p:cNvSpPr/>
                    <p:nvPr/>
                  </p:nvSpPr>
                  <p:spPr>
                    <a:xfrm>
                      <a:off x="-2641650" y="3214350"/>
                      <a:ext cx="476050" cy="452500"/>
                    </a:xfrm>
                    <a:custGeom>
                      <a:avLst/>
                      <a:gdLst/>
                      <a:ahLst/>
                      <a:cxnLst/>
                      <a:rect l="l" t="t" r="r" b="b"/>
                      <a:pathLst>
                        <a:path w="19042" h="18100" extrusionOk="0">
                          <a:moveTo>
                            <a:pt x="1" y="16551"/>
                          </a:moveTo>
                          <a:cubicBezTo>
                            <a:pt x="587" y="16279"/>
                            <a:pt x="1110" y="16028"/>
                            <a:pt x="1633" y="15819"/>
                          </a:cubicBezTo>
                          <a:cubicBezTo>
                            <a:pt x="2072" y="15610"/>
                            <a:pt x="2428" y="15317"/>
                            <a:pt x="2721" y="14898"/>
                          </a:cubicBezTo>
                          <a:cubicBezTo>
                            <a:pt x="3160" y="14250"/>
                            <a:pt x="3600" y="13601"/>
                            <a:pt x="4060" y="12973"/>
                          </a:cubicBezTo>
                          <a:cubicBezTo>
                            <a:pt x="4269" y="12660"/>
                            <a:pt x="4353" y="12346"/>
                            <a:pt x="4374" y="11948"/>
                          </a:cubicBezTo>
                          <a:cubicBezTo>
                            <a:pt x="4416" y="11090"/>
                            <a:pt x="4290" y="10274"/>
                            <a:pt x="3893" y="9479"/>
                          </a:cubicBezTo>
                          <a:cubicBezTo>
                            <a:pt x="3663" y="9019"/>
                            <a:pt x="3516" y="8475"/>
                            <a:pt x="3349" y="7973"/>
                          </a:cubicBezTo>
                          <a:cubicBezTo>
                            <a:pt x="3223" y="7492"/>
                            <a:pt x="3244" y="7031"/>
                            <a:pt x="3432" y="6550"/>
                          </a:cubicBezTo>
                          <a:cubicBezTo>
                            <a:pt x="3663" y="5901"/>
                            <a:pt x="4039" y="5295"/>
                            <a:pt x="4499" y="4771"/>
                          </a:cubicBezTo>
                          <a:cubicBezTo>
                            <a:pt x="4834" y="4395"/>
                            <a:pt x="5190" y="4018"/>
                            <a:pt x="5504" y="3600"/>
                          </a:cubicBezTo>
                          <a:cubicBezTo>
                            <a:pt x="5734" y="3307"/>
                            <a:pt x="5985" y="3077"/>
                            <a:pt x="6299" y="2888"/>
                          </a:cubicBezTo>
                          <a:cubicBezTo>
                            <a:pt x="6885" y="2512"/>
                            <a:pt x="7429" y="2093"/>
                            <a:pt x="8015" y="1696"/>
                          </a:cubicBezTo>
                          <a:cubicBezTo>
                            <a:pt x="8287" y="1486"/>
                            <a:pt x="8601" y="1277"/>
                            <a:pt x="8914" y="1089"/>
                          </a:cubicBezTo>
                          <a:cubicBezTo>
                            <a:pt x="10358" y="315"/>
                            <a:pt x="11927" y="64"/>
                            <a:pt x="13559" y="22"/>
                          </a:cubicBezTo>
                          <a:cubicBezTo>
                            <a:pt x="13873" y="1"/>
                            <a:pt x="14208" y="64"/>
                            <a:pt x="14543" y="147"/>
                          </a:cubicBezTo>
                          <a:cubicBezTo>
                            <a:pt x="14940" y="231"/>
                            <a:pt x="15296" y="357"/>
                            <a:pt x="15694" y="377"/>
                          </a:cubicBezTo>
                          <a:cubicBezTo>
                            <a:pt x="16823" y="482"/>
                            <a:pt x="17660" y="1152"/>
                            <a:pt x="18497" y="1779"/>
                          </a:cubicBezTo>
                          <a:cubicBezTo>
                            <a:pt x="19000" y="2135"/>
                            <a:pt x="19041" y="2407"/>
                            <a:pt x="18748" y="2951"/>
                          </a:cubicBezTo>
                          <a:cubicBezTo>
                            <a:pt x="18581" y="3307"/>
                            <a:pt x="18393" y="3704"/>
                            <a:pt x="18100" y="4018"/>
                          </a:cubicBezTo>
                          <a:cubicBezTo>
                            <a:pt x="17556" y="4667"/>
                            <a:pt x="17347" y="5462"/>
                            <a:pt x="17137" y="6236"/>
                          </a:cubicBezTo>
                          <a:cubicBezTo>
                            <a:pt x="16761" y="7638"/>
                            <a:pt x="16489" y="9061"/>
                            <a:pt x="15819" y="10358"/>
                          </a:cubicBezTo>
                          <a:cubicBezTo>
                            <a:pt x="15171" y="11655"/>
                            <a:pt x="14438" y="12890"/>
                            <a:pt x="13580" y="14062"/>
                          </a:cubicBezTo>
                          <a:cubicBezTo>
                            <a:pt x="13015" y="14794"/>
                            <a:pt x="12534" y="15526"/>
                            <a:pt x="11844" y="16154"/>
                          </a:cubicBezTo>
                          <a:cubicBezTo>
                            <a:pt x="11237" y="16740"/>
                            <a:pt x="10588" y="17200"/>
                            <a:pt x="9919" y="17639"/>
                          </a:cubicBezTo>
                          <a:cubicBezTo>
                            <a:pt x="9479" y="17932"/>
                            <a:pt x="8977" y="18058"/>
                            <a:pt x="8454" y="18058"/>
                          </a:cubicBezTo>
                          <a:cubicBezTo>
                            <a:pt x="7303" y="18100"/>
                            <a:pt x="6152" y="18058"/>
                            <a:pt x="5002" y="18058"/>
                          </a:cubicBezTo>
                          <a:cubicBezTo>
                            <a:pt x="4834" y="18058"/>
                            <a:pt x="4688" y="18058"/>
                            <a:pt x="4562" y="18016"/>
                          </a:cubicBezTo>
                          <a:cubicBezTo>
                            <a:pt x="3139" y="17702"/>
                            <a:pt x="1758" y="17284"/>
                            <a:pt x="398" y="16782"/>
                          </a:cubicBezTo>
                          <a:cubicBezTo>
                            <a:pt x="231" y="16761"/>
                            <a:pt x="168" y="16677"/>
                            <a:pt x="1" y="1655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3"/>
                    <p:cNvSpPr/>
                    <p:nvPr/>
                  </p:nvSpPr>
                  <p:spPr>
                    <a:xfrm>
                      <a:off x="-2045850" y="4526275"/>
                      <a:ext cx="636625" cy="130275"/>
                    </a:xfrm>
                    <a:custGeom>
                      <a:avLst/>
                      <a:gdLst/>
                      <a:ahLst/>
                      <a:cxnLst/>
                      <a:rect l="l" t="t" r="r" b="b"/>
                      <a:pathLst>
                        <a:path w="25465" h="5211" extrusionOk="0">
                          <a:moveTo>
                            <a:pt x="24461" y="84"/>
                          </a:moveTo>
                          <a:cubicBezTo>
                            <a:pt x="24795" y="712"/>
                            <a:pt x="25109" y="1339"/>
                            <a:pt x="25465" y="2051"/>
                          </a:cubicBezTo>
                          <a:lnTo>
                            <a:pt x="25465" y="4394"/>
                          </a:lnTo>
                          <a:cubicBezTo>
                            <a:pt x="24816" y="4645"/>
                            <a:pt x="24272" y="4583"/>
                            <a:pt x="23791" y="4080"/>
                          </a:cubicBezTo>
                          <a:cubicBezTo>
                            <a:pt x="23456" y="3725"/>
                            <a:pt x="23121" y="3411"/>
                            <a:pt x="22640" y="3243"/>
                          </a:cubicBezTo>
                          <a:cubicBezTo>
                            <a:pt x="22326" y="3139"/>
                            <a:pt x="22054" y="3139"/>
                            <a:pt x="21803" y="3369"/>
                          </a:cubicBezTo>
                          <a:cubicBezTo>
                            <a:pt x="21552" y="3620"/>
                            <a:pt x="21322" y="3892"/>
                            <a:pt x="21071" y="4185"/>
                          </a:cubicBezTo>
                          <a:cubicBezTo>
                            <a:pt x="20820" y="4499"/>
                            <a:pt x="20715" y="4520"/>
                            <a:pt x="20297" y="4394"/>
                          </a:cubicBezTo>
                          <a:cubicBezTo>
                            <a:pt x="20129" y="4352"/>
                            <a:pt x="19962" y="4290"/>
                            <a:pt x="19774" y="4248"/>
                          </a:cubicBezTo>
                          <a:cubicBezTo>
                            <a:pt x="19146" y="4039"/>
                            <a:pt x="18518" y="3850"/>
                            <a:pt x="18079" y="3264"/>
                          </a:cubicBezTo>
                          <a:cubicBezTo>
                            <a:pt x="17765" y="2846"/>
                            <a:pt x="17347" y="2825"/>
                            <a:pt x="16865" y="3055"/>
                          </a:cubicBezTo>
                          <a:cubicBezTo>
                            <a:pt x="16238" y="3348"/>
                            <a:pt x="15777" y="3787"/>
                            <a:pt x="15401" y="4352"/>
                          </a:cubicBezTo>
                          <a:cubicBezTo>
                            <a:pt x="14857" y="5147"/>
                            <a:pt x="14668" y="5210"/>
                            <a:pt x="13769" y="4792"/>
                          </a:cubicBezTo>
                          <a:cubicBezTo>
                            <a:pt x="13246" y="4520"/>
                            <a:pt x="12785" y="4206"/>
                            <a:pt x="12492" y="3683"/>
                          </a:cubicBezTo>
                          <a:cubicBezTo>
                            <a:pt x="12388" y="3474"/>
                            <a:pt x="12262" y="3264"/>
                            <a:pt x="12137" y="3055"/>
                          </a:cubicBezTo>
                          <a:cubicBezTo>
                            <a:pt x="11823" y="2595"/>
                            <a:pt x="11300" y="2469"/>
                            <a:pt x="10777" y="2699"/>
                          </a:cubicBezTo>
                          <a:cubicBezTo>
                            <a:pt x="10442" y="2846"/>
                            <a:pt x="10107" y="2992"/>
                            <a:pt x="9793" y="3160"/>
                          </a:cubicBezTo>
                          <a:cubicBezTo>
                            <a:pt x="9647" y="3243"/>
                            <a:pt x="9458" y="3348"/>
                            <a:pt x="9375" y="3515"/>
                          </a:cubicBezTo>
                          <a:cubicBezTo>
                            <a:pt x="9124" y="3997"/>
                            <a:pt x="8601" y="4248"/>
                            <a:pt x="8203" y="4603"/>
                          </a:cubicBezTo>
                          <a:cubicBezTo>
                            <a:pt x="7889" y="4896"/>
                            <a:pt x="7533" y="4980"/>
                            <a:pt x="7136" y="5001"/>
                          </a:cubicBezTo>
                          <a:cubicBezTo>
                            <a:pt x="6655" y="5022"/>
                            <a:pt x="6424" y="4834"/>
                            <a:pt x="6299" y="4373"/>
                          </a:cubicBezTo>
                          <a:cubicBezTo>
                            <a:pt x="6111" y="3725"/>
                            <a:pt x="5964" y="3034"/>
                            <a:pt x="5755" y="2365"/>
                          </a:cubicBezTo>
                          <a:cubicBezTo>
                            <a:pt x="5588" y="1758"/>
                            <a:pt x="5148" y="1570"/>
                            <a:pt x="4667" y="1946"/>
                          </a:cubicBezTo>
                          <a:cubicBezTo>
                            <a:pt x="4102" y="2386"/>
                            <a:pt x="3474" y="2720"/>
                            <a:pt x="2826" y="3055"/>
                          </a:cubicBezTo>
                          <a:cubicBezTo>
                            <a:pt x="2554" y="3202"/>
                            <a:pt x="2323" y="3411"/>
                            <a:pt x="2093" y="3578"/>
                          </a:cubicBezTo>
                          <a:lnTo>
                            <a:pt x="168" y="3578"/>
                          </a:lnTo>
                          <a:cubicBezTo>
                            <a:pt x="1" y="3160"/>
                            <a:pt x="43" y="2804"/>
                            <a:pt x="252" y="2427"/>
                          </a:cubicBezTo>
                          <a:cubicBezTo>
                            <a:pt x="691" y="1590"/>
                            <a:pt x="1173" y="816"/>
                            <a:pt x="1842" y="189"/>
                          </a:cubicBezTo>
                          <a:cubicBezTo>
                            <a:pt x="3600" y="398"/>
                            <a:pt x="5357" y="607"/>
                            <a:pt x="7073" y="816"/>
                          </a:cubicBezTo>
                          <a:cubicBezTo>
                            <a:pt x="7471" y="858"/>
                            <a:pt x="7868" y="858"/>
                            <a:pt x="8266" y="858"/>
                          </a:cubicBezTo>
                          <a:cubicBezTo>
                            <a:pt x="9835" y="900"/>
                            <a:pt x="11404" y="795"/>
                            <a:pt x="12974" y="1067"/>
                          </a:cubicBezTo>
                          <a:cubicBezTo>
                            <a:pt x="13287" y="1130"/>
                            <a:pt x="13622" y="1130"/>
                            <a:pt x="13957" y="1130"/>
                          </a:cubicBezTo>
                          <a:cubicBezTo>
                            <a:pt x="14564" y="1130"/>
                            <a:pt x="15171" y="1109"/>
                            <a:pt x="15756" y="1130"/>
                          </a:cubicBezTo>
                          <a:cubicBezTo>
                            <a:pt x="18225" y="1235"/>
                            <a:pt x="20632" y="837"/>
                            <a:pt x="23038" y="293"/>
                          </a:cubicBezTo>
                          <a:cubicBezTo>
                            <a:pt x="23477" y="189"/>
                            <a:pt x="23917" y="105"/>
                            <a:pt x="24377" y="0"/>
                          </a:cubicBezTo>
                          <a:cubicBezTo>
                            <a:pt x="24377" y="63"/>
                            <a:pt x="24398" y="84"/>
                            <a:pt x="24461" y="8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3"/>
                    <p:cNvSpPr/>
                    <p:nvPr/>
                  </p:nvSpPr>
                  <p:spPr>
                    <a:xfrm>
                      <a:off x="-2194925" y="3244175"/>
                      <a:ext cx="177875" cy="202975"/>
                    </a:xfrm>
                    <a:custGeom>
                      <a:avLst/>
                      <a:gdLst/>
                      <a:ahLst/>
                      <a:cxnLst/>
                      <a:rect l="l" t="t" r="r" b="b"/>
                      <a:pathLst>
                        <a:path w="7115" h="8119" extrusionOk="0">
                          <a:moveTo>
                            <a:pt x="7115" y="691"/>
                          </a:moveTo>
                          <a:cubicBezTo>
                            <a:pt x="6215" y="1172"/>
                            <a:pt x="5525" y="1946"/>
                            <a:pt x="4604" y="2386"/>
                          </a:cubicBezTo>
                          <a:cubicBezTo>
                            <a:pt x="3432" y="2930"/>
                            <a:pt x="2532" y="3830"/>
                            <a:pt x="1988" y="5022"/>
                          </a:cubicBezTo>
                          <a:cubicBezTo>
                            <a:pt x="1947" y="5106"/>
                            <a:pt x="1926" y="5190"/>
                            <a:pt x="1905" y="5294"/>
                          </a:cubicBezTo>
                          <a:lnTo>
                            <a:pt x="1905" y="5399"/>
                          </a:lnTo>
                          <a:cubicBezTo>
                            <a:pt x="2093" y="5545"/>
                            <a:pt x="2302" y="5713"/>
                            <a:pt x="2532" y="5880"/>
                          </a:cubicBezTo>
                          <a:cubicBezTo>
                            <a:pt x="1905" y="6466"/>
                            <a:pt x="1675" y="7219"/>
                            <a:pt x="1319" y="7910"/>
                          </a:cubicBezTo>
                          <a:cubicBezTo>
                            <a:pt x="942" y="8119"/>
                            <a:pt x="670" y="7931"/>
                            <a:pt x="419" y="7721"/>
                          </a:cubicBezTo>
                          <a:cubicBezTo>
                            <a:pt x="168" y="7533"/>
                            <a:pt x="105" y="7303"/>
                            <a:pt x="63" y="7010"/>
                          </a:cubicBezTo>
                          <a:cubicBezTo>
                            <a:pt x="1" y="5985"/>
                            <a:pt x="315" y="5043"/>
                            <a:pt x="566" y="4081"/>
                          </a:cubicBezTo>
                          <a:cubicBezTo>
                            <a:pt x="587" y="3955"/>
                            <a:pt x="733" y="3830"/>
                            <a:pt x="796" y="3683"/>
                          </a:cubicBezTo>
                          <a:cubicBezTo>
                            <a:pt x="1110" y="3160"/>
                            <a:pt x="1423" y="2679"/>
                            <a:pt x="1737" y="2156"/>
                          </a:cubicBezTo>
                          <a:cubicBezTo>
                            <a:pt x="1842" y="1967"/>
                            <a:pt x="1988" y="1779"/>
                            <a:pt x="2114" y="1653"/>
                          </a:cubicBezTo>
                          <a:cubicBezTo>
                            <a:pt x="2323" y="1444"/>
                            <a:pt x="2532" y="1235"/>
                            <a:pt x="2763" y="1026"/>
                          </a:cubicBezTo>
                          <a:cubicBezTo>
                            <a:pt x="3369" y="482"/>
                            <a:pt x="3997" y="0"/>
                            <a:pt x="4918" y="84"/>
                          </a:cubicBezTo>
                          <a:cubicBezTo>
                            <a:pt x="5441" y="105"/>
                            <a:pt x="5985" y="0"/>
                            <a:pt x="6529" y="105"/>
                          </a:cubicBezTo>
                          <a:cubicBezTo>
                            <a:pt x="6801" y="210"/>
                            <a:pt x="6989" y="335"/>
                            <a:pt x="7115" y="69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3"/>
                    <p:cNvSpPr/>
                    <p:nvPr/>
                  </p:nvSpPr>
                  <p:spPr>
                    <a:xfrm>
                      <a:off x="-2217425" y="3823750"/>
                      <a:ext cx="135000" cy="116150"/>
                    </a:xfrm>
                    <a:custGeom>
                      <a:avLst/>
                      <a:gdLst/>
                      <a:ahLst/>
                      <a:cxnLst/>
                      <a:rect l="l" t="t" r="r" b="b"/>
                      <a:pathLst>
                        <a:path w="5400" h="4646" extrusionOk="0">
                          <a:moveTo>
                            <a:pt x="1110" y="1"/>
                          </a:moveTo>
                          <a:cubicBezTo>
                            <a:pt x="1424" y="315"/>
                            <a:pt x="1779" y="545"/>
                            <a:pt x="2240" y="649"/>
                          </a:cubicBezTo>
                          <a:cubicBezTo>
                            <a:pt x="2470" y="691"/>
                            <a:pt x="2658" y="880"/>
                            <a:pt x="2784" y="1089"/>
                          </a:cubicBezTo>
                          <a:cubicBezTo>
                            <a:pt x="2993" y="1403"/>
                            <a:pt x="3202" y="1696"/>
                            <a:pt x="3412" y="1989"/>
                          </a:cubicBezTo>
                          <a:cubicBezTo>
                            <a:pt x="3935" y="2742"/>
                            <a:pt x="4458" y="3516"/>
                            <a:pt x="5190" y="4144"/>
                          </a:cubicBezTo>
                          <a:cubicBezTo>
                            <a:pt x="5274" y="4227"/>
                            <a:pt x="5316" y="4332"/>
                            <a:pt x="5399" y="4437"/>
                          </a:cubicBezTo>
                          <a:cubicBezTo>
                            <a:pt x="4751" y="4625"/>
                            <a:pt x="4541" y="4646"/>
                            <a:pt x="3976" y="4437"/>
                          </a:cubicBezTo>
                          <a:cubicBezTo>
                            <a:pt x="3244" y="4186"/>
                            <a:pt x="2512" y="3914"/>
                            <a:pt x="1779" y="3621"/>
                          </a:cubicBezTo>
                          <a:cubicBezTo>
                            <a:pt x="1298" y="3432"/>
                            <a:pt x="943" y="3035"/>
                            <a:pt x="671" y="2616"/>
                          </a:cubicBezTo>
                          <a:cubicBezTo>
                            <a:pt x="419" y="2240"/>
                            <a:pt x="273" y="1800"/>
                            <a:pt x="168" y="1361"/>
                          </a:cubicBezTo>
                          <a:cubicBezTo>
                            <a:pt x="1" y="712"/>
                            <a:pt x="273" y="377"/>
                            <a:pt x="11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3"/>
                    <p:cNvSpPr/>
                    <p:nvPr/>
                  </p:nvSpPr>
                  <p:spPr>
                    <a:xfrm>
                      <a:off x="-1581325" y="4840125"/>
                      <a:ext cx="161125" cy="65925"/>
                    </a:xfrm>
                    <a:custGeom>
                      <a:avLst/>
                      <a:gdLst/>
                      <a:ahLst/>
                      <a:cxnLst/>
                      <a:rect l="l" t="t" r="r" b="b"/>
                      <a:pathLst>
                        <a:path w="6445" h="2637" extrusionOk="0">
                          <a:moveTo>
                            <a:pt x="6445" y="1779"/>
                          </a:moveTo>
                          <a:cubicBezTo>
                            <a:pt x="6131" y="1946"/>
                            <a:pt x="5942" y="2156"/>
                            <a:pt x="5712" y="2156"/>
                          </a:cubicBezTo>
                          <a:cubicBezTo>
                            <a:pt x="4666" y="2218"/>
                            <a:pt x="3641" y="2637"/>
                            <a:pt x="2574" y="2511"/>
                          </a:cubicBezTo>
                          <a:cubicBezTo>
                            <a:pt x="2113" y="2469"/>
                            <a:pt x="1695" y="2365"/>
                            <a:pt x="1339" y="2030"/>
                          </a:cubicBezTo>
                          <a:cubicBezTo>
                            <a:pt x="1151" y="1842"/>
                            <a:pt x="900" y="1695"/>
                            <a:pt x="670" y="1549"/>
                          </a:cubicBezTo>
                          <a:cubicBezTo>
                            <a:pt x="105" y="1193"/>
                            <a:pt x="63" y="1088"/>
                            <a:pt x="0" y="252"/>
                          </a:cubicBezTo>
                          <a:lnTo>
                            <a:pt x="921" y="252"/>
                          </a:lnTo>
                          <a:cubicBezTo>
                            <a:pt x="1381" y="252"/>
                            <a:pt x="1841" y="272"/>
                            <a:pt x="2260" y="84"/>
                          </a:cubicBezTo>
                          <a:cubicBezTo>
                            <a:pt x="2385" y="21"/>
                            <a:pt x="2553" y="0"/>
                            <a:pt x="2699" y="0"/>
                          </a:cubicBezTo>
                          <a:cubicBezTo>
                            <a:pt x="3620" y="105"/>
                            <a:pt x="4561" y="147"/>
                            <a:pt x="5357" y="796"/>
                          </a:cubicBezTo>
                          <a:cubicBezTo>
                            <a:pt x="5587" y="984"/>
                            <a:pt x="5817" y="1151"/>
                            <a:pt x="6047" y="1360"/>
                          </a:cubicBezTo>
                          <a:cubicBezTo>
                            <a:pt x="6173" y="1465"/>
                            <a:pt x="6256" y="1570"/>
                            <a:pt x="6445" y="177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3"/>
                    <p:cNvSpPr/>
                    <p:nvPr/>
                  </p:nvSpPr>
                  <p:spPr>
                    <a:xfrm>
                      <a:off x="-1245000" y="3450275"/>
                      <a:ext cx="70125" cy="143875"/>
                    </a:xfrm>
                    <a:custGeom>
                      <a:avLst/>
                      <a:gdLst/>
                      <a:ahLst/>
                      <a:cxnLst/>
                      <a:rect l="l" t="t" r="r" b="b"/>
                      <a:pathLst>
                        <a:path w="2805" h="5755" extrusionOk="0">
                          <a:moveTo>
                            <a:pt x="963" y="5754"/>
                          </a:moveTo>
                          <a:cubicBezTo>
                            <a:pt x="859" y="5294"/>
                            <a:pt x="775" y="5001"/>
                            <a:pt x="733" y="4666"/>
                          </a:cubicBezTo>
                          <a:cubicBezTo>
                            <a:pt x="608" y="3767"/>
                            <a:pt x="503" y="2825"/>
                            <a:pt x="189" y="1925"/>
                          </a:cubicBezTo>
                          <a:cubicBezTo>
                            <a:pt x="1" y="1402"/>
                            <a:pt x="210" y="858"/>
                            <a:pt x="294" y="335"/>
                          </a:cubicBezTo>
                          <a:cubicBezTo>
                            <a:pt x="315" y="126"/>
                            <a:pt x="545" y="0"/>
                            <a:pt x="775" y="0"/>
                          </a:cubicBezTo>
                          <a:cubicBezTo>
                            <a:pt x="1068" y="0"/>
                            <a:pt x="1382" y="0"/>
                            <a:pt x="1675" y="63"/>
                          </a:cubicBezTo>
                          <a:cubicBezTo>
                            <a:pt x="1863" y="126"/>
                            <a:pt x="2093" y="231"/>
                            <a:pt x="2198" y="398"/>
                          </a:cubicBezTo>
                          <a:cubicBezTo>
                            <a:pt x="2491" y="816"/>
                            <a:pt x="2721" y="1256"/>
                            <a:pt x="2742" y="1800"/>
                          </a:cubicBezTo>
                          <a:cubicBezTo>
                            <a:pt x="2805" y="2679"/>
                            <a:pt x="2658" y="3536"/>
                            <a:pt x="2093" y="4248"/>
                          </a:cubicBezTo>
                          <a:cubicBezTo>
                            <a:pt x="1738" y="4729"/>
                            <a:pt x="1382" y="5169"/>
                            <a:pt x="963" y="575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3"/>
                    <p:cNvSpPr/>
                    <p:nvPr/>
                  </p:nvSpPr>
                  <p:spPr>
                    <a:xfrm>
                      <a:off x="-2069900" y="4841700"/>
                      <a:ext cx="150150" cy="49700"/>
                    </a:xfrm>
                    <a:custGeom>
                      <a:avLst/>
                      <a:gdLst/>
                      <a:ahLst/>
                      <a:cxnLst/>
                      <a:rect l="l" t="t" r="r" b="b"/>
                      <a:pathLst>
                        <a:path w="6006" h="1988" extrusionOk="0">
                          <a:moveTo>
                            <a:pt x="6005" y="84"/>
                          </a:moveTo>
                          <a:cubicBezTo>
                            <a:pt x="5964" y="209"/>
                            <a:pt x="5964" y="293"/>
                            <a:pt x="5922" y="335"/>
                          </a:cubicBezTo>
                          <a:cubicBezTo>
                            <a:pt x="4938" y="1235"/>
                            <a:pt x="3871" y="1988"/>
                            <a:pt x="2428" y="1925"/>
                          </a:cubicBezTo>
                          <a:cubicBezTo>
                            <a:pt x="1946" y="1904"/>
                            <a:pt x="1465" y="1925"/>
                            <a:pt x="984" y="1925"/>
                          </a:cubicBezTo>
                          <a:cubicBezTo>
                            <a:pt x="544" y="1925"/>
                            <a:pt x="168" y="1758"/>
                            <a:pt x="0" y="1256"/>
                          </a:cubicBezTo>
                          <a:cubicBezTo>
                            <a:pt x="335" y="963"/>
                            <a:pt x="691" y="816"/>
                            <a:pt x="1109" y="733"/>
                          </a:cubicBezTo>
                          <a:cubicBezTo>
                            <a:pt x="2030" y="544"/>
                            <a:pt x="2930" y="335"/>
                            <a:pt x="3829" y="189"/>
                          </a:cubicBezTo>
                          <a:cubicBezTo>
                            <a:pt x="4457" y="84"/>
                            <a:pt x="5085" y="21"/>
                            <a:pt x="5713" y="21"/>
                          </a:cubicBezTo>
                          <a:cubicBezTo>
                            <a:pt x="5775" y="0"/>
                            <a:pt x="5859" y="21"/>
                            <a:pt x="6005" y="8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3"/>
                    <p:cNvSpPr/>
                    <p:nvPr/>
                  </p:nvSpPr>
                  <p:spPr>
                    <a:xfrm>
                      <a:off x="-1689100" y="4037175"/>
                      <a:ext cx="95225" cy="58625"/>
                    </a:xfrm>
                    <a:custGeom>
                      <a:avLst/>
                      <a:gdLst/>
                      <a:ahLst/>
                      <a:cxnLst/>
                      <a:rect l="l" t="t" r="r" b="b"/>
                      <a:pathLst>
                        <a:path w="3809" h="2345" extrusionOk="0">
                          <a:moveTo>
                            <a:pt x="3809" y="1"/>
                          </a:moveTo>
                          <a:cubicBezTo>
                            <a:pt x="3453" y="942"/>
                            <a:pt x="2721" y="1549"/>
                            <a:pt x="2072" y="2177"/>
                          </a:cubicBezTo>
                          <a:cubicBezTo>
                            <a:pt x="1926" y="2344"/>
                            <a:pt x="1717" y="2344"/>
                            <a:pt x="1507" y="2240"/>
                          </a:cubicBezTo>
                          <a:cubicBezTo>
                            <a:pt x="796" y="1884"/>
                            <a:pt x="252" y="1423"/>
                            <a:pt x="1" y="670"/>
                          </a:cubicBezTo>
                          <a:cubicBezTo>
                            <a:pt x="64" y="607"/>
                            <a:pt x="84" y="566"/>
                            <a:pt x="126" y="524"/>
                          </a:cubicBezTo>
                          <a:cubicBezTo>
                            <a:pt x="921" y="315"/>
                            <a:pt x="1675" y="84"/>
                            <a:pt x="2512" y="84"/>
                          </a:cubicBezTo>
                          <a:cubicBezTo>
                            <a:pt x="2888" y="105"/>
                            <a:pt x="3307" y="22"/>
                            <a:pt x="38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3"/>
                    <p:cNvSpPr/>
                    <p:nvPr/>
                  </p:nvSpPr>
                  <p:spPr>
                    <a:xfrm>
                      <a:off x="-1762850" y="3769350"/>
                      <a:ext cx="269950" cy="183125"/>
                    </a:xfrm>
                    <a:custGeom>
                      <a:avLst/>
                      <a:gdLst/>
                      <a:ahLst/>
                      <a:cxnLst/>
                      <a:rect l="l" t="t" r="r" b="b"/>
                      <a:pathLst>
                        <a:path w="10798" h="7325" extrusionOk="0">
                          <a:moveTo>
                            <a:pt x="10651" y="126"/>
                          </a:moveTo>
                          <a:cubicBezTo>
                            <a:pt x="10693" y="754"/>
                            <a:pt x="10797" y="1403"/>
                            <a:pt x="10525" y="2072"/>
                          </a:cubicBezTo>
                          <a:cubicBezTo>
                            <a:pt x="10462" y="2177"/>
                            <a:pt x="10421" y="2302"/>
                            <a:pt x="10421" y="2407"/>
                          </a:cubicBezTo>
                          <a:cubicBezTo>
                            <a:pt x="10483" y="3118"/>
                            <a:pt x="10128" y="3683"/>
                            <a:pt x="9918" y="4311"/>
                          </a:cubicBezTo>
                          <a:cubicBezTo>
                            <a:pt x="9730" y="4834"/>
                            <a:pt x="9416" y="5274"/>
                            <a:pt x="8914" y="5566"/>
                          </a:cubicBezTo>
                          <a:cubicBezTo>
                            <a:pt x="8747" y="5671"/>
                            <a:pt x="8558" y="5776"/>
                            <a:pt x="8391" y="5901"/>
                          </a:cubicBezTo>
                          <a:cubicBezTo>
                            <a:pt x="7554" y="6550"/>
                            <a:pt x="6592" y="7010"/>
                            <a:pt x="5524" y="7157"/>
                          </a:cubicBezTo>
                          <a:cubicBezTo>
                            <a:pt x="5211" y="7219"/>
                            <a:pt x="4876" y="7261"/>
                            <a:pt x="4520" y="7282"/>
                          </a:cubicBezTo>
                          <a:cubicBezTo>
                            <a:pt x="3997" y="7324"/>
                            <a:pt x="3516" y="7261"/>
                            <a:pt x="2993" y="7282"/>
                          </a:cubicBezTo>
                          <a:cubicBezTo>
                            <a:pt x="2323" y="7324"/>
                            <a:pt x="1800" y="7136"/>
                            <a:pt x="1361" y="6634"/>
                          </a:cubicBezTo>
                          <a:cubicBezTo>
                            <a:pt x="1068" y="6320"/>
                            <a:pt x="754" y="6027"/>
                            <a:pt x="482" y="5755"/>
                          </a:cubicBezTo>
                          <a:cubicBezTo>
                            <a:pt x="231" y="5504"/>
                            <a:pt x="126" y="5253"/>
                            <a:pt x="126" y="4939"/>
                          </a:cubicBezTo>
                          <a:cubicBezTo>
                            <a:pt x="126" y="4604"/>
                            <a:pt x="105" y="4290"/>
                            <a:pt x="84" y="3934"/>
                          </a:cubicBezTo>
                          <a:cubicBezTo>
                            <a:pt x="63" y="3579"/>
                            <a:pt x="1" y="3202"/>
                            <a:pt x="1" y="2867"/>
                          </a:cubicBezTo>
                          <a:cubicBezTo>
                            <a:pt x="21" y="2470"/>
                            <a:pt x="105" y="2114"/>
                            <a:pt x="189" y="1675"/>
                          </a:cubicBezTo>
                          <a:cubicBezTo>
                            <a:pt x="377" y="1633"/>
                            <a:pt x="545" y="1612"/>
                            <a:pt x="712" y="1612"/>
                          </a:cubicBezTo>
                          <a:cubicBezTo>
                            <a:pt x="1361" y="1612"/>
                            <a:pt x="2051" y="1633"/>
                            <a:pt x="2700" y="1675"/>
                          </a:cubicBezTo>
                          <a:cubicBezTo>
                            <a:pt x="3474" y="1717"/>
                            <a:pt x="4269" y="1612"/>
                            <a:pt x="5022" y="1361"/>
                          </a:cubicBezTo>
                          <a:cubicBezTo>
                            <a:pt x="5608" y="1152"/>
                            <a:pt x="6194" y="1047"/>
                            <a:pt x="6801" y="1110"/>
                          </a:cubicBezTo>
                          <a:cubicBezTo>
                            <a:pt x="7512" y="1193"/>
                            <a:pt x="8077" y="838"/>
                            <a:pt x="8705" y="670"/>
                          </a:cubicBezTo>
                          <a:cubicBezTo>
                            <a:pt x="9123" y="566"/>
                            <a:pt x="9542" y="336"/>
                            <a:pt x="9960" y="147"/>
                          </a:cubicBezTo>
                          <a:cubicBezTo>
                            <a:pt x="10232" y="43"/>
                            <a:pt x="10421" y="1"/>
                            <a:pt x="10651" y="12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3"/>
                    <p:cNvSpPr/>
                    <p:nvPr/>
                  </p:nvSpPr>
                  <p:spPr>
                    <a:xfrm>
                      <a:off x="-1010125" y="3598825"/>
                      <a:ext cx="223400" cy="131325"/>
                    </a:xfrm>
                    <a:custGeom>
                      <a:avLst/>
                      <a:gdLst/>
                      <a:ahLst/>
                      <a:cxnLst/>
                      <a:rect l="l" t="t" r="r" b="b"/>
                      <a:pathLst>
                        <a:path w="8936" h="5253" extrusionOk="0">
                          <a:moveTo>
                            <a:pt x="43" y="2323"/>
                          </a:moveTo>
                          <a:cubicBezTo>
                            <a:pt x="733" y="2470"/>
                            <a:pt x="1340" y="2365"/>
                            <a:pt x="1967" y="2093"/>
                          </a:cubicBezTo>
                          <a:cubicBezTo>
                            <a:pt x="2658" y="1737"/>
                            <a:pt x="3432" y="1528"/>
                            <a:pt x="4164" y="1277"/>
                          </a:cubicBezTo>
                          <a:cubicBezTo>
                            <a:pt x="5001" y="984"/>
                            <a:pt x="5796" y="691"/>
                            <a:pt x="6633" y="419"/>
                          </a:cubicBezTo>
                          <a:cubicBezTo>
                            <a:pt x="7157" y="252"/>
                            <a:pt x="7680" y="147"/>
                            <a:pt x="8203" y="1"/>
                          </a:cubicBezTo>
                          <a:cubicBezTo>
                            <a:pt x="8454" y="105"/>
                            <a:pt x="8558" y="335"/>
                            <a:pt x="8579" y="566"/>
                          </a:cubicBezTo>
                          <a:cubicBezTo>
                            <a:pt x="8600" y="1089"/>
                            <a:pt x="8726" y="1591"/>
                            <a:pt x="8893" y="2051"/>
                          </a:cubicBezTo>
                          <a:cubicBezTo>
                            <a:pt x="8935" y="2240"/>
                            <a:pt x="8914" y="2470"/>
                            <a:pt x="8935" y="2742"/>
                          </a:cubicBezTo>
                          <a:cubicBezTo>
                            <a:pt x="8475" y="2867"/>
                            <a:pt x="8035" y="3035"/>
                            <a:pt x="7554" y="3160"/>
                          </a:cubicBezTo>
                          <a:cubicBezTo>
                            <a:pt x="7345" y="3202"/>
                            <a:pt x="7136" y="3265"/>
                            <a:pt x="6947" y="3348"/>
                          </a:cubicBezTo>
                          <a:cubicBezTo>
                            <a:pt x="5671" y="3788"/>
                            <a:pt x="4395" y="4206"/>
                            <a:pt x="3139" y="4729"/>
                          </a:cubicBezTo>
                          <a:cubicBezTo>
                            <a:pt x="2449" y="4981"/>
                            <a:pt x="1758" y="5064"/>
                            <a:pt x="1068" y="5253"/>
                          </a:cubicBezTo>
                          <a:cubicBezTo>
                            <a:pt x="1026" y="5169"/>
                            <a:pt x="963" y="5127"/>
                            <a:pt x="963" y="5064"/>
                          </a:cubicBezTo>
                          <a:cubicBezTo>
                            <a:pt x="963" y="4499"/>
                            <a:pt x="838" y="4018"/>
                            <a:pt x="419" y="3600"/>
                          </a:cubicBezTo>
                          <a:cubicBezTo>
                            <a:pt x="126" y="3265"/>
                            <a:pt x="1" y="2784"/>
                            <a:pt x="43" y="2323"/>
                          </a:cubicBezTo>
                          <a:cubicBezTo>
                            <a:pt x="63" y="2323"/>
                            <a:pt x="43" y="2323"/>
                            <a:pt x="43" y="232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3"/>
                    <p:cNvSpPr/>
                    <p:nvPr/>
                  </p:nvSpPr>
                  <p:spPr>
                    <a:xfrm>
                      <a:off x="-1069750" y="3418875"/>
                      <a:ext cx="313350" cy="183650"/>
                    </a:xfrm>
                    <a:custGeom>
                      <a:avLst/>
                      <a:gdLst/>
                      <a:ahLst/>
                      <a:cxnLst/>
                      <a:rect l="l" t="t" r="r" b="b"/>
                      <a:pathLst>
                        <a:path w="12534" h="7346" extrusionOk="0">
                          <a:moveTo>
                            <a:pt x="12303" y="963"/>
                          </a:moveTo>
                          <a:cubicBezTo>
                            <a:pt x="12220" y="901"/>
                            <a:pt x="12136" y="880"/>
                            <a:pt x="12052" y="880"/>
                          </a:cubicBezTo>
                          <a:cubicBezTo>
                            <a:pt x="12094" y="838"/>
                            <a:pt x="12136" y="775"/>
                            <a:pt x="12157" y="733"/>
                          </a:cubicBezTo>
                          <a:cubicBezTo>
                            <a:pt x="12366" y="336"/>
                            <a:pt x="12031" y="1"/>
                            <a:pt x="11634" y="43"/>
                          </a:cubicBezTo>
                          <a:cubicBezTo>
                            <a:pt x="10943" y="147"/>
                            <a:pt x="10169" y="608"/>
                            <a:pt x="9542" y="943"/>
                          </a:cubicBezTo>
                          <a:cubicBezTo>
                            <a:pt x="9437" y="984"/>
                            <a:pt x="9332" y="1047"/>
                            <a:pt x="9228" y="1131"/>
                          </a:cubicBezTo>
                          <a:cubicBezTo>
                            <a:pt x="9270" y="1089"/>
                            <a:pt x="9270" y="1068"/>
                            <a:pt x="9290" y="1047"/>
                          </a:cubicBezTo>
                          <a:cubicBezTo>
                            <a:pt x="9437" y="733"/>
                            <a:pt x="9207" y="419"/>
                            <a:pt x="8851" y="461"/>
                          </a:cubicBezTo>
                          <a:cubicBezTo>
                            <a:pt x="7847" y="629"/>
                            <a:pt x="6842" y="1403"/>
                            <a:pt x="5985" y="1905"/>
                          </a:cubicBezTo>
                          <a:cubicBezTo>
                            <a:pt x="4896" y="2533"/>
                            <a:pt x="3641" y="3160"/>
                            <a:pt x="2720" y="4060"/>
                          </a:cubicBezTo>
                          <a:cubicBezTo>
                            <a:pt x="2009" y="4751"/>
                            <a:pt x="1047" y="5337"/>
                            <a:pt x="440" y="6111"/>
                          </a:cubicBezTo>
                          <a:cubicBezTo>
                            <a:pt x="147" y="6487"/>
                            <a:pt x="0" y="7199"/>
                            <a:pt x="628" y="7303"/>
                          </a:cubicBezTo>
                          <a:cubicBezTo>
                            <a:pt x="963" y="7345"/>
                            <a:pt x="1214" y="7115"/>
                            <a:pt x="1172" y="6843"/>
                          </a:cubicBezTo>
                          <a:cubicBezTo>
                            <a:pt x="1214" y="6822"/>
                            <a:pt x="1256" y="6738"/>
                            <a:pt x="1319" y="6697"/>
                          </a:cubicBezTo>
                          <a:lnTo>
                            <a:pt x="1339" y="6655"/>
                          </a:lnTo>
                          <a:cubicBezTo>
                            <a:pt x="1883" y="6613"/>
                            <a:pt x="2428" y="6404"/>
                            <a:pt x="2951" y="6194"/>
                          </a:cubicBezTo>
                          <a:cubicBezTo>
                            <a:pt x="3055" y="6215"/>
                            <a:pt x="3202" y="6194"/>
                            <a:pt x="3264" y="6090"/>
                          </a:cubicBezTo>
                          <a:lnTo>
                            <a:pt x="3327" y="6027"/>
                          </a:lnTo>
                          <a:cubicBezTo>
                            <a:pt x="4415" y="5567"/>
                            <a:pt x="5503" y="4960"/>
                            <a:pt x="6570" y="4437"/>
                          </a:cubicBezTo>
                          <a:cubicBezTo>
                            <a:pt x="7617" y="3914"/>
                            <a:pt x="8642" y="3391"/>
                            <a:pt x="9625" y="2826"/>
                          </a:cubicBezTo>
                          <a:cubicBezTo>
                            <a:pt x="10462" y="2344"/>
                            <a:pt x="11676" y="2303"/>
                            <a:pt x="12366" y="1570"/>
                          </a:cubicBezTo>
                          <a:cubicBezTo>
                            <a:pt x="12534" y="1382"/>
                            <a:pt x="12513" y="1089"/>
                            <a:pt x="12303" y="96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3"/>
                    <p:cNvSpPr/>
                    <p:nvPr/>
                  </p:nvSpPr>
                  <p:spPr>
                    <a:xfrm>
                      <a:off x="-1499200" y="3660625"/>
                      <a:ext cx="245350" cy="186175"/>
                    </a:xfrm>
                    <a:custGeom>
                      <a:avLst/>
                      <a:gdLst/>
                      <a:ahLst/>
                      <a:cxnLst/>
                      <a:rect l="l" t="t" r="r" b="b"/>
                      <a:pathLst>
                        <a:path w="9814" h="7447" extrusionOk="0">
                          <a:moveTo>
                            <a:pt x="5235" y="0"/>
                          </a:moveTo>
                          <a:cubicBezTo>
                            <a:pt x="4342" y="0"/>
                            <a:pt x="3421" y="248"/>
                            <a:pt x="2699" y="584"/>
                          </a:cubicBezTo>
                          <a:cubicBezTo>
                            <a:pt x="628" y="1462"/>
                            <a:pt x="0" y="3827"/>
                            <a:pt x="1276" y="5626"/>
                          </a:cubicBezTo>
                          <a:cubicBezTo>
                            <a:pt x="1548" y="5982"/>
                            <a:pt x="1800" y="6275"/>
                            <a:pt x="2113" y="6505"/>
                          </a:cubicBezTo>
                          <a:cubicBezTo>
                            <a:pt x="2601" y="7169"/>
                            <a:pt x="3404" y="7446"/>
                            <a:pt x="4211" y="7446"/>
                          </a:cubicBezTo>
                          <a:cubicBezTo>
                            <a:pt x="4650" y="7446"/>
                            <a:pt x="5091" y="7364"/>
                            <a:pt x="5482" y="7216"/>
                          </a:cubicBezTo>
                          <a:cubicBezTo>
                            <a:pt x="5629" y="7174"/>
                            <a:pt x="5754" y="7112"/>
                            <a:pt x="5880" y="7028"/>
                          </a:cubicBezTo>
                          <a:cubicBezTo>
                            <a:pt x="6277" y="6923"/>
                            <a:pt x="6675" y="6777"/>
                            <a:pt x="7030" y="6589"/>
                          </a:cubicBezTo>
                          <a:cubicBezTo>
                            <a:pt x="8997" y="5626"/>
                            <a:pt x="9813" y="2822"/>
                            <a:pt x="8202" y="1107"/>
                          </a:cubicBezTo>
                          <a:cubicBezTo>
                            <a:pt x="7867" y="730"/>
                            <a:pt x="7428" y="500"/>
                            <a:pt x="6947" y="395"/>
                          </a:cubicBezTo>
                          <a:cubicBezTo>
                            <a:pt x="6438" y="115"/>
                            <a:pt x="5843" y="0"/>
                            <a:pt x="52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3"/>
                    <p:cNvSpPr/>
                    <p:nvPr/>
                  </p:nvSpPr>
                  <p:spPr>
                    <a:xfrm>
                      <a:off x="-2042700" y="3748600"/>
                      <a:ext cx="232800" cy="213425"/>
                    </a:xfrm>
                    <a:custGeom>
                      <a:avLst/>
                      <a:gdLst/>
                      <a:ahLst/>
                      <a:cxnLst/>
                      <a:rect l="l" t="t" r="r" b="b"/>
                      <a:pathLst>
                        <a:path w="9312" h="8537" extrusionOk="0">
                          <a:moveTo>
                            <a:pt x="4998" y="0"/>
                          </a:moveTo>
                          <a:cubicBezTo>
                            <a:pt x="4420" y="0"/>
                            <a:pt x="3868" y="166"/>
                            <a:pt x="3453" y="559"/>
                          </a:cubicBezTo>
                          <a:cubicBezTo>
                            <a:pt x="3181" y="810"/>
                            <a:pt x="3013" y="1061"/>
                            <a:pt x="2888" y="1354"/>
                          </a:cubicBezTo>
                          <a:cubicBezTo>
                            <a:pt x="2386" y="1563"/>
                            <a:pt x="1925" y="1877"/>
                            <a:pt x="1591" y="2275"/>
                          </a:cubicBezTo>
                          <a:cubicBezTo>
                            <a:pt x="628" y="3070"/>
                            <a:pt x="0" y="4220"/>
                            <a:pt x="84" y="5643"/>
                          </a:cubicBezTo>
                          <a:cubicBezTo>
                            <a:pt x="168" y="6815"/>
                            <a:pt x="900" y="7861"/>
                            <a:pt x="1988" y="8280"/>
                          </a:cubicBezTo>
                          <a:cubicBezTo>
                            <a:pt x="2422" y="8457"/>
                            <a:pt x="2860" y="8537"/>
                            <a:pt x="3289" y="8537"/>
                          </a:cubicBezTo>
                          <a:cubicBezTo>
                            <a:pt x="3772" y="8537"/>
                            <a:pt x="4244" y="8436"/>
                            <a:pt x="4687" y="8259"/>
                          </a:cubicBezTo>
                          <a:cubicBezTo>
                            <a:pt x="4774" y="8266"/>
                            <a:pt x="4860" y="8270"/>
                            <a:pt x="4945" y="8270"/>
                          </a:cubicBezTo>
                          <a:cubicBezTo>
                            <a:pt x="6254" y="8270"/>
                            <a:pt x="7501" y="7393"/>
                            <a:pt x="8286" y="6313"/>
                          </a:cubicBezTo>
                          <a:cubicBezTo>
                            <a:pt x="8600" y="5894"/>
                            <a:pt x="8788" y="5434"/>
                            <a:pt x="8872" y="4932"/>
                          </a:cubicBezTo>
                          <a:cubicBezTo>
                            <a:pt x="8914" y="4785"/>
                            <a:pt x="8998" y="4639"/>
                            <a:pt x="9019" y="4492"/>
                          </a:cubicBezTo>
                          <a:cubicBezTo>
                            <a:pt x="9311" y="3425"/>
                            <a:pt x="8872" y="2107"/>
                            <a:pt x="7889" y="1459"/>
                          </a:cubicBezTo>
                          <a:cubicBezTo>
                            <a:pt x="7826" y="1354"/>
                            <a:pt x="7742" y="1270"/>
                            <a:pt x="7658" y="1166"/>
                          </a:cubicBezTo>
                          <a:cubicBezTo>
                            <a:pt x="7063" y="491"/>
                            <a:pt x="5991" y="0"/>
                            <a:pt x="49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3"/>
                    <p:cNvSpPr/>
                    <p:nvPr/>
                  </p:nvSpPr>
                  <p:spPr>
                    <a:xfrm>
                      <a:off x="-2749400" y="3146350"/>
                      <a:ext cx="2194400" cy="1786375"/>
                    </a:xfrm>
                    <a:custGeom>
                      <a:avLst/>
                      <a:gdLst/>
                      <a:ahLst/>
                      <a:cxnLst/>
                      <a:rect l="l" t="t" r="r" b="b"/>
                      <a:pathLst>
                        <a:path w="87776" h="71455" extrusionOk="0">
                          <a:moveTo>
                            <a:pt x="59005" y="10797"/>
                          </a:moveTo>
                          <a:cubicBezTo>
                            <a:pt x="59507" y="10986"/>
                            <a:pt x="59821" y="11320"/>
                            <a:pt x="59926" y="11927"/>
                          </a:cubicBezTo>
                          <a:cubicBezTo>
                            <a:pt x="60407" y="11404"/>
                            <a:pt x="61014" y="11404"/>
                            <a:pt x="61621" y="11404"/>
                          </a:cubicBezTo>
                          <a:cubicBezTo>
                            <a:pt x="62332" y="11404"/>
                            <a:pt x="62897" y="11676"/>
                            <a:pt x="63274" y="12304"/>
                          </a:cubicBezTo>
                          <a:cubicBezTo>
                            <a:pt x="63608" y="12890"/>
                            <a:pt x="63818" y="13497"/>
                            <a:pt x="63818" y="14187"/>
                          </a:cubicBezTo>
                          <a:cubicBezTo>
                            <a:pt x="63818" y="15108"/>
                            <a:pt x="63755" y="15965"/>
                            <a:pt x="63169" y="16761"/>
                          </a:cubicBezTo>
                          <a:cubicBezTo>
                            <a:pt x="62688" y="17388"/>
                            <a:pt x="62353" y="18100"/>
                            <a:pt x="61914" y="18748"/>
                          </a:cubicBezTo>
                          <a:cubicBezTo>
                            <a:pt x="61746" y="18978"/>
                            <a:pt x="61432" y="19104"/>
                            <a:pt x="61139" y="19313"/>
                          </a:cubicBezTo>
                          <a:cubicBezTo>
                            <a:pt x="61014" y="19606"/>
                            <a:pt x="61098" y="19983"/>
                            <a:pt x="61098" y="20339"/>
                          </a:cubicBezTo>
                          <a:cubicBezTo>
                            <a:pt x="61098" y="20841"/>
                            <a:pt x="61035" y="21301"/>
                            <a:pt x="60930" y="21782"/>
                          </a:cubicBezTo>
                          <a:cubicBezTo>
                            <a:pt x="60574" y="23540"/>
                            <a:pt x="60030" y="25214"/>
                            <a:pt x="59110" y="26783"/>
                          </a:cubicBezTo>
                          <a:cubicBezTo>
                            <a:pt x="58378" y="28038"/>
                            <a:pt x="57687" y="29315"/>
                            <a:pt x="56997" y="30570"/>
                          </a:cubicBezTo>
                          <a:cubicBezTo>
                            <a:pt x="56913" y="30696"/>
                            <a:pt x="56829" y="30863"/>
                            <a:pt x="56725" y="30926"/>
                          </a:cubicBezTo>
                          <a:cubicBezTo>
                            <a:pt x="55846" y="31533"/>
                            <a:pt x="55072" y="32370"/>
                            <a:pt x="53984" y="32663"/>
                          </a:cubicBezTo>
                          <a:cubicBezTo>
                            <a:pt x="53816" y="32683"/>
                            <a:pt x="53691" y="32767"/>
                            <a:pt x="53565" y="32851"/>
                          </a:cubicBezTo>
                          <a:cubicBezTo>
                            <a:pt x="52644" y="33541"/>
                            <a:pt x="51598" y="34023"/>
                            <a:pt x="50573" y="34525"/>
                          </a:cubicBezTo>
                          <a:cubicBezTo>
                            <a:pt x="50531" y="34546"/>
                            <a:pt x="50510" y="34629"/>
                            <a:pt x="50447" y="34692"/>
                          </a:cubicBezTo>
                          <a:cubicBezTo>
                            <a:pt x="51033" y="34901"/>
                            <a:pt x="51598" y="35090"/>
                            <a:pt x="52142" y="35362"/>
                          </a:cubicBezTo>
                          <a:cubicBezTo>
                            <a:pt x="52665" y="35613"/>
                            <a:pt x="53147" y="35927"/>
                            <a:pt x="53691" y="36094"/>
                          </a:cubicBezTo>
                          <a:cubicBezTo>
                            <a:pt x="54193" y="36220"/>
                            <a:pt x="54653" y="36429"/>
                            <a:pt x="55155" y="36575"/>
                          </a:cubicBezTo>
                          <a:cubicBezTo>
                            <a:pt x="55992" y="36847"/>
                            <a:pt x="56829" y="36847"/>
                            <a:pt x="57666" y="36680"/>
                          </a:cubicBezTo>
                          <a:cubicBezTo>
                            <a:pt x="57959" y="36638"/>
                            <a:pt x="58273" y="36554"/>
                            <a:pt x="58566" y="36512"/>
                          </a:cubicBezTo>
                          <a:cubicBezTo>
                            <a:pt x="59528" y="36408"/>
                            <a:pt x="60302" y="35906"/>
                            <a:pt x="61077" y="35362"/>
                          </a:cubicBezTo>
                          <a:cubicBezTo>
                            <a:pt x="61411" y="35090"/>
                            <a:pt x="61746" y="34860"/>
                            <a:pt x="62060" y="34567"/>
                          </a:cubicBezTo>
                          <a:cubicBezTo>
                            <a:pt x="63023" y="33625"/>
                            <a:pt x="63985" y="32663"/>
                            <a:pt x="64927" y="31700"/>
                          </a:cubicBezTo>
                          <a:cubicBezTo>
                            <a:pt x="65492" y="31114"/>
                            <a:pt x="65952" y="30507"/>
                            <a:pt x="66475" y="29880"/>
                          </a:cubicBezTo>
                          <a:cubicBezTo>
                            <a:pt x="66056" y="28373"/>
                            <a:pt x="66642" y="27013"/>
                            <a:pt x="67375" y="25674"/>
                          </a:cubicBezTo>
                          <a:cubicBezTo>
                            <a:pt x="67165" y="25004"/>
                            <a:pt x="66956" y="24314"/>
                            <a:pt x="66705" y="23603"/>
                          </a:cubicBezTo>
                          <a:cubicBezTo>
                            <a:pt x="66663" y="23456"/>
                            <a:pt x="66559" y="23268"/>
                            <a:pt x="66454" y="23142"/>
                          </a:cubicBezTo>
                          <a:cubicBezTo>
                            <a:pt x="66036" y="22619"/>
                            <a:pt x="65701" y="22096"/>
                            <a:pt x="65492" y="21406"/>
                          </a:cubicBezTo>
                          <a:cubicBezTo>
                            <a:pt x="65387" y="21029"/>
                            <a:pt x="65303" y="20652"/>
                            <a:pt x="65324" y="20255"/>
                          </a:cubicBezTo>
                          <a:cubicBezTo>
                            <a:pt x="65324" y="20192"/>
                            <a:pt x="65345" y="20087"/>
                            <a:pt x="65345" y="20004"/>
                          </a:cubicBezTo>
                          <a:cubicBezTo>
                            <a:pt x="65450" y="19481"/>
                            <a:pt x="65199" y="18874"/>
                            <a:pt x="65701" y="18455"/>
                          </a:cubicBezTo>
                          <a:cubicBezTo>
                            <a:pt x="66077" y="18121"/>
                            <a:pt x="66224" y="17577"/>
                            <a:pt x="66705" y="17305"/>
                          </a:cubicBezTo>
                          <a:cubicBezTo>
                            <a:pt x="66893" y="17200"/>
                            <a:pt x="66998" y="16991"/>
                            <a:pt x="67124" y="16844"/>
                          </a:cubicBezTo>
                          <a:cubicBezTo>
                            <a:pt x="68379" y="15170"/>
                            <a:pt x="69948" y="13852"/>
                            <a:pt x="71664" y="12680"/>
                          </a:cubicBezTo>
                          <a:lnTo>
                            <a:pt x="72041" y="12450"/>
                          </a:lnTo>
                          <a:cubicBezTo>
                            <a:pt x="73087" y="11927"/>
                            <a:pt x="74133" y="11362"/>
                            <a:pt x="75221" y="10839"/>
                          </a:cubicBezTo>
                          <a:cubicBezTo>
                            <a:pt x="75598" y="10630"/>
                            <a:pt x="75995" y="10630"/>
                            <a:pt x="76372" y="10944"/>
                          </a:cubicBezTo>
                          <a:cubicBezTo>
                            <a:pt x="76309" y="11028"/>
                            <a:pt x="76309" y="11111"/>
                            <a:pt x="76267" y="11111"/>
                          </a:cubicBezTo>
                          <a:cubicBezTo>
                            <a:pt x="75765" y="11237"/>
                            <a:pt x="75326" y="11509"/>
                            <a:pt x="74865" y="11760"/>
                          </a:cubicBezTo>
                          <a:cubicBezTo>
                            <a:pt x="74196" y="12157"/>
                            <a:pt x="73505" y="12513"/>
                            <a:pt x="72815" y="12911"/>
                          </a:cubicBezTo>
                          <a:cubicBezTo>
                            <a:pt x="71706" y="13517"/>
                            <a:pt x="70764" y="14292"/>
                            <a:pt x="69823" y="15129"/>
                          </a:cubicBezTo>
                          <a:cubicBezTo>
                            <a:pt x="69718" y="15233"/>
                            <a:pt x="69634" y="15338"/>
                            <a:pt x="69488" y="15526"/>
                          </a:cubicBezTo>
                          <a:cubicBezTo>
                            <a:pt x="69927" y="15526"/>
                            <a:pt x="70158" y="15338"/>
                            <a:pt x="70367" y="15129"/>
                          </a:cubicBezTo>
                          <a:cubicBezTo>
                            <a:pt x="70869" y="14564"/>
                            <a:pt x="71518" y="14271"/>
                            <a:pt x="72187" y="13936"/>
                          </a:cubicBezTo>
                          <a:cubicBezTo>
                            <a:pt x="73359" y="13308"/>
                            <a:pt x="74510" y="12660"/>
                            <a:pt x="75681" y="12053"/>
                          </a:cubicBezTo>
                          <a:cubicBezTo>
                            <a:pt x="76204" y="11760"/>
                            <a:pt x="76748" y="11530"/>
                            <a:pt x="77313" y="11258"/>
                          </a:cubicBezTo>
                          <a:cubicBezTo>
                            <a:pt x="77439" y="11216"/>
                            <a:pt x="77606" y="11237"/>
                            <a:pt x="77899" y="11216"/>
                          </a:cubicBezTo>
                          <a:cubicBezTo>
                            <a:pt x="77585" y="11467"/>
                            <a:pt x="77439" y="11655"/>
                            <a:pt x="77251" y="11781"/>
                          </a:cubicBezTo>
                          <a:cubicBezTo>
                            <a:pt x="76539" y="12241"/>
                            <a:pt x="75807" y="12701"/>
                            <a:pt x="75075" y="13120"/>
                          </a:cubicBezTo>
                          <a:cubicBezTo>
                            <a:pt x="74091" y="13706"/>
                            <a:pt x="73066" y="14229"/>
                            <a:pt x="72082" y="14794"/>
                          </a:cubicBezTo>
                          <a:cubicBezTo>
                            <a:pt x="71831" y="14919"/>
                            <a:pt x="71580" y="15024"/>
                            <a:pt x="71371" y="15212"/>
                          </a:cubicBezTo>
                          <a:cubicBezTo>
                            <a:pt x="71162" y="15380"/>
                            <a:pt x="70974" y="15610"/>
                            <a:pt x="70681" y="15924"/>
                          </a:cubicBezTo>
                          <a:cubicBezTo>
                            <a:pt x="70953" y="15840"/>
                            <a:pt x="71078" y="15840"/>
                            <a:pt x="71204" y="15798"/>
                          </a:cubicBezTo>
                          <a:cubicBezTo>
                            <a:pt x="72334" y="15275"/>
                            <a:pt x="73463" y="14773"/>
                            <a:pt x="74593" y="14229"/>
                          </a:cubicBezTo>
                          <a:cubicBezTo>
                            <a:pt x="74949" y="14061"/>
                            <a:pt x="75284" y="13852"/>
                            <a:pt x="75640" y="13664"/>
                          </a:cubicBezTo>
                          <a:cubicBezTo>
                            <a:pt x="76602" y="13078"/>
                            <a:pt x="77564" y="12471"/>
                            <a:pt x="78569" y="11844"/>
                          </a:cubicBezTo>
                          <a:cubicBezTo>
                            <a:pt x="78820" y="11676"/>
                            <a:pt x="79050" y="11509"/>
                            <a:pt x="79469" y="11613"/>
                          </a:cubicBezTo>
                          <a:cubicBezTo>
                            <a:pt x="79029" y="12053"/>
                            <a:pt x="78506" y="12304"/>
                            <a:pt x="78150" y="12785"/>
                          </a:cubicBezTo>
                          <a:cubicBezTo>
                            <a:pt x="78820" y="12764"/>
                            <a:pt x="79448" y="12722"/>
                            <a:pt x="80075" y="12701"/>
                          </a:cubicBezTo>
                          <a:cubicBezTo>
                            <a:pt x="80557" y="12680"/>
                            <a:pt x="80829" y="12890"/>
                            <a:pt x="81080" y="13308"/>
                          </a:cubicBezTo>
                          <a:cubicBezTo>
                            <a:pt x="81728" y="14396"/>
                            <a:pt x="82147" y="15610"/>
                            <a:pt x="82691" y="16740"/>
                          </a:cubicBezTo>
                          <a:cubicBezTo>
                            <a:pt x="82754" y="16844"/>
                            <a:pt x="82774" y="16970"/>
                            <a:pt x="82774" y="17074"/>
                          </a:cubicBezTo>
                          <a:cubicBezTo>
                            <a:pt x="82774" y="17681"/>
                            <a:pt x="82984" y="18204"/>
                            <a:pt x="83214" y="18727"/>
                          </a:cubicBezTo>
                          <a:cubicBezTo>
                            <a:pt x="83611" y="19690"/>
                            <a:pt x="83904" y="20652"/>
                            <a:pt x="84051" y="21678"/>
                          </a:cubicBezTo>
                          <a:cubicBezTo>
                            <a:pt x="84072" y="21824"/>
                            <a:pt x="84114" y="21971"/>
                            <a:pt x="84155" y="22117"/>
                          </a:cubicBezTo>
                          <a:cubicBezTo>
                            <a:pt x="84532" y="23080"/>
                            <a:pt x="84888" y="24021"/>
                            <a:pt x="85264" y="25004"/>
                          </a:cubicBezTo>
                          <a:cubicBezTo>
                            <a:pt x="85411" y="25381"/>
                            <a:pt x="85578" y="25779"/>
                            <a:pt x="85641" y="26197"/>
                          </a:cubicBezTo>
                          <a:cubicBezTo>
                            <a:pt x="85913" y="27369"/>
                            <a:pt x="86227" y="28562"/>
                            <a:pt x="86666" y="29670"/>
                          </a:cubicBezTo>
                          <a:cubicBezTo>
                            <a:pt x="86875" y="30173"/>
                            <a:pt x="86980" y="30696"/>
                            <a:pt x="87106" y="31240"/>
                          </a:cubicBezTo>
                          <a:cubicBezTo>
                            <a:pt x="87210" y="31658"/>
                            <a:pt x="87357" y="32056"/>
                            <a:pt x="87566" y="32432"/>
                          </a:cubicBezTo>
                          <a:cubicBezTo>
                            <a:pt x="87775" y="32767"/>
                            <a:pt x="87775" y="33102"/>
                            <a:pt x="87712" y="33479"/>
                          </a:cubicBezTo>
                          <a:cubicBezTo>
                            <a:pt x="87671" y="33751"/>
                            <a:pt x="87503" y="33918"/>
                            <a:pt x="87231" y="33855"/>
                          </a:cubicBezTo>
                          <a:cubicBezTo>
                            <a:pt x="86938" y="33792"/>
                            <a:pt x="86708" y="33918"/>
                            <a:pt x="86457" y="34002"/>
                          </a:cubicBezTo>
                          <a:cubicBezTo>
                            <a:pt x="85139" y="34462"/>
                            <a:pt x="83779" y="34901"/>
                            <a:pt x="82440" y="35320"/>
                          </a:cubicBezTo>
                          <a:cubicBezTo>
                            <a:pt x="81477" y="35634"/>
                            <a:pt x="80452" y="35843"/>
                            <a:pt x="79448" y="36136"/>
                          </a:cubicBezTo>
                          <a:cubicBezTo>
                            <a:pt x="79217" y="36199"/>
                            <a:pt x="79008" y="36303"/>
                            <a:pt x="78799" y="36429"/>
                          </a:cubicBezTo>
                          <a:cubicBezTo>
                            <a:pt x="78150" y="36847"/>
                            <a:pt x="77439" y="37203"/>
                            <a:pt x="76707" y="37475"/>
                          </a:cubicBezTo>
                          <a:cubicBezTo>
                            <a:pt x="76560" y="37517"/>
                            <a:pt x="76372" y="37601"/>
                            <a:pt x="76204" y="37705"/>
                          </a:cubicBezTo>
                          <a:cubicBezTo>
                            <a:pt x="75619" y="38186"/>
                            <a:pt x="74907" y="38333"/>
                            <a:pt x="74217" y="38563"/>
                          </a:cubicBezTo>
                          <a:cubicBezTo>
                            <a:pt x="73945" y="38668"/>
                            <a:pt x="73631" y="38709"/>
                            <a:pt x="73338" y="38709"/>
                          </a:cubicBezTo>
                          <a:cubicBezTo>
                            <a:pt x="72961" y="38730"/>
                            <a:pt x="72627" y="38709"/>
                            <a:pt x="72292" y="38877"/>
                          </a:cubicBezTo>
                          <a:cubicBezTo>
                            <a:pt x="71999" y="39044"/>
                            <a:pt x="71748" y="38919"/>
                            <a:pt x="71476" y="38709"/>
                          </a:cubicBezTo>
                          <a:cubicBezTo>
                            <a:pt x="70953" y="38291"/>
                            <a:pt x="70743" y="37684"/>
                            <a:pt x="70450" y="37140"/>
                          </a:cubicBezTo>
                          <a:cubicBezTo>
                            <a:pt x="70325" y="36889"/>
                            <a:pt x="70430" y="36533"/>
                            <a:pt x="70409" y="36240"/>
                          </a:cubicBezTo>
                          <a:cubicBezTo>
                            <a:pt x="70388" y="35989"/>
                            <a:pt x="70409" y="35676"/>
                            <a:pt x="70304" y="35466"/>
                          </a:cubicBezTo>
                          <a:cubicBezTo>
                            <a:pt x="69865" y="34546"/>
                            <a:pt x="69697" y="33541"/>
                            <a:pt x="69509" y="32579"/>
                          </a:cubicBezTo>
                          <a:cubicBezTo>
                            <a:pt x="69362" y="31826"/>
                            <a:pt x="69195" y="31030"/>
                            <a:pt x="68860" y="30298"/>
                          </a:cubicBezTo>
                          <a:cubicBezTo>
                            <a:pt x="68525" y="30256"/>
                            <a:pt x="68212" y="30173"/>
                            <a:pt x="67877" y="30131"/>
                          </a:cubicBezTo>
                          <a:cubicBezTo>
                            <a:pt x="67312" y="30570"/>
                            <a:pt x="66893" y="31114"/>
                            <a:pt x="66454" y="31637"/>
                          </a:cubicBezTo>
                          <a:cubicBezTo>
                            <a:pt x="65157" y="33290"/>
                            <a:pt x="63692" y="34755"/>
                            <a:pt x="62060" y="36052"/>
                          </a:cubicBezTo>
                          <a:cubicBezTo>
                            <a:pt x="61537" y="36471"/>
                            <a:pt x="60972" y="36784"/>
                            <a:pt x="60386" y="37161"/>
                          </a:cubicBezTo>
                          <a:cubicBezTo>
                            <a:pt x="60240" y="37266"/>
                            <a:pt x="60072" y="37349"/>
                            <a:pt x="59884" y="37370"/>
                          </a:cubicBezTo>
                          <a:cubicBezTo>
                            <a:pt x="59005" y="37559"/>
                            <a:pt x="58106" y="37747"/>
                            <a:pt x="57227" y="37893"/>
                          </a:cubicBezTo>
                          <a:cubicBezTo>
                            <a:pt x="56306" y="38019"/>
                            <a:pt x="55427" y="37852"/>
                            <a:pt x="54548" y="37496"/>
                          </a:cubicBezTo>
                          <a:cubicBezTo>
                            <a:pt x="53649" y="37140"/>
                            <a:pt x="52665" y="36847"/>
                            <a:pt x="51870" y="36240"/>
                          </a:cubicBezTo>
                          <a:cubicBezTo>
                            <a:pt x="51515" y="36010"/>
                            <a:pt x="51138" y="35906"/>
                            <a:pt x="50636" y="35780"/>
                          </a:cubicBezTo>
                          <a:cubicBezTo>
                            <a:pt x="50657" y="36010"/>
                            <a:pt x="50678" y="36199"/>
                            <a:pt x="50719" y="36366"/>
                          </a:cubicBezTo>
                          <a:cubicBezTo>
                            <a:pt x="50845" y="36868"/>
                            <a:pt x="50971" y="37370"/>
                            <a:pt x="51138" y="37873"/>
                          </a:cubicBezTo>
                          <a:cubicBezTo>
                            <a:pt x="51661" y="39588"/>
                            <a:pt x="51933" y="41346"/>
                            <a:pt x="52226" y="43103"/>
                          </a:cubicBezTo>
                          <a:cubicBezTo>
                            <a:pt x="52226" y="43145"/>
                            <a:pt x="52247" y="43229"/>
                            <a:pt x="52247" y="43271"/>
                          </a:cubicBezTo>
                          <a:cubicBezTo>
                            <a:pt x="52142" y="44840"/>
                            <a:pt x="52561" y="46388"/>
                            <a:pt x="52540" y="47979"/>
                          </a:cubicBezTo>
                          <a:cubicBezTo>
                            <a:pt x="52540" y="48606"/>
                            <a:pt x="52644" y="49234"/>
                            <a:pt x="52665" y="49904"/>
                          </a:cubicBezTo>
                          <a:cubicBezTo>
                            <a:pt x="52728" y="50761"/>
                            <a:pt x="52770" y="51640"/>
                            <a:pt x="52833" y="52519"/>
                          </a:cubicBezTo>
                          <a:cubicBezTo>
                            <a:pt x="52833" y="52686"/>
                            <a:pt x="52875" y="52854"/>
                            <a:pt x="52916" y="53063"/>
                          </a:cubicBezTo>
                          <a:lnTo>
                            <a:pt x="53481" y="53063"/>
                          </a:lnTo>
                          <a:cubicBezTo>
                            <a:pt x="53816" y="53607"/>
                            <a:pt x="53460" y="54088"/>
                            <a:pt x="53272" y="54528"/>
                          </a:cubicBezTo>
                          <a:cubicBezTo>
                            <a:pt x="53481" y="54967"/>
                            <a:pt x="53649" y="55344"/>
                            <a:pt x="53816" y="55720"/>
                          </a:cubicBezTo>
                          <a:cubicBezTo>
                            <a:pt x="53900" y="55909"/>
                            <a:pt x="53984" y="56139"/>
                            <a:pt x="54109" y="56285"/>
                          </a:cubicBezTo>
                          <a:cubicBezTo>
                            <a:pt x="54590" y="56725"/>
                            <a:pt x="54632" y="57269"/>
                            <a:pt x="54611" y="57855"/>
                          </a:cubicBezTo>
                          <a:cubicBezTo>
                            <a:pt x="54590" y="58440"/>
                            <a:pt x="54632" y="59047"/>
                            <a:pt x="54611" y="59654"/>
                          </a:cubicBezTo>
                          <a:cubicBezTo>
                            <a:pt x="54590" y="60324"/>
                            <a:pt x="54297" y="60637"/>
                            <a:pt x="53607" y="60700"/>
                          </a:cubicBezTo>
                          <a:cubicBezTo>
                            <a:pt x="53398" y="60721"/>
                            <a:pt x="53188" y="60700"/>
                            <a:pt x="52979" y="60700"/>
                          </a:cubicBezTo>
                          <a:cubicBezTo>
                            <a:pt x="52393" y="60721"/>
                            <a:pt x="51870" y="60491"/>
                            <a:pt x="51452" y="60072"/>
                          </a:cubicBezTo>
                          <a:cubicBezTo>
                            <a:pt x="51180" y="59842"/>
                            <a:pt x="50971" y="59487"/>
                            <a:pt x="50531" y="59424"/>
                          </a:cubicBezTo>
                          <a:cubicBezTo>
                            <a:pt x="50427" y="59549"/>
                            <a:pt x="50238" y="59675"/>
                            <a:pt x="50134" y="59842"/>
                          </a:cubicBezTo>
                          <a:cubicBezTo>
                            <a:pt x="49527" y="60700"/>
                            <a:pt x="49046" y="60888"/>
                            <a:pt x="48062" y="60533"/>
                          </a:cubicBezTo>
                          <a:cubicBezTo>
                            <a:pt x="47727" y="60407"/>
                            <a:pt x="47393" y="60303"/>
                            <a:pt x="47058" y="60198"/>
                          </a:cubicBezTo>
                          <a:cubicBezTo>
                            <a:pt x="46911" y="60177"/>
                            <a:pt x="46765" y="60198"/>
                            <a:pt x="46639" y="60198"/>
                          </a:cubicBezTo>
                          <a:cubicBezTo>
                            <a:pt x="46577" y="60282"/>
                            <a:pt x="46535" y="60324"/>
                            <a:pt x="46493" y="60386"/>
                          </a:cubicBezTo>
                          <a:cubicBezTo>
                            <a:pt x="46451" y="61119"/>
                            <a:pt x="46346" y="61830"/>
                            <a:pt x="46179" y="62521"/>
                          </a:cubicBezTo>
                          <a:cubicBezTo>
                            <a:pt x="46158" y="62625"/>
                            <a:pt x="46158" y="62772"/>
                            <a:pt x="46158" y="62897"/>
                          </a:cubicBezTo>
                          <a:cubicBezTo>
                            <a:pt x="46179" y="64132"/>
                            <a:pt x="46221" y="65387"/>
                            <a:pt x="46242" y="66601"/>
                          </a:cubicBezTo>
                          <a:cubicBezTo>
                            <a:pt x="46242" y="66747"/>
                            <a:pt x="46284" y="66894"/>
                            <a:pt x="46326" y="67082"/>
                          </a:cubicBezTo>
                          <a:cubicBezTo>
                            <a:pt x="47204" y="67103"/>
                            <a:pt x="48020" y="67207"/>
                            <a:pt x="48857" y="66956"/>
                          </a:cubicBezTo>
                          <a:cubicBezTo>
                            <a:pt x="49380" y="66768"/>
                            <a:pt x="49924" y="66768"/>
                            <a:pt x="50447" y="66956"/>
                          </a:cubicBezTo>
                          <a:cubicBezTo>
                            <a:pt x="50636" y="66998"/>
                            <a:pt x="50782" y="67103"/>
                            <a:pt x="50971" y="67103"/>
                          </a:cubicBezTo>
                          <a:cubicBezTo>
                            <a:pt x="51724" y="67082"/>
                            <a:pt x="52310" y="67479"/>
                            <a:pt x="52833" y="67919"/>
                          </a:cubicBezTo>
                          <a:cubicBezTo>
                            <a:pt x="53251" y="68254"/>
                            <a:pt x="53670" y="68630"/>
                            <a:pt x="54025" y="68986"/>
                          </a:cubicBezTo>
                          <a:cubicBezTo>
                            <a:pt x="54528" y="69488"/>
                            <a:pt x="54486" y="70032"/>
                            <a:pt x="53879" y="70430"/>
                          </a:cubicBezTo>
                          <a:cubicBezTo>
                            <a:pt x="53335" y="70785"/>
                            <a:pt x="52749" y="71162"/>
                            <a:pt x="52038" y="71099"/>
                          </a:cubicBezTo>
                          <a:cubicBezTo>
                            <a:pt x="51912" y="71099"/>
                            <a:pt x="51787" y="71099"/>
                            <a:pt x="51682" y="71141"/>
                          </a:cubicBezTo>
                          <a:cubicBezTo>
                            <a:pt x="50929" y="71455"/>
                            <a:pt x="50134" y="71371"/>
                            <a:pt x="49359" y="71350"/>
                          </a:cubicBezTo>
                          <a:cubicBezTo>
                            <a:pt x="48648" y="71350"/>
                            <a:pt x="48020" y="71141"/>
                            <a:pt x="47476" y="70618"/>
                          </a:cubicBezTo>
                          <a:cubicBezTo>
                            <a:pt x="46953" y="70116"/>
                            <a:pt x="46346" y="69718"/>
                            <a:pt x="45802" y="69258"/>
                          </a:cubicBezTo>
                          <a:cubicBezTo>
                            <a:pt x="45656" y="69153"/>
                            <a:pt x="45551" y="68965"/>
                            <a:pt x="45551" y="68798"/>
                          </a:cubicBezTo>
                          <a:cubicBezTo>
                            <a:pt x="45530" y="68421"/>
                            <a:pt x="45530" y="68023"/>
                            <a:pt x="45300" y="67689"/>
                          </a:cubicBezTo>
                          <a:cubicBezTo>
                            <a:pt x="45196" y="67542"/>
                            <a:pt x="45217" y="67333"/>
                            <a:pt x="45217" y="67166"/>
                          </a:cubicBezTo>
                          <a:cubicBezTo>
                            <a:pt x="45217" y="65659"/>
                            <a:pt x="45237" y="64194"/>
                            <a:pt x="45279" y="62709"/>
                          </a:cubicBezTo>
                          <a:cubicBezTo>
                            <a:pt x="45279" y="62500"/>
                            <a:pt x="45321" y="62290"/>
                            <a:pt x="45342" y="62081"/>
                          </a:cubicBezTo>
                          <a:cubicBezTo>
                            <a:pt x="45489" y="61328"/>
                            <a:pt x="45635" y="60533"/>
                            <a:pt x="45802" y="59780"/>
                          </a:cubicBezTo>
                          <a:cubicBezTo>
                            <a:pt x="45823" y="59675"/>
                            <a:pt x="45844" y="59528"/>
                            <a:pt x="45802" y="59445"/>
                          </a:cubicBezTo>
                          <a:cubicBezTo>
                            <a:pt x="45761" y="59361"/>
                            <a:pt x="45614" y="59236"/>
                            <a:pt x="45530" y="59256"/>
                          </a:cubicBezTo>
                          <a:cubicBezTo>
                            <a:pt x="45321" y="59319"/>
                            <a:pt x="45112" y="59382"/>
                            <a:pt x="44965" y="59528"/>
                          </a:cubicBezTo>
                          <a:cubicBezTo>
                            <a:pt x="44756" y="59696"/>
                            <a:pt x="44589" y="59905"/>
                            <a:pt x="44401" y="60114"/>
                          </a:cubicBezTo>
                          <a:cubicBezTo>
                            <a:pt x="44296" y="60261"/>
                            <a:pt x="44233" y="60428"/>
                            <a:pt x="44129" y="60596"/>
                          </a:cubicBezTo>
                          <a:cubicBezTo>
                            <a:pt x="43564" y="61328"/>
                            <a:pt x="42915" y="61558"/>
                            <a:pt x="41869" y="61140"/>
                          </a:cubicBezTo>
                          <a:cubicBezTo>
                            <a:pt x="41095" y="60826"/>
                            <a:pt x="40362" y="60386"/>
                            <a:pt x="39944" y="59570"/>
                          </a:cubicBezTo>
                          <a:cubicBezTo>
                            <a:pt x="39797" y="59340"/>
                            <a:pt x="39630" y="59131"/>
                            <a:pt x="39442" y="58901"/>
                          </a:cubicBezTo>
                          <a:cubicBezTo>
                            <a:pt x="39211" y="59005"/>
                            <a:pt x="38960" y="59110"/>
                            <a:pt x="38730" y="59173"/>
                          </a:cubicBezTo>
                          <a:cubicBezTo>
                            <a:pt x="38437" y="59277"/>
                            <a:pt x="38207" y="59445"/>
                            <a:pt x="38061" y="59738"/>
                          </a:cubicBezTo>
                          <a:cubicBezTo>
                            <a:pt x="37977" y="59884"/>
                            <a:pt x="37851" y="60052"/>
                            <a:pt x="37705" y="60156"/>
                          </a:cubicBezTo>
                          <a:cubicBezTo>
                            <a:pt x="37224" y="60512"/>
                            <a:pt x="36701" y="60888"/>
                            <a:pt x="36115" y="61265"/>
                          </a:cubicBezTo>
                          <a:cubicBezTo>
                            <a:pt x="36136" y="62458"/>
                            <a:pt x="35759" y="63671"/>
                            <a:pt x="35864" y="64906"/>
                          </a:cubicBezTo>
                          <a:cubicBezTo>
                            <a:pt x="35885" y="65094"/>
                            <a:pt x="35906" y="65303"/>
                            <a:pt x="35822" y="65450"/>
                          </a:cubicBezTo>
                          <a:cubicBezTo>
                            <a:pt x="35592" y="66036"/>
                            <a:pt x="35592" y="66642"/>
                            <a:pt x="35571" y="67228"/>
                          </a:cubicBezTo>
                          <a:cubicBezTo>
                            <a:pt x="35550" y="67647"/>
                            <a:pt x="35362" y="67814"/>
                            <a:pt x="34943" y="67856"/>
                          </a:cubicBezTo>
                          <a:cubicBezTo>
                            <a:pt x="34734" y="67898"/>
                            <a:pt x="34525" y="67856"/>
                            <a:pt x="34253" y="67856"/>
                          </a:cubicBezTo>
                          <a:cubicBezTo>
                            <a:pt x="34232" y="68128"/>
                            <a:pt x="34253" y="68358"/>
                            <a:pt x="34148" y="68567"/>
                          </a:cubicBezTo>
                          <a:cubicBezTo>
                            <a:pt x="34085" y="68777"/>
                            <a:pt x="33897" y="68986"/>
                            <a:pt x="33730" y="69153"/>
                          </a:cubicBezTo>
                          <a:cubicBezTo>
                            <a:pt x="33562" y="69300"/>
                            <a:pt x="33353" y="69425"/>
                            <a:pt x="33165" y="69572"/>
                          </a:cubicBezTo>
                          <a:cubicBezTo>
                            <a:pt x="33081" y="69614"/>
                            <a:pt x="32997" y="69635"/>
                            <a:pt x="32934" y="69718"/>
                          </a:cubicBezTo>
                          <a:cubicBezTo>
                            <a:pt x="31951" y="70639"/>
                            <a:pt x="30779" y="70869"/>
                            <a:pt x="29503" y="70869"/>
                          </a:cubicBezTo>
                          <a:lnTo>
                            <a:pt x="28059" y="70869"/>
                          </a:lnTo>
                          <a:cubicBezTo>
                            <a:pt x="27306" y="70869"/>
                            <a:pt x="26720" y="70472"/>
                            <a:pt x="26302" y="69907"/>
                          </a:cubicBezTo>
                          <a:cubicBezTo>
                            <a:pt x="25779" y="69195"/>
                            <a:pt x="26134" y="68170"/>
                            <a:pt x="26929" y="67898"/>
                          </a:cubicBezTo>
                          <a:cubicBezTo>
                            <a:pt x="28080" y="67500"/>
                            <a:pt x="29231" y="67166"/>
                            <a:pt x="30444" y="67061"/>
                          </a:cubicBezTo>
                          <a:lnTo>
                            <a:pt x="30528" y="67061"/>
                          </a:lnTo>
                          <a:cubicBezTo>
                            <a:pt x="31574" y="66663"/>
                            <a:pt x="32662" y="66810"/>
                            <a:pt x="33771" y="66789"/>
                          </a:cubicBezTo>
                          <a:lnTo>
                            <a:pt x="34441" y="66789"/>
                          </a:lnTo>
                          <a:cubicBezTo>
                            <a:pt x="34504" y="66580"/>
                            <a:pt x="34525" y="66433"/>
                            <a:pt x="34566" y="66266"/>
                          </a:cubicBezTo>
                          <a:lnTo>
                            <a:pt x="34734" y="65554"/>
                          </a:lnTo>
                          <a:cubicBezTo>
                            <a:pt x="34776" y="65324"/>
                            <a:pt x="34859" y="65094"/>
                            <a:pt x="34859" y="64864"/>
                          </a:cubicBezTo>
                          <a:cubicBezTo>
                            <a:pt x="34859" y="64069"/>
                            <a:pt x="34985" y="63295"/>
                            <a:pt x="35131" y="62521"/>
                          </a:cubicBezTo>
                          <a:cubicBezTo>
                            <a:pt x="35173" y="62186"/>
                            <a:pt x="35194" y="61830"/>
                            <a:pt x="35236" y="61433"/>
                          </a:cubicBezTo>
                          <a:cubicBezTo>
                            <a:pt x="34943" y="61328"/>
                            <a:pt x="34671" y="61244"/>
                            <a:pt x="34441" y="61119"/>
                          </a:cubicBezTo>
                          <a:cubicBezTo>
                            <a:pt x="33981" y="60847"/>
                            <a:pt x="33520" y="60575"/>
                            <a:pt x="33499" y="59884"/>
                          </a:cubicBezTo>
                          <a:cubicBezTo>
                            <a:pt x="33478" y="59382"/>
                            <a:pt x="33269" y="58901"/>
                            <a:pt x="33102" y="58378"/>
                          </a:cubicBezTo>
                          <a:cubicBezTo>
                            <a:pt x="32976" y="58420"/>
                            <a:pt x="32851" y="58440"/>
                            <a:pt x="32725" y="58524"/>
                          </a:cubicBezTo>
                          <a:cubicBezTo>
                            <a:pt x="32411" y="58692"/>
                            <a:pt x="32097" y="58901"/>
                            <a:pt x="31784" y="59047"/>
                          </a:cubicBezTo>
                          <a:cubicBezTo>
                            <a:pt x="31616" y="59131"/>
                            <a:pt x="31407" y="59173"/>
                            <a:pt x="31302" y="59319"/>
                          </a:cubicBezTo>
                          <a:cubicBezTo>
                            <a:pt x="30842" y="59905"/>
                            <a:pt x="30172" y="59905"/>
                            <a:pt x="29503" y="59905"/>
                          </a:cubicBezTo>
                          <a:lnTo>
                            <a:pt x="28499" y="59905"/>
                          </a:lnTo>
                          <a:cubicBezTo>
                            <a:pt x="28185" y="59905"/>
                            <a:pt x="27913" y="59842"/>
                            <a:pt x="27662" y="59633"/>
                          </a:cubicBezTo>
                          <a:cubicBezTo>
                            <a:pt x="27515" y="59487"/>
                            <a:pt x="27348" y="59319"/>
                            <a:pt x="27327" y="59131"/>
                          </a:cubicBezTo>
                          <a:cubicBezTo>
                            <a:pt x="27243" y="58587"/>
                            <a:pt x="27243" y="58064"/>
                            <a:pt x="27515" y="57541"/>
                          </a:cubicBezTo>
                          <a:cubicBezTo>
                            <a:pt x="27934" y="56725"/>
                            <a:pt x="28436" y="55971"/>
                            <a:pt x="29105" y="55365"/>
                          </a:cubicBezTo>
                          <a:lnTo>
                            <a:pt x="29440" y="55030"/>
                          </a:lnTo>
                          <a:cubicBezTo>
                            <a:pt x="29315" y="54235"/>
                            <a:pt x="29336" y="53461"/>
                            <a:pt x="29545" y="52686"/>
                          </a:cubicBezTo>
                          <a:cubicBezTo>
                            <a:pt x="29649" y="52352"/>
                            <a:pt x="29754" y="52017"/>
                            <a:pt x="29900" y="51682"/>
                          </a:cubicBezTo>
                          <a:cubicBezTo>
                            <a:pt x="30235" y="50845"/>
                            <a:pt x="30591" y="50008"/>
                            <a:pt x="30905" y="49171"/>
                          </a:cubicBezTo>
                          <a:cubicBezTo>
                            <a:pt x="31177" y="48439"/>
                            <a:pt x="31470" y="47707"/>
                            <a:pt x="31825" y="46995"/>
                          </a:cubicBezTo>
                          <a:cubicBezTo>
                            <a:pt x="33311" y="44212"/>
                            <a:pt x="34441" y="41262"/>
                            <a:pt x="35675" y="38396"/>
                          </a:cubicBezTo>
                          <a:cubicBezTo>
                            <a:pt x="35487" y="38207"/>
                            <a:pt x="35382" y="38354"/>
                            <a:pt x="35257" y="38417"/>
                          </a:cubicBezTo>
                          <a:cubicBezTo>
                            <a:pt x="34022" y="38981"/>
                            <a:pt x="32788" y="39588"/>
                            <a:pt x="31574" y="40174"/>
                          </a:cubicBezTo>
                          <a:cubicBezTo>
                            <a:pt x="31428" y="40216"/>
                            <a:pt x="31281" y="40300"/>
                            <a:pt x="31156" y="40321"/>
                          </a:cubicBezTo>
                          <a:cubicBezTo>
                            <a:pt x="29817" y="40593"/>
                            <a:pt x="28478" y="40906"/>
                            <a:pt x="27118" y="40948"/>
                          </a:cubicBezTo>
                          <a:cubicBezTo>
                            <a:pt x="26511" y="40969"/>
                            <a:pt x="25925" y="40927"/>
                            <a:pt x="25318" y="40948"/>
                          </a:cubicBezTo>
                          <a:cubicBezTo>
                            <a:pt x="24251" y="41011"/>
                            <a:pt x="23310" y="40593"/>
                            <a:pt x="22431" y="40007"/>
                          </a:cubicBezTo>
                          <a:cubicBezTo>
                            <a:pt x="22263" y="39902"/>
                            <a:pt x="22096" y="39777"/>
                            <a:pt x="21908" y="39672"/>
                          </a:cubicBezTo>
                          <a:cubicBezTo>
                            <a:pt x="21887" y="39672"/>
                            <a:pt x="21866" y="39672"/>
                            <a:pt x="21761" y="39693"/>
                          </a:cubicBezTo>
                          <a:cubicBezTo>
                            <a:pt x="21740" y="39881"/>
                            <a:pt x="21698" y="40070"/>
                            <a:pt x="21698" y="40279"/>
                          </a:cubicBezTo>
                          <a:lnTo>
                            <a:pt x="21698" y="43794"/>
                          </a:lnTo>
                          <a:cubicBezTo>
                            <a:pt x="21698" y="44171"/>
                            <a:pt x="21678" y="44505"/>
                            <a:pt x="21489" y="44840"/>
                          </a:cubicBezTo>
                          <a:cubicBezTo>
                            <a:pt x="21322" y="45196"/>
                            <a:pt x="21259" y="45572"/>
                            <a:pt x="21154" y="45949"/>
                          </a:cubicBezTo>
                          <a:cubicBezTo>
                            <a:pt x="21113" y="46137"/>
                            <a:pt x="21050" y="46305"/>
                            <a:pt x="20945" y="46451"/>
                          </a:cubicBezTo>
                          <a:cubicBezTo>
                            <a:pt x="20422" y="46974"/>
                            <a:pt x="20108" y="47623"/>
                            <a:pt x="19794" y="48272"/>
                          </a:cubicBezTo>
                          <a:cubicBezTo>
                            <a:pt x="19606" y="48606"/>
                            <a:pt x="19355" y="48753"/>
                            <a:pt x="18978" y="48711"/>
                          </a:cubicBezTo>
                          <a:cubicBezTo>
                            <a:pt x="18727" y="48711"/>
                            <a:pt x="18518" y="48606"/>
                            <a:pt x="18392" y="48376"/>
                          </a:cubicBezTo>
                          <a:cubicBezTo>
                            <a:pt x="18330" y="48292"/>
                            <a:pt x="18309" y="48230"/>
                            <a:pt x="18288" y="48146"/>
                          </a:cubicBezTo>
                          <a:cubicBezTo>
                            <a:pt x="17995" y="47414"/>
                            <a:pt x="17681" y="46702"/>
                            <a:pt x="17200" y="46054"/>
                          </a:cubicBezTo>
                          <a:cubicBezTo>
                            <a:pt x="17095" y="45928"/>
                            <a:pt x="17032" y="45719"/>
                            <a:pt x="17032" y="45551"/>
                          </a:cubicBezTo>
                          <a:cubicBezTo>
                            <a:pt x="17032" y="45154"/>
                            <a:pt x="16844" y="44882"/>
                            <a:pt x="16530" y="44610"/>
                          </a:cubicBezTo>
                          <a:cubicBezTo>
                            <a:pt x="16781" y="43773"/>
                            <a:pt x="16719" y="42936"/>
                            <a:pt x="16509" y="42099"/>
                          </a:cubicBezTo>
                          <a:cubicBezTo>
                            <a:pt x="16447" y="41911"/>
                            <a:pt x="16405" y="41743"/>
                            <a:pt x="16426" y="41576"/>
                          </a:cubicBezTo>
                          <a:cubicBezTo>
                            <a:pt x="16447" y="41053"/>
                            <a:pt x="16363" y="40551"/>
                            <a:pt x="16007" y="40132"/>
                          </a:cubicBezTo>
                          <a:cubicBezTo>
                            <a:pt x="16049" y="40007"/>
                            <a:pt x="16091" y="39881"/>
                            <a:pt x="16133" y="39797"/>
                          </a:cubicBezTo>
                          <a:cubicBezTo>
                            <a:pt x="16509" y="39400"/>
                            <a:pt x="16468" y="38981"/>
                            <a:pt x="16258" y="38542"/>
                          </a:cubicBezTo>
                          <a:cubicBezTo>
                            <a:pt x="16216" y="38417"/>
                            <a:pt x="16154" y="38228"/>
                            <a:pt x="16216" y="38124"/>
                          </a:cubicBezTo>
                          <a:cubicBezTo>
                            <a:pt x="16363" y="37789"/>
                            <a:pt x="16258" y="37475"/>
                            <a:pt x="16237" y="37161"/>
                          </a:cubicBezTo>
                          <a:cubicBezTo>
                            <a:pt x="16196" y="36826"/>
                            <a:pt x="16154" y="36512"/>
                            <a:pt x="16196" y="36157"/>
                          </a:cubicBezTo>
                          <a:cubicBezTo>
                            <a:pt x="16196" y="34964"/>
                            <a:pt x="16216" y="33751"/>
                            <a:pt x="16216" y="32537"/>
                          </a:cubicBezTo>
                          <a:cubicBezTo>
                            <a:pt x="16216" y="32286"/>
                            <a:pt x="16216" y="32056"/>
                            <a:pt x="16091" y="31847"/>
                          </a:cubicBezTo>
                          <a:cubicBezTo>
                            <a:pt x="15903" y="31533"/>
                            <a:pt x="15986" y="31344"/>
                            <a:pt x="16258" y="31177"/>
                          </a:cubicBezTo>
                          <a:cubicBezTo>
                            <a:pt x="16865" y="30800"/>
                            <a:pt x="17493" y="30549"/>
                            <a:pt x="18204" y="30507"/>
                          </a:cubicBezTo>
                          <a:cubicBezTo>
                            <a:pt x="18748" y="30486"/>
                            <a:pt x="19292" y="30507"/>
                            <a:pt x="19815" y="30486"/>
                          </a:cubicBezTo>
                          <a:cubicBezTo>
                            <a:pt x="20338" y="30466"/>
                            <a:pt x="20694" y="30696"/>
                            <a:pt x="20861" y="31177"/>
                          </a:cubicBezTo>
                          <a:cubicBezTo>
                            <a:pt x="21113" y="31826"/>
                            <a:pt x="21531" y="32432"/>
                            <a:pt x="21426" y="33165"/>
                          </a:cubicBezTo>
                          <a:cubicBezTo>
                            <a:pt x="21866" y="34483"/>
                            <a:pt x="21657" y="35843"/>
                            <a:pt x="21698" y="37203"/>
                          </a:cubicBezTo>
                          <a:lnTo>
                            <a:pt x="21698" y="37977"/>
                          </a:lnTo>
                          <a:cubicBezTo>
                            <a:pt x="22117" y="38312"/>
                            <a:pt x="22514" y="38668"/>
                            <a:pt x="22933" y="39023"/>
                          </a:cubicBezTo>
                          <a:cubicBezTo>
                            <a:pt x="23665" y="39588"/>
                            <a:pt x="24502" y="39860"/>
                            <a:pt x="25444" y="39881"/>
                          </a:cubicBezTo>
                          <a:cubicBezTo>
                            <a:pt x="27118" y="39902"/>
                            <a:pt x="28771" y="39756"/>
                            <a:pt x="30382" y="39442"/>
                          </a:cubicBezTo>
                          <a:cubicBezTo>
                            <a:pt x="30696" y="39379"/>
                            <a:pt x="31051" y="39274"/>
                            <a:pt x="31323" y="39149"/>
                          </a:cubicBezTo>
                          <a:lnTo>
                            <a:pt x="34462" y="37726"/>
                          </a:lnTo>
                          <a:cubicBezTo>
                            <a:pt x="35173" y="37391"/>
                            <a:pt x="35822" y="36973"/>
                            <a:pt x="36303" y="36345"/>
                          </a:cubicBezTo>
                          <a:cubicBezTo>
                            <a:pt x="36240" y="36115"/>
                            <a:pt x="36073" y="36136"/>
                            <a:pt x="35926" y="36157"/>
                          </a:cubicBezTo>
                          <a:cubicBezTo>
                            <a:pt x="35027" y="36220"/>
                            <a:pt x="34148" y="35927"/>
                            <a:pt x="33290" y="35676"/>
                          </a:cubicBezTo>
                          <a:cubicBezTo>
                            <a:pt x="31909" y="35278"/>
                            <a:pt x="30654" y="34671"/>
                            <a:pt x="29482" y="33834"/>
                          </a:cubicBezTo>
                          <a:cubicBezTo>
                            <a:pt x="29168" y="33604"/>
                            <a:pt x="28792" y="33416"/>
                            <a:pt x="28478" y="33207"/>
                          </a:cubicBezTo>
                          <a:cubicBezTo>
                            <a:pt x="28164" y="32976"/>
                            <a:pt x="27871" y="32704"/>
                            <a:pt x="27536" y="32453"/>
                          </a:cubicBezTo>
                          <a:cubicBezTo>
                            <a:pt x="26699" y="32997"/>
                            <a:pt x="25779" y="32914"/>
                            <a:pt x="24879" y="32600"/>
                          </a:cubicBezTo>
                          <a:cubicBezTo>
                            <a:pt x="24105" y="32349"/>
                            <a:pt x="23351" y="32035"/>
                            <a:pt x="22577" y="31742"/>
                          </a:cubicBezTo>
                          <a:cubicBezTo>
                            <a:pt x="22473" y="31700"/>
                            <a:pt x="22326" y="31658"/>
                            <a:pt x="22263" y="31595"/>
                          </a:cubicBezTo>
                          <a:cubicBezTo>
                            <a:pt x="21050" y="30654"/>
                            <a:pt x="20317" y="29461"/>
                            <a:pt x="20422" y="27871"/>
                          </a:cubicBezTo>
                          <a:cubicBezTo>
                            <a:pt x="20443" y="27557"/>
                            <a:pt x="20548" y="27306"/>
                            <a:pt x="20799" y="27055"/>
                          </a:cubicBezTo>
                          <a:cubicBezTo>
                            <a:pt x="21154" y="26678"/>
                            <a:pt x="21594" y="26365"/>
                            <a:pt x="22075" y="26176"/>
                          </a:cubicBezTo>
                          <a:cubicBezTo>
                            <a:pt x="22096" y="25360"/>
                            <a:pt x="22180" y="24628"/>
                            <a:pt x="22117" y="23875"/>
                          </a:cubicBezTo>
                          <a:cubicBezTo>
                            <a:pt x="22096" y="23268"/>
                            <a:pt x="21950" y="22661"/>
                            <a:pt x="21866" y="22075"/>
                          </a:cubicBezTo>
                          <a:cubicBezTo>
                            <a:pt x="21782" y="21510"/>
                            <a:pt x="21740" y="20987"/>
                            <a:pt x="21698" y="20443"/>
                          </a:cubicBezTo>
                          <a:cubicBezTo>
                            <a:pt x="21698" y="19146"/>
                            <a:pt x="21678" y="17849"/>
                            <a:pt x="21887" y="16551"/>
                          </a:cubicBezTo>
                          <a:cubicBezTo>
                            <a:pt x="22012" y="15756"/>
                            <a:pt x="22117" y="15003"/>
                            <a:pt x="22494" y="14271"/>
                          </a:cubicBezTo>
                          <a:cubicBezTo>
                            <a:pt x="22703" y="13873"/>
                            <a:pt x="22849" y="13434"/>
                            <a:pt x="23038" y="12994"/>
                          </a:cubicBezTo>
                          <a:cubicBezTo>
                            <a:pt x="22535" y="12764"/>
                            <a:pt x="22096" y="12576"/>
                            <a:pt x="21573" y="12346"/>
                          </a:cubicBezTo>
                          <a:cubicBezTo>
                            <a:pt x="21468" y="12576"/>
                            <a:pt x="21343" y="12806"/>
                            <a:pt x="21238" y="13036"/>
                          </a:cubicBezTo>
                          <a:cubicBezTo>
                            <a:pt x="20589" y="14585"/>
                            <a:pt x="19753" y="16007"/>
                            <a:pt x="18748" y="17367"/>
                          </a:cubicBezTo>
                          <a:cubicBezTo>
                            <a:pt x="18204" y="18121"/>
                            <a:pt x="17681" y="18874"/>
                            <a:pt x="16991" y="19564"/>
                          </a:cubicBezTo>
                          <a:cubicBezTo>
                            <a:pt x="16363" y="20150"/>
                            <a:pt x="15693" y="20715"/>
                            <a:pt x="14961" y="21196"/>
                          </a:cubicBezTo>
                          <a:cubicBezTo>
                            <a:pt x="14229" y="21699"/>
                            <a:pt x="13434" y="21908"/>
                            <a:pt x="12576" y="21929"/>
                          </a:cubicBezTo>
                          <a:cubicBezTo>
                            <a:pt x="11530" y="21971"/>
                            <a:pt x="10462" y="21971"/>
                            <a:pt x="9416" y="21929"/>
                          </a:cubicBezTo>
                          <a:cubicBezTo>
                            <a:pt x="9081" y="21929"/>
                            <a:pt x="8768" y="21887"/>
                            <a:pt x="8412" y="21803"/>
                          </a:cubicBezTo>
                          <a:cubicBezTo>
                            <a:pt x="6780" y="21447"/>
                            <a:pt x="5148" y="20945"/>
                            <a:pt x="3579" y="20255"/>
                          </a:cubicBezTo>
                          <a:cubicBezTo>
                            <a:pt x="3223" y="20108"/>
                            <a:pt x="2846" y="20004"/>
                            <a:pt x="2428" y="20025"/>
                          </a:cubicBezTo>
                          <a:cubicBezTo>
                            <a:pt x="1967" y="20046"/>
                            <a:pt x="1465" y="20025"/>
                            <a:pt x="984" y="20025"/>
                          </a:cubicBezTo>
                          <a:cubicBezTo>
                            <a:pt x="817" y="20025"/>
                            <a:pt x="628" y="20004"/>
                            <a:pt x="440" y="19983"/>
                          </a:cubicBezTo>
                          <a:cubicBezTo>
                            <a:pt x="231" y="19941"/>
                            <a:pt x="126" y="19815"/>
                            <a:pt x="84" y="19627"/>
                          </a:cubicBezTo>
                          <a:cubicBezTo>
                            <a:pt x="1" y="19397"/>
                            <a:pt x="84" y="19209"/>
                            <a:pt x="252" y="19083"/>
                          </a:cubicBezTo>
                          <a:cubicBezTo>
                            <a:pt x="545" y="18874"/>
                            <a:pt x="879" y="18727"/>
                            <a:pt x="1277" y="18727"/>
                          </a:cubicBezTo>
                          <a:cubicBezTo>
                            <a:pt x="1612" y="18727"/>
                            <a:pt x="1967" y="18665"/>
                            <a:pt x="2281" y="18748"/>
                          </a:cubicBezTo>
                          <a:cubicBezTo>
                            <a:pt x="2721" y="18832"/>
                            <a:pt x="3076" y="18686"/>
                            <a:pt x="3474" y="18518"/>
                          </a:cubicBezTo>
                          <a:cubicBezTo>
                            <a:pt x="4081" y="18225"/>
                            <a:pt x="4688" y="17995"/>
                            <a:pt x="5315" y="17723"/>
                          </a:cubicBezTo>
                          <a:cubicBezTo>
                            <a:pt x="5671" y="17577"/>
                            <a:pt x="5985" y="17326"/>
                            <a:pt x="6194" y="16991"/>
                          </a:cubicBezTo>
                          <a:cubicBezTo>
                            <a:pt x="6508" y="16551"/>
                            <a:pt x="6801" y="16070"/>
                            <a:pt x="7136" y="15652"/>
                          </a:cubicBezTo>
                          <a:cubicBezTo>
                            <a:pt x="7742" y="14877"/>
                            <a:pt x="7680" y="14041"/>
                            <a:pt x="7366" y="13183"/>
                          </a:cubicBezTo>
                          <a:cubicBezTo>
                            <a:pt x="7094" y="12450"/>
                            <a:pt x="6738" y="11739"/>
                            <a:pt x="6592" y="10944"/>
                          </a:cubicBezTo>
                          <a:cubicBezTo>
                            <a:pt x="6466" y="10274"/>
                            <a:pt x="6466" y="9647"/>
                            <a:pt x="6717" y="8998"/>
                          </a:cubicBezTo>
                          <a:cubicBezTo>
                            <a:pt x="7010" y="8224"/>
                            <a:pt x="7449" y="7533"/>
                            <a:pt x="8035" y="6926"/>
                          </a:cubicBezTo>
                          <a:cubicBezTo>
                            <a:pt x="8245" y="6717"/>
                            <a:pt x="8496" y="6529"/>
                            <a:pt x="8663" y="6278"/>
                          </a:cubicBezTo>
                          <a:cubicBezTo>
                            <a:pt x="9144" y="5483"/>
                            <a:pt x="9877" y="4960"/>
                            <a:pt x="10693" y="4520"/>
                          </a:cubicBezTo>
                          <a:cubicBezTo>
                            <a:pt x="11048" y="4311"/>
                            <a:pt x="11383" y="3997"/>
                            <a:pt x="11718" y="3767"/>
                          </a:cubicBezTo>
                          <a:cubicBezTo>
                            <a:pt x="12074" y="3495"/>
                            <a:pt x="12471" y="3244"/>
                            <a:pt x="12869" y="3035"/>
                          </a:cubicBezTo>
                          <a:cubicBezTo>
                            <a:pt x="14375" y="2198"/>
                            <a:pt x="16049" y="1905"/>
                            <a:pt x="17744" y="1926"/>
                          </a:cubicBezTo>
                          <a:cubicBezTo>
                            <a:pt x="18999" y="1947"/>
                            <a:pt x="20213" y="2261"/>
                            <a:pt x="21364" y="2742"/>
                          </a:cubicBezTo>
                          <a:cubicBezTo>
                            <a:pt x="22180" y="3077"/>
                            <a:pt x="22807" y="3725"/>
                            <a:pt x="23289" y="4458"/>
                          </a:cubicBezTo>
                          <a:cubicBezTo>
                            <a:pt x="23372" y="4604"/>
                            <a:pt x="23435" y="4730"/>
                            <a:pt x="23498" y="4834"/>
                          </a:cubicBezTo>
                          <a:cubicBezTo>
                            <a:pt x="23707" y="4918"/>
                            <a:pt x="23812" y="4771"/>
                            <a:pt x="23916" y="4667"/>
                          </a:cubicBezTo>
                          <a:lnTo>
                            <a:pt x="25255" y="3579"/>
                          </a:lnTo>
                          <a:cubicBezTo>
                            <a:pt x="25548" y="3349"/>
                            <a:pt x="25883" y="3244"/>
                            <a:pt x="26260" y="3265"/>
                          </a:cubicBezTo>
                          <a:cubicBezTo>
                            <a:pt x="26595" y="3286"/>
                            <a:pt x="26908" y="3286"/>
                            <a:pt x="27243" y="3307"/>
                          </a:cubicBezTo>
                          <a:cubicBezTo>
                            <a:pt x="27662" y="3369"/>
                            <a:pt x="28080" y="3390"/>
                            <a:pt x="28499" y="3307"/>
                          </a:cubicBezTo>
                          <a:cubicBezTo>
                            <a:pt x="28896" y="3244"/>
                            <a:pt x="29294" y="3286"/>
                            <a:pt x="29608" y="3600"/>
                          </a:cubicBezTo>
                          <a:cubicBezTo>
                            <a:pt x="29921" y="3913"/>
                            <a:pt x="30214" y="3893"/>
                            <a:pt x="30570" y="3662"/>
                          </a:cubicBezTo>
                          <a:cubicBezTo>
                            <a:pt x="31533" y="3035"/>
                            <a:pt x="32474" y="2407"/>
                            <a:pt x="33478" y="1821"/>
                          </a:cubicBezTo>
                          <a:cubicBezTo>
                            <a:pt x="34294" y="1361"/>
                            <a:pt x="35090" y="859"/>
                            <a:pt x="35968" y="524"/>
                          </a:cubicBezTo>
                          <a:cubicBezTo>
                            <a:pt x="36659" y="231"/>
                            <a:pt x="37433" y="1"/>
                            <a:pt x="38228" y="1"/>
                          </a:cubicBezTo>
                          <a:cubicBezTo>
                            <a:pt x="39170" y="22"/>
                            <a:pt x="40111" y="1"/>
                            <a:pt x="41053" y="1"/>
                          </a:cubicBezTo>
                          <a:cubicBezTo>
                            <a:pt x="42183" y="1"/>
                            <a:pt x="43292" y="22"/>
                            <a:pt x="44401" y="168"/>
                          </a:cubicBezTo>
                          <a:cubicBezTo>
                            <a:pt x="45489" y="336"/>
                            <a:pt x="46577" y="377"/>
                            <a:pt x="47623" y="566"/>
                          </a:cubicBezTo>
                          <a:cubicBezTo>
                            <a:pt x="48250" y="670"/>
                            <a:pt x="48815" y="942"/>
                            <a:pt x="49422" y="1152"/>
                          </a:cubicBezTo>
                          <a:cubicBezTo>
                            <a:pt x="49694" y="1214"/>
                            <a:pt x="49945" y="1319"/>
                            <a:pt x="50217" y="1382"/>
                          </a:cubicBezTo>
                          <a:cubicBezTo>
                            <a:pt x="50657" y="1424"/>
                            <a:pt x="51012" y="1612"/>
                            <a:pt x="51326" y="1926"/>
                          </a:cubicBezTo>
                          <a:cubicBezTo>
                            <a:pt x="51682" y="2261"/>
                            <a:pt x="52038" y="2470"/>
                            <a:pt x="52477" y="2574"/>
                          </a:cubicBezTo>
                          <a:cubicBezTo>
                            <a:pt x="52540" y="2616"/>
                            <a:pt x="52582" y="2637"/>
                            <a:pt x="52644" y="2637"/>
                          </a:cubicBezTo>
                          <a:cubicBezTo>
                            <a:pt x="53147" y="2742"/>
                            <a:pt x="53398" y="3244"/>
                            <a:pt x="53816" y="3453"/>
                          </a:cubicBezTo>
                          <a:cubicBezTo>
                            <a:pt x="54256" y="3662"/>
                            <a:pt x="54716" y="3809"/>
                            <a:pt x="54946" y="4311"/>
                          </a:cubicBezTo>
                          <a:cubicBezTo>
                            <a:pt x="54988" y="4437"/>
                            <a:pt x="55155" y="4499"/>
                            <a:pt x="55281" y="4604"/>
                          </a:cubicBezTo>
                          <a:cubicBezTo>
                            <a:pt x="56034" y="5169"/>
                            <a:pt x="56662" y="5818"/>
                            <a:pt x="57080" y="6717"/>
                          </a:cubicBezTo>
                          <a:cubicBezTo>
                            <a:pt x="57436" y="7450"/>
                            <a:pt x="57875" y="8119"/>
                            <a:pt x="58273" y="8831"/>
                          </a:cubicBezTo>
                          <a:cubicBezTo>
                            <a:pt x="58629" y="9354"/>
                            <a:pt x="58817" y="10044"/>
                            <a:pt x="59005" y="10797"/>
                          </a:cubicBezTo>
                          <a:close/>
                          <a:moveTo>
                            <a:pt x="25214" y="27683"/>
                          </a:moveTo>
                          <a:cubicBezTo>
                            <a:pt x="25360" y="27955"/>
                            <a:pt x="25444" y="28059"/>
                            <a:pt x="25527" y="28185"/>
                          </a:cubicBezTo>
                          <a:cubicBezTo>
                            <a:pt x="26197" y="29294"/>
                            <a:pt x="27055" y="30173"/>
                            <a:pt x="27976" y="31093"/>
                          </a:cubicBezTo>
                          <a:cubicBezTo>
                            <a:pt x="28582" y="31679"/>
                            <a:pt x="29252" y="32181"/>
                            <a:pt x="29942" y="32683"/>
                          </a:cubicBezTo>
                          <a:cubicBezTo>
                            <a:pt x="31156" y="33520"/>
                            <a:pt x="32453" y="34085"/>
                            <a:pt x="33834" y="34546"/>
                          </a:cubicBezTo>
                          <a:cubicBezTo>
                            <a:pt x="34985" y="34901"/>
                            <a:pt x="36136" y="35048"/>
                            <a:pt x="37307" y="34860"/>
                          </a:cubicBezTo>
                          <a:cubicBezTo>
                            <a:pt x="37391" y="34839"/>
                            <a:pt x="37496" y="34797"/>
                            <a:pt x="37579" y="34839"/>
                          </a:cubicBezTo>
                          <a:cubicBezTo>
                            <a:pt x="38458" y="35111"/>
                            <a:pt x="39379" y="35006"/>
                            <a:pt x="40279" y="35090"/>
                          </a:cubicBezTo>
                          <a:cubicBezTo>
                            <a:pt x="41241" y="35173"/>
                            <a:pt x="42204" y="35111"/>
                            <a:pt x="43145" y="34839"/>
                          </a:cubicBezTo>
                          <a:cubicBezTo>
                            <a:pt x="43417" y="34755"/>
                            <a:pt x="43668" y="34797"/>
                            <a:pt x="43961" y="34839"/>
                          </a:cubicBezTo>
                          <a:cubicBezTo>
                            <a:pt x="45154" y="34964"/>
                            <a:pt x="46367" y="35006"/>
                            <a:pt x="47539" y="34671"/>
                          </a:cubicBezTo>
                          <a:cubicBezTo>
                            <a:pt x="47748" y="34608"/>
                            <a:pt x="47958" y="34608"/>
                            <a:pt x="48167" y="34567"/>
                          </a:cubicBezTo>
                          <a:cubicBezTo>
                            <a:pt x="48460" y="34525"/>
                            <a:pt x="48774" y="34462"/>
                            <a:pt x="49025" y="34378"/>
                          </a:cubicBezTo>
                          <a:cubicBezTo>
                            <a:pt x="49527" y="34232"/>
                            <a:pt x="50008" y="34043"/>
                            <a:pt x="50468" y="33834"/>
                          </a:cubicBezTo>
                          <a:cubicBezTo>
                            <a:pt x="50782" y="33709"/>
                            <a:pt x="51096" y="33562"/>
                            <a:pt x="51368" y="33395"/>
                          </a:cubicBezTo>
                          <a:cubicBezTo>
                            <a:pt x="52059" y="32914"/>
                            <a:pt x="52749" y="32411"/>
                            <a:pt x="53419" y="31930"/>
                          </a:cubicBezTo>
                          <a:cubicBezTo>
                            <a:pt x="53523" y="31847"/>
                            <a:pt x="53628" y="31763"/>
                            <a:pt x="53732" y="31742"/>
                          </a:cubicBezTo>
                          <a:cubicBezTo>
                            <a:pt x="54235" y="31616"/>
                            <a:pt x="54548" y="31219"/>
                            <a:pt x="54862" y="30884"/>
                          </a:cubicBezTo>
                          <a:cubicBezTo>
                            <a:pt x="55072" y="30612"/>
                            <a:pt x="55281" y="30361"/>
                            <a:pt x="55490" y="30110"/>
                          </a:cubicBezTo>
                          <a:cubicBezTo>
                            <a:pt x="56745" y="28750"/>
                            <a:pt x="57813" y="27264"/>
                            <a:pt x="58587" y="25569"/>
                          </a:cubicBezTo>
                          <a:cubicBezTo>
                            <a:pt x="58733" y="25193"/>
                            <a:pt x="58942" y="24858"/>
                            <a:pt x="59110" y="24523"/>
                          </a:cubicBezTo>
                          <a:cubicBezTo>
                            <a:pt x="59214" y="24314"/>
                            <a:pt x="59319" y="24084"/>
                            <a:pt x="59361" y="23833"/>
                          </a:cubicBezTo>
                          <a:cubicBezTo>
                            <a:pt x="59591" y="22996"/>
                            <a:pt x="59800" y="22138"/>
                            <a:pt x="59989" y="21280"/>
                          </a:cubicBezTo>
                          <a:cubicBezTo>
                            <a:pt x="60051" y="21071"/>
                            <a:pt x="60093" y="20841"/>
                            <a:pt x="60051" y="20652"/>
                          </a:cubicBezTo>
                          <a:cubicBezTo>
                            <a:pt x="59884" y="20129"/>
                            <a:pt x="60010" y="19627"/>
                            <a:pt x="60051" y="19146"/>
                          </a:cubicBezTo>
                          <a:cubicBezTo>
                            <a:pt x="60072" y="18581"/>
                            <a:pt x="60156" y="18037"/>
                            <a:pt x="60156" y="17514"/>
                          </a:cubicBezTo>
                          <a:cubicBezTo>
                            <a:pt x="60114" y="17012"/>
                            <a:pt x="60072" y="16468"/>
                            <a:pt x="59905" y="16007"/>
                          </a:cubicBezTo>
                          <a:cubicBezTo>
                            <a:pt x="59654" y="15191"/>
                            <a:pt x="59277" y="14375"/>
                            <a:pt x="58942" y="13517"/>
                          </a:cubicBezTo>
                          <a:cubicBezTo>
                            <a:pt x="58587" y="13748"/>
                            <a:pt x="58273" y="13957"/>
                            <a:pt x="57959" y="14187"/>
                          </a:cubicBezTo>
                          <a:cubicBezTo>
                            <a:pt x="56034" y="14250"/>
                            <a:pt x="56034" y="14271"/>
                            <a:pt x="54507" y="13873"/>
                          </a:cubicBezTo>
                          <a:cubicBezTo>
                            <a:pt x="53732" y="13664"/>
                            <a:pt x="53000" y="13329"/>
                            <a:pt x="52435" y="12785"/>
                          </a:cubicBezTo>
                          <a:cubicBezTo>
                            <a:pt x="51828" y="12220"/>
                            <a:pt x="51222" y="11676"/>
                            <a:pt x="50803" y="10944"/>
                          </a:cubicBezTo>
                          <a:cubicBezTo>
                            <a:pt x="50740" y="10818"/>
                            <a:pt x="50594" y="10735"/>
                            <a:pt x="50468" y="10609"/>
                          </a:cubicBezTo>
                          <a:cubicBezTo>
                            <a:pt x="50343" y="10818"/>
                            <a:pt x="50259" y="10965"/>
                            <a:pt x="50155" y="11111"/>
                          </a:cubicBezTo>
                          <a:cubicBezTo>
                            <a:pt x="49757" y="11760"/>
                            <a:pt x="49213" y="12116"/>
                            <a:pt x="48439" y="11990"/>
                          </a:cubicBezTo>
                          <a:cubicBezTo>
                            <a:pt x="48167" y="11969"/>
                            <a:pt x="47874" y="11927"/>
                            <a:pt x="47623" y="11864"/>
                          </a:cubicBezTo>
                          <a:cubicBezTo>
                            <a:pt x="46723" y="11634"/>
                            <a:pt x="45928" y="11279"/>
                            <a:pt x="45196" y="10693"/>
                          </a:cubicBezTo>
                          <a:cubicBezTo>
                            <a:pt x="44924" y="10484"/>
                            <a:pt x="44631" y="10295"/>
                            <a:pt x="44380" y="10086"/>
                          </a:cubicBezTo>
                          <a:cubicBezTo>
                            <a:pt x="43836" y="9605"/>
                            <a:pt x="43271" y="9144"/>
                            <a:pt x="42999" y="8433"/>
                          </a:cubicBezTo>
                          <a:cubicBezTo>
                            <a:pt x="42936" y="8328"/>
                            <a:pt x="42915" y="8203"/>
                            <a:pt x="42706" y="8203"/>
                          </a:cubicBezTo>
                          <a:cubicBezTo>
                            <a:pt x="42685" y="8307"/>
                            <a:pt x="42622" y="8412"/>
                            <a:pt x="42643" y="8517"/>
                          </a:cubicBezTo>
                          <a:cubicBezTo>
                            <a:pt x="42706" y="9898"/>
                            <a:pt x="42287" y="11132"/>
                            <a:pt x="41660" y="12325"/>
                          </a:cubicBezTo>
                          <a:cubicBezTo>
                            <a:pt x="40592" y="14417"/>
                            <a:pt x="40592" y="14417"/>
                            <a:pt x="38919" y="16133"/>
                          </a:cubicBezTo>
                          <a:cubicBezTo>
                            <a:pt x="37977" y="17095"/>
                            <a:pt x="36889" y="17744"/>
                            <a:pt x="35508" y="17744"/>
                          </a:cubicBezTo>
                          <a:cubicBezTo>
                            <a:pt x="35466" y="17744"/>
                            <a:pt x="35403" y="17807"/>
                            <a:pt x="35278" y="17828"/>
                          </a:cubicBezTo>
                          <a:cubicBezTo>
                            <a:pt x="35173" y="18058"/>
                            <a:pt x="35069" y="18330"/>
                            <a:pt x="34943" y="18602"/>
                          </a:cubicBezTo>
                          <a:cubicBezTo>
                            <a:pt x="34357" y="19857"/>
                            <a:pt x="33834" y="21155"/>
                            <a:pt x="32746" y="22096"/>
                          </a:cubicBezTo>
                          <a:cubicBezTo>
                            <a:pt x="32244" y="22515"/>
                            <a:pt x="31805" y="22933"/>
                            <a:pt x="31177" y="23100"/>
                          </a:cubicBezTo>
                          <a:cubicBezTo>
                            <a:pt x="30800" y="23205"/>
                            <a:pt x="30444" y="23393"/>
                            <a:pt x="30089" y="23519"/>
                          </a:cubicBezTo>
                          <a:cubicBezTo>
                            <a:pt x="30047" y="23875"/>
                            <a:pt x="30068" y="24230"/>
                            <a:pt x="29942" y="24502"/>
                          </a:cubicBezTo>
                          <a:cubicBezTo>
                            <a:pt x="29545" y="25277"/>
                            <a:pt x="29001" y="25988"/>
                            <a:pt x="28206" y="26427"/>
                          </a:cubicBezTo>
                          <a:cubicBezTo>
                            <a:pt x="27327" y="26992"/>
                            <a:pt x="26448" y="27578"/>
                            <a:pt x="25214" y="27683"/>
                          </a:cubicBezTo>
                          <a:close/>
                          <a:moveTo>
                            <a:pt x="34420" y="17618"/>
                          </a:moveTo>
                          <a:cubicBezTo>
                            <a:pt x="33813" y="16991"/>
                            <a:pt x="33583" y="16279"/>
                            <a:pt x="33520" y="15589"/>
                          </a:cubicBezTo>
                          <a:cubicBezTo>
                            <a:pt x="33478" y="14898"/>
                            <a:pt x="33499" y="14187"/>
                            <a:pt x="33520" y="13517"/>
                          </a:cubicBezTo>
                          <a:cubicBezTo>
                            <a:pt x="33520" y="13392"/>
                            <a:pt x="33604" y="13225"/>
                            <a:pt x="33709" y="13120"/>
                          </a:cubicBezTo>
                          <a:cubicBezTo>
                            <a:pt x="34022" y="12827"/>
                            <a:pt x="34818" y="12932"/>
                            <a:pt x="34964" y="13329"/>
                          </a:cubicBezTo>
                          <a:cubicBezTo>
                            <a:pt x="35131" y="13748"/>
                            <a:pt x="35257" y="14187"/>
                            <a:pt x="35341" y="14647"/>
                          </a:cubicBezTo>
                          <a:cubicBezTo>
                            <a:pt x="35466" y="15296"/>
                            <a:pt x="35508" y="15945"/>
                            <a:pt x="35592" y="16572"/>
                          </a:cubicBezTo>
                          <a:cubicBezTo>
                            <a:pt x="35906" y="16740"/>
                            <a:pt x="36178" y="16740"/>
                            <a:pt x="36429" y="16593"/>
                          </a:cubicBezTo>
                          <a:cubicBezTo>
                            <a:pt x="37015" y="16342"/>
                            <a:pt x="37600" y="16133"/>
                            <a:pt x="38082" y="15693"/>
                          </a:cubicBezTo>
                          <a:cubicBezTo>
                            <a:pt x="39839" y="14041"/>
                            <a:pt x="39839" y="14061"/>
                            <a:pt x="41032" y="11948"/>
                          </a:cubicBezTo>
                          <a:cubicBezTo>
                            <a:pt x="41116" y="11823"/>
                            <a:pt x="41199" y="11676"/>
                            <a:pt x="41241" y="11551"/>
                          </a:cubicBezTo>
                          <a:cubicBezTo>
                            <a:pt x="41701" y="10484"/>
                            <a:pt x="42204" y="9416"/>
                            <a:pt x="42120" y="8182"/>
                          </a:cubicBezTo>
                          <a:cubicBezTo>
                            <a:pt x="42099" y="7889"/>
                            <a:pt x="42266" y="7596"/>
                            <a:pt x="42329" y="7261"/>
                          </a:cubicBezTo>
                          <a:cubicBezTo>
                            <a:pt x="42183" y="7010"/>
                            <a:pt x="41994" y="6717"/>
                            <a:pt x="41806" y="6382"/>
                          </a:cubicBezTo>
                          <a:cubicBezTo>
                            <a:pt x="41660" y="6090"/>
                            <a:pt x="41680" y="5797"/>
                            <a:pt x="41890" y="5546"/>
                          </a:cubicBezTo>
                          <a:cubicBezTo>
                            <a:pt x="42057" y="5336"/>
                            <a:pt x="42371" y="5357"/>
                            <a:pt x="42496" y="5587"/>
                          </a:cubicBezTo>
                          <a:cubicBezTo>
                            <a:pt x="42685" y="5922"/>
                            <a:pt x="42852" y="6278"/>
                            <a:pt x="43061" y="6613"/>
                          </a:cubicBezTo>
                          <a:cubicBezTo>
                            <a:pt x="43375" y="7136"/>
                            <a:pt x="43689" y="7638"/>
                            <a:pt x="44003" y="8161"/>
                          </a:cubicBezTo>
                          <a:cubicBezTo>
                            <a:pt x="44170" y="8391"/>
                            <a:pt x="44296" y="8600"/>
                            <a:pt x="44484" y="8810"/>
                          </a:cubicBezTo>
                          <a:cubicBezTo>
                            <a:pt x="45133" y="9479"/>
                            <a:pt x="45928" y="10002"/>
                            <a:pt x="46723" y="10484"/>
                          </a:cubicBezTo>
                          <a:cubicBezTo>
                            <a:pt x="47288" y="10797"/>
                            <a:pt x="47874" y="10986"/>
                            <a:pt x="48543" y="11028"/>
                          </a:cubicBezTo>
                          <a:cubicBezTo>
                            <a:pt x="49171" y="11090"/>
                            <a:pt x="49443" y="10630"/>
                            <a:pt x="49527" y="10191"/>
                          </a:cubicBezTo>
                          <a:cubicBezTo>
                            <a:pt x="49548" y="10044"/>
                            <a:pt x="49527" y="9877"/>
                            <a:pt x="49548" y="9751"/>
                          </a:cubicBezTo>
                          <a:cubicBezTo>
                            <a:pt x="49548" y="9626"/>
                            <a:pt x="49548" y="9521"/>
                            <a:pt x="49590" y="9375"/>
                          </a:cubicBezTo>
                          <a:cubicBezTo>
                            <a:pt x="49694" y="8935"/>
                            <a:pt x="50217" y="8747"/>
                            <a:pt x="50573" y="9040"/>
                          </a:cubicBezTo>
                          <a:cubicBezTo>
                            <a:pt x="50678" y="9144"/>
                            <a:pt x="50761" y="9270"/>
                            <a:pt x="50866" y="9375"/>
                          </a:cubicBezTo>
                          <a:cubicBezTo>
                            <a:pt x="51515" y="10149"/>
                            <a:pt x="52100" y="10944"/>
                            <a:pt x="52770" y="11655"/>
                          </a:cubicBezTo>
                          <a:cubicBezTo>
                            <a:pt x="53670" y="12576"/>
                            <a:pt x="54841" y="12869"/>
                            <a:pt x="55992" y="13183"/>
                          </a:cubicBezTo>
                          <a:cubicBezTo>
                            <a:pt x="56097" y="13204"/>
                            <a:pt x="56222" y="13183"/>
                            <a:pt x="56348" y="13141"/>
                          </a:cubicBezTo>
                          <a:cubicBezTo>
                            <a:pt x="56808" y="13099"/>
                            <a:pt x="57248" y="13015"/>
                            <a:pt x="57708" y="13015"/>
                          </a:cubicBezTo>
                          <a:cubicBezTo>
                            <a:pt x="58315" y="13015"/>
                            <a:pt x="58817" y="12764"/>
                            <a:pt x="59277" y="12304"/>
                          </a:cubicBezTo>
                          <a:cubicBezTo>
                            <a:pt x="59173" y="12095"/>
                            <a:pt x="59110" y="11864"/>
                            <a:pt x="58942" y="11676"/>
                          </a:cubicBezTo>
                          <a:cubicBezTo>
                            <a:pt x="58629" y="11300"/>
                            <a:pt x="58419" y="10881"/>
                            <a:pt x="58273" y="10400"/>
                          </a:cubicBezTo>
                          <a:cubicBezTo>
                            <a:pt x="58126" y="10065"/>
                            <a:pt x="58022" y="9688"/>
                            <a:pt x="57813" y="9416"/>
                          </a:cubicBezTo>
                          <a:cubicBezTo>
                            <a:pt x="57289" y="8684"/>
                            <a:pt x="56976" y="7784"/>
                            <a:pt x="56306" y="7157"/>
                          </a:cubicBezTo>
                          <a:cubicBezTo>
                            <a:pt x="56222" y="7073"/>
                            <a:pt x="56181" y="6947"/>
                            <a:pt x="56118" y="6843"/>
                          </a:cubicBezTo>
                          <a:cubicBezTo>
                            <a:pt x="55804" y="6173"/>
                            <a:pt x="55260" y="5692"/>
                            <a:pt x="54674" y="5253"/>
                          </a:cubicBezTo>
                          <a:cubicBezTo>
                            <a:pt x="54528" y="5148"/>
                            <a:pt x="54339" y="5064"/>
                            <a:pt x="54256" y="4918"/>
                          </a:cubicBezTo>
                          <a:cubicBezTo>
                            <a:pt x="54046" y="4520"/>
                            <a:pt x="53691" y="4311"/>
                            <a:pt x="53293" y="4123"/>
                          </a:cubicBezTo>
                          <a:cubicBezTo>
                            <a:pt x="53147" y="4039"/>
                            <a:pt x="52979" y="3934"/>
                            <a:pt x="52854" y="3809"/>
                          </a:cubicBezTo>
                          <a:cubicBezTo>
                            <a:pt x="52582" y="3558"/>
                            <a:pt x="52310" y="3369"/>
                            <a:pt x="51933" y="3265"/>
                          </a:cubicBezTo>
                          <a:cubicBezTo>
                            <a:pt x="51515" y="3139"/>
                            <a:pt x="51117" y="2888"/>
                            <a:pt x="50782" y="2553"/>
                          </a:cubicBezTo>
                          <a:cubicBezTo>
                            <a:pt x="50636" y="2407"/>
                            <a:pt x="50385" y="2219"/>
                            <a:pt x="50175" y="2198"/>
                          </a:cubicBezTo>
                          <a:cubicBezTo>
                            <a:pt x="49652" y="2114"/>
                            <a:pt x="49213" y="1884"/>
                            <a:pt x="48711" y="1717"/>
                          </a:cubicBezTo>
                          <a:cubicBezTo>
                            <a:pt x="48083" y="1507"/>
                            <a:pt x="47497" y="1256"/>
                            <a:pt x="46786" y="1298"/>
                          </a:cubicBezTo>
                          <a:cubicBezTo>
                            <a:pt x="46598" y="1319"/>
                            <a:pt x="46451" y="1214"/>
                            <a:pt x="46263" y="1193"/>
                          </a:cubicBezTo>
                          <a:cubicBezTo>
                            <a:pt x="45886" y="1152"/>
                            <a:pt x="45551" y="1089"/>
                            <a:pt x="45196" y="1047"/>
                          </a:cubicBezTo>
                          <a:cubicBezTo>
                            <a:pt x="44693" y="984"/>
                            <a:pt x="44170" y="942"/>
                            <a:pt x="43647" y="880"/>
                          </a:cubicBezTo>
                          <a:cubicBezTo>
                            <a:pt x="43250" y="838"/>
                            <a:pt x="42852" y="775"/>
                            <a:pt x="42476" y="775"/>
                          </a:cubicBezTo>
                          <a:cubicBezTo>
                            <a:pt x="41053" y="754"/>
                            <a:pt x="39609" y="775"/>
                            <a:pt x="38207" y="775"/>
                          </a:cubicBezTo>
                          <a:cubicBezTo>
                            <a:pt x="37998" y="775"/>
                            <a:pt x="37768" y="754"/>
                            <a:pt x="37579" y="796"/>
                          </a:cubicBezTo>
                          <a:cubicBezTo>
                            <a:pt x="36847" y="1005"/>
                            <a:pt x="36115" y="1152"/>
                            <a:pt x="35466" y="1528"/>
                          </a:cubicBezTo>
                          <a:cubicBezTo>
                            <a:pt x="34838" y="1905"/>
                            <a:pt x="34211" y="2261"/>
                            <a:pt x="33583" y="2616"/>
                          </a:cubicBezTo>
                          <a:cubicBezTo>
                            <a:pt x="31742" y="3579"/>
                            <a:pt x="30235" y="4981"/>
                            <a:pt x="28520" y="6110"/>
                          </a:cubicBezTo>
                          <a:cubicBezTo>
                            <a:pt x="28415" y="6173"/>
                            <a:pt x="28352" y="6278"/>
                            <a:pt x="28268" y="6341"/>
                          </a:cubicBezTo>
                          <a:cubicBezTo>
                            <a:pt x="28059" y="6613"/>
                            <a:pt x="27787" y="6801"/>
                            <a:pt x="27473" y="6947"/>
                          </a:cubicBezTo>
                          <a:cubicBezTo>
                            <a:pt x="27118" y="7157"/>
                            <a:pt x="26804" y="7450"/>
                            <a:pt x="26574" y="7805"/>
                          </a:cubicBezTo>
                          <a:cubicBezTo>
                            <a:pt x="26427" y="8015"/>
                            <a:pt x="26302" y="8203"/>
                            <a:pt x="26176" y="8391"/>
                          </a:cubicBezTo>
                          <a:cubicBezTo>
                            <a:pt x="26302" y="8893"/>
                            <a:pt x="26302" y="8914"/>
                            <a:pt x="26113" y="9144"/>
                          </a:cubicBezTo>
                          <a:cubicBezTo>
                            <a:pt x="25799" y="9563"/>
                            <a:pt x="25486" y="9960"/>
                            <a:pt x="25172" y="10379"/>
                          </a:cubicBezTo>
                          <a:cubicBezTo>
                            <a:pt x="24921" y="10714"/>
                            <a:pt x="24691" y="11048"/>
                            <a:pt x="24586" y="11467"/>
                          </a:cubicBezTo>
                          <a:cubicBezTo>
                            <a:pt x="24398" y="12157"/>
                            <a:pt x="24105" y="12743"/>
                            <a:pt x="23812" y="13371"/>
                          </a:cubicBezTo>
                          <a:cubicBezTo>
                            <a:pt x="23247" y="14605"/>
                            <a:pt x="22912" y="15861"/>
                            <a:pt x="22912" y="17221"/>
                          </a:cubicBezTo>
                          <a:cubicBezTo>
                            <a:pt x="22912" y="18455"/>
                            <a:pt x="22766" y="19711"/>
                            <a:pt x="22912" y="20945"/>
                          </a:cubicBezTo>
                          <a:cubicBezTo>
                            <a:pt x="23058" y="22452"/>
                            <a:pt x="23330" y="24000"/>
                            <a:pt x="24063" y="25381"/>
                          </a:cubicBezTo>
                          <a:cubicBezTo>
                            <a:pt x="24230" y="25758"/>
                            <a:pt x="24335" y="26176"/>
                            <a:pt x="24586" y="26511"/>
                          </a:cubicBezTo>
                          <a:cubicBezTo>
                            <a:pt x="25276" y="26574"/>
                            <a:pt x="25946" y="26448"/>
                            <a:pt x="26532" y="26113"/>
                          </a:cubicBezTo>
                          <a:cubicBezTo>
                            <a:pt x="26825" y="25967"/>
                            <a:pt x="27118" y="25800"/>
                            <a:pt x="27431" y="25674"/>
                          </a:cubicBezTo>
                          <a:cubicBezTo>
                            <a:pt x="27996" y="25444"/>
                            <a:pt x="28415" y="25025"/>
                            <a:pt x="28812" y="24523"/>
                          </a:cubicBezTo>
                          <a:cubicBezTo>
                            <a:pt x="29189" y="24063"/>
                            <a:pt x="29315" y="23582"/>
                            <a:pt x="28896" y="23059"/>
                          </a:cubicBezTo>
                          <a:cubicBezTo>
                            <a:pt x="28687" y="22787"/>
                            <a:pt x="28582" y="22473"/>
                            <a:pt x="28603" y="22117"/>
                          </a:cubicBezTo>
                          <a:cubicBezTo>
                            <a:pt x="28624" y="21782"/>
                            <a:pt x="28875" y="21573"/>
                            <a:pt x="29210" y="21573"/>
                          </a:cubicBezTo>
                          <a:cubicBezTo>
                            <a:pt x="29461" y="21573"/>
                            <a:pt x="29670" y="21636"/>
                            <a:pt x="29859" y="21824"/>
                          </a:cubicBezTo>
                          <a:lnTo>
                            <a:pt x="30256" y="22305"/>
                          </a:lnTo>
                          <a:cubicBezTo>
                            <a:pt x="30696" y="22117"/>
                            <a:pt x="31198" y="22033"/>
                            <a:pt x="31533" y="21782"/>
                          </a:cubicBezTo>
                          <a:cubicBezTo>
                            <a:pt x="32118" y="21301"/>
                            <a:pt x="32683" y="20778"/>
                            <a:pt x="33102" y="20150"/>
                          </a:cubicBezTo>
                          <a:cubicBezTo>
                            <a:pt x="33583" y="19439"/>
                            <a:pt x="33939" y="18539"/>
                            <a:pt x="34420" y="17618"/>
                          </a:cubicBezTo>
                          <a:close/>
                          <a:moveTo>
                            <a:pt x="51849" y="54235"/>
                          </a:moveTo>
                          <a:cubicBezTo>
                            <a:pt x="51849" y="54005"/>
                            <a:pt x="51912" y="53795"/>
                            <a:pt x="51849" y="53649"/>
                          </a:cubicBezTo>
                          <a:cubicBezTo>
                            <a:pt x="51619" y="53210"/>
                            <a:pt x="51661" y="52707"/>
                            <a:pt x="51661" y="52247"/>
                          </a:cubicBezTo>
                          <a:cubicBezTo>
                            <a:pt x="51619" y="51661"/>
                            <a:pt x="51619" y="51096"/>
                            <a:pt x="51577" y="50510"/>
                          </a:cubicBezTo>
                          <a:cubicBezTo>
                            <a:pt x="51368" y="48669"/>
                            <a:pt x="51452" y="46786"/>
                            <a:pt x="51159" y="44924"/>
                          </a:cubicBezTo>
                          <a:lnTo>
                            <a:pt x="51159" y="44735"/>
                          </a:lnTo>
                          <a:cubicBezTo>
                            <a:pt x="51201" y="43041"/>
                            <a:pt x="50845" y="41388"/>
                            <a:pt x="50510" y="39714"/>
                          </a:cubicBezTo>
                          <a:cubicBezTo>
                            <a:pt x="50217" y="38207"/>
                            <a:pt x="49715" y="36743"/>
                            <a:pt x="49631" y="35194"/>
                          </a:cubicBezTo>
                          <a:cubicBezTo>
                            <a:pt x="49631" y="35111"/>
                            <a:pt x="49527" y="35069"/>
                            <a:pt x="49464" y="34964"/>
                          </a:cubicBezTo>
                          <a:cubicBezTo>
                            <a:pt x="48585" y="35320"/>
                            <a:pt x="47623" y="35111"/>
                            <a:pt x="46807" y="35613"/>
                          </a:cubicBezTo>
                          <a:cubicBezTo>
                            <a:pt x="46870" y="35822"/>
                            <a:pt x="46911" y="36031"/>
                            <a:pt x="46911" y="36240"/>
                          </a:cubicBezTo>
                          <a:cubicBezTo>
                            <a:pt x="46953" y="36680"/>
                            <a:pt x="46807" y="37161"/>
                            <a:pt x="46493" y="37391"/>
                          </a:cubicBezTo>
                          <a:cubicBezTo>
                            <a:pt x="45970" y="37747"/>
                            <a:pt x="45551" y="38228"/>
                            <a:pt x="45091" y="38647"/>
                          </a:cubicBezTo>
                          <a:cubicBezTo>
                            <a:pt x="44631" y="39044"/>
                            <a:pt x="44087" y="39065"/>
                            <a:pt x="43647" y="38835"/>
                          </a:cubicBezTo>
                          <a:cubicBezTo>
                            <a:pt x="42999" y="38479"/>
                            <a:pt x="42308" y="38103"/>
                            <a:pt x="41952" y="37391"/>
                          </a:cubicBezTo>
                          <a:cubicBezTo>
                            <a:pt x="41743" y="36994"/>
                            <a:pt x="41492" y="36638"/>
                            <a:pt x="41262" y="36240"/>
                          </a:cubicBezTo>
                          <a:cubicBezTo>
                            <a:pt x="40111" y="36220"/>
                            <a:pt x="39023" y="36178"/>
                            <a:pt x="37893" y="36157"/>
                          </a:cubicBezTo>
                          <a:cubicBezTo>
                            <a:pt x="37810" y="36157"/>
                            <a:pt x="37705" y="36220"/>
                            <a:pt x="37600" y="36240"/>
                          </a:cubicBezTo>
                          <a:cubicBezTo>
                            <a:pt x="37559" y="36366"/>
                            <a:pt x="37475" y="36492"/>
                            <a:pt x="37412" y="36638"/>
                          </a:cubicBezTo>
                          <a:cubicBezTo>
                            <a:pt x="36010" y="40446"/>
                            <a:pt x="34525" y="44233"/>
                            <a:pt x="32662" y="47874"/>
                          </a:cubicBezTo>
                          <a:cubicBezTo>
                            <a:pt x="32495" y="48167"/>
                            <a:pt x="32369" y="48481"/>
                            <a:pt x="32265" y="48795"/>
                          </a:cubicBezTo>
                          <a:cubicBezTo>
                            <a:pt x="31867" y="49966"/>
                            <a:pt x="31428" y="51117"/>
                            <a:pt x="30905" y="52247"/>
                          </a:cubicBezTo>
                          <a:cubicBezTo>
                            <a:pt x="30675" y="52749"/>
                            <a:pt x="30612" y="53356"/>
                            <a:pt x="30507" y="53921"/>
                          </a:cubicBezTo>
                          <a:cubicBezTo>
                            <a:pt x="30465" y="54151"/>
                            <a:pt x="30612" y="54318"/>
                            <a:pt x="30821" y="54381"/>
                          </a:cubicBezTo>
                          <a:cubicBezTo>
                            <a:pt x="30905" y="54423"/>
                            <a:pt x="31009" y="54444"/>
                            <a:pt x="31093" y="54444"/>
                          </a:cubicBezTo>
                          <a:cubicBezTo>
                            <a:pt x="33269" y="54758"/>
                            <a:pt x="35466" y="55051"/>
                            <a:pt x="37684" y="54988"/>
                          </a:cubicBezTo>
                          <a:cubicBezTo>
                            <a:pt x="38626" y="54967"/>
                            <a:pt x="39567" y="54988"/>
                            <a:pt x="40488" y="55135"/>
                          </a:cubicBezTo>
                          <a:cubicBezTo>
                            <a:pt x="41429" y="55260"/>
                            <a:pt x="42350" y="55260"/>
                            <a:pt x="43292" y="55260"/>
                          </a:cubicBezTo>
                          <a:lnTo>
                            <a:pt x="45447" y="55260"/>
                          </a:lnTo>
                          <a:cubicBezTo>
                            <a:pt x="45782" y="55260"/>
                            <a:pt x="46137" y="55281"/>
                            <a:pt x="46451" y="55218"/>
                          </a:cubicBezTo>
                          <a:cubicBezTo>
                            <a:pt x="47560" y="55072"/>
                            <a:pt x="48711" y="54883"/>
                            <a:pt x="49841" y="54674"/>
                          </a:cubicBezTo>
                          <a:cubicBezTo>
                            <a:pt x="50510" y="54570"/>
                            <a:pt x="51159" y="54402"/>
                            <a:pt x="51849" y="54235"/>
                          </a:cubicBezTo>
                          <a:close/>
                          <a:moveTo>
                            <a:pt x="69718" y="29942"/>
                          </a:moveTo>
                          <a:cubicBezTo>
                            <a:pt x="69718" y="30047"/>
                            <a:pt x="69697" y="30131"/>
                            <a:pt x="69718" y="30194"/>
                          </a:cubicBezTo>
                          <a:cubicBezTo>
                            <a:pt x="69906" y="31051"/>
                            <a:pt x="70095" y="31909"/>
                            <a:pt x="70283" y="32767"/>
                          </a:cubicBezTo>
                          <a:cubicBezTo>
                            <a:pt x="70430" y="33562"/>
                            <a:pt x="70597" y="34357"/>
                            <a:pt x="70932" y="35111"/>
                          </a:cubicBezTo>
                          <a:cubicBezTo>
                            <a:pt x="71036" y="35341"/>
                            <a:pt x="71057" y="35634"/>
                            <a:pt x="71036" y="35906"/>
                          </a:cubicBezTo>
                          <a:cubicBezTo>
                            <a:pt x="70953" y="36680"/>
                            <a:pt x="71266" y="37287"/>
                            <a:pt x="71706" y="37914"/>
                          </a:cubicBezTo>
                          <a:cubicBezTo>
                            <a:pt x="72124" y="37684"/>
                            <a:pt x="72522" y="37621"/>
                            <a:pt x="72961" y="37663"/>
                          </a:cubicBezTo>
                          <a:cubicBezTo>
                            <a:pt x="73422" y="37684"/>
                            <a:pt x="73798" y="37601"/>
                            <a:pt x="74196" y="37454"/>
                          </a:cubicBezTo>
                          <a:cubicBezTo>
                            <a:pt x="74698" y="37266"/>
                            <a:pt x="75158" y="37140"/>
                            <a:pt x="75577" y="36826"/>
                          </a:cubicBezTo>
                          <a:cubicBezTo>
                            <a:pt x="75786" y="36659"/>
                            <a:pt x="76079" y="36575"/>
                            <a:pt x="76309" y="36450"/>
                          </a:cubicBezTo>
                          <a:cubicBezTo>
                            <a:pt x="76916" y="36157"/>
                            <a:pt x="77523" y="35906"/>
                            <a:pt x="78088" y="35571"/>
                          </a:cubicBezTo>
                          <a:cubicBezTo>
                            <a:pt x="78464" y="35362"/>
                            <a:pt x="78820" y="35173"/>
                            <a:pt x="79238" y="35069"/>
                          </a:cubicBezTo>
                          <a:cubicBezTo>
                            <a:pt x="80703" y="34671"/>
                            <a:pt x="82147" y="34253"/>
                            <a:pt x="83611" y="33834"/>
                          </a:cubicBezTo>
                          <a:cubicBezTo>
                            <a:pt x="84344" y="33625"/>
                            <a:pt x="85055" y="33374"/>
                            <a:pt x="85767" y="33102"/>
                          </a:cubicBezTo>
                          <a:cubicBezTo>
                            <a:pt x="86018" y="32997"/>
                            <a:pt x="86248" y="32809"/>
                            <a:pt x="86541" y="32642"/>
                          </a:cubicBezTo>
                          <a:cubicBezTo>
                            <a:pt x="86185" y="31533"/>
                            <a:pt x="86101" y="30403"/>
                            <a:pt x="85662" y="29357"/>
                          </a:cubicBezTo>
                          <a:cubicBezTo>
                            <a:pt x="85285" y="28478"/>
                            <a:pt x="85034" y="27536"/>
                            <a:pt x="84867" y="26595"/>
                          </a:cubicBezTo>
                          <a:cubicBezTo>
                            <a:pt x="84762" y="26093"/>
                            <a:pt x="84637" y="25590"/>
                            <a:pt x="84406" y="25130"/>
                          </a:cubicBezTo>
                          <a:cubicBezTo>
                            <a:pt x="84239" y="24816"/>
                            <a:pt x="84114" y="24440"/>
                            <a:pt x="84009" y="24105"/>
                          </a:cubicBezTo>
                          <a:cubicBezTo>
                            <a:pt x="83716" y="23121"/>
                            <a:pt x="83214" y="22222"/>
                            <a:pt x="83005" y="21196"/>
                          </a:cubicBezTo>
                          <a:cubicBezTo>
                            <a:pt x="82377" y="20025"/>
                            <a:pt x="82042" y="18748"/>
                            <a:pt x="81728" y="17430"/>
                          </a:cubicBezTo>
                          <a:cubicBezTo>
                            <a:pt x="81393" y="16070"/>
                            <a:pt x="80954" y="14773"/>
                            <a:pt x="80013" y="13643"/>
                          </a:cubicBezTo>
                          <a:cubicBezTo>
                            <a:pt x="79448" y="13601"/>
                            <a:pt x="78904" y="13601"/>
                            <a:pt x="78339" y="13810"/>
                          </a:cubicBezTo>
                          <a:cubicBezTo>
                            <a:pt x="77774" y="14020"/>
                            <a:pt x="77230" y="14145"/>
                            <a:pt x="76686" y="14292"/>
                          </a:cubicBezTo>
                          <a:cubicBezTo>
                            <a:pt x="76456" y="14375"/>
                            <a:pt x="76204" y="14459"/>
                            <a:pt x="75995" y="14543"/>
                          </a:cubicBezTo>
                          <a:cubicBezTo>
                            <a:pt x="75137" y="14919"/>
                            <a:pt x="74300" y="15317"/>
                            <a:pt x="73463" y="15714"/>
                          </a:cubicBezTo>
                          <a:cubicBezTo>
                            <a:pt x="73066" y="15903"/>
                            <a:pt x="72710" y="16070"/>
                            <a:pt x="72396" y="16363"/>
                          </a:cubicBezTo>
                          <a:cubicBezTo>
                            <a:pt x="72229" y="16530"/>
                            <a:pt x="71999" y="16677"/>
                            <a:pt x="71769" y="16698"/>
                          </a:cubicBezTo>
                          <a:cubicBezTo>
                            <a:pt x="71057" y="16844"/>
                            <a:pt x="70450" y="17179"/>
                            <a:pt x="69823" y="17472"/>
                          </a:cubicBezTo>
                          <a:cubicBezTo>
                            <a:pt x="69341" y="17702"/>
                            <a:pt x="68777" y="17807"/>
                            <a:pt x="68337" y="18058"/>
                          </a:cubicBezTo>
                          <a:cubicBezTo>
                            <a:pt x="67835" y="18351"/>
                            <a:pt x="67417" y="18748"/>
                            <a:pt x="66977" y="19104"/>
                          </a:cubicBezTo>
                          <a:lnTo>
                            <a:pt x="66349" y="19585"/>
                          </a:lnTo>
                          <a:cubicBezTo>
                            <a:pt x="66998" y="21364"/>
                            <a:pt x="67207" y="23205"/>
                            <a:pt x="68002" y="24921"/>
                          </a:cubicBezTo>
                          <a:cubicBezTo>
                            <a:pt x="68253" y="24837"/>
                            <a:pt x="68505" y="24753"/>
                            <a:pt x="68735" y="24732"/>
                          </a:cubicBezTo>
                          <a:cubicBezTo>
                            <a:pt x="68860" y="24732"/>
                            <a:pt x="69049" y="24816"/>
                            <a:pt x="69090" y="24879"/>
                          </a:cubicBezTo>
                          <a:cubicBezTo>
                            <a:pt x="69153" y="24984"/>
                            <a:pt x="69111" y="25172"/>
                            <a:pt x="69090" y="25297"/>
                          </a:cubicBezTo>
                          <a:cubicBezTo>
                            <a:pt x="69069" y="25381"/>
                            <a:pt x="69028" y="25465"/>
                            <a:pt x="68944" y="25507"/>
                          </a:cubicBezTo>
                          <a:cubicBezTo>
                            <a:pt x="68421" y="25988"/>
                            <a:pt x="68358" y="26532"/>
                            <a:pt x="68651" y="27160"/>
                          </a:cubicBezTo>
                          <a:cubicBezTo>
                            <a:pt x="68672" y="27243"/>
                            <a:pt x="68693" y="27348"/>
                            <a:pt x="68735" y="27432"/>
                          </a:cubicBezTo>
                          <a:cubicBezTo>
                            <a:pt x="68777" y="27683"/>
                            <a:pt x="68965" y="27808"/>
                            <a:pt x="69216" y="27913"/>
                          </a:cubicBezTo>
                          <a:cubicBezTo>
                            <a:pt x="69300" y="27871"/>
                            <a:pt x="69425" y="27808"/>
                            <a:pt x="69530" y="27766"/>
                          </a:cubicBezTo>
                          <a:cubicBezTo>
                            <a:pt x="69676" y="27683"/>
                            <a:pt x="69802" y="27557"/>
                            <a:pt x="69927" y="27704"/>
                          </a:cubicBezTo>
                          <a:cubicBezTo>
                            <a:pt x="70095" y="27892"/>
                            <a:pt x="69948" y="28059"/>
                            <a:pt x="69823" y="28185"/>
                          </a:cubicBezTo>
                          <a:cubicBezTo>
                            <a:pt x="69697" y="28331"/>
                            <a:pt x="69530" y="28499"/>
                            <a:pt x="69404" y="28645"/>
                          </a:cubicBezTo>
                          <a:cubicBezTo>
                            <a:pt x="69362" y="28729"/>
                            <a:pt x="69321" y="28834"/>
                            <a:pt x="69258" y="29022"/>
                          </a:cubicBezTo>
                          <a:cubicBezTo>
                            <a:pt x="69593" y="29043"/>
                            <a:pt x="69844" y="29043"/>
                            <a:pt x="70116" y="29064"/>
                          </a:cubicBezTo>
                          <a:cubicBezTo>
                            <a:pt x="70304" y="29106"/>
                            <a:pt x="70471" y="29106"/>
                            <a:pt x="70639" y="29168"/>
                          </a:cubicBezTo>
                          <a:cubicBezTo>
                            <a:pt x="70722" y="29210"/>
                            <a:pt x="70785" y="29357"/>
                            <a:pt x="70827" y="29461"/>
                          </a:cubicBezTo>
                          <a:cubicBezTo>
                            <a:pt x="70827" y="29524"/>
                            <a:pt x="70743" y="29650"/>
                            <a:pt x="70681" y="29670"/>
                          </a:cubicBezTo>
                          <a:cubicBezTo>
                            <a:pt x="70388" y="29775"/>
                            <a:pt x="70074" y="29859"/>
                            <a:pt x="69718" y="29942"/>
                          </a:cubicBezTo>
                          <a:close/>
                          <a:moveTo>
                            <a:pt x="4311" y="19271"/>
                          </a:moveTo>
                          <a:cubicBezTo>
                            <a:pt x="4478" y="19376"/>
                            <a:pt x="4541" y="19481"/>
                            <a:pt x="4646" y="19502"/>
                          </a:cubicBezTo>
                          <a:cubicBezTo>
                            <a:pt x="6006" y="20004"/>
                            <a:pt x="7408" y="20422"/>
                            <a:pt x="8809" y="20736"/>
                          </a:cubicBezTo>
                          <a:cubicBezTo>
                            <a:pt x="8977" y="20757"/>
                            <a:pt x="9102" y="20778"/>
                            <a:pt x="9249" y="20778"/>
                          </a:cubicBezTo>
                          <a:cubicBezTo>
                            <a:pt x="10400" y="20778"/>
                            <a:pt x="11550" y="20820"/>
                            <a:pt x="12701" y="20778"/>
                          </a:cubicBezTo>
                          <a:cubicBezTo>
                            <a:pt x="13224" y="20778"/>
                            <a:pt x="13727" y="20652"/>
                            <a:pt x="14166" y="20359"/>
                          </a:cubicBezTo>
                          <a:cubicBezTo>
                            <a:pt x="14856" y="19920"/>
                            <a:pt x="15505" y="19460"/>
                            <a:pt x="16112" y="18874"/>
                          </a:cubicBezTo>
                          <a:cubicBezTo>
                            <a:pt x="16760" y="18246"/>
                            <a:pt x="17284" y="17493"/>
                            <a:pt x="17828" y="16782"/>
                          </a:cubicBezTo>
                          <a:cubicBezTo>
                            <a:pt x="18727" y="15631"/>
                            <a:pt x="19439" y="14375"/>
                            <a:pt x="20087" y="13078"/>
                          </a:cubicBezTo>
                          <a:cubicBezTo>
                            <a:pt x="20736" y="11760"/>
                            <a:pt x="21029" y="10358"/>
                            <a:pt x="21385" y="8956"/>
                          </a:cubicBezTo>
                          <a:cubicBezTo>
                            <a:pt x="21594" y="8182"/>
                            <a:pt x="21803" y="7387"/>
                            <a:pt x="22368" y="6738"/>
                          </a:cubicBezTo>
                          <a:cubicBezTo>
                            <a:pt x="22619" y="6424"/>
                            <a:pt x="22807" y="6027"/>
                            <a:pt x="23017" y="5671"/>
                          </a:cubicBezTo>
                          <a:cubicBezTo>
                            <a:pt x="23268" y="5148"/>
                            <a:pt x="23226" y="4855"/>
                            <a:pt x="22745" y="4499"/>
                          </a:cubicBezTo>
                          <a:cubicBezTo>
                            <a:pt x="21908" y="3872"/>
                            <a:pt x="21071" y="3181"/>
                            <a:pt x="19962" y="3097"/>
                          </a:cubicBezTo>
                          <a:cubicBezTo>
                            <a:pt x="19564" y="3077"/>
                            <a:pt x="19188" y="2930"/>
                            <a:pt x="18811" y="2867"/>
                          </a:cubicBezTo>
                          <a:cubicBezTo>
                            <a:pt x="18497" y="2825"/>
                            <a:pt x="18141" y="2742"/>
                            <a:pt x="17807" y="2742"/>
                          </a:cubicBezTo>
                          <a:cubicBezTo>
                            <a:pt x="16216" y="2825"/>
                            <a:pt x="14626" y="3035"/>
                            <a:pt x="13183" y="3809"/>
                          </a:cubicBezTo>
                          <a:cubicBezTo>
                            <a:pt x="12869" y="3997"/>
                            <a:pt x="12576" y="4206"/>
                            <a:pt x="12262" y="4416"/>
                          </a:cubicBezTo>
                          <a:cubicBezTo>
                            <a:pt x="11697" y="4813"/>
                            <a:pt x="11132" y="5232"/>
                            <a:pt x="10567" y="5608"/>
                          </a:cubicBezTo>
                          <a:cubicBezTo>
                            <a:pt x="10253" y="5818"/>
                            <a:pt x="9981" y="6027"/>
                            <a:pt x="9751" y="6320"/>
                          </a:cubicBezTo>
                          <a:cubicBezTo>
                            <a:pt x="9437" y="6738"/>
                            <a:pt x="9102" y="7115"/>
                            <a:pt x="8768" y="7491"/>
                          </a:cubicBezTo>
                          <a:cubicBezTo>
                            <a:pt x="8286" y="8015"/>
                            <a:pt x="7931" y="8600"/>
                            <a:pt x="7680" y="9270"/>
                          </a:cubicBezTo>
                          <a:cubicBezTo>
                            <a:pt x="7533" y="9751"/>
                            <a:pt x="7470" y="10212"/>
                            <a:pt x="7617" y="10693"/>
                          </a:cubicBezTo>
                          <a:cubicBezTo>
                            <a:pt x="7763" y="11216"/>
                            <a:pt x="7910" y="11739"/>
                            <a:pt x="8161" y="12199"/>
                          </a:cubicBezTo>
                          <a:cubicBezTo>
                            <a:pt x="8558" y="12994"/>
                            <a:pt x="8684" y="13810"/>
                            <a:pt x="8621" y="14668"/>
                          </a:cubicBezTo>
                          <a:cubicBezTo>
                            <a:pt x="8600" y="15024"/>
                            <a:pt x="8517" y="15380"/>
                            <a:pt x="8307" y="15693"/>
                          </a:cubicBezTo>
                          <a:cubicBezTo>
                            <a:pt x="7868" y="16342"/>
                            <a:pt x="7429" y="16970"/>
                            <a:pt x="6989" y="17618"/>
                          </a:cubicBezTo>
                          <a:cubicBezTo>
                            <a:pt x="6696" y="18037"/>
                            <a:pt x="6361" y="18330"/>
                            <a:pt x="5880" y="18539"/>
                          </a:cubicBezTo>
                          <a:cubicBezTo>
                            <a:pt x="5420" y="18769"/>
                            <a:pt x="4918" y="18999"/>
                            <a:pt x="4311" y="19271"/>
                          </a:cubicBezTo>
                          <a:close/>
                          <a:moveTo>
                            <a:pt x="52603" y="55281"/>
                          </a:moveTo>
                          <a:cubicBezTo>
                            <a:pt x="52561" y="55281"/>
                            <a:pt x="52519" y="55260"/>
                            <a:pt x="52498" y="55260"/>
                          </a:cubicBezTo>
                          <a:cubicBezTo>
                            <a:pt x="52038" y="55365"/>
                            <a:pt x="51598" y="55448"/>
                            <a:pt x="51159" y="55553"/>
                          </a:cubicBezTo>
                          <a:cubicBezTo>
                            <a:pt x="48774" y="56097"/>
                            <a:pt x="46367" y="56495"/>
                            <a:pt x="43877" y="56390"/>
                          </a:cubicBezTo>
                          <a:cubicBezTo>
                            <a:pt x="43292" y="56348"/>
                            <a:pt x="42685" y="56390"/>
                            <a:pt x="42078" y="56390"/>
                          </a:cubicBezTo>
                          <a:cubicBezTo>
                            <a:pt x="41743" y="56390"/>
                            <a:pt x="41408" y="56411"/>
                            <a:pt x="41095" y="56327"/>
                          </a:cubicBezTo>
                          <a:cubicBezTo>
                            <a:pt x="39525" y="56076"/>
                            <a:pt x="37956" y="56139"/>
                            <a:pt x="36387" y="56118"/>
                          </a:cubicBezTo>
                          <a:cubicBezTo>
                            <a:pt x="35989" y="56118"/>
                            <a:pt x="35592" y="56118"/>
                            <a:pt x="35194" y="56076"/>
                          </a:cubicBezTo>
                          <a:cubicBezTo>
                            <a:pt x="33478" y="55867"/>
                            <a:pt x="31721" y="55658"/>
                            <a:pt x="29963" y="55448"/>
                          </a:cubicBezTo>
                          <a:cubicBezTo>
                            <a:pt x="29294" y="56076"/>
                            <a:pt x="28812" y="56850"/>
                            <a:pt x="28373" y="57687"/>
                          </a:cubicBezTo>
                          <a:cubicBezTo>
                            <a:pt x="28185" y="58064"/>
                            <a:pt x="28122" y="58420"/>
                            <a:pt x="28289" y="58838"/>
                          </a:cubicBezTo>
                          <a:lnTo>
                            <a:pt x="30214" y="58838"/>
                          </a:lnTo>
                          <a:cubicBezTo>
                            <a:pt x="30444" y="58650"/>
                            <a:pt x="30675" y="58440"/>
                            <a:pt x="30947" y="58315"/>
                          </a:cubicBezTo>
                          <a:cubicBezTo>
                            <a:pt x="31574" y="57980"/>
                            <a:pt x="32223" y="57645"/>
                            <a:pt x="32788" y="57185"/>
                          </a:cubicBezTo>
                          <a:cubicBezTo>
                            <a:pt x="33269" y="56829"/>
                            <a:pt x="33709" y="57018"/>
                            <a:pt x="33876" y="57603"/>
                          </a:cubicBezTo>
                          <a:cubicBezTo>
                            <a:pt x="34043" y="58273"/>
                            <a:pt x="34211" y="58943"/>
                            <a:pt x="34420" y="59633"/>
                          </a:cubicBezTo>
                          <a:cubicBezTo>
                            <a:pt x="34546" y="60093"/>
                            <a:pt x="34818" y="60282"/>
                            <a:pt x="35257" y="60261"/>
                          </a:cubicBezTo>
                          <a:cubicBezTo>
                            <a:pt x="35654" y="60219"/>
                            <a:pt x="36031" y="60156"/>
                            <a:pt x="36324" y="59863"/>
                          </a:cubicBezTo>
                          <a:cubicBezTo>
                            <a:pt x="36722" y="59487"/>
                            <a:pt x="37224" y="59256"/>
                            <a:pt x="37496" y="58754"/>
                          </a:cubicBezTo>
                          <a:cubicBezTo>
                            <a:pt x="37579" y="58608"/>
                            <a:pt x="37768" y="58503"/>
                            <a:pt x="37914" y="58420"/>
                          </a:cubicBezTo>
                          <a:cubicBezTo>
                            <a:pt x="38228" y="58231"/>
                            <a:pt x="38584" y="58106"/>
                            <a:pt x="38898" y="57959"/>
                          </a:cubicBezTo>
                          <a:cubicBezTo>
                            <a:pt x="39421" y="57708"/>
                            <a:pt x="39944" y="57855"/>
                            <a:pt x="40258" y="58315"/>
                          </a:cubicBezTo>
                          <a:cubicBezTo>
                            <a:pt x="40383" y="58524"/>
                            <a:pt x="40488" y="58733"/>
                            <a:pt x="40613" y="58943"/>
                          </a:cubicBezTo>
                          <a:cubicBezTo>
                            <a:pt x="40906" y="59466"/>
                            <a:pt x="41367" y="59780"/>
                            <a:pt x="41890" y="60052"/>
                          </a:cubicBezTo>
                          <a:cubicBezTo>
                            <a:pt x="42789" y="60470"/>
                            <a:pt x="42978" y="60407"/>
                            <a:pt x="43522" y="59591"/>
                          </a:cubicBezTo>
                          <a:cubicBezTo>
                            <a:pt x="43919" y="59047"/>
                            <a:pt x="44359" y="58587"/>
                            <a:pt x="44986" y="58315"/>
                          </a:cubicBezTo>
                          <a:cubicBezTo>
                            <a:pt x="45489" y="58106"/>
                            <a:pt x="45865" y="58127"/>
                            <a:pt x="46179" y="58524"/>
                          </a:cubicBezTo>
                          <a:cubicBezTo>
                            <a:pt x="46639" y="59110"/>
                            <a:pt x="47267" y="59277"/>
                            <a:pt x="47895" y="59487"/>
                          </a:cubicBezTo>
                          <a:cubicBezTo>
                            <a:pt x="48041" y="59549"/>
                            <a:pt x="48230" y="59591"/>
                            <a:pt x="48418" y="59654"/>
                          </a:cubicBezTo>
                          <a:cubicBezTo>
                            <a:pt x="48795" y="59780"/>
                            <a:pt x="48941" y="59738"/>
                            <a:pt x="49192" y="59445"/>
                          </a:cubicBezTo>
                          <a:cubicBezTo>
                            <a:pt x="49422" y="59152"/>
                            <a:pt x="49673" y="58901"/>
                            <a:pt x="49924" y="58629"/>
                          </a:cubicBezTo>
                          <a:cubicBezTo>
                            <a:pt x="50155" y="58399"/>
                            <a:pt x="50447" y="58399"/>
                            <a:pt x="50761" y="58503"/>
                          </a:cubicBezTo>
                          <a:cubicBezTo>
                            <a:pt x="51243" y="58692"/>
                            <a:pt x="51598" y="59005"/>
                            <a:pt x="51912" y="59340"/>
                          </a:cubicBezTo>
                          <a:cubicBezTo>
                            <a:pt x="52393" y="59842"/>
                            <a:pt x="52937" y="59884"/>
                            <a:pt x="53586" y="59654"/>
                          </a:cubicBezTo>
                          <a:lnTo>
                            <a:pt x="53586" y="57290"/>
                          </a:lnTo>
                          <a:cubicBezTo>
                            <a:pt x="53251" y="56557"/>
                            <a:pt x="52896" y="55909"/>
                            <a:pt x="52603" y="55281"/>
                          </a:cubicBezTo>
                          <a:close/>
                          <a:moveTo>
                            <a:pt x="20652" y="43899"/>
                          </a:moveTo>
                          <a:cubicBezTo>
                            <a:pt x="20715" y="42978"/>
                            <a:pt x="20715" y="42183"/>
                            <a:pt x="20694" y="41367"/>
                          </a:cubicBezTo>
                          <a:cubicBezTo>
                            <a:pt x="20652" y="40530"/>
                            <a:pt x="20799" y="39693"/>
                            <a:pt x="20610" y="38835"/>
                          </a:cubicBezTo>
                          <a:cubicBezTo>
                            <a:pt x="20297" y="38793"/>
                            <a:pt x="20025" y="38793"/>
                            <a:pt x="19773" y="38730"/>
                          </a:cubicBezTo>
                          <a:cubicBezTo>
                            <a:pt x="19669" y="38689"/>
                            <a:pt x="19501" y="38542"/>
                            <a:pt x="19501" y="38437"/>
                          </a:cubicBezTo>
                          <a:cubicBezTo>
                            <a:pt x="19501" y="38333"/>
                            <a:pt x="19648" y="38145"/>
                            <a:pt x="19753" y="38124"/>
                          </a:cubicBezTo>
                          <a:cubicBezTo>
                            <a:pt x="20025" y="38040"/>
                            <a:pt x="20317" y="38019"/>
                            <a:pt x="20652" y="37956"/>
                          </a:cubicBezTo>
                          <a:cubicBezTo>
                            <a:pt x="20736" y="37287"/>
                            <a:pt x="20715" y="36638"/>
                            <a:pt x="20694" y="35968"/>
                          </a:cubicBezTo>
                          <a:cubicBezTo>
                            <a:pt x="20694" y="35111"/>
                            <a:pt x="20799" y="34232"/>
                            <a:pt x="20485" y="33395"/>
                          </a:cubicBezTo>
                          <a:cubicBezTo>
                            <a:pt x="20422" y="33290"/>
                            <a:pt x="20443" y="33144"/>
                            <a:pt x="20443" y="33018"/>
                          </a:cubicBezTo>
                          <a:cubicBezTo>
                            <a:pt x="20443" y="32370"/>
                            <a:pt x="20129" y="31826"/>
                            <a:pt x="19815" y="31219"/>
                          </a:cubicBezTo>
                          <a:cubicBezTo>
                            <a:pt x="19167" y="31219"/>
                            <a:pt x="18539" y="31198"/>
                            <a:pt x="17911" y="31219"/>
                          </a:cubicBezTo>
                          <a:cubicBezTo>
                            <a:pt x="17556" y="31219"/>
                            <a:pt x="17242" y="31365"/>
                            <a:pt x="16991" y="31575"/>
                          </a:cubicBezTo>
                          <a:cubicBezTo>
                            <a:pt x="16991" y="33290"/>
                            <a:pt x="16970" y="34901"/>
                            <a:pt x="16991" y="36554"/>
                          </a:cubicBezTo>
                          <a:cubicBezTo>
                            <a:pt x="16991" y="37015"/>
                            <a:pt x="17137" y="37496"/>
                            <a:pt x="17200" y="37998"/>
                          </a:cubicBezTo>
                          <a:cubicBezTo>
                            <a:pt x="17556" y="38124"/>
                            <a:pt x="17869" y="38228"/>
                            <a:pt x="18183" y="38333"/>
                          </a:cubicBezTo>
                          <a:cubicBezTo>
                            <a:pt x="18246" y="38354"/>
                            <a:pt x="18351" y="38375"/>
                            <a:pt x="18434" y="38417"/>
                          </a:cubicBezTo>
                          <a:cubicBezTo>
                            <a:pt x="18623" y="38479"/>
                            <a:pt x="18727" y="38584"/>
                            <a:pt x="18727" y="38793"/>
                          </a:cubicBezTo>
                          <a:cubicBezTo>
                            <a:pt x="18727" y="39002"/>
                            <a:pt x="18539" y="39149"/>
                            <a:pt x="18288" y="39149"/>
                          </a:cubicBezTo>
                          <a:lnTo>
                            <a:pt x="17828" y="39149"/>
                          </a:lnTo>
                          <a:cubicBezTo>
                            <a:pt x="17660" y="39149"/>
                            <a:pt x="17493" y="39170"/>
                            <a:pt x="17304" y="39191"/>
                          </a:cubicBezTo>
                          <a:cubicBezTo>
                            <a:pt x="17263" y="39567"/>
                            <a:pt x="17179" y="39902"/>
                            <a:pt x="17388" y="40195"/>
                          </a:cubicBezTo>
                          <a:cubicBezTo>
                            <a:pt x="17681" y="40237"/>
                            <a:pt x="17932" y="40258"/>
                            <a:pt x="18204" y="40342"/>
                          </a:cubicBezTo>
                          <a:cubicBezTo>
                            <a:pt x="18309" y="40362"/>
                            <a:pt x="18413" y="40551"/>
                            <a:pt x="18434" y="40676"/>
                          </a:cubicBezTo>
                          <a:cubicBezTo>
                            <a:pt x="18434" y="40739"/>
                            <a:pt x="18309" y="40886"/>
                            <a:pt x="18204" y="40927"/>
                          </a:cubicBezTo>
                          <a:cubicBezTo>
                            <a:pt x="17911" y="40990"/>
                            <a:pt x="17618" y="41032"/>
                            <a:pt x="17367" y="41074"/>
                          </a:cubicBezTo>
                          <a:cubicBezTo>
                            <a:pt x="17200" y="41597"/>
                            <a:pt x="17409" y="42015"/>
                            <a:pt x="17493" y="42455"/>
                          </a:cubicBezTo>
                          <a:cubicBezTo>
                            <a:pt x="17576" y="42915"/>
                            <a:pt x="17576" y="43355"/>
                            <a:pt x="17618" y="43794"/>
                          </a:cubicBezTo>
                          <a:cubicBezTo>
                            <a:pt x="17786" y="43857"/>
                            <a:pt x="17890" y="43919"/>
                            <a:pt x="17995" y="43919"/>
                          </a:cubicBezTo>
                          <a:cubicBezTo>
                            <a:pt x="18853" y="43940"/>
                            <a:pt x="19690" y="43961"/>
                            <a:pt x="20652" y="43899"/>
                          </a:cubicBezTo>
                          <a:close/>
                          <a:moveTo>
                            <a:pt x="29294" y="4604"/>
                          </a:moveTo>
                          <a:cubicBezTo>
                            <a:pt x="29168" y="4248"/>
                            <a:pt x="28980" y="4102"/>
                            <a:pt x="28687" y="4039"/>
                          </a:cubicBezTo>
                          <a:cubicBezTo>
                            <a:pt x="28143" y="3934"/>
                            <a:pt x="27620" y="4039"/>
                            <a:pt x="27076" y="4018"/>
                          </a:cubicBezTo>
                          <a:cubicBezTo>
                            <a:pt x="26155" y="3976"/>
                            <a:pt x="25527" y="4416"/>
                            <a:pt x="24921" y="4960"/>
                          </a:cubicBezTo>
                          <a:cubicBezTo>
                            <a:pt x="24711" y="5169"/>
                            <a:pt x="24481" y="5378"/>
                            <a:pt x="24272" y="5587"/>
                          </a:cubicBezTo>
                          <a:cubicBezTo>
                            <a:pt x="24146" y="5755"/>
                            <a:pt x="24000" y="5922"/>
                            <a:pt x="23895" y="6090"/>
                          </a:cubicBezTo>
                          <a:cubicBezTo>
                            <a:pt x="23582" y="6571"/>
                            <a:pt x="23268" y="7094"/>
                            <a:pt x="22954" y="7617"/>
                          </a:cubicBezTo>
                          <a:cubicBezTo>
                            <a:pt x="22891" y="7763"/>
                            <a:pt x="22786" y="7868"/>
                            <a:pt x="22724" y="8015"/>
                          </a:cubicBezTo>
                          <a:cubicBezTo>
                            <a:pt x="22473" y="8977"/>
                            <a:pt x="22159" y="9919"/>
                            <a:pt x="22222" y="10944"/>
                          </a:cubicBezTo>
                          <a:cubicBezTo>
                            <a:pt x="22263" y="11237"/>
                            <a:pt x="22326" y="11467"/>
                            <a:pt x="22577" y="11655"/>
                          </a:cubicBezTo>
                          <a:cubicBezTo>
                            <a:pt x="22828" y="11864"/>
                            <a:pt x="23121" y="12053"/>
                            <a:pt x="23477" y="11844"/>
                          </a:cubicBezTo>
                          <a:cubicBezTo>
                            <a:pt x="23791" y="11153"/>
                            <a:pt x="24063" y="10400"/>
                            <a:pt x="24691" y="9814"/>
                          </a:cubicBezTo>
                          <a:cubicBezTo>
                            <a:pt x="24460" y="9647"/>
                            <a:pt x="24272" y="9458"/>
                            <a:pt x="24063" y="9333"/>
                          </a:cubicBezTo>
                          <a:cubicBezTo>
                            <a:pt x="24063" y="9270"/>
                            <a:pt x="24042" y="9249"/>
                            <a:pt x="24063" y="9228"/>
                          </a:cubicBezTo>
                          <a:cubicBezTo>
                            <a:pt x="24084" y="9144"/>
                            <a:pt x="24105" y="9040"/>
                            <a:pt x="24146" y="8956"/>
                          </a:cubicBezTo>
                          <a:cubicBezTo>
                            <a:pt x="24691" y="7763"/>
                            <a:pt x="25569" y="6864"/>
                            <a:pt x="26762" y="6320"/>
                          </a:cubicBezTo>
                          <a:cubicBezTo>
                            <a:pt x="27704" y="5859"/>
                            <a:pt x="28394" y="5085"/>
                            <a:pt x="29294" y="4604"/>
                          </a:cubicBezTo>
                          <a:close/>
                          <a:moveTo>
                            <a:pt x="22389" y="27097"/>
                          </a:moveTo>
                          <a:cubicBezTo>
                            <a:pt x="21552" y="27473"/>
                            <a:pt x="21280" y="27808"/>
                            <a:pt x="21447" y="28457"/>
                          </a:cubicBezTo>
                          <a:cubicBezTo>
                            <a:pt x="21552" y="28896"/>
                            <a:pt x="21698" y="29336"/>
                            <a:pt x="21950" y="29712"/>
                          </a:cubicBezTo>
                          <a:cubicBezTo>
                            <a:pt x="22222" y="30131"/>
                            <a:pt x="22556" y="30507"/>
                            <a:pt x="23058" y="30717"/>
                          </a:cubicBezTo>
                          <a:cubicBezTo>
                            <a:pt x="23791" y="31010"/>
                            <a:pt x="24523" y="31282"/>
                            <a:pt x="25255" y="31533"/>
                          </a:cubicBezTo>
                          <a:cubicBezTo>
                            <a:pt x="25779" y="31721"/>
                            <a:pt x="25988" y="31721"/>
                            <a:pt x="26678" y="31533"/>
                          </a:cubicBezTo>
                          <a:cubicBezTo>
                            <a:pt x="26595" y="31428"/>
                            <a:pt x="26532" y="31323"/>
                            <a:pt x="26469" y="31240"/>
                          </a:cubicBezTo>
                          <a:cubicBezTo>
                            <a:pt x="25758" y="30612"/>
                            <a:pt x="25235" y="29838"/>
                            <a:pt x="24691" y="29085"/>
                          </a:cubicBezTo>
                          <a:cubicBezTo>
                            <a:pt x="24481" y="28792"/>
                            <a:pt x="24272" y="28478"/>
                            <a:pt x="24063" y="28185"/>
                          </a:cubicBezTo>
                          <a:cubicBezTo>
                            <a:pt x="23916" y="27976"/>
                            <a:pt x="23749" y="27829"/>
                            <a:pt x="23498" y="27745"/>
                          </a:cubicBezTo>
                          <a:cubicBezTo>
                            <a:pt x="23058" y="27641"/>
                            <a:pt x="22703" y="27411"/>
                            <a:pt x="22389" y="27097"/>
                          </a:cubicBezTo>
                          <a:close/>
                          <a:moveTo>
                            <a:pt x="53168" y="69530"/>
                          </a:moveTo>
                          <a:cubicBezTo>
                            <a:pt x="52979" y="69321"/>
                            <a:pt x="52896" y="69216"/>
                            <a:pt x="52770" y="69111"/>
                          </a:cubicBezTo>
                          <a:cubicBezTo>
                            <a:pt x="52540" y="68902"/>
                            <a:pt x="52310" y="68756"/>
                            <a:pt x="52059" y="68547"/>
                          </a:cubicBezTo>
                          <a:cubicBezTo>
                            <a:pt x="51305" y="67877"/>
                            <a:pt x="50364" y="67856"/>
                            <a:pt x="49422" y="67751"/>
                          </a:cubicBezTo>
                          <a:cubicBezTo>
                            <a:pt x="49276" y="67731"/>
                            <a:pt x="49108" y="67772"/>
                            <a:pt x="48983" y="67835"/>
                          </a:cubicBezTo>
                          <a:cubicBezTo>
                            <a:pt x="48543" y="68023"/>
                            <a:pt x="48083" y="67982"/>
                            <a:pt x="47644" y="67982"/>
                          </a:cubicBezTo>
                          <a:lnTo>
                            <a:pt x="46723" y="67982"/>
                          </a:lnTo>
                          <a:cubicBezTo>
                            <a:pt x="46786" y="68819"/>
                            <a:pt x="46828" y="68923"/>
                            <a:pt x="47393" y="69300"/>
                          </a:cubicBezTo>
                          <a:cubicBezTo>
                            <a:pt x="47623" y="69446"/>
                            <a:pt x="47853" y="69551"/>
                            <a:pt x="48062" y="69760"/>
                          </a:cubicBezTo>
                          <a:cubicBezTo>
                            <a:pt x="48397" y="70116"/>
                            <a:pt x="48815" y="70220"/>
                            <a:pt x="49297" y="70262"/>
                          </a:cubicBezTo>
                          <a:cubicBezTo>
                            <a:pt x="50364" y="70388"/>
                            <a:pt x="51389" y="70011"/>
                            <a:pt x="52435" y="69907"/>
                          </a:cubicBezTo>
                          <a:cubicBezTo>
                            <a:pt x="52665" y="69907"/>
                            <a:pt x="52875" y="69697"/>
                            <a:pt x="53168" y="69530"/>
                          </a:cubicBezTo>
                          <a:close/>
                          <a:moveTo>
                            <a:pt x="61139" y="17911"/>
                          </a:moveTo>
                          <a:cubicBezTo>
                            <a:pt x="61558" y="17326"/>
                            <a:pt x="61893" y="16886"/>
                            <a:pt x="62248" y="16447"/>
                          </a:cubicBezTo>
                          <a:cubicBezTo>
                            <a:pt x="62813" y="15693"/>
                            <a:pt x="62960" y="14877"/>
                            <a:pt x="62897" y="13978"/>
                          </a:cubicBezTo>
                          <a:cubicBezTo>
                            <a:pt x="62876" y="13434"/>
                            <a:pt x="62646" y="12994"/>
                            <a:pt x="62353" y="12576"/>
                          </a:cubicBezTo>
                          <a:cubicBezTo>
                            <a:pt x="62248" y="12408"/>
                            <a:pt x="62018" y="12283"/>
                            <a:pt x="61830" y="12262"/>
                          </a:cubicBezTo>
                          <a:cubicBezTo>
                            <a:pt x="61537" y="12178"/>
                            <a:pt x="61223" y="12178"/>
                            <a:pt x="60930" y="12178"/>
                          </a:cubicBezTo>
                          <a:cubicBezTo>
                            <a:pt x="60700" y="12178"/>
                            <a:pt x="60470" y="12304"/>
                            <a:pt x="60449" y="12513"/>
                          </a:cubicBezTo>
                          <a:cubicBezTo>
                            <a:pt x="60365" y="13036"/>
                            <a:pt x="60156" y="13601"/>
                            <a:pt x="60344" y="14124"/>
                          </a:cubicBezTo>
                          <a:cubicBezTo>
                            <a:pt x="60658" y="15003"/>
                            <a:pt x="60763" y="15924"/>
                            <a:pt x="60888" y="16865"/>
                          </a:cubicBezTo>
                          <a:cubicBezTo>
                            <a:pt x="60972" y="17158"/>
                            <a:pt x="61035" y="17472"/>
                            <a:pt x="61139" y="17911"/>
                          </a:cubicBezTo>
                          <a:close/>
                          <a:moveTo>
                            <a:pt x="33185" y="67898"/>
                          </a:moveTo>
                          <a:cubicBezTo>
                            <a:pt x="33060" y="67835"/>
                            <a:pt x="32976" y="67814"/>
                            <a:pt x="32893" y="67814"/>
                          </a:cubicBezTo>
                          <a:cubicBezTo>
                            <a:pt x="32265" y="67814"/>
                            <a:pt x="31637" y="67856"/>
                            <a:pt x="31009" y="67961"/>
                          </a:cubicBezTo>
                          <a:cubicBezTo>
                            <a:pt x="30110" y="68128"/>
                            <a:pt x="29189" y="68358"/>
                            <a:pt x="28289" y="68526"/>
                          </a:cubicBezTo>
                          <a:cubicBezTo>
                            <a:pt x="27871" y="68588"/>
                            <a:pt x="27515" y="68735"/>
                            <a:pt x="27180" y="69049"/>
                          </a:cubicBezTo>
                          <a:cubicBezTo>
                            <a:pt x="27390" y="69530"/>
                            <a:pt x="27724" y="69697"/>
                            <a:pt x="28164" y="69718"/>
                          </a:cubicBezTo>
                          <a:cubicBezTo>
                            <a:pt x="28645" y="69739"/>
                            <a:pt x="29126" y="69718"/>
                            <a:pt x="29608" y="69718"/>
                          </a:cubicBezTo>
                          <a:cubicBezTo>
                            <a:pt x="31051" y="69781"/>
                            <a:pt x="32118" y="69049"/>
                            <a:pt x="33102" y="68128"/>
                          </a:cubicBezTo>
                          <a:cubicBezTo>
                            <a:pt x="33144" y="68107"/>
                            <a:pt x="33144" y="68023"/>
                            <a:pt x="33185" y="67898"/>
                          </a:cubicBezTo>
                          <a:close/>
                          <a:moveTo>
                            <a:pt x="46221" y="35634"/>
                          </a:moveTo>
                          <a:cubicBezTo>
                            <a:pt x="45719" y="35676"/>
                            <a:pt x="45300" y="35717"/>
                            <a:pt x="44882" y="35717"/>
                          </a:cubicBezTo>
                          <a:cubicBezTo>
                            <a:pt x="44045" y="35696"/>
                            <a:pt x="43292" y="35948"/>
                            <a:pt x="42496" y="36157"/>
                          </a:cubicBezTo>
                          <a:cubicBezTo>
                            <a:pt x="42434" y="36157"/>
                            <a:pt x="42413" y="36240"/>
                            <a:pt x="42371" y="36303"/>
                          </a:cubicBezTo>
                          <a:cubicBezTo>
                            <a:pt x="42601" y="37056"/>
                            <a:pt x="43187" y="37517"/>
                            <a:pt x="43857" y="37873"/>
                          </a:cubicBezTo>
                          <a:cubicBezTo>
                            <a:pt x="44066" y="37977"/>
                            <a:pt x="44275" y="37977"/>
                            <a:pt x="44442" y="37810"/>
                          </a:cubicBezTo>
                          <a:cubicBezTo>
                            <a:pt x="45133" y="37182"/>
                            <a:pt x="45865" y="36575"/>
                            <a:pt x="46221" y="35634"/>
                          </a:cubicBezTo>
                          <a:close/>
                          <a:moveTo>
                            <a:pt x="17828" y="44924"/>
                          </a:moveTo>
                          <a:cubicBezTo>
                            <a:pt x="17869" y="45154"/>
                            <a:pt x="17807" y="45321"/>
                            <a:pt x="17890" y="45447"/>
                          </a:cubicBezTo>
                          <a:cubicBezTo>
                            <a:pt x="18204" y="45991"/>
                            <a:pt x="18539" y="46514"/>
                            <a:pt x="18853" y="47016"/>
                          </a:cubicBezTo>
                          <a:cubicBezTo>
                            <a:pt x="19543" y="46974"/>
                            <a:pt x="19669" y="46368"/>
                            <a:pt x="20004" y="46033"/>
                          </a:cubicBezTo>
                          <a:cubicBezTo>
                            <a:pt x="20255" y="45740"/>
                            <a:pt x="20401" y="45363"/>
                            <a:pt x="20422" y="44945"/>
                          </a:cubicBezTo>
                          <a:cubicBezTo>
                            <a:pt x="19564" y="44924"/>
                            <a:pt x="18748" y="44924"/>
                            <a:pt x="17828" y="44924"/>
                          </a:cubicBezTo>
                          <a:close/>
                          <a:moveTo>
                            <a:pt x="67898" y="27473"/>
                          </a:moveTo>
                          <a:cubicBezTo>
                            <a:pt x="67458" y="28562"/>
                            <a:pt x="67458" y="28562"/>
                            <a:pt x="67563" y="28854"/>
                          </a:cubicBezTo>
                          <a:cubicBezTo>
                            <a:pt x="67730" y="28687"/>
                            <a:pt x="67919" y="28499"/>
                            <a:pt x="68149" y="28290"/>
                          </a:cubicBezTo>
                          <a:cubicBezTo>
                            <a:pt x="68065" y="28038"/>
                            <a:pt x="67981" y="27745"/>
                            <a:pt x="67898" y="2747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3"/>
                    <p:cNvSpPr/>
                    <p:nvPr/>
                  </p:nvSpPr>
                  <p:spPr>
                    <a:xfrm>
                      <a:off x="-1791625" y="3746875"/>
                      <a:ext cx="319125" cy="232275"/>
                    </a:xfrm>
                    <a:custGeom>
                      <a:avLst/>
                      <a:gdLst/>
                      <a:ahLst/>
                      <a:cxnLst/>
                      <a:rect l="l" t="t" r="r" b="b"/>
                      <a:pathLst>
                        <a:path w="12765" h="9291" extrusionOk="0">
                          <a:moveTo>
                            <a:pt x="4939" y="9206"/>
                          </a:moveTo>
                          <a:cubicBezTo>
                            <a:pt x="4562" y="9206"/>
                            <a:pt x="4165" y="9248"/>
                            <a:pt x="3767" y="9206"/>
                          </a:cubicBezTo>
                          <a:cubicBezTo>
                            <a:pt x="3077" y="9165"/>
                            <a:pt x="2470" y="8976"/>
                            <a:pt x="1989" y="8432"/>
                          </a:cubicBezTo>
                          <a:cubicBezTo>
                            <a:pt x="1758" y="8160"/>
                            <a:pt x="1486" y="7909"/>
                            <a:pt x="1235" y="7679"/>
                          </a:cubicBezTo>
                          <a:cubicBezTo>
                            <a:pt x="482" y="7009"/>
                            <a:pt x="189" y="6131"/>
                            <a:pt x="105" y="5189"/>
                          </a:cubicBezTo>
                          <a:cubicBezTo>
                            <a:pt x="64" y="4541"/>
                            <a:pt x="1" y="3871"/>
                            <a:pt x="273" y="3222"/>
                          </a:cubicBezTo>
                          <a:cubicBezTo>
                            <a:pt x="377" y="2992"/>
                            <a:pt x="294" y="2678"/>
                            <a:pt x="315" y="2406"/>
                          </a:cubicBezTo>
                          <a:cubicBezTo>
                            <a:pt x="377" y="1841"/>
                            <a:pt x="649" y="1674"/>
                            <a:pt x="1256" y="1820"/>
                          </a:cubicBezTo>
                          <a:cubicBezTo>
                            <a:pt x="1486" y="1862"/>
                            <a:pt x="1737" y="1883"/>
                            <a:pt x="1968" y="1883"/>
                          </a:cubicBezTo>
                          <a:cubicBezTo>
                            <a:pt x="2595" y="1883"/>
                            <a:pt x="3244" y="1862"/>
                            <a:pt x="3872" y="1841"/>
                          </a:cubicBezTo>
                          <a:cubicBezTo>
                            <a:pt x="4478" y="1800"/>
                            <a:pt x="5043" y="1779"/>
                            <a:pt x="5629" y="1507"/>
                          </a:cubicBezTo>
                          <a:cubicBezTo>
                            <a:pt x="5985" y="1318"/>
                            <a:pt x="6445" y="1339"/>
                            <a:pt x="6864" y="1297"/>
                          </a:cubicBezTo>
                          <a:cubicBezTo>
                            <a:pt x="7136" y="1256"/>
                            <a:pt x="7450" y="1297"/>
                            <a:pt x="7763" y="1297"/>
                          </a:cubicBezTo>
                          <a:cubicBezTo>
                            <a:pt x="8140" y="1297"/>
                            <a:pt x="8475" y="1193"/>
                            <a:pt x="8810" y="1109"/>
                          </a:cubicBezTo>
                          <a:cubicBezTo>
                            <a:pt x="9542" y="921"/>
                            <a:pt x="10232" y="628"/>
                            <a:pt x="10902" y="314"/>
                          </a:cubicBezTo>
                          <a:cubicBezTo>
                            <a:pt x="11300" y="126"/>
                            <a:pt x="11781" y="105"/>
                            <a:pt x="12220" y="42"/>
                          </a:cubicBezTo>
                          <a:cubicBezTo>
                            <a:pt x="12304" y="0"/>
                            <a:pt x="12429" y="126"/>
                            <a:pt x="12513" y="188"/>
                          </a:cubicBezTo>
                          <a:cubicBezTo>
                            <a:pt x="12555" y="209"/>
                            <a:pt x="12576" y="293"/>
                            <a:pt x="12576" y="356"/>
                          </a:cubicBezTo>
                          <a:cubicBezTo>
                            <a:pt x="12576" y="1318"/>
                            <a:pt x="12764" y="2281"/>
                            <a:pt x="12450" y="3222"/>
                          </a:cubicBezTo>
                          <a:cubicBezTo>
                            <a:pt x="12408" y="3432"/>
                            <a:pt x="12346" y="3641"/>
                            <a:pt x="12367" y="3850"/>
                          </a:cubicBezTo>
                          <a:cubicBezTo>
                            <a:pt x="12450" y="4708"/>
                            <a:pt x="12116" y="5419"/>
                            <a:pt x="11718" y="6152"/>
                          </a:cubicBezTo>
                          <a:cubicBezTo>
                            <a:pt x="11425" y="6675"/>
                            <a:pt x="11069" y="7093"/>
                            <a:pt x="10546" y="7386"/>
                          </a:cubicBezTo>
                          <a:cubicBezTo>
                            <a:pt x="10358" y="7491"/>
                            <a:pt x="10170" y="7595"/>
                            <a:pt x="10023" y="7721"/>
                          </a:cubicBezTo>
                          <a:cubicBezTo>
                            <a:pt x="9123" y="8453"/>
                            <a:pt x="8119" y="8893"/>
                            <a:pt x="6989" y="9060"/>
                          </a:cubicBezTo>
                          <a:cubicBezTo>
                            <a:pt x="6299" y="9165"/>
                            <a:pt x="5608" y="9206"/>
                            <a:pt x="4918" y="9290"/>
                          </a:cubicBezTo>
                          <a:cubicBezTo>
                            <a:pt x="4939" y="9269"/>
                            <a:pt x="4939" y="9248"/>
                            <a:pt x="4939" y="9206"/>
                          </a:cubicBezTo>
                          <a:close/>
                          <a:moveTo>
                            <a:pt x="11802" y="1025"/>
                          </a:moveTo>
                          <a:cubicBezTo>
                            <a:pt x="11572" y="879"/>
                            <a:pt x="11383" y="942"/>
                            <a:pt x="11174" y="1025"/>
                          </a:cubicBezTo>
                          <a:cubicBezTo>
                            <a:pt x="10756" y="1214"/>
                            <a:pt x="10358" y="1444"/>
                            <a:pt x="9919" y="1548"/>
                          </a:cubicBezTo>
                          <a:cubicBezTo>
                            <a:pt x="9291" y="1716"/>
                            <a:pt x="8684" y="2072"/>
                            <a:pt x="8015" y="1988"/>
                          </a:cubicBezTo>
                          <a:cubicBezTo>
                            <a:pt x="7408" y="1925"/>
                            <a:pt x="6801" y="2051"/>
                            <a:pt x="6236" y="2239"/>
                          </a:cubicBezTo>
                          <a:cubicBezTo>
                            <a:pt x="5462" y="2490"/>
                            <a:pt x="4709" y="2595"/>
                            <a:pt x="3893" y="2553"/>
                          </a:cubicBezTo>
                          <a:cubicBezTo>
                            <a:pt x="3244" y="2511"/>
                            <a:pt x="2574" y="2490"/>
                            <a:pt x="1905" y="2490"/>
                          </a:cubicBezTo>
                          <a:cubicBezTo>
                            <a:pt x="1737" y="2490"/>
                            <a:pt x="1570" y="2511"/>
                            <a:pt x="1382" y="2553"/>
                          </a:cubicBezTo>
                          <a:cubicBezTo>
                            <a:pt x="1319" y="2971"/>
                            <a:pt x="1235" y="3348"/>
                            <a:pt x="1214" y="3745"/>
                          </a:cubicBezTo>
                          <a:cubicBezTo>
                            <a:pt x="1172" y="4122"/>
                            <a:pt x="1256" y="4478"/>
                            <a:pt x="1277" y="4813"/>
                          </a:cubicBezTo>
                          <a:cubicBezTo>
                            <a:pt x="1319" y="5168"/>
                            <a:pt x="1340" y="5482"/>
                            <a:pt x="1340" y="5817"/>
                          </a:cubicBezTo>
                          <a:cubicBezTo>
                            <a:pt x="1340" y="6131"/>
                            <a:pt x="1445" y="6382"/>
                            <a:pt x="1675" y="6633"/>
                          </a:cubicBezTo>
                          <a:cubicBezTo>
                            <a:pt x="1968" y="6905"/>
                            <a:pt x="2302" y="7198"/>
                            <a:pt x="2574" y="7512"/>
                          </a:cubicBezTo>
                          <a:cubicBezTo>
                            <a:pt x="3014" y="8014"/>
                            <a:pt x="3537" y="8202"/>
                            <a:pt x="4185" y="8160"/>
                          </a:cubicBezTo>
                          <a:cubicBezTo>
                            <a:pt x="4709" y="8139"/>
                            <a:pt x="5211" y="8160"/>
                            <a:pt x="5734" y="8160"/>
                          </a:cubicBezTo>
                          <a:cubicBezTo>
                            <a:pt x="6069" y="8160"/>
                            <a:pt x="6382" y="8098"/>
                            <a:pt x="6717" y="8035"/>
                          </a:cubicBezTo>
                          <a:cubicBezTo>
                            <a:pt x="7805" y="7888"/>
                            <a:pt x="8747" y="7428"/>
                            <a:pt x="9605" y="6779"/>
                          </a:cubicBezTo>
                          <a:cubicBezTo>
                            <a:pt x="9751" y="6654"/>
                            <a:pt x="9939" y="6549"/>
                            <a:pt x="10128" y="6445"/>
                          </a:cubicBezTo>
                          <a:cubicBezTo>
                            <a:pt x="10630" y="6152"/>
                            <a:pt x="10944" y="5712"/>
                            <a:pt x="11111" y="5189"/>
                          </a:cubicBezTo>
                          <a:cubicBezTo>
                            <a:pt x="11320" y="4561"/>
                            <a:pt x="11697" y="3976"/>
                            <a:pt x="11613" y="3285"/>
                          </a:cubicBezTo>
                          <a:cubicBezTo>
                            <a:pt x="11592" y="3180"/>
                            <a:pt x="11676" y="3034"/>
                            <a:pt x="11718" y="2929"/>
                          </a:cubicBezTo>
                          <a:cubicBezTo>
                            <a:pt x="11948" y="2344"/>
                            <a:pt x="11844" y="1674"/>
                            <a:pt x="11802" y="102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3"/>
                    <p:cNvSpPr/>
                    <p:nvPr/>
                  </p:nvSpPr>
                  <p:spPr>
                    <a:xfrm>
                      <a:off x="-1790050" y="3670500"/>
                      <a:ext cx="37700" cy="41350"/>
                    </a:xfrm>
                    <a:custGeom>
                      <a:avLst/>
                      <a:gdLst/>
                      <a:ahLst/>
                      <a:cxnLst/>
                      <a:rect l="l" t="t" r="r" b="b"/>
                      <a:pathLst>
                        <a:path w="1508" h="1654" extrusionOk="0">
                          <a:moveTo>
                            <a:pt x="1507" y="900"/>
                          </a:moveTo>
                          <a:cubicBezTo>
                            <a:pt x="1507" y="1444"/>
                            <a:pt x="1319" y="1653"/>
                            <a:pt x="775" y="1653"/>
                          </a:cubicBezTo>
                          <a:cubicBezTo>
                            <a:pt x="231" y="1653"/>
                            <a:pt x="21" y="1465"/>
                            <a:pt x="1" y="921"/>
                          </a:cubicBezTo>
                          <a:cubicBezTo>
                            <a:pt x="1" y="419"/>
                            <a:pt x="273" y="63"/>
                            <a:pt x="670" y="21"/>
                          </a:cubicBezTo>
                          <a:cubicBezTo>
                            <a:pt x="1109" y="0"/>
                            <a:pt x="1507" y="398"/>
                            <a:pt x="1507" y="90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3"/>
                    <p:cNvSpPr/>
                    <p:nvPr/>
                  </p:nvSpPr>
                  <p:spPr>
                    <a:xfrm>
                      <a:off x="-1485075" y="3602500"/>
                      <a:ext cx="33500" cy="39775"/>
                    </a:xfrm>
                    <a:custGeom>
                      <a:avLst/>
                      <a:gdLst/>
                      <a:ahLst/>
                      <a:cxnLst/>
                      <a:rect l="l" t="t" r="r" b="b"/>
                      <a:pathLst>
                        <a:path w="1340" h="1591" extrusionOk="0">
                          <a:moveTo>
                            <a:pt x="1339" y="900"/>
                          </a:moveTo>
                          <a:cubicBezTo>
                            <a:pt x="1318" y="1025"/>
                            <a:pt x="1318" y="1214"/>
                            <a:pt x="1235" y="1318"/>
                          </a:cubicBezTo>
                          <a:cubicBezTo>
                            <a:pt x="1130" y="1444"/>
                            <a:pt x="942" y="1569"/>
                            <a:pt x="816" y="1569"/>
                          </a:cubicBezTo>
                          <a:cubicBezTo>
                            <a:pt x="481" y="1590"/>
                            <a:pt x="63" y="1172"/>
                            <a:pt x="42" y="837"/>
                          </a:cubicBezTo>
                          <a:cubicBezTo>
                            <a:pt x="0" y="502"/>
                            <a:pt x="167" y="230"/>
                            <a:pt x="565" y="105"/>
                          </a:cubicBezTo>
                          <a:cubicBezTo>
                            <a:pt x="879" y="0"/>
                            <a:pt x="1193" y="126"/>
                            <a:pt x="1276" y="440"/>
                          </a:cubicBezTo>
                          <a:cubicBezTo>
                            <a:pt x="1276" y="586"/>
                            <a:pt x="1318" y="732"/>
                            <a:pt x="1339" y="90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3"/>
                    <p:cNvSpPr/>
                    <p:nvPr/>
                  </p:nvSpPr>
                  <p:spPr>
                    <a:xfrm>
                      <a:off x="-1023725" y="3575300"/>
                      <a:ext cx="262100" cy="173675"/>
                    </a:xfrm>
                    <a:custGeom>
                      <a:avLst/>
                      <a:gdLst/>
                      <a:ahLst/>
                      <a:cxnLst/>
                      <a:rect l="l" t="t" r="r" b="b"/>
                      <a:pathLst>
                        <a:path w="10484" h="6947" extrusionOk="0">
                          <a:moveTo>
                            <a:pt x="587" y="3264"/>
                          </a:moveTo>
                          <a:cubicBezTo>
                            <a:pt x="628" y="2992"/>
                            <a:pt x="733" y="2762"/>
                            <a:pt x="1047" y="2762"/>
                          </a:cubicBezTo>
                          <a:cubicBezTo>
                            <a:pt x="1507" y="2762"/>
                            <a:pt x="1905" y="2553"/>
                            <a:pt x="2323" y="2344"/>
                          </a:cubicBezTo>
                          <a:cubicBezTo>
                            <a:pt x="2658" y="2197"/>
                            <a:pt x="3055" y="2051"/>
                            <a:pt x="3411" y="1925"/>
                          </a:cubicBezTo>
                          <a:cubicBezTo>
                            <a:pt x="4646" y="1486"/>
                            <a:pt x="5880" y="1067"/>
                            <a:pt x="7115" y="649"/>
                          </a:cubicBezTo>
                          <a:cubicBezTo>
                            <a:pt x="7240" y="586"/>
                            <a:pt x="7387" y="544"/>
                            <a:pt x="7554" y="544"/>
                          </a:cubicBezTo>
                          <a:cubicBezTo>
                            <a:pt x="7889" y="544"/>
                            <a:pt x="8203" y="419"/>
                            <a:pt x="8475" y="209"/>
                          </a:cubicBezTo>
                          <a:cubicBezTo>
                            <a:pt x="8642" y="63"/>
                            <a:pt x="8830" y="0"/>
                            <a:pt x="9040" y="0"/>
                          </a:cubicBezTo>
                          <a:cubicBezTo>
                            <a:pt x="9374" y="0"/>
                            <a:pt x="9584" y="105"/>
                            <a:pt x="9626" y="440"/>
                          </a:cubicBezTo>
                          <a:cubicBezTo>
                            <a:pt x="9667" y="942"/>
                            <a:pt x="9939" y="1402"/>
                            <a:pt x="9939" y="1925"/>
                          </a:cubicBezTo>
                          <a:cubicBezTo>
                            <a:pt x="9939" y="2302"/>
                            <a:pt x="10107" y="2678"/>
                            <a:pt x="10295" y="3034"/>
                          </a:cubicBezTo>
                          <a:cubicBezTo>
                            <a:pt x="10462" y="3348"/>
                            <a:pt x="10483" y="3662"/>
                            <a:pt x="10379" y="4017"/>
                          </a:cubicBezTo>
                          <a:cubicBezTo>
                            <a:pt x="9835" y="4436"/>
                            <a:pt x="9144" y="4603"/>
                            <a:pt x="8496" y="4750"/>
                          </a:cubicBezTo>
                          <a:cubicBezTo>
                            <a:pt x="8203" y="4833"/>
                            <a:pt x="7889" y="4875"/>
                            <a:pt x="7638" y="4980"/>
                          </a:cubicBezTo>
                          <a:cubicBezTo>
                            <a:pt x="6550" y="5378"/>
                            <a:pt x="5462" y="5775"/>
                            <a:pt x="4395" y="6131"/>
                          </a:cubicBezTo>
                          <a:cubicBezTo>
                            <a:pt x="4144" y="6214"/>
                            <a:pt x="3913" y="6277"/>
                            <a:pt x="3704" y="6382"/>
                          </a:cubicBezTo>
                          <a:cubicBezTo>
                            <a:pt x="3076" y="6717"/>
                            <a:pt x="2344" y="6654"/>
                            <a:pt x="1695" y="6905"/>
                          </a:cubicBezTo>
                          <a:cubicBezTo>
                            <a:pt x="1528" y="6947"/>
                            <a:pt x="1319" y="6926"/>
                            <a:pt x="1151" y="6905"/>
                          </a:cubicBezTo>
                          <a:cubicBezTo>
                            <a:pt x="942" y="6863"/>
                            <a:pt x="838" y="6738"/>
                            <a:pt x="796" y="6528"/>
                          </a:cubicBezTo>
                          <a:cubicBezTo>
                            <a:pt x="775" y="6403"/>
                            <a:pt x="775" y="6298"/>
                            <a:pt x="775" y="6173"/>
                          </a:cubicBezTo>
                          <a:cubicBezTo>
                            <a:pt x="796" y="5691"/>
                            <a:pt x="754" y="5294"/>
                            <a:pt x="377" y="4938"/>
                          </a:cubicBezTo>
                          <a:cubicBezTo>
                            <a:pt x="105" y="4645"/>
                            <a:pt x="1" y="4185"/>
                            <a:pt x="1" y="3766"/>
                          </a:cubicBezTo>
                          <a:cubicBezTo>
                            <a:pt x="1" y="3599"/>
                            <a:pt x="63" y="3390"/>
                            <a:pt x="210" y="3285"/>
                          </a:cubicBezTo>
                          <a:cubicBezTo>
                            <a:pt x="273" y="3201"/>
                            <a:pt x="461" y="3264"/>
                            <a:pt x="587" y="3264"/>
                          </a:cubicBezTo>
                          <a:cubicBezTo>
                            <a:pt x="545" y="3725"/>
                            <a:pt x="649" y="4206"/>
                            <a:pt x="963" y="4520"/>
                          </a:cubicBezTo>
                          <a:cubicBezTo>
                            <a:pt x="1382" y="4959"/>
                            <a:pt x="1507" y="5419"/>
                            <a:pt x="1507" y="5984"/>
                          </a:cubicBezTo>
                          <a:cubicBezTo>
                            <a:pt x="1507" y="6026"/>
                            <a:pt x="1570" y="6089"/>
                            <a:pt x="1612" y="6173"/>
                          </a:cubicBezTo>
                          <a:cubicBezTo>
                            <a:pt x="2302" y="5984"/>
                            <a:pt x="2993" y="5901"/>
                            <a:pt x="3683" y="5650"/>
                          </a:cubicBezTo>
                          <a:cubicBezTo>
                            <a:pt x="4939" y="5147"/>
                            <a:pt x="6236" y="4729"/>
                            <a:pt x="7491" y="4248"/>
                          </a:cubicBezTo>
                          <a:cubicBezTo>
                            <a:pt x="7701" y="4185"/>
                            <a:pt x="7889" y="4122"/>
                            <a:pt x="8098" y="4080"/>
                          </a:cubicBezTo>
                          <a:cubicBezTo>
                            <a:pt x="8537" y="3934"/>
                            <a:pt x="9019" y="3808"/>
                            <a:pt x="9479" y="3662"/>
                          </a:cubicBezTo>
                          <a:cubicBezTo>
                            <a:pt x="9458" y="3390"/>
                            <a:pt x="9521" y="3181"/>
                            <a:pt x="9437" y="2971"/>
                          </a:cubicBezTo>
                          <a:cubicBezTo>
                            <a:pt x="9270" y="2469"/>
                            <a:pt x="9144" y="2009"/>
                            <a:pt x="9123" y="1486"/>
                          </a:cubicBezTo>
                          <a:cubicBezTo>
                            <a:pt x="9123" y="1235"/>
                            <a:pt x="9019" y="1004"/>
                            <a:pt x="8747" y="900"/>
                          </a:cubicBezTo>
                          <a:cubicBezTo>
                            <a:pt x="8224" y="1025"/>
                            <a:pt x="7680" y="1130"/>
                            <a:pt x="7177" y="1318"/>
                          </a:cubicBezTo>
                          <a:cubicBezTo>
                            <a:pt x="6340" y="1590"/>
                            <a:pt x="5524" y="1904"/>
                            <a:pt x="4688" y="2176"/>
                          </a:cubicBezTo>
                          <a:cubicBezTo>
                            <a:pt x="3955" y="2448"/>
                            <a:pt x="3202" y="2657"/>
                            <a:pt x="2491" y="2992"/>
                          </a:cubicBezTo>
                          <a:cubicBezTo>
                            <a:pt x="1884" y="3327"/>
                            <a:pt x="1277" y="3411"/>
                            <a:pt x="587" y="32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259" name="Google Shape;259;p33"/>
              <p:cNvSpPr/>
              <p:nvPr/>
            </p:nvSpPr>
            <p:spPr>
              <a:xfrm>
                <a:off x="6388825" y="4580688"/>
                <a:ext cx="131850" cy="225475"/>
              </a:xfrm>
              <a:custGeom>
                <a:avLst/>
                <a:gdLst/>
                <a:ahLst/>
                <a:cxnLst/>
                <a:rect l="l" t="t" r="r" b="b"/>
                <a:pathLst>
                  <a:path w="5274" h="9019" extrusionOk="0">
                    <a:moveTo>
                      <a:pt x="3976" y="1"/>
                    </a:moveTo>
                    <a:cubicBezTo>
                      <a:pt x="4311" y="1"/>
                      <a:pt x="4625" y="43"/>
                      <a:pt x="4855" y="335"/>
                    </a:cubicBezTo>
                    <a:cubicBezTo>
                      <a:pt x="5273" y="775"/>
                      <a:pt x="5210" y="1319"/>
                      <a:pt x="5001" y="1779"/>
                    </a:cubicBezTo>
                    <a:cubicBezTo>
                      <a:pt x="4792" y="2219"/>
                      <a:pt x="4729" y="2721"/>
                      <a:pt x="4541" y="3139"/>
                    </a:cubicBezTo>
                    <a:cubicBezTo>
                      <a:pt x="4311" y="3704"/>
                      <a:pt x="4227" y="4311"/>
                      <a:pt x="4081" y="4876"/>
                    </a:cubicBezTo>
                    <a:cubicBezTo>
                      <a:pt x="3913" y="5357"/>
                      <a:pt x="3662" y="5797"/>
                      <a:pt x="3432" y="6278"/>
                    </a:cubicBezTo>
                    <a:cubicBezTo>
                      <a:pt x="3265" y="6592"/>
                      <a:pt x="3118" y="6905"/>
                      <a:pt x="2972" y="7261"/>
                    </a:cubicBezTo>
                    <a:cubicBezTo>
                      <a:pt x="2804" y="7784"/>
                      <a:pt x="2658" y="8370"/>
                      <a:pt x="2114" y="8705"/>
                    </a:cubicBezTo>
                    <a:cubicBezTo>
                      <a:pt x="1863" y="8851"/>
                      <a:pt x="1591" y="9019"/>
                      <a:pt x="1277" y="8956"/>
                    </a:cubicBezTo>
                    <a:cubicBezTo>
                      <a:pt x="942" y="8914"/>
                      <a:pt x="628" y="8851"/>
                      <a:pt x="314" y="8789"/>
                    </a:cubicBezTo>
                    <a:cubicBezTo>
                      <a:pt x="105" y="8726"/>
                      <a:pt x="0" y="8433"/>
                      <a:pt x="126" y="8266"/>
                    </a:cubicBezTo>
                    <a:cubicBezTo>
                      <a:pt x="419" y="7868"/>
                      <a:pt x="461" y="7408"/>
                      <a:pt x="565" y="6968"/>
                    </a:cubicBezTo>
                    <a:cubicBezTo>
                      <a:pt x="586" y="6843"/>
                      <a:pt x="628" y="6738"/>
                      <a:pt x="670" y="6633"/>
                    </a:cubicBezTo>
                    <a:cubicBezTo>
                      <a:pt x="1360" y="4981"/>
                      <a:pt x="2030" y="3307"/>
                      <a:pt x="2741" y="1675"/>
                    </a:cubicBezTo>
                    <a:cubicBezTo>
                      <a:pt x="3076" y="670"/>
                      <a:pt x="3118" y="691"/>
                      <a:pt x="39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3"/>
              <p:cNvSpPr/>
              <p:nvPr/>
            </p:nvSpPr>
            <p:spPr>
              <a:xfrm>
                <a:off x="6501800" y="4539363"/>
                <a:ext cx="29325" cy="35075"/>
              </a:xfrm>
              <a:custGeom>
                <a:avLst/>
                <a:gdLst/>
                <a:ahLst/>
                <a:cxnLst/>
                <a:rect l="l" t="t" r="r" b="b"/>
                <a:pathLst>
                  <a:path w="1173" h="1403" extrusionOk="0">
                    <a:moveTo>
                      <a:pt x="942" y="1403"/>
                    </a:moveTo>
                    <a:cubicBezTo>
                      <a:pt x="608" y="1277"/>
                      <a:pt x="294" y="1152"/>
                      <a:pt x="1" y="1047"/>
                    </a:cubicBezTo>
                    <a:cubicBezTo>
                      <a:pt x="482" y="231"/>
                      <a:pt x="587" y="126"/>
                      <a:pt x="1068" y="1"/>
                    </a:cubicBezTo>
                    <a:cubicBezTo>
                      <a:pt x="1173" y="461"/>
                      <a:pt x="1026" y="921"/>
                      <a:pt x="942" y="140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3"/>
              <p:cNvSpPr/>
              <p:nvPr/>
            </p:nvSpPr>
            <p:spPr>
              <a:xfrm>
                <a:off x="6368425" y="4496988"/>
                <a:ext cx="182575" cy="327500"/>
              </a:xfrm>
              <a:custGeom>
                <a:avLst/>
                <a:gdLst/>
                <a:ahLst/>
                <a:cxnLst/>
                <a:rect l="l" t="t" r="r" b="b"/>
                <a:pathLst>
                  <a:path w="7303" h="13100" extrusionOk="0">
                    <a:moveTo>
                      <a:pt x="7240" y="1173"/>
                    </a:moveTo>
                    <a:cubicBezTo>
                      <a:pt x="7135" y="2010"/>
                      <a:pt x="7073" y="2930"/>
                      <a:pt x="6968" y="3809"/>
                    </a:cubicBezTo>
                    <a:cubicBezTo>
                      <a:pt x="6926" y="4123"/>
                      <a:pt x="6884" y="4395"/>
                      <a:pt x="6654" y="4646"/>
                    </a:cubicBezTo>
                    <a:cubicBezTo>
                      <a:pt x="6508" y="4771"/>
                      <a:pt x="6570" y="5064"/>
                      <a:pt x="6466" y="5253"/>
                    </a:cubicBezTo>
                    <a:cubicBezTo>
                      <a:pt x="6047" y="5901"/>
                      <a:pt x="6194" y="6738"/>
                      <a:pt x="5754" y="7387"/>
                    </a:cubicBezTo>
                    <a:cubicBezTo>
                      <a:pt x="5713" y="7492"/>
                      <a:pt x="5650" y="7638"/>
                      <a:pt x="5671" y="7743"/>
                    </a:cubicBezTo>
                    <a:cubicBezTo>
                      <a:pt x="5754" y="8433"/>
                      <a:pt x="5252" y="8998"/>
                      <a:pt x="5148" y="9647"/>
                    </a:cubicBezTo>
                    <a:cubicBezTo>
                      <a:pt x="5127" y="9772"/>
                      <a:pt x="5001" y="9898"/>
                      <a:pt x="4917" y="10044"/>
                    </a:cubicBezTo>
                    <a:cubicBezTo>
                      <a:pt x="4729" y="10379"/>
                      <a:pt x="4541" y="10693"/>
                      <a:pt x="4457" y="11111"/>
                    </a:cubicBezTo>
                    <a:cubicBezTo>
                      <a:pt x="4206" y="11969"/>
                      <a:pt x="3767" y="12722"/>
                      <a:pt x="2804" y="12994"/>
                    </a:cubicBezTo>
                    <a:cubicBezTo>
                      <a:pt x="2616" y="13036"/>
                      <a:pt x="2428" y="13099"/>
                      <a:pt x="2281" y="13099"/>
                    </a:cubicBezTo>
                    <a:cubicBezTo>
                      <a:pt x="1779" y="13078"/>
                      <a:pt x="1319" y="13015"/>
                      <a:pt x="816" y="12974"/>
                    </a:cubicBezTo>
                    <a:cubicBezTo>
                      <a:pt x="419" y="12911"/>
                      <a:pt x="189" y="12681"/>
                      <a:pt x="168" y="12304"/>
                    </a:cubicBezTo>
                    <a:cubicBezTo>
                      <a:pt x="105" y="11865"/>
                      <a:pt x="0" y="11404"/>
                      <a:pt x="272" y="10986"/>
                    </a:cubicBezTo>
                    <a:cubicBezTo>
                      <a:pt x="335" y="10839"/>
                      <a:pt x="419" y="10693"/>
                      <a:pt x="419" y="10567"/>
                    </a:cubicBezTo>
                    <a:cubicBezTo>
                      <a:pt x="440" y="9898"/>
                      <a:pt x="796" y="9333"/>
                      <a:pt x="1047" y="8747"/>
                    </a:cubicBezTo>
                    <a:cubicBezTo>
                      <a:pt x="1444" y="7868"/>
                      <a:pt x="1800" y="6948"/>
                      <a:pt x="2197" y="6069"/>
                    </a:cubicBezTo>
                    <a:cubicBezTo>
                      <a:pt x="2469" y="5483"/>
                      <a:pt x="2720" y="4876"/>
                      <a:pt x="3013" y="4311"/>
                    </a:cubicBezTo>
                    <a:cubicBezTo>
                      <a:pt x="3160" y="3997"/>
                      <a:pt x="3411" y="3704"/>
                      <a:pt x="3641" y="3411"/>
                    </a:cubicBezTo>
                    <a:cubicBezTo>
                      <a:pt x="3850" y="3160"/>
                      <a:pt x="4101" y="2951"/>
                      <a:pt x="4206" y="2616"/>
                    </a:cubicBezTo>
                    <a:cubicBezTo>
                      <a:pt x="4269" y="2428"/>
                      <a:pt x="4499" y="2303"/>
                      <a:pt x="4625" y="2135"/>
                    </a:cubicBezTo>
                    <a:cubicBezTo>
                      <a:pt x="4897" y="1842"/>
                      <a:pt x="5210" y="1570"/>
                      <a:pt x="5399" y="1214"/>
                    </a:cubicBezTo>
                    <a:cubicBezTo>
                      <a:pt x="5629" y="754"/>
                      <a:pt x="6047" y="482"/>
                      <a:pt x="6466" y="252"/>
                    </a:cubicBezTo>
                    <a:cubicBezTo>
                      <a:pt x="6926" y="1"/>
                      <a:pt x="7303" y="231"/>
                      <a:pt x="7282" y="775"/>
                    </a:cubicBezTo>
                    <a:cubicBezTo>
                      <a:pt x="7282" y="901"/>
                      <a:pt x="7240" y="984"/>
                      <a:pt x="7240" y="1173"/>
                    </a:cubicBezTo>
                    <a:close/>
                    <a:moveTo>
                      <a:pt x="4792" y="3349"/>
                    </a:moveTo>
                    <a:cubicBezTo>
                      <a:pt x="3934" y="4039"/>
                      <a:pt x="3892" y="4039"/>
                      <a:pt x="3495" y="4960"/>
                    </a:cubicBezTo>
                    <a:cubicBezTo>
                      <a:pt x="2804" y="6613"/>
                      <a:pt x="2135" y="8287"/>
                      <a:pt x="1444" y="9940"/>
                    </a:cubicBezTo>
                    <a:cubicBezTo>
                      <a:pt x="1381" y="10044"/>
                      <a:pt x="1360" y="10170"/>
                      <a:pt x="1340" y="10274"/>
                    </a:cubicBezTo>
                    <a:cubicBezTo>
                      <a:pt x="1256" y="10714"/>
                      <a:pt x="1172" y="11153"/>
                      <a:pt x="879" y="11551"/>
                    </a:cubicBezTo>
                    <a:cubicBezTo>
                      <a:pt x="754" y="11739"/>
                      <a:pt x="858" y="12032"/>
                      <a:pt x="1068" y="12074"/>
                    </a:cubicBezTo>
                    <a:cubicBezTo>
                      <a:pt x="1381" y="12158"/>
                      <a:pt x="1716" y="12199"/>
                      <a:pt x="2030" y="12262"/>
                    </a:cubicBezTo>
                    <a:cubicBezTo>
                      <a:pt x="2344" y="12304"/>
                      <a:pt x="2616" y="12178"/>
                      <a:pt x="2867" y="11990"/>
                    </a:cubicBezTo>
                    <a:cubicBezTo>
                      <a:pt x="3432" y="11655"/>
                      <a:pt x="3557" y="11090"/>
                      <a:pt x="3746" y="10567"/>
                    </a:cubicBezTo>
                    <a:cubicBezTo>
                      <a:pt x="3871" y="10212"/>
                      <a:pt x="4018" y="9898"/>
                      <a:pt x="4185" y="9563"/>
                    </a:cubicBezTo>
                    <a:cubicBezTo>
                      <a:pt x="4415" y="9124"/>
                      <a:pt x="4708" y="8684"/>
                      <a:pt x="4834" y="8182"/>
                    </a:cubicBezTo>
                    <a:cubicBezTo>
                      <a:pt x="5022" y="7596"/>
                      <a:pt x="5064" y="7010"/>
                      <a:pt x="5315" y="6424"/>
                    </a:cubicBezTo>
                    <a:cubicBezTo>
                      <a:pt x="5482" y="6006"/>
                      <a:pt x="5545" y="5504"/>
                      <a:pt x="5754" y="5064"/>
                    </a:cubicBezTo>
                    <a:cubicBezTo>
                      <a:pt x="5985" y="4625"/>
                      <a:pt x="6068" y="4081"/>
                      <a:pt x="5629" y="3621"/>
                    </a:cubicBezTo>
                    <a:cubicBezTo>
                      <a:pt x="5420" y="3391"/>
                      <a:pt x="5106" y="3349"/>
                      <a:pt x="4792" y="3349"/>
                    </a:cubicBezTo>
                    <a:close/>
                    <a:moveTo>
                      <a:pt x="6277" y="3098"/>
                    </a:moveTo>
                    <a:cubicBezTo>
                      <a:pt x="6361" y="2637"/>
                      <a:pt x="6487" y="2198"/>
                      <a:pt x="6403" y="1696"/>
                    </a:cubicBezTo>
                    <a:cubicBezTo>
                      <a:pt x="5922" y="1821"/>
                      <a:pt x="5775" y="1926"/>
                      <a:pt x="5336" y="2742"/>
                    </a:cubicBezTo>
                    <a:cubicBezTo>
                      <a:pt x="5650" y="2847"/>
                      <a:pt x="5943" y="2972"/>
                      <a:pt x="6277" y="309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3" name="Google Shape;263;p33"/>
          <p:cNvGrpSpPr/>
          <p:nvPr/>
        </p:nvGrpSpPr>
        <p:grpSpPr>
          <a:xfrm>
            <a:off x="41963" y="249125"/>
            <a:ext cx="608900" cy="407500"/>
            <a:chOff x="4137713" y="525925"/>
            <a:chExt cx="608900" cy="407500"/>
          </a:xfrm>
        </p:grpSpPr>
        <p:sp>
          <p:nvSpPr>
            <p:cNvPr id="264" name="Google Shape;264;p33"/>
            <p:cNvSpPr/>
            <p:nvPr/>
          </p:nvSpPr>
          <p:spPr>
            <a:xfrm>
              <a:off x="4168063" y="559925"/>
              <a:ext cx="556575" cy="353625"/>
            </a:xfrm>
            <a:custGeom>
              <a:avLst/>
              <a:gdLst/>
              <a:ahLst/>
              <a:cxnLst/>
              <a:rect l="l" t="t" r="r" b="b"/>
              <a:pathLst>
                <a:path w="22263" h="14145" extrusionOk="0">
                  <a:moveTo>
                    <a:pt x="8913" y="11257"/>
                  </a:moveTo>
                  <a:cubicBezTo>
                    <a:pt x="8495" y="11069"/>
                    <a:pt x="8160" y="11195"/>
                    <a:pt x="7825" y="11487"/>
                  </a:cubicBezTo>
                  <a:cubicBezTo>
                    <a:pt x="7302" y="11948"/>
                    <a:pt x="6696" y="12345"/>
                    <a:pt x="6110" y="12764"/>
                  </a:cubicBezTo>
                  <a:cubicBezTo>
                    <a:pt x="5670" y="13078"/>
                    <a:pt x="5147" y="13161"/>
                    <a:pt x="4603" y="13057"/>
                  </a:cubicBezTo>
                  <a:cubicBezTo>
                    <a:pt x="4101" y="12952"/>
                    <a:pt x="3599" y="12889"/>
                    <a:pt x="3118" y="12827"/>
                  </a:cubicBezTo>
                  <a:cubicBezTo>
                    <a:pt x="2825" y="12764"/>
                    <a:pt x="2678" y="12638"/>
                    <a:pt x="2657" y="12345"/>
                  </a:cubicBezTo>
                  <a:cubicBezTo>
                    <a:pt x="2657" y="12136"/>
                    <a:pt x="2615" y="11927"/>
                    <a:pt x="2678" y="11739"/>
                  </a:cubicBezTo>
                  <a:cubicBezTo>
                    <a:pt x="3013" y="10881"/>
                    <a:pt x="3139" y="9960"/>
                    <a:pt x="3724" y="9228"/>
                  </a:cubicBezTo>
                  <a:cubicBezTo>
                    <a:pt x="3829" y="9102"/>
                    <a:pt x="3913" y="8956"/>
                    <a:pt x="3996" y="8788"/>
                  </a:cubicBezTo>
                  <a:lnTo>
                    <a:pt x="3996" y="8684"/>
                  </a:lnTo>
                  <a:cubicBezTo>
                    <a:pt x="3913" y="8663"/>
                    <a:pt x="3829" y="8600"/>
                    <a:pt x="3766" y="8642"/>
                  </a:cubicBezTo>
                  <a:cubicBezTo>
                    <a:pt x="3578" y="8705"/>
                    <a:pt x="3369" y="8767"/>
                    <a:pt x="3201" y="8893"/>
                  </a:cubicBezTo>
                  <a:cubicBezTo>
                    <a:pt x="2762" y="9270"/>
                    <a:pt x="2323" y="9270"/>
                    <a:pt x="1799" y="9165"/>
                  </a:cubicBezTo>
                  <a:cubicBezTo>
                    <a:pt x="1193" y="9018"/>
                    <a:pt x="670" y="8809"/>
                    <a:pt x="251" y="8349"/>
                  </a:cubicBezTo>
                  <a:cubicBezTo>
                    <a:pt x="126" y="8182"/>
                    <a:pt x="63" y="7972"/>
                    <a:pt x="21" y="7805"/>
                  </a:cubicBezTo>
                  <a:cubicBezTo>
                    <a:pt x="0" y="7638"/>
                    <a:pt x="0" y="7449"/>
                    <a:pt x="21" y="7282"/>
                  </a:cubicBezTo>
                  <a:cubicBezTo>
                    <a:pt x="84" y="6591"/>
                    <a:pt x="356" y="5985"/>
                    <a:pt x="983" y="5671"/>
                  </a:cubicBezTo>
                  <a:cubicBezTo>
                    <a:pt x="1465" y="5441"/>
                    <a:pt x="2511" y="5566"/>
                    <a:pt x="3013" y="6236"/>
                  </a:cubicBezTo>
                  <a:cubicBezTo>
                    <a:pt x="3055" y="6298"/>
                    <a:pt x="3118" y="6403"/>
                    <a:pt x="3160" y="6403"/>
                  </a:cubicBezTo>
                  <a:cubicBezTo>
                    <a:pt x="3264" y="6445"/>
                    <a:pt x="3390" y="6403"/>
                    <a:pt x="3452" y="6361"/>
                  </a:cubicBezTo>
                  <a:cubicBezTo>
                    <a:pt x="3536" y="6277"/>
                    <a:pt x="3536" y="6152"/>
                    <a:pt x="3536" y="6026"/>
                  </a:cubicBezTo>
                  <a:cubicBezTo>
                    <a:pt x="3557" y="5566"/>
                    <a:pt x="3536" y="5127"/>
                    <a:pt x="3557" y="4687"/>
                  </a:cubicBezTo>
                  <a:cubicBezTo>
                    <a:pt x="3662" y="2951"/>
                    <a:pt x="4415" y="1591"/>
                    <a:pt x="5754" y="523"/>
                  </a:cubicBezTo>
                  <a:cubicBezTo>
                    <a:pt x="6193" y="168"/>
                    <a:pt x="6717" y="0"/>
                    <a:pt x="7323" y="0"/>
                  </a:cubicBezTo>
                  <a:cubicBezTo>
                    <a:pt x="8558" y="0"/>
                    <a:pt x="9520" y="900"/>
                    <a:pt x="9541" y="2156"/>
                  </a:cubicBezTo>
                  <a:lnTo>
                    <a:pt x="9541" y="3118"/>
                  </a:lnTo>
                  <a:cubicBezTo>
                    <a:pt x="9541" y="3327"/>
                    <a:pt x="9625" y="3536"/>
                    <a:pt x="9834" y="3620"/>
                  </a:cubicBezTo>
                  <a:cubicBezTo>
                    <a:pt x="10043" y="3725"/>
                    <a:pt x="10274" y="3620"/>
                    <a:pt x="10441" y="3390"/>
                  </a:cubicBezTo>
                  <a:cubicBezTo>
                    <a:pt x="10504" y="3285"/>
                    <a:pt x="10546" y="3181"/>
                    <a:pt x="10608" y="3097"/>
                  </a:cubicBezTo>
                  <a:cubicBezTo>
                    <a:pt x="10818" y="2804"/>
                    <a:pt x="11090" y="2532"/>
                    <a:pt x="11424" y="2428"/>
                  </a:cubicBezTo>
                  <a:cubicBezTo>
                    <a:pt x="12387" y="2156"/>
                    <a:pt x="13328" y="2176"/>
                    <a:pt x="14228" y="2783"/>
                  </a:cubicBezTo>
                  <a:cubicBezTo>
                    <a:pt x="14751" y="3139"/>
                    <a:pt x="15044" y="3641"/>
                    <a:pt x="15044" y="4269"/>
                  </a:cubicBezTo>
                  <a:lnTo>
                    <a:pt x="15044" y="5336"/>
                  </a:lnTo>
                  <a:cubicBezTo>
                    <a:pt x="15065" y="5775"/>
                    <a:pt x="15295" y="5964"/>
                    <a:pt x="15735" y="5943"/>
                  </a:cubicBezTo>
                  <a:cubicBezTo>
                    <a:pt x="15923" y="5922"/>
                    <a:pt x="16090" y="5880"/>
                    <a:pt x="16258" y="5817"/>
                  </a:cubicBezTo>
                  <a:cubicBezTo>
                    <a:pt x="16990" y="5545"/>
                    <a:pt x="17785" y="5503"/>
                    <a:pt x="18538" y="5587"/>
                  </a:cubicBezTo>
                  <a:cubicBezTo>
                    <a:pt x="19898" y="5754"/>
                    <a:pt x="21007" y="6424"/>
                    <a:pt x="21761" y="7554"/>
                  </a:cubicBezTo>
                  <a:cubicBezTo>
                    <a:pt x="22263" y="8286"/>
                    <a:pt x="22179" y="9186"/>
                    <a:pt x="21593" y="9855"/>
                  </a:cubicBezTo>
                  <a:cubicBezTo>
                    <a:pt x="20714" y="10943"/>
                    <a:pt x="19543" y="11508"/>
                    <a:pt x="18204" y="11780"/>
                  </a:cubicBezTo>
                  <a:cubicBezTo>
                    <a:pt x="17932" y="11822"/>
                    <a:pt x="17680" y="11843"/>
                    <a:pt x="17408" y="11906"/>
                  </a:cubicBezTo>
                  <a:cubicBezTo>
                    <a:pt x="16718" y="12052"/>
                    <a:pt x="16237" y="11801"/>
                    <a:pt x="15881" y="11195"/>
                  </a:cubicBezTo>
                  <a:cubicBezTo>
                    <a:pt x="15588" y="10734"/>
                    <a:pt x="15149" y="10755"/>
                    <a:pt x="14835" y="11195"/>
                  </a:cubicBezTo>
                  <a:cubicBezTo>
                    <a:pt x="14542" y="11634"/>
                    <a:pt x="14228" y="12052"/>
                    <a:pt x="13914" y="12513"/>
                  </a:cubicBezTo>
                  <a:cubicBezTo>
                    <a:pt x="13642" y="12889"/>
                    <a:pt x="13266" y="13182"/>
                    <a:pt x="12889" y="13475"/>
                  </a:cubicBezTo>
                  <a:cubicBezTo>
                    <a:pt x="12073" y="14145"/>
                    <a:pt x="10755" y="13915"/>
                    <a:pt x="10127" y="13308"/>
                  </a:cubicBezTo>
                  <a:cubicBezTo>
                    <a:pt x="9562" y="12764"/>
                    <a:pt x="9123" y="12094"/>
                    <a:pt x="8913" y="1125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3"/>
            <p:cNvSpPr/>
            <p:nvPr/>
          </p:nvSpPr>
          <p:spPr>
            <a:xfrm>
              <a:off x="4137713" y="525925"/>
              <a:ext cx="608900" cy="407500"/>
            </a:xfrm>
            <a:custGeom>
              <a:avLst/>
              <a:gdLst/>
              <a:ahLst/>
              <a:cxnLst/>
              <a:rect l="l" t="t" r="r" b="b"/>
              <a:pathLst>
                <a:path w="24356" h="16300" extrusionOk="0">
                  <a:moveTo>
                    <a:pt x="3976" y="6194"/>
                  </a:moveTo>
                  <a:cubicBezTo>
                    <a:pt x="3913" y="4896"/>
                    <a:pt x="4353" y="3788"/>
                    <a:pt x="5001" y="2741"/>
                  </a:cubicBezTo>
                  <a:cubicBezTo>
                    <a:pt x="5336" y="2218"/>
                    <a:pt x="5713" y="1737"/>
                    <a:pt x="6215" y="1360"/>
                  </a:cubicBezTo>
                  <a:cubicBezTo>
                    <a:pt x="6529" y="1130"/>
                    <a:pt x="6884" y="858"/>
                    <a:pt x="7261" y="712"/>
                  </a:cubicBezTo>
                  <a:cubicBezTo>
                    <a:pt x="9081" y="0"/>
                    <a:pt x="10567" y="544"/>
                    <a:pt x="11488" y="2281"/>
                  </a:cubicBezTo>
                  <a:cubicBezTo>
                    <a:pt x="11613" y="2511"/>
                    <a:pt x="11697" y="2741"/>
                    <a:pt x="11780" y="2992"/>
                  </a:cubicBezTo>
                  <a:cubicBezTo>
                    <a:pt x="11864" y="3013"/>
                    <a:pt x="11927" y="3034"/>
                    <a:pt x="11969" y="3013"/>
                  </a:cubicBezTo>
                  <a:cubicBezTo>
                    <a:pt x="12806" y="2574"/>
                    <a:pt x="13685" y="2616"/>
                    <a:pt x="14542" y="2720"/>
                  </a:cubicBezTo>
                  <a:cubicBezTo>
                    <a:pt x="15944" y="2888"/>
                    <a:pt x="17032" y="3997"/>
                    <a:pt x="17221" y="5378"/>
                  </a:cubicBezTo>
                  <a:cubicBezTo>
                    <a:pt x="17242" y="5629"/>
                    <a:pt x="17262" y="5838"/>
                    <a:pt x="17304" y="6089"/>
                  </a:cubicBezTo>
                  <a:cubicBezTo>
                    <a:pt x="17723" y="6047"/>
                    <a:pt x="18099" y="5985"/>
                    <a:pt x="18476" y="5943"/>
                  </a:cubicBezTo>
                  <a:cubicBezTo>
                    <a:pt x="20464" y="5692"/>
                    <a:pt x="22117" y="6424"/>
                    <a:pt x="23435" y="7868"/>
                  </a:cubicBezTo>
                  <a:cubicBezTo>
                    <a:pt x="24230" y="8746"/>
                    <a:pt x="24356" y="9751"/>
                    <a:pt x="24125" y="10860"/>
                  </a:cubicBezTo>
                  <a:cubicBezTo>
                    <a:pt x="24042" y="11215"/>
                    <a:pt x="23812" y="11529"/>
                    <a:pt x="23581" y="11843"/>
                  </a:cubicBezTo>
                  <a:cubicBezTo>
                    <a:pt x="22786" y="12889"/>
                    <a:pt x="21719" y="13559"/>
                    <a:pt x="20464" y="13935"/>
                  </a:cubicBezTo>
                  <a:cubicBezTo>
                    <a:pt x="19941" y="14103"/>
                    <a:pt x="19418" y="14354"/>
                    <a:pt x="18832" y="14354"/>
                  </a:cubicBezTo>
                  <a:cubicBezTo>
                    <a:pt x="18204" y="14354"/>
                    <a:pt x="17618" y="14249"/>
                    <a:pt x="17095" y="13894"/>
                  </a:cubicBezTo>
                  <a:cubicBezTo>
                    <a:pt x="16949" y="13789"/>
                    <a:pt x="16802" y="13705"/>
                    <a:pt x="16614" y="13601"/>
                  </a:cubicBezTo>
                  <a:cubicBezTo>
                    <a:pt x="16321" y="13998"/>
                    <a:pt x="15840" y="14145"/>
                    <a:pt x="15756" y="14710"/>
                  </a:cubicBezTo>
                  <a:cubicBezTo>
                    <a:pt x="15756" y="14814"/>
                    <a:pt x="15589" y="14877"/>
                    <a:pt x="15526" y="14961"/>
                  </a:cubicBezTo>
                  <a:cubicBezTo>
                    <a:pt x="15317" y="15107"/>
                    <a:pt x="15107" y="15275"/>
                    <a:pt x="14898" y="15463"/>
                  </a:cubicBezTo>
                  <a:cubicBezTo>
                    <a:pt x="14082" y="16216"/>
                    <a:pt x="13120" y="16300"/>
                    <a:pt x="12073" y="16112"/>
                  </a:cubicBezTo>
                  <a:cubicBezTo>
                    <a:pt x="11718" y="16070"/>
                    <a:pt x="11383" y="15881"/>
                    <a:pt x="11090" y="15714"/>
                  </a:cubicBezTo>
                  <a:cubicBezTo>
                    <a:pt x="10567" y="15400"/>
                    <a:pt x="10211" y="14961"/>
                    <a:pt x="9876" y="14459"/>
                  </a:cubicBezTo>
                  <a:cubicBezTo>
                    <a:pt x="9709" y="14249"/>
                    <a:pt x="9583" y="14019"/>
                    <a:pt x="9416" y="13768"/>
                  </a:cubicBezTo>
                  <a:cubicBezTo>
                    <a:pt x="9270" y="13873"/>
                    <a:pt x="9102" y="13935"/>
                    <a:pt x="8977" y="14040"/>
                  </a:cubicBezTo>
                  <a:cubicBezTo>
                    <a:pt x="8726" y="14228"/>
                    <a:pt x="8454" y="14438"/>
                    <a:pt x="8203" y="14626"/>
                  </a:cubicBezTo>
                  <a:cubicBezTo>
                    <a:pt x="6738" y="15693"/>
                    <a:pt x="5169" y="15588"/>
                    <a:pt x="3599" y="14940"/>
                  </a:cubicBezTo>
                  <a:cubicBezTo>
                    <a:pt x="3390" y="14856"/>
                    <a:pt x="3181" y="14689"/>
                    <a:pt x="2993" y="14563"/>
                  </a:cubicBezTo>
                  <a:cubicBezTo>
                    <a:pt x="2721" y="14354"/>
                    <a:pt x="2595" y="14061"/>
                    <a:pt x="2595" y="13726"/>
                  </a:cubicBezTo>
                  <a:cubicBezTo>
                    <a:pt x="2595" y="13119"/>
                    <a:pt x="2595" y="12555"/>
                    <a:pt x="2888" y="12011"/>
                  </a:cubicBezTo>
                  <a:cubicBezTo>
                    <a:pt x="2909" y="11927"/>
                    <a:pt x="2930" y="11843"/>
                    <a:pt x="2972" y="11718"/>
                  </a:cubicBezTo>
                  <a:cubicBezTo>
                    <a:pt x="2762" y="11487"/>
                    <a:pt x="2449" y="11508"/>
                    <a:pt x="2177" y="11425"/>
                  </a:cubicBezTo>
                  <a:cubicBezTo>
                    <a:pt x="1570" y="11215"/>
                    <a:pt x="1047" y="10902"/>
                    <a:pt x="628" y="10441"/>
                  </a:cubicBezTo>
                  <a:cubicBezTo>
                    <a:pt x="398" y="10190"/>
                    <a:pt x="252" y="9918"/>
                    <a:pt x="189" y="9562"/>
                  </a:cubicBezTo>
                  <a:cubicBezTo>
                    <a:pt x="0" y="8474"/>
                    <a:pt x="210" y="7449"/>
                    <a:pt x="1026" y="6612"/>
                  </a:cubicBezTo>
                  <a:cubicBezTo>
                    <a:pt x="1402" y="6215"/>
                    <a:pt x="1821" y="5985"/>
                    <a:pt x="2365" y="6047"/>
                  </a:cubicBezTo>
                  <a:cubicBezTo>
                    <a:pt x="2888" y="6089"/>
                    <a:pt x="3369" y="6152"/>
                    <a:pt x="3976" y="6194"/>
                  </a:cubicBezTo>
                  <a:close/>
                  <a:moveTo>
                    <a:pt x="10127" y="12617"/>
                  </a:moveTo>
                  <a:cubicBezTo>
                    <a:pt x="10316" y="13454"/>
                    <a:pt x="10755" y="14124"/>
                    <a:pt x="11383" y="14668"/>
                  </a:cubicBezTo>
                  <a:cubicBezTo>
                    <a:pt x="12011" y="15275"/>
                    <a:pt x="13350" y="15484"/>
                    <a:pt x="14166" y="14835"/>
                  </a:cubicBezTo>
                  <a:cubicBezTo>
                    <a:pt x="14521" y="14542"/>
                    <a:pt x="14877" y="14249"/>
                    <a:pt x="15170" y="13873"/>
                  </a:cubicBezTo>
                  <a:cubicBezTo>
                    <a:pt x="15463" y="13412"/>
                    <a:pt x="15777" y="12994"/>
                    <a:pt x="16091" y="12555"/>
                  </a:cubicBezTo>
                  <a:cubicBezTo>
                    <a:pt x="16405" y="12094"/>
                    <a:pt x="16844" y="12094"/>
                    <a:pt x="17137" y="12555"/>
                  </a:cubicBezTo>
                  <a:cubicBezTo>
                    <a:pt x="17493" y="13161"/>
                    <a:pt x="17974" y="13412"/>
                    <a:pt x="18685" y="13266"/>
                  </a:cubicBezTo>
                  <a:cubicBezTo>
                    <a:pt x="18936" y="13203"/>
                    <a:pt x="19208" y="13182"/>
                    <a:pt x="19459" y="13140"/>
                  </a:cubicBezTo>
                  <a:cubicBezTo>
                    <a:pt x="20799" y="12847"/>
                    <a:pt x="21970" y="12303"/>
                    <a:pt x="22870" y="11215"/>
                  </a:cubicBezTo>
                  <a:cubicBezTo>
                    <a:pt x="23435" y="10546"/>
                    <a:pt x="23519" y="9646"/>
                    <a:pt x="23016" y="8914"/>
                  </a:cubicBezTo>
                  <a:cubicBezTo>
                    <a:pt x="22242" y="7784"/>
                    <a:pt x="21133" y="7135"/>
                    <a:pt x="19815" y="6947"/>
                  </a:cubicBezTo>
                  <a:cubicBezTo>
                    <a:pt x="19041" y="6842"/>
                    <a:pt x="18267" y="6905"/>
                    <a:pt x="17534" y="7177"/>
                  </a:cubicBezTo>
                  <a:cubicBezTo>
                    <a:pt x="17367" y="7219"/>
                    <a:pt x="17200" y="7282"/>
                    <a:pt x="17011" y="7303"/>
                  </a:cubicBezTo>
                  <a:cubicBezTo>
                    <a:pt x="16593" y="7345"/>
                    <a:pt x="16321" y="7135"/>
                    <a:pt x="16300" y="6696"/>
                  </a:cubicBezTo>
                  <a:cubicBezTo>
                    <a:pt x="16279" y="6361"/>
                    <a:pt x="16300" y="5985"/>
                    <a:pt x="16300" y="5629"/>
                  </a:cubicBezTo>
                  <a:cubicBezTo>
                    <a:pt x="16300" y="5001"/>
                    <a:pt x="16007" y="4499"/>
                    <a:pt x="15484" y="4143"/>
                  </a:cubicBezTo>
                  <a:cubicBezTo>
                    <a:pt x="14626" y="3536"/>
                    <a:pt x="13685" y="3516"/>
                    <a:pt x="12680" y="3788"/>
                  </a:cubicBezTo>
                  <a:cubicBezTo>
                    <a:pt x="12345" y="3892"/>
                    <a:pt x="12094" y="4164"/>
                    <a:pt x="11885" y="4457"/>
                  </a:cubicBezTo>
                  <a:cubicBezTo>
                    <a:pt x="11801" y="4562"/>
                    <a:pt x="11780" y="4666"/>
                    <a:pt x="11697" y="4750"/>
                  </a:cubicBezTo>
                  <a:cubicBezTo>
                    <a:pt x="11529" y="5001"/>
                    <a:pt x="11299" y="5064"/>
                    <a:pt x="11090" y="4980"/>
                  </a:cubicBezTo>
                  <a:cubicBezTo>
                    <a:pt x="10881" y="4896"/>
                    <a:pt x="10797" y="4687"/>
                    <a:pt x="10797" y="4478"/>
                  </a:cubicBezTo>
                  <a:cubicBezTo>
                    <a:pt x="10797" y="4164"/>
                    <a:pt x="10839" y="3808"/>
                    <a:pt x="10797" y="3516"/>
                  </a:cubicBezTo>
                  <a:cubicBezTo>
                    <a:pt x="10755" y="2281"/>
                    <a:pt x="9814" y="1360"/>
                    <a:pt x="8579" y="1360"/>
                  </a:cubicBezTo>
                  <a:cubicBezTo>
                    <a:pt x="8014" y="1360"/>
                    <a:pt x="7491" y="1549"/>
                    <a:pt x="7010" y="1883"/>
                  </a:cubicBezTo>
                  <a:cubicBezTo>
                    <a:pt x="5671" y="2951"/>
                    <a:pt x="4897" y="4311"/>
                    <a:pt x="4813" y="6047"/>
                  </a:cubicBezTo>
                  <a:cubicBezTo>
                    <a:pt x="4792" y="6487"/>
                    <a:pt x="4792" y="6926"/>
                    <a:pt x="4792" y="7386"/>
                  </a:cubicBezTo>
                  <a:cubicBezTo>
                    <a:pt x="4792" y="7491"/>
                    <a:pt x="4771" y="7637"/>
                    <a:pt x="4708" y="7721"/>
                  </a:cubicBezTo>
                  <a:cubicBezTo>
                    <a:pt x="4666" y="7763"/>
                    <a:pt x="4499" y="7805"/>
                    <a:pt x="4415" y="7763"/>
                  </a:cubicBezTo>
                  <a:cubicBezTo>
                    <a:pt x="4374" y="7742"/>
                    <a:pt x="4311" y="7637"/>
                    <a:pt x="4269" y="7596"/>
                  </a:cubicBezTo>
                  <a:cubicBezTo>
                    <a:pt x="3767" y="6926"/>
                    <a:pt x="2721" y="6801"/>
                    <a:pt x="2260" y="7031"/>
                  </a:cubicBezTo>
                  <a:cubicBezTo>
                    <a:pt x="1633" y="7345"/>
                    <a:pt x="1361" y="7951"/>
                    <a:pt x="1277" y="8642"/>
                  </a:cubicBezTo>
                  <a:cubicBezTo>
                    <a:pt x="1256" y="8809"/>
                    <a:pt x="1256" y="8998"/>
                    <a:pt x="1277" y="9165"/>
                  </a:cubicBezTo>
                  <a:cubicBezTo>
                    <a:pt x="1340" y="9332"/>
                    <a:pt x="1381" y="9583"/>
                    <a:pt x="1528" y="9709"/>
                  </a:cubicBezTo>
                  <a:cubicBezTo>
                    <a:pt x="1905" y="10169"/>
                    <a:pt x="2469" y="10378"/>
                    <a:pt x="3055" y="10525"/>
                  </a:cubicBezTo>
                  <a:cubicBezTo>
                    <a:pt x="3578" y="10630"/>
                    <a:pt x="4060" y="10630"/>
                    <a:pt x="4478" y="10253"/>
                  </a:cubicBezTo>
                  <a:cubicBezTo>
                    <a:pt x="4625" y="10127"/>
                    <a:pt x="4834" y="10065"/>
                    <a:pt x="5022" y="10002"/>
                  </a:cubicBezTo>
                  <a:cubicBezTo>
                    <a:pt x="5106" y="9960"/>
                    <a:pt x="5190" y="10023"/>
                    <a:pt x="5252" y="10044"/>
                  </a:cubicBezTo>
                  <a:cubicBezTo>
                    <a:pt x="5252" y="10106"/>
                    <a:pt x="5294" y="10127"/>
                    <a:pt x="5252" y="10148"/>
                  </a:cubicBezTo>
                  <a:cubicBezTo>
                    <a:pt x="5190" y="10316"/>
                    <a:pt x="5106" y="10462"/>
                    <a:pt x="5001" y="10588"/>
                  </a:cubicBezTo>
                  <a:cubicBezTo>
                    <a:pt x="4415" y="11320"/>
                    <a:pt x="4269" y="12241"/>
                    <a:pt x="3955" y="13099"/>
                  </a:cubicBezTo>
                  <a:cubicBezTo>
                    <a:pt x="3871" y="13287"/>
                    <a:pt x="3934" y="13517"/>
                    <a:pt x="3934" y="13705"/>
                  </a:cubicBezTo>
                  <a:cubicBezTo>
                    <a:pt x="3955" y="13998"/>
                    <a:pt x="4081" y="14124"/>
                    <a:pt x="4374" y="14187"/>
                  </a:cubicBezTo>
                  <a:cubicBezTo>
                    <a:pt x="4876" y="14249"/>
                    <a:pt x="5357" y="14312"/>
                    <a:pt x="5859" y="14417"/>
                  </a:cubicBezTo>
                  <a:cubicBezTo>
                    <a:pt x="6403" y="14521"/>
                    <a:pt x="6926" y="14438"/>
                    <a:pt x="7387" y="14124"/>
                  </a:cubicBezTo>
                  <a:cubicBezTo>
                    <a:pt x="7951" y="13726"/>
                    <a:pt x="8558" y="13308"/>
                    <a:pt x="9081" y="12847"/>
                  </a:cubicBezTo>
                  <a:cubicBezTo>
                    <a:pt x="9395" y="12555"/>
                    <a:pt x="9709" y="12429"/>
                    <a:pt x="10127" y="1261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 name="Google Shape;266;p33"/>
          <p:cNvGrpSpPr/>
          <p:nvPr/>
        </p:nvGrpSpPr>
        <p:grpSpPr>
          <a:xfrm>
            <a:off x="482238" y="720825"/>
            <a:ext cx="475525" cy="287725"/>
            <a:chOff x="622013" y="907250"/>
            <a:chExt cx="475525" cy="287725"/>
          </a:xfrm>
        </p:grpSpPr>
        <p:sp>
          <p:nvSpPr>
            <p:cNvPr id="267" name="Google Shape;267;p33"/>
            <p:cNvSpPr/>
            <p:nvPr/>
          </p:nvSpPr>
          <p:spPr>
            <a:xfrm>
              <a:off x="650263" y="929225"/>
              <a:ext cx="423725" cy="240125"/>
            </a:xfrm>
            <a:custGeom>
              <a:avLst/>
              <a:gdLst/>
              <a:ahLst/>
              <a:cxnLst/>
              <a:rect l="l" t="t" r="r" b="b"/>
              <a:pathLst>
                <a:path w="16949" h="9605" extrusionOk="0">
                  <a:moveTo>
                    <a:pt x="14459" y="7261"/>
                  </a:moveTo>
                  <a:cubicBezTo>
                    <a:pt x="14584" y="7889"/>
                    <a:pt x="15003" y="8370"/>
                    <a:pt x="14877" y="9081"/>
                  </a:cubicBezTo>
                  <a:cubicBezTo>
                    <a:pt x="14752" y="9165"/>
                    <a:pt x="14626" y="9291"/>
                    <a:pt x="14459" y="9311"/>
                  </a:cubicBezTo>
                  <a:cubicBezTo>
                    <a:pt x="13810" y="9416"/>
                    <a:pt x="13120" y="9521"/>
                    <a:pt x="12450" y="9563"/>
                  </a:cubicBezTo>
                  <a:cubicBezTo>
                    <a:pt x="11007" y="9604"/>
                    <a:pt x="10379" y="9311"/>
                    <a:pt x="9312" y="8244"/>
                  </a:cubicBezTo>
                  <a:cubicBezTo>
                    <a:pt x="9270" y="7931"/>
                    <a:pt x="9270" y="7617"/>
                    <a:pt x="9249" y="7303"/>
                  </a:cubicBezTo>
                  <a:cubicBezTo>
                    <a:pt x="9228" y="7114"/>
                    <a:pt x="9102" y="6968"/>
                    <a:pt x="8893" y="6989"/>
                  </a:cubicBezTo>
                  <a:cubicBezTo>
                    <a:pt x="8747" y="7010"/>
                    <a:pt x="8600" y="7094"/>
                    <a:pt x="8558" y="7219"/>
                  </a:cubicBezTo>
                  <a:cubicBezTo>
                    <a:pt x="7889" y="8747"/>
                    <a:pt x="6529" y="9102"/>
                    <a:pt x="5106" y="9249"/>
                  </a:cubicBezTo>
                  <a:cubicBezTo>
                    <a:pt x="4478" y="9291"/>
                    <a:pt x="3809" y="9186"/>
                    <a:pt x="3160" y="9102"/>
                  </a:cubicBezTo>
                  <a:cubicBezTo>
                    <a:pt x="2658" y="9060"/>
                    <a:pt x="2344" y="8747"/>
                    <a:pt x="2281" y="8244"/>
                  </a:cubicBezTo>
                  <a:cubicBezTo>
                    <a:pt x="2135" y="7533"/>
                    <a:pt x="2135" y="6842"/>
                    <a:pt x="2323" y="6152"/>
                  </a:cubicBezTo>
                  <a:cubicBezTo>
                    <a:pt x="2386" y="5964"/>
                    <a:pt x="2512" y="5796"/>
                    <a:pt x="2616" y="5608"/>
                  </a:cubicBezTo>
                  <a:cubicBezTo>
                    <a:pt x="2700" y="5441"/>
                    <a:pt x="2804" y="5315"/>
                    <a:pt x="2930" y="5106"/>
                  </a:cubicBezTo>
                  <a:cubicBezTo>
                    <a:pt x="2512" y="4980"/>
                    <a:pt x="2177" y="5085"/>
                    <a:pt x="1821" y="5022"/>
                  </a:cubicBezTo>
                  <a:cubicBezTo>
                    <a:pt x="1507" y="4980"/>
                    <a:pt x="1193" y="4897"/>
                    <a:pt x="880" y="4792"/>
                  </a:cubicBezTo>
                  <a:cubicBezTo>
                    <a:pt x="566" y="4666"/>
                    <a:pt x="231" y="4541"/>
                    <a:pt x="1" y="4164"/>
                  </a:cubicBezTo>
                  <a:cubicBezTo>
                    <a:pt x="440" y="3557"/>
                    <a:pt x="1047" y="3160"/>
                    <a:pt x="1821" y="3160"/>
                  </a:cubicBezTo>
                  <a:cubicBezTo>
                    <a:pt x="2595" y="3160"/>
                    <a:pt x="3349" y="3244"/>
                    <a:pt x="4123" y="3306"/>
                  </a:cubicBezTo>
                  <a:cubicBezTo>
                    <a:pt x="4311" y="3306"/>
                    <a:pt x="4499" y="3390"/>
                    <a:pt x="4646" y="3348"/>
                  </a:cubicBezTo>
                  <a:cubicBezTo>
                    <a:pt x="4813" y="3327"/>
                    <a:pt x="4939" y="3223"/>
                    <a:pt x="5169" y="3118"/>
                  </a:cubicBezTo>
                  <a:cubicBezTo>
                    <a:pt x="5043" y="2951"/>
                    <a:pt x="4960" y="2825"/>
                    <a:pt x="4855" y="2741"/>
                  </a:cubicBezTo>
                  <a:cubicBezTo>
                    <a:pt x="4541" y="2469"/>
                    <a:pt x="4478" y="2260"/>
                    <a:pt x="4604" y="1946"/>
                  </a:cubicBezTo>
                  <a:cubicBezTo>
                    <a:pt x="4688" y="1779"/>
                    <a:pt x="4792" y="1632"/>
                    <a:pt x="4897" y="1486"/>
                  </a:cubicBezTo>
                  <a:cubicBezTo>
                    <a:pt x="5755" y="398"/>
                    <a:pt x="6906" y="0"/>
                    <a:pt x="8245" y="147"/>
                  </a:cubicBezTo>
                  <a:cubicBezTo>
                    <a:pt x="9144" y="252"/>
                    <a:pt x="9647" y="816"/>
                    <a:pt x="9667" y="1737"/>
                  </a:cubicBezTo>
                  <a:cubicBezTo>
                    <a:pt x="9667" y="2093"/>
                    <a:pt x="9647" y="2428"/>
                    <a:pt x="9521" y="2783"/>
                  </a:cubicBezTo>
                  <a:cubicBezTo>
                    <a:pt x="9416" y="2993"/>
                    <a:pt x="9458" y="3202"/>
                    <a:pt x="9626" y="3348"/>
                  </a:cubicBezTo>
                  <a:cubicBezTo>
                    <a:pt x="9772" y="3516"/>
                    <a:pt x="10044" y="3516"/>
                    <a:pt x="10274" y="3348"/>
                  </a:cubicBezTo>
                  <a:cubicBezTo>
                    <a:pt x="10483" y="3202"/>
                    <a:pt x="10693" y="3034"/>
                    <a:pt x="10923" y="2888"/>
                  </a:cubicBezTo>
                  <a:cubicBezTo>
                    <a:pt x="12220" y="2072"/>
                    <a:pt x="13517" y="1988"/>
                    <a:pt x="14794" y="2888"/>
                  </a:cubicBezTo>
                  <a:cubicBezTo>
                    <a:pt x="15380" y="3265"/>
                    <a:pt x="15945" y="3683"/>
                    <a:pt x="16405" y="4269"/>
                  </a:cubicBezTo>
                  <a:cubicBezTo>
                    <a:pt x="16635" y="4562"/>
                    <a:pt x="16844" y="4897"/>
                    <a:pt x="16886" y="5294"/>
                  </a:cubicBezTo>
                  <a:cubicBezTo>
                    <a:pt x="16949" y="5629"/>
                    <a:pt x="16865" y="5943"/>
                    <a:pt x="16614" y="6152"/>
                  </a:cubicBezTo>
                  <a:cubicBezTo>
                    <a:pt x="16405" y="6298"/>
                    <a:pt x="16196" y="6487"/>
                    <a:pt x="15945" y="6633"/>
                  </a:cubicBezTo>
                  <a:cubicBezTo>
                    <a:pt x="15505" y="6780"/>
                    <a:pt x="15003" y="7010"/>
                    <a:pt x="14459" y="726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3"/>
            <p:cNvSpPr/>
            <p:nvPr/>
          </p:nvSpPr>
          <p:spPr>
            <a:xfrm>
              <a:off x="622013" y="907250"/>
              <a:ext cx="475525" cy="287725"/>
            </a:xfrm>
            <a:custGeom>
              <a:avLst/>
              <a:gdLst/>
              <a:ahLst/>
              <a:cxnLst/>
              <a:rect l="l" t="t" r="r" b="b"/>
              <a:pathLst>
                <a:path w="19021" h="11509" extrusionOk="0">
                  <a:moveTo>
                    <a:pt x="16865" y="8684"/>
                  </a:moveTo>
                  <a:cubicBezTo>
                    <a:pt x="16928" y="8810"/>
                    <a:pt x="16949" y="8914"/>
                    <a:pt x="16970" y="9019"/>
                  </a:cubicBezTo>
                  <a:cubicBezTo>
                    <a:pt x="17179" y="9646"/>
                    <a:pt x="16928" y="10170"/>
                    <a:pt x="16426" y="10483"/>
                  </a:cubicBezTo>
                  <a:cubicBezTo>
                    <a:pt x="15652" y="10986"/>
                    <a:pt x="14752" y="11341"/>
                    <a:pt x="13790" y="11404"/>
                  </a:cubicBezTo>
                  <a:cubicBezTo>
                    <a:pt x="12346" y="11509"/>
                    <a:pt x="11111" y="11132"/>
                    <a:pt x="10044" y="10149"/>
                  </a:cubicBezTo>
                  <a:cubicBezTo>
                    <a:pt x="10002" y="10086"/>
                    <a:pt x="9919" y="10044"/>
                    <a:pt x="9793" y="9960"/>
                  </a:cubicBezTo>
                  <a:cubicBezTo>
                    <a:pt x="9270" y="10232"/>
                    <a:pt x="8705" y="10483"/>
                    <a:pt x="8161" y="10755"/>
                  </a:cubicBezTo>
                  <a:cubicBezTo>
                    <a:pt x="7952" y="10860"/>
                    <a:pt x="7722" y="10965"/>
                    <a:pt x="7512" y="10965"/>
                  </a:cubicBezTo>
                  <a:cubicBezTo>
                    <a:pt x="6487" y="10986"/>
                    <a:pt x="5441" y="11027"/>
                    <a:pt x="4416" y="11006"/>
                  </a:cubicBezTo>
                  <a:cubicBezTo>
                    <a:pt x="3621" y="10986"/>
                    <a:pt x="2993" y="10567"/>
                    <a:pt x="2491" y="9918"/>
                  </a:cubicBezTo>
                  <a:cubicBezTo>
                    <a:pt x="2282" y="9646"/>
                    <a:pt x="2177" y="9354"/>
                    <a:pt x="2177" y="9019"/>
                  </a:cubicBezTo>
                  <a:cubicBezTo>
                    <a:pt x="2177" y="8307"/>
                    <a:pt x="2156" y="7617"/>
                    <a:pt x="2491" y="6905"/>
                  </a:cubicBezTo>
                  <a:cubicBezTo>
                    <a:pt x="2282" y="6801"/>
                    <a:pt x="2093" y="6717"/>
                    <a:pt x="1947" y="6633"/>
                  </a:cubicBezTo>
                  <a:cubicBezTo>
                    <a:pt x="1486" y="6403"/>
                    <a:pt x="1026" y="6194"/>
                    <a:pt x="629" y="5901"/>
                  </a:cubicBezTo>
                  <a:cubicBezTo>
                    <a:pt x="64" y="5483"/>
                    <a:pt x="1" y="4708"/>
                    <a:pt x="524" y="4206"/>
                  </a:cubicBezTo>
                  <a:cubicBezTo>
                    <a:pt x="1152" y="3600"/>
                    <a:pt x="1884" y="3160"/>
                    <a:pt x="2805" y="3139"/>
                  </a:cubicBezTo>
                  <a:cubicBezTo>
                    <a:pt x="3223" y="3139"/>
                    <a:pt x="3621" y="3160"/>
                    <a:pt x="4039" y="3160"/>
                  </a:cubicBezTo>
                  <a:lnTo>
                    <a:pt x="4771" y="3160"/>
                  </a:lnTo>
                  <a:cubicBezTo>
                    <a:pt x="4813" y="2135"/>
                    <a:pt x="5462" y="1507"/>
                    <a:pt x="6152" y="921"/>
                  </a:cubicBezTo>
                  <a:cubicBezTo>
                    <a:pt x="6822" y="315"/>
                    <a:pt x="7659" y="1"/>
                    <a:pt x="8580" y="1"/>
                  </a:cubicBezTo>
                  <a:lnTo>
                    <a:pt x="9375" y="1"/>
                  </a:lnTo>
                  <a:cubicBezTo>
                    <a:pt x="10672" y="43"/>
                    <a:pt x="11572" y="859"/>
                    <a:pt x="11739" y="2135"/>
                  </a:cubicBezTo>
                  <a:cubicBezTo>
                    <a:pt x="11781" y="2281"/>
                    <a:pt x="11802" y="2407"/>
                    <a:pt x="11844" y="2616"/>
                  </a:cubicBezTo>
                  <a:cubicBezTo>
                    <a:pt x="12053" y="2532"/>
                    <a:pt x="12220" y="2491"/>
                    <a:pt x="12367" y="2428"/>
                  </a:cubicBezTo>
                  <a:cubicBezTo>
                    <a:pt x="13162" y="2114"/>
                    <a:pt x="13978" y="2093"/>
                    <a:pt x="14815" y="2198"/>
                  </a:cubicBezTo>
                  <a:cubicBezTo>
                    <a:pt x="15066" y="2219"/>
                    <a:pt x="15338" y="2323"/>
                    <a:pt x="15568" y="2449"/>
                  </a:cubicBezTo>
                  <a:cubicBezTo>
                    <a:pt x="16531" y="2930"/>
                    <a:pt x="17367" y="3558"/>
                    <a:pt x="18079" y="4374"/>
                  </a:cubicBezTo>
                  <a:cubicBezTo>
                    <a:pt x="18539" y="4897"/>
                    <a:pt x="18895" y="5524"/>
                    <a:pt x="18958" y="6257"/>
                  </a:cubicBezTo>
                  <a:cubicBezTo>
                    <a:pt x="19020" y="6822"/>
                    <a:pt x="18853" y="7324"/>
                    <a:pt x="18414" y="7659"/>
                  </a:cubicBezTo>
                  <a:cubicBezTo>
                    <a:pt x="18016" y="7973"/>
                    <a:pt x="17577" y="8203"/>
                    <a:pt x="17158" y="8496"/>
                  </a:cubicBezTo>
                  <a:cubicBezTo>
                    <a:pt x="17116" y="8558"/>
                    <a:pt x="17012" y="8600"/>
                    <a:pt x="16865" y="8684"/>
                  </a:cubicBezTo>
                  <a:close/>
                  <a:moveTo>
                    <a:pt x="15589" y="8140"/>
                  </a:moveTo>
                  <a:cubicBezTo>
                    <a:pt x="16133" y="7868"/>
                    <a:pt x="16635" y="7659"/>
                    <a:pt x="17137" y="7408"/>
                  </a:cubicBezTo>
                  <a:cubicBezTo>
                    <a:pt x="17367" y="7261"/>
                    <a:pt x="17577" y="7115"/>
                    <a:pt x="17786" y="6926"/>
                  </a:cubicBezTo>
                  <a:cubicBezTo>
                    <a:pt x="18058" y="6696"/>
                    <a:pt x="18121" y="6403"/>
                    <a:pt x="18079" y="6069"/>
                  </a:cubicBezTo>
                  <a:cubicBezTo>
                    <a:pt x="17995" y="5671"/>
                    <a:pt x="17807" y="5357"/>
                    <a:pt x="17577" y="5043"/>
                  </a:cubicBezTo>
                  <a:cubicBezTo>
                    <a:pt x="17137" y="4499"/>
                    <a:pt x="16551" y="4081"/>
                    <a:pt x="15986" y="3662"/>
                  </a:cubicBezTo>
                  <a:cubicBezTo>
                    <a:pt x="14668" y="2763"/>
                    <a:pt x="13392" y="2867"/>
                    <a:pt x="12116" y="3662"/>
                  </a:cubicBezTo>
                  <a:cubicBezTo>
                    <a:pt x="11865" y="3788"/>
                    <a:pt x="11697" y="3976"/>
                    <a:pt x="11467" y="4123"/>
                  </a:cubicBezTo>
                  <a:cubicBezTo>
                    <a:pt x="11216" y="4290"/>
                    <a:pt x="10965" y="4290"/>
                    <a:pt x="10797" y="4123"/>
                  </a:cubicBezTo>
                  <a:cubicBezTo>
                    <a:pt x="10651" y="3976"/>
                    <a:pt x="10588" y="3767"/>
                    <a:pt x="10693" y="3558"/>
                  </a:cubicBezTo>
                  <a:cubicBezTo>
                    <a:pt x="10860" y="3202"/>
                    <a:pt x="10881" y="2867"/>
                    <a:pt x="10860" y="2511"/>
                  </a:cubicBezTo>
                  <a:cubicBezTo>
                    <a:pt x="10818" y="1591"/>
                    <a:pt x="10358" y="1026"/>
                    <a:pt x="9416" y="900"/>
                  </a:cubicBezTo>
                  <a:cubicBezTo>
                    <a:pt x="8056" y="754"/>
                    <a:pt x="6906" y="1172"/>
                    <a:pt x="6069" y="2260"/>
                  </a:cubicBezTo>
                  <a:cubicBezTo>
                    <a:pt x="5964" y="2407"/>
                    <a:pt x="5859" y="2553"/>
                    <a:pt x="5776" y="2721"/>
                  </a:cubicBezTo>
                  <a:cubicBezTo>
                    <a:pt x="5650" y="3035"/>
                    <a:pt x="5734" y="3265"/>
                    <a:pt x="6048" y="3516"/>
                  </a:cubicBezTo>
                  <a:cubicBezTo>
                    <a:pt x="6152" y="3600"/>
                    <a:pt x="6215" y="3725"/>
                    <a:pt x="6362" y="3892"/>
                  </a:cubicBezTo>
                  <a:cubicBezTo>
                    <a:pt x="6152" y="3997"/>
                    <a:pt x="5985" y="4102"/>
                    <a:pt x="5839" y="4123"/>
                  </a:cubicBezTo>
                  <a:cubicBezTo>
                    <a:pt x="5671" y="4144"/>
                    <a:pt x="5504" y="4102"/>
                    <a:pt x="5315" y="4081"/>
                  </a:cubicBezTo>
                  <a:cubicBezTo>
                    <a:pt x="4541" y="4018"/>
                    <a:pt x="3788" y="3934"/>
                    <a:pt x="3014" y="3934"/>
                  </a:cubicBezTo>
                  <a:cubicBezTo>
                    <a:pt x="2219" y="3934"/>
                    <a:pt x="1612" y="4311"/>
                    <a:pt x="1173" y="4939"/>
                  </a:cubicBezTo>
                  <a:cubicBezTo>
                    <a:pt x="1382" y="5315"/>
                    <a:pt x="1717" y="5441"/>
                    <a:pt x="2072" y="5566"/>
                  </a:cubicBezTo>
                  <a:cubicBezTo>
                    <a:pt x="2344" y="5692"/>
                    <a:pt x="2700" y="5755"/>
                    <a:pt x="3014" y="5797"/>
                  </a:cubicBezTo>
                  <a:cubicBezTo>
                    <a:pt x="3349" y="5859"/>
                    <a:pt x="3683" y="5755"/>
                    <a:pt x="4102" y="5880"/>
                  </a:cubicBezTo>
                  <a:cubicBezTo>
                    <a:pt x="3976" y="6089"/>
                    <a:pt x="3893" y="6215"/>
                    <a:pt x="3788" y="6382"/>
                  </a:cubicBezTo>
                  <a:cubicBezTo>
                    <a:pt x="3683" y="6571"/>
                    <a:pt x="3558" y="6717"/>
                    <a:pt x="3495" y="6926"/>
                  </a:cubicBezTo>
                  <a:cubicBezTo>
                    <a:pt x="3349" y="7638"/>
                    <a:pt x="3328" y="8349"/>
                    <a:pt x="3453" y="9019"/>
                  </a:cubicBezTo>
                  <a:cubicBezTo>
                    <a:pt x="3558" y="9500"/>
                    <a:pt x="3872" y="9814"/>
                    <a:pt x="4332" y="9877"/>
                  </a:cubicBezTo>
                  <a:cubicBezTo>
                    <a:pt x="4960" y="9960"/>
                    <a:pt x="5629" y="10065"/>
                    <a:pt x="6278" y="10023"/>
                  </a:cubicBezTo>
                  <a:cubicBezTo>
                    <a:pt x="7722" y="9877"/>
                    <a:pt x="9082" y="9542"/>
                    <a:pt x="9730" y="7993"/>
                  </a:cubicBezTo>
                  <a:cubicBezTo>
                    <a:pt x="9772" y="7889"/>
                    <a:pt x="9940" y="7784"/>
                    <a:pt x="10065" y="7763"/>
                  </a:cubicBezTo>
                  <a:cubicBezTo>
                    <a:pt x="10274" y="7742"/>
                    <a:pt x="10400" y="7931"/>
                    <a:pt x="10442" y="8077"/>
                  </a:cubicBezTo>
                  <a:cubicBezTo>
                    <a:pt x="10484" y="8391"/>
                    <a:pt x="10484" y="8705"/>
                    <a:pt x="10484" y="9019"/>
                  </a:cubicBezTo>
                  <a:cubicBezTo>
                    <a:pt x="11551" y="10128"/>
                    <a:pt x="12178" y="10400"/>
                    <a:pt x="13622" y="10337"/>
                  </a:cubicBezTo>
                  <a:cubicBezTo>
                    <a:pt x="14313" y="10295"/>
                    <a:pt x="14961" y="10190"/>
                    <a:pt x="15631" y="10086"/>
                  </a:cubicBezTo>
                  <a:cubicBezTo>
                    <a:pt x="15798" y="10065"/>
                    <a:pt x="15924" y="9939"/>
                    <a:pt x="16049" y="9856"/>
                  </a:cubicBezTo>
                  <a:cubicBezTo>
                    <a:pt x="16133" y="9291"/>
                    <a:pt x="15714" y="8768"/>
                    <a:pt x="15589" y="814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 name="Google Shape;269;p33"/>
          <p:cNvGrpSpPr/>
          <p:nvPr/>
        </p:nvGrpSpPr>
        <p:grpSpPr>
          <a:xfrm>
            <a:off x="4250013" y="4709350"/>
            <a:ext cx="643950" cy="195675"/>
            <a:chOff x="806663" y="3241275"/>
            <a:chExt cx="643950" cy="195675"/>
          </a:xfrm>
        </p:grpSpPr>
        <p:sp>
          <p:nvSpPr>
            <p:cNvPr id="270" name="Google Shape;270;p33"/>
            <p:cNvSpPr/>
            <p:nvPr/>
          </p:nvSpPr>
          <p:spPr>
            <a:xfrm>
              <a:off x="808238" y="3264300"/>
              <a:ext cx="600025" cy="172650"/>
            </a:xfrm>
            <a:custGeom>
              <a:avLst/>
              <a:gdLst/>
              <a:ahLst/>
              <a:cxnLst/>
              <a:rect l="l" t="t" r="r" b="b"/>
              <a:pathLst>
                <a:path w="24001" h="6906" extrusionOk="0">
                  <a:moveTo>
                    <a:pt x="22870" y="858"/>
                  </a:moveTo>
                  <a:cubicBezTo>
                    <a:pt x="22054" y="1026"/>
                    <a:pt x="21406" y="1570"/>
                    <a:pt x="20694" y="1967"/>
                  </a:cubicBezTo>
                  <a:cubicBezTo>
                    <a:pt x="20673" y="1967"/>
                    <a:pt x="20652" y="1988"/>
                    <a:pt x="20652" y="1988"/>
                  </a:cubicBezTo>
                  <a:cubicBezTo>
                    <a:pt x="19941" y="2156"/>
                    <a:pt x="19334" y="2469"/>
                    <a:pt x="18727" y="2930"/>
                  </a:cubicBezTo>
                  <a:cubicBezTo>
                    <a:pt x="18497" y="3118"/>
                    <a:pt x="18141" y="3537"/>
                    <a:pt x="17744" y="3871"/>
                  </a:cubicBezTo>
                  <a:cubicBezTo>
                    <a:pt x="18100" y="3034"/>
                    <a:pt x="18497" y="2156"/>
                    <a:pt x="17535" y="1570"/>
                  </a:cubicBezTo>
                  <a:cubicBezTo>
                    <a:pt x="17576" y="1381"/>
                    <a:pt x="17618" y="1172"/>
                    <a:pt x="17576" y="942"/>
                  </a:cubicBezTo>
                  <a:cubicBezTo>
                    <a:pt x="17556" y="377"/>
                    <a:pt x="16991" y="0"/>
                    <a:pt x="16426" y="293"/>
                  </a:cubicBezTo>
                  <a:cubicBezTo>
                    <a:pt x="15735" y="649"/>
                    <a:pt x="15317" y="1444"/>
                    <a:pt x="14961" y="2114"/>
                  </a:cubicBezTo>
                  <a:cubicBezTo>
                    <a:pt x="14815" y="2469"/>
                    <a:pt x="14647" y="2783"/>
                    <a:pt x="14501" y="3118"/>
                  </a:cubicBezTo>
                  <a:cubicBezTo>
                    <a:pt x="14333" y="2407"/>
                    <a:pt x="14082" y="1779"/>
                    <a:pt x="13287" y="1633"/>
                  </a:cubicBezTo>
                  <a:cubicBezTo>
                    <a:pt x="12952" y="1277"/>
                    <a:pt x="12408" y="1214"/>
                    <a:pt x="11990" y="1591"/>
                  </a:cubicBezTo>
                  <a:cubicBezTo>
                    <a:pt x="11341" y="2218"/>
                    <a:pt x="11467" y="3055"/>
                    <a:pt x="11404" y="3829"/>
                  </a:cubicBezTo>
                  <a:cubicBezTo>
                    <a:pt x="10714" y="3055"/>
                    <a:pt x="10149" y="2177"/>
                    <a:pt x="9165" y="1758"/>
                  </a:cubicBezTo>
                  <a:cubicBezTo>
                    <a:pt x="8684" y="1549"/>
                    <a:pt x="7910" y="1737"/>
                    <a:pt x="7847" y="2323"/>
                  </a:cubicBezTo>
                  <a:cubicBezTo>
                    <a:pt x="7575" y="2197"/>
                    <a:pt x="7261" y="2156"/>
                    <a:pt x="6885" y="2197"/>
                  </a:cubicBezTo>
                  <a:cubicBezTo>
                    <a:pt x="6592" y="2218"/>
                    <a:pt x="6257" y="2407"/>
                    <a:pt x="6110" y="2679"/>
                  </a:cubicBezTo>
                  <a:cubicBezTo>
                    <a:pt x="6069" y="2637"/>
                    <a:pt x="6027" y="2616"/>
                    <a:pt x="6006" y="2595"/>
                  </a:cubicBezTo>
                  <a:cubicBezTo>
                    <a:pt x="5315" y="2051"/>
                    <a:pt x="4562" y="1633"/>
                    <a:pt x="3704" y="1988"/>
                  </a:cubicBezTo>
                  <a:cubicBezTo>
                    <a:pt x="2783" y="2386"/>
                    <a:pt x="3851" y="3829"/>
                    <a:pt x="4980" y="5001"/>
                  </a:cubicBezTo>
                  <a:cubicBezTo>
                    <a:pt x="4353" y="4813"/>
                    <a:pt x="3725" y="4583"/>
                    <a:pt x="3181" y="4290"/>
                  </a:cubicBezTo>
                  <a:cubicBezTo>
                    <a:pt x="2344" y="3850"/>
                    <a:pt x="1403" y="3620"/>
                    <a:pt x="482" y="3850"/>
                  </a:cubicBezTo>
                  <a:cubicBezTo>
                    <a:pt x="168" y="3934"/>
                    <a:pt x="1" y="4311"/>
                    <a:pt x="189" y="4583"/>
                  </a:cubicBezTo>
                  <a:cubicBezTo>
                    <a:pt x="942" y="5817"/>
                    <a:pt x="1988" y="6152"/>
                    <a:pt x="3286" y="6654"/>
                  </a:cubicBezTo>
                  <a:cubicBezTo>
                    <a:pt x="3851" y="6884"/>
                    <a:pt x="4667" y="6905"/>
                    <a:pt x="4750" y="6152"/>
                  </a:cubicBezTo>
                  <a:cubicBezTo>
                    <a:pt x="4750" y="6089"/>
                    <a:pt x="4750" y="6068"/>
                    <a:pt x="4708" y="6026"/>
                  </a:cubicBezTo>
                  <a:cubicBezTo>
                    <a:pt x="5483" y="6257"/>
                    <a:pt x="6215" y="6550"/>
                    <a:pt x="6989" y="6759"/>
                  </a:cubicBezTo>
                  <a:cubicBezTo>
                    <a:pt x="7491" y="6884"/>
                    <a:pt x="7805" y="6466"/>
                    <a:pt x="7742" y="6068"/>
                  </a:cubicBezTo>
                  <a:cubicBezTo>
                    <a:pt x="7805" y="6131"/>
                    <a:pt x="7847" y="6152"/>
                    <a:pt x="7889" y="6194"/>
                  </a:cubicBezTo>
                  <a:cubicBezTo>
                    <a:pt x="8349" y="6675"/>
                    <a:pt x="9144" y="6361"/>
                    <a:pt x="9270" y="5775"/>
                  </a:cubicBezTo>
                  <a:cubicBezTo>
                    <a:pt x="9709" y="6047"/>
                    <a:pt x="10421" y="5880"/>
                    <a:pt x="10609" y="5441"/>
                  </a:cubicBezTo>
                  <a:cubicBezTo>
                    <a:pt x="10839" y="5713"/>
                    <a:pt x="11090" y="5943"/>
                    <a:pt x="11404" y="6152"/>
                  </a:cubicBezTo>
                  <a:cubicBezTo>
                    <a:pt x="11509" y="6194"/>
                    <a:pt x="11592" y="6257"/>
                    <a:pt x="11697" y="6257"/>
                  </a:cubicBezTo>
                  <a:cubicBezTo>
                    <a:pt x="12178" y="6717"/>
                    <a:pt x="13120" y="6654"/>
                    <a:pt x="13287" y="5859"/>
                  </a:cubicBezTo>
                  <a:cubicBezTo>
                    <a:pt x="13287" y="5817"/>
                    <a:pt x="13329" y="5775"/>
                    <a:pt x="13329" y="5734"/>
                  </a:cubicBezTo>
                  <a:cubicBezTo>
                    <a:pt x="13475" y="5880"/>
                    <a:pt x="13685" y="5985"/>
                    <a:pt x="13957" y="5985"/>
                  </a:cubicBezTo>
                  <a:cubicBezTo>
                    <a:pt x="14815" y="6068"/>
                    <a:pt x="15359" y="5315"/>
                    <a:pt x="15756" y="4625"/>
                  </a:cubicBezTo>
                  <a:cubicBezTo>
                    <a:pt x="15735" y="4792"/>
                    <a:pt x="15735" y="4918"/>
                    <a:pt x="15756" y="5085"/>
                  </a:cubicBezTo>
                  <a:cubicBezTo>
                    <a:pt x="15777" y="5420"/>
                    <a:pt x="15986" y="5817"/>
                    <a:pt x="16363" y="5859"/>
                  </a:cubicBezTo>
                  <a:cubicBezTo>
                    <a:pt x="17158" y="5985"/>
                    <a:pt x="17744" y="5734"/>
                    <a:pt x="18267" y="5336"/>
                  </a:cubicBezTo>
                  <a:cubicBezTo>
                    <a:pt x="18372" y="5399"/>
                    <a:pt x="18497" y="5420"/>
                    <a:pt x="18665" y="5399"/>
                  </a:cubicBezTo>
                  <a:cubicBezTo>
                    <a:pt x="19711" y="5252"/>
                    <a:pt x="21510" y="4415"/>
                    <a:pt x="21824" y="3244"/>
                  </a:cubicBezTo>
                  <a:cubicBezTo>
                    <a:pt x="21991" y="3139"/>
                    <a:pt x="22159" y="3034"/>
                    <a:pt x="22347" y="2930"/>
                  </a:cubicBezTo>
                  <a:cubicBezTo>
                    <a:pt x="22766" y="3578"/>
                    <a:pt x="24000" y="3432"/>
                    <a:pt x="24000" y="2469"/>
                  </a:cubicBezTo>
                  <a:lnTo>
                    <a:pt x="24000" y="1674"/>
                  </a:lnTo>
                  <a:cubicBezTo>
                    <a:pt x="24000" y="1109"/>
                    <a:pt x="23414" y="754"/>
                    <a:pt x="22870" y="858"/>
                  </a:cubicBezTo>
                  <a:close/>
                  <a:moveTo>
                    <a:pt x="4353" y="6068"/>
                  </a:moveTo>
                  <a:cubicBezTo>
                    <a:pt x="4185" y="6340"/>
                    <a:pt x="3223" y="5754"/>
                    <a:pt x="2993" y="5671"/>
                  </a:cubicBezTo>
                  <a:cubicBezTo>
                    <a:pt x="2470" y="5524"/>
                    <a:pt x="2009" y="5231"/>
                    <a:pt x="1633" y="4876"/>
                  </a:cubicBezTo>
                  <a:cubicBezTo>
                    <a:pt x="2365" y="5064"/>
                    <a:pt x="3014" y="5587"/>
                    <a:pt x="3746" y="5775"/>
                  </a:cubicBezTo>
                  <a:cubicBezTo>
                    <a:pt x="3976" y="5838"/>
                    <a:pt x="4206" y="5922"/>
                    <a:pt x="4457" y="5985"/>
                  </a:cubicBezTo>
                  <a:cubicBezTo>
                    <a:pt x="4416" y="5985"/>
                    <a:pt x="4374" y="6026"/>
                    <a:pt x="4353" y="60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3"/>
            <p:cNvSpPr/>
            <p:nvPr/>
          </p:nvSpPr>
          <p:spPr>
            <a:xfrm>
              <a:off x="806663" y="3241275"/>
              <a:ext cx="643950" cy="188350"/>
            </a:xfrm>
            <a:custGeom>
              <a:avLst/>
              <a:gdLst/>
              <a:ahLst/>
              <a:cxnLst/>
              <a:rect l="l" t="t" r="r" b="b"/>
              <a:pathLst>
                <a:path w="25758" h="7534" extrusionOk="0">
                  <a:moveTo>
                    <a:pt x="4709" y="4897"/>
                  </a:moveTo>
                  <a:cubicBezTo>
                    <a:pt x="4499" y="4583"/>
                    <a:pt x="4311" y="4332"/>
                    <a:pt x="4144" y="4060"/>
                  </a:cubicBezTo>
                  <a:cubicBezTo>
                    <a:pt x="4039" y="3872"/>
                    <a:pt x="3997" y="3704"/>
                    <a:pt x="3914" y="3474"/>
                  </a:cubicBezTo>
                  <a:cubicBezTo>
                    <a:pt x="3767" y="3098"/>
                    <a:pt x="3725" y="2679"/>
                    <a:pt x="3767" y="2261"/>
                  </a:cubicBezTo>
                  <a:cubicBezTo>
                    <a:pt x="3809" y="1633"/>
                    <a:pt x="4290" y="1214"/>
                    <a:pt x="4918" y="1361"/>
                  </a:cubicBezTo>
                  <a:cubicBezTo>
                    <a:pt x="5567" y="1528"/>
                    <a:pt x="6215" y="1675"/>
                    <a:pt x="6822" y="2051"/>
                  </a:cubicBezTo>
                  <a:cubicBezTo>
                    <a:pt x="7387" y="2386"/>
                    <a:pt x="7994" y="2700"/>
                    <a:pt x="8600" y="3014"/>
                  </a:cubicBezTo>
                  <a:cubicBezTo>
                    <a:pt x="8852" y="3139"/>
                    <a:pt x="9124" y="3223"/>
                    <a:pt x="9417" y="3328"/>
                  </a:cubicBezTo>
                  <a:cubicBezTo>
                    <a:pt x="9772" y="2993"/>
                    <a:pt x="9877" y="2595"/>
                    <a:pt x="10044" y="2240"/>
                  </a:cubicBezTo>
                  <a:cubicBezTo>
                    <a:pt x="10253" y="1779"/>
                    <a:pt x="10421" y="1319"/>
                    <a:pt x="10672" y="859"/>
                  </a:cubicBezTo>
                  <a:cubicBezTo>
                    <a:pt x="10881" y="440"/>
                    <a:pt x="11258" y="273"/>
                    <a:pt x="11760" y="273"/>
                  </a:cubicBezTo>
                  <a:cubicBezTo>
                    <a:pt x="12199" y="273"/>
                    <a:pt x="12492" y="419"/>
                    <a:pt x="12681" y="817"/>
                  </a:cubicBezTo>
                  <a:cubicBezTo>
                    <a:pt x="12890" y="1235"/>
                    <a:pt x="13099" y="1654"/>
                    <a:pt x="13329" y="2072"/>
                  </a:cubicBezTo>
                  <a:cubicBezTo>
                    <a:pt x="13413" y="2240"/>
                    <a:pt x="13538" y="2323"/>
                    <a:pt x="13664" y="2512"/>
                  </a:cubicBezTo>
                  <a:cubicBezTo>
                    <a:pt x="14187" y="1989"/>
                    <a:pt x="14710" y="1507"/>
                    <a:pt x="15212" y="1005"/>
                  </a:cubicBezTo>
                  <a:cubicBezTo>
                    <a:pt x="15484" y="712"/>
                    <a:pt x="15798" y="524"/>
                    <a:pt x="16133" y="315"/>
                  </a:cubicBezTo>
                  <a:cubicBezTo>
                    <a:pt x="16656" y="1"/>
                    <a:pt x="17200" y="1"/>
                    <a:pt x="17744" y="64"/>
                  </a:cubicBezTo>
                  <a:cubicBezTo>
                    <a:pt x="18100" y="85"/>
                    <a:pt x="18267" y="273"/>
                    <a:pt x="18330" y="629"/>
                  </a:cubicBezTo>
                  <a:cubicBezTo>
                    <a:pt x="18351" y="921"/>
                    <a:pt x="18351" y="1214"/>
                    <a:pt x="18351" y="1528"/>
                  </a:cubicBezTo>
                  <a:cubicBezTo>
                    <a:pt x="18351" y="1737"/>
                    <a:pt x="18414" y="1926"/>
                    <a:pt x="18435" y="2177"/>
                  </a:cubicBezTo>
                  <a:cubicBezTo>
                    <a:pt x="18623" y="2156"/>
                    <a:pt x="18748" y="2135"/>
                    <a:pt x="18874" y="2072"/>
                  </a:cubicBezTo>
                  <a:cubicBezTo>
                    <a:pt x="19983" y="1675"/>
                    <a:pt x="21071" y="1256"/>
                    <a:pt x="22285" y="1214"/>
                  </a:cubicBezTo>
                  <a:cubicBezTo>
                    <a:pt x="22494" y="1214"/>
                    <a:pt x="22661" y="1110"/>
                    <a:pt x="22870" y="1047"/>
                  </a:cubicBezTo>
                  <a:cubicBezTo>
                    <a:pt x="23561" y="880"/>
                    <a:pt x="24210" y="1047"/>
                    <a:pt x="24858" y="1256"/>
                  </a:cubicBezTo>
                  <a:cubicBezTo>
                    <a:pt x="24963" y="1298"/>
                    <a:pt x="25109" y="1361"/>
                    <a:pt x="25151" y="1465"/>
                  </a:cubicBezTo>
                  <a:cubicBezTo>
                    <a:pt x="25465" y="2135"/>
                    <a:pt x="25758" y="2784"/>
                    <a:pt x="25339" y="3495"/>
                  </a:cubicBezTo>
                  <a:cubicBezTo>
                    <a:pt x="25214" y="3725"/>
                    <a:pt x="25046" y="3934"/>
                    <a:pt x="24900" y="4144"/>
                  </a:cubicBezTo>
                  <a:lnTo>
                    <a:pt x="23707" y="5797"/>
                  </a:lnTo>
                  <a:cubicBezTo>
                    <a:pt x="23645" y="5922"/>
                    <a:pt x="23561" y="6027"/>
                    <a:pt x="23435" y="6131"/>
                  </a:cubicBezTo>
                  <a:cubicBezTo>
                    <a:pt x="23268" y="6257"/>
                    <a:pt x="23121" y="6257"/>
                    <a:pt x="22933" y="6152"/>
                  </a:cubicBezTo>
                  <a:cubicBezTo>
                    <a:pt x="22766" y="6048"/>
                    <a:pt x="22661" y="5901"/>
                    <a:pt x="22703" y="5713"/>
                  </a:cubicBezTo>
                  <a:cubicBezTo>
                    <a:pt x="22745" y="5462"/>
                    <a:pt x="22829" y="5253"/>
                    <a:pt x="22954" y="5043"/>
                  </a:cubicBezTo>
                  <a:cubicBezTo>
                    <a:pt x="23268" y="4562"/>
                    <a:pt x="23645" y="4081"/>
                    <a:pt x="23979" y="3621"/>
                  </a:cubicBezTo>
                  <a:cubicBezTo>
                    <a:pt x="24126" y="3411"/>
                    <a:pt x="24314" y="3202"/>
                    <a:pt x="24419" y="2951"/>
                  </a:cubicBezTo>
                  <a:cubicBezTo>
                    <a:pt x="24628" y="2533"/>
                    <a:pt x="24398" y="2114"/>
                    <a:pt x="23917" y="2051"/>
                  </a:cubicBezTo>
                  <a:cubicBezTo>
                    <a:pt x="23707" y="2010"/>
                    <a:pt x="23498" y="1989"/>
                    <a:pt x="23289" y="2010"/>
                  </a:cubicBezTo>
                  <a:cubicBezTo>
                    <a:pt x="21971" y="2219"/>
                    <a:pt x="20590" y="2386"/>
                    <a:pt x="19376" y="2951"/>
                  </a:cubicBezTo>
                  <a:cubicBezTo>
                    <a:pt x="18895" y="3202"/>
                    <a:pt x="18414" y="3223"/>
                    <a:pt x="17912" y="3160"/>
                  </a:cubicBezTo>
                  <a:cubicBezTo>
                    <a:pt x="17514" y="3118"/>
                    <a:pt x="17326" y="2930"/>
                    <a:pt x="17305" y="2512"/>
                  </a:cubicBezTo>
                  <a:cubicBezTo>
                    <a:pt x="17284" y="2198"/>
                    <a:pt x="17305" y="1863"/>
                    <a:pt x="17305" y="1549"/>
                  </a:cubicBezTo>
                  <a:cubicBezTo>
                    <a:pt x="17305" y="1382"/>
                    <a:pt x="17263" y="1214"/>
                    <a:pt x="17221" y="1005"/>
                  </a:cubicBezTo>
                  <a:cubicBezTo>
                    <a:pt x="16656" y="1068"/>
                    <a:pt x="16259" y="1319"/>
                    <a:pt x="15903" y="1675"/>
                  </a:cubicBezTo>
                  <a:cubicBezTo>
                    <a:pt x="15443" y="2156"/>
                    <a:pt x="14982" y="2595"/>
                    <a:pt x="14543" y="3056"/>
                  </a:cubicBezTo>
                  <a:cubicBezTo>
                    <a:pt x="14375" y="3223"/>
                    <a:pt x="14250" y="3349"/>
                    <a:pt x="14082" y="3474"/>
                  </a:cubicBezTo>
                  <a:cubicBezTo>
                    <a:pt x="13643" y="3767"/>
                    <a:pt x="13078" y="3662"/>
                    <a:pt x="12806" y="3223"/>
                  </a:cubicBezTo>
                  <a:cubicBezTo>
                    <a:pt x="12555" y="2805"/>
                    <a:pt x="12346" y="2323"/>
                    <a:pt x="12095" y="1884"/>
                  </a:cubicBezTo>
                  <a:cubicBezTo>
                    <a:pt x="11990" y="1675"/>
                    <a:pt x="11865" y="1486"/>
                    <a:pt x="11718" y="1235"/>
                  </a:cubicBezTo>
                  <a:cubicBezTo>
                    <a:pt x="11572" y="1361"/>
                    <a:pt x="11446" y="1465"/>
                    <a:pt x="11404" y="1570"/>
                  </a:cubicBezTo>
                  <a:cubicBezTo>
                    <a:pt x="11237" y="1905"/>
                    <a:pt x="11090" y="2282"/>
                    <a:pt x="10923" y="2616"/>
                  </a:cubicBezTo>
                  <a:cubicBezTo>
                    <a:pt x="10735" y="3014"/>
                    <a:pt x="10588" y="3432"/>
                    <a:pt x="10358" y="3830"/>
                  </a:cubicBezTo>
                  <a:cubicBezTo>
                    <a:pt x="10065" y="4311"/>
                    <a:pt x="9689" y="4458"/>
                    <a:pt x="9145" y="4290"/>
                  </a:cubicBezTo>
                  <a:cubicBezTo>
                    <a:pt x="8789" y="4186"/>
                    <a:pt x="8412" y="4039"/>
                    <a:pt x="8077" y="3872"/>
                  </a:cubicBezTo>
                  <a:cubicBezTo>
                    <a:pt x="7450" y="3558"/>
                    <a:pt x="6822" y="3202"/>
                    <a:pt x="6215" y="2846"/>
                  </a:cubicBezTo>
                  <a:cubicBezTo>
                    <a:pt x="5713" y="2574"/>
                    <a:pt x="5232" y="2407"/>
                    <a:pt x="4667" y="2219"/>
                  </a:cubicBezTo>
                  <a:cubicBezTo>
                    <a:pt x="4499" y="2846"/>
                    <a:pt x="4709" y="3349"/>
                    <a:pt x="4981" y="3788"/>
                  </a:cubicBezTo>
                  <a:cubicBezTo>
                    <a:pt x="5378" y="4353"/>
                    <a:pt x="5818" y="4834"/>
                    <a:pt x="6278" y="5357"/>
                  </a:cubicBezTo>
                  <a:cubicBezTo>
                    <a:pt x="6445" y="5608"/>
                    <a:pt x="6696" y="5776"/>
                    <a:pt x="7010" y="5839"/>
                  </a:cubicBezTo>
                  <a:cubicBezTo>
                    <a:pt x="7387" y="5922"/>
                    <a:pt x="7575" y="6299"/>
                    <a:pt x="7847" y="6571"/>
                  </a:cubicBezTo>
                  <a:cubicBezTo>
                    <a:pt x="7952" y="6675"/>
                    <a:pt x="7952" y="6968"/>
                    <a:pt x="7889" y="7136"/>
                  </a:cubicBezTo>
                  <a:cubicBezTo>
                    <a:pt x="7847" y="7429"/>
                    <a:pt x="7471" y="7533"/>
                    <a:pt x="7282" y="7324"/>
                  </a:cubicBezTo>
                  <a:cubicBezTo>
                    <a:pt x="6906" y="6822"/>
                    <a:pt x="6299" y="6613"/>
                    <a:pt x="5797" y="6278"/>
                  </a:cubicBezTo>
                  <a:cubicBezTo>
                    <a:pt x="5023" y="5755"/>
                    <a:pt x="4102" y="5671"/>
                    <a:pt x="3265" y="5336"/>
                  </a:cubicBezTo>
                  <a:cubicBezTo>
                    <a:pt x="2867" y="5190"/>
                    <a:pt x="2407" y="5085"/>
                    <a:pt x="1821" y="5106"/>
                  </a:cubicBezTo>
                  <a:cubicBezTo>
                    <a:pt x="2093" y="5420"/>
                    <a:pt x="2302" y="5650"/>
                    <a:pt x="2470" y="5922"/>
                  </a:cubicBezTo>
                  <a:cubicBezTo>
                    <a:pt x="2658" y="6152"/>
                    <a:pt x="2826" y="6383"/>
                    <a:pt x="2972" y="6655"/>
                  </a:cubicBezTo>
                  <a:cubicBezTo>
                    <a:pt x="2993" y="6696"/>
                    <a:pt x="2972" y="6864"/>
                    <a:pt x="2930" y="6885"/>
                  </a:cubicBezTo>
                  <a:cubicBezTo>
                    <a:pt x="2846" y="6927"/>
                    <a:pt x="2679" y="7010"/>
                    <a:pt x="2616" y="6989"/>
                  </a:cubicBezTo>
                  <a:cubicBezTo>
                    <a:pt x="2365" y="6864"/>
                    <a:pt x="2156" y="6696"/>
                    <a:pt x="1947" y="6550"/>
                  </a:cubicBezTo>
                  <a:cubicBezTo>
                    <a:pt x="1486" y="6173"/>
                    <a:pt x="1089" y="5734"/>
                    <a:pt x="566" y="5441"/>
                  </a:cubicBezTo>
                  <a:cubicBezTo>
                    <a:pt x="440" y="5399"/>
                    <a:pt x="357" y="5253"/>
                    <a:pt x="252" y="5127"/>
                  </a:cubicBezTo>
                  <a:cubicBezTo>
                    <a:pt x="1" y="4771"/>
                    <a:pt x="147" y="4186"/>
                    <a:pt x="691" y="4165"/>
                  </a:cubicBezTo>
                  <a:cubicBezTo>
                    <a:pt x="1800" y="4102"/>
                    <a:pt x="2867" y="4269"/>
                    <a:pt x="3872" y="4771"/>
                  </a:cubicBezTo>
                  <a:cubicBezTo>
                    <a:pt x="4102" y="4876"/>
                    <a:pt x="4332" y="5023"/>
                    <a:pt x="4709" y="489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76610080"/>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Google Shape;1618;p49"/>
          <p:cNvSpPr txBox="1"/>
          <p:nvPr/>
        </p:nvSpPr>
        <p:spPr>
          <a:xfrm>
            <a:off x="548039" y="447860"/>
            <a:ext cx="7723500" cy="402300"/>
          </a:xfrm>
          <a:prstGeom prst="rect">
            <a:avLst/>
          </a:prstGeom>
          <a:noFill/>
          <a:ln>
            <a:noFill/>
          </a:ln>
        </p:spPr>
        <p:txBody>
          <a:bodyPr spcFirstLastPara="1" wrap="square" lIns="91425" tIns="91425" rIns="91425" bIns="91425" anchor="ctr" anchorCtr="0">
            <a:noAutofit/>
          </a:bodyPr>
          <a:lstStyle/>
          <a:p>
            <a:pPr lvl="0" algn="ctr"/>
            <a:r>
              <a:rPr lang="en-US" sz="3200" b="1" dirty="0" smtClean="0">
                <a:solidFill>
                  <a:srgbClr val="FF0000"/>
                </a:solidFill>
                <a:latin typeface="Times New Roman" panose="02020603050405020304" pitchFamily="18" charset="0"/>
                <a:ea typeface="Englebert"/>
                <a:cs typeface="Times New Roman" panose="02020603050405020304" pitchFamily="18" charset="0"/>
                <a:sym typeface="Englebert"/>
              </a:rPr>
              <a:t>III. MỘT SỐ GIẢI PHÁP</a:t>
            </a:r>
            <a:endParaRPr lang="en-US" sz="3200" b="1" dirty="0">
              <a:solidFill>
                <a:srgbClr val="FF0000"/>
              </a:solidFill>
              <a:latin typeface="Times New Roman" panose="02020603050405020304" pitchFamily="18" charset="0"/>
              <a:ea typeface="Englebert"/>
              <a:cs typeface="Times New Roman" panose="02020603050405020304" pitchFamily="18" charset="0"/>
              <a:sym typeface="Englebert"/>
            </a:endParaRPr>
          </a:p>
        </p:txBody>
      </p:sp>
      <p:sp>
        <p:nvSpPr>
          <p:cNvPr id="5" name="Google Shape;1619;p49"/>
          <p:cNvSpPr/>
          <p:nvPr/>
        </p:nvSpPr>
        <p:spPr>
          <a:xfrm>
            <a:off x="548039" y="1323524"/>
            <a:ext cx="939656" cy="938626"/>
          </a:xfrm>
          <a:custGeom>
            <a:avLst/>
            <a:gdLst/>
            <a:ahLst/>
            <a:cxnLst/>
            <a:rect l="l" t="t" r="r" b="b"/>
            <a:pathLst>
              <a:path w="29200" h="29168" extrusionOk="0">
                <a:moveTo>
                  <a:pt x="14600" y="0"/>
                </a:moveTo>
                <a:cubicBezTo>
                  <a:pt x="6524" y="0"/>
                  <a:pt x="0" y="6524"/>
                  <a:pt x="0" y="14568"/>
                </a:cubicBezTo>
                <a:cubicBezTo>
                  <a:pt x="0" y="22644"/>
                  <a:pt x="6524" y="29167"/>
                  <a:pt x="14600" y="29167"/>
                </a:cubicBezTo>
                <a:cubicBezTo>
                  <a:pt x="22644" y="29167"/>
                  <a:pt x="29199" y="22644"/>
                  <a:pt x="29199" y="14568"/>
                </a:cubicBezTo>
                <a:cubicBezTo>
                  <a:pt x="29199" y="6524"/>
                  <a:pt x="22644" y="0"/>
                  <a:pt x="14600"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dirty="0" smtClean="0"/>
              <a:t>     </a:t>
            </a:r>
            <a:r>
              <a:rPr lang="en-US" sz="3600" dirty="0" smtClean="0"/>
              <a:t>1</a:t>
            </a:r>
            <a:endParaRPr sz="3600" dirty="0"/>
          </a:p>
        </p:txBody>
      </p:sp>
      <p:sp>
        <p:nvSpPr>
          <p:cNvPr id="6" name="Google Shape;1620;p49"/>
          <p:cNvSpPr/>
          <p:nvPr/>
        </p:nvSpPr>
        <p:spPr>
          <a:xfrm>
            <a:off x="588315" y="2559738"/>
            <a:ext cx="939656" cy="939624"/>
          </a:xfrm>
          <a:custGeom>
            <a:avLst/>
            <a:gdLst/>
            <a:ahLst/>
            <a:cxnLst/>
            <a:rect l="l" t="t" r="r" b="b"/>
            <a:pathLst>
              <a:path w="29200" h="29199" extrusionOk="0">
                <a:moveTo>
                  <a:pt x="14600" y="0"/>
                </a:moveTo>
                <a:cubicBezTo>
                  <a:pt x="6524" y="0"/>
                  <a:pt x="0" y="6556"/>
                  <a:pt x="0" y="14599"/>
                </a:cubicBezTo>
                <a:cubicBezTo>
                  <a:pt x="0" y="22643"/>
                  <a:pt x="6524" y="29199"/>
                  <a:pt x="14600" y="29199"/>
                </a:cubicBezTo>
                <a:cubicBezTo>
                  <a:pt x="22644" y="29199"/>
                  <a:pt x="29199" y="22643"/>
                  <a:pt x="29199" y="14599"/>
                </a:cubicBezTo>
                <a:cubicBezTo>
                  <a:pt x="29199" y="6556"/>
                  <a:pt x="22644" y="0"/>
                  <a:pt x="14600"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dirty="0" smtClean="0"/>
              <a:t>     </a:t>
            </a:r>
            <a:r>
              <a:rPr lang="en-US" sz="3600" dirty="0" smtClean="0"/>
              <a:t>2</a:t>
            </a:r>
            <a:endParaRPr sz="3600" dirty="0"/>
          </a:p>
        </p:txBody>
      </p:sp>
      <p:sp>
        <p:nvSpPr>
          <p:cNvPr id="7" name="Google Shape;1642;p49"/>
          <p:cNvSpPr txBox="1"/>
          <p:nvPr/>
        </p:nvSpPr>
        <p:spPr>
          <a:xfrm>
            <a:off x="1461039" y="1694806"/>
            <a:ext cx="7051014" cy="355200"/>
          </a:xfrm>
          <a:prstGeom prst="rect">
            <a:avLst/>
          </a:prstGeom>
          <a:noFill/>
          <a:ln>
            <a:noFill/>
          </a:ln>
        </p:spPr>
        <p:txBody>
          <a:bodyPr spcFirstLastPara="1" wrap="square" lIns="91425" tIns="91425" rIns="91425" bIns="91425" anchor="ctr" anchorCtr="0">
            <a:noAutofit/>
          </a:bodyPr>
          <a:lstStyle/>
          <a:p>
            <a:r>
              <a:rPr lang="en-US" sz="2400" b="1" dirty="0" smtClean="0">
                <a:solidFill>
                  <a:srgbClr val="0070C0"/>
                </a:solidFill>
              </a:rPr>
              <a:t>Thường </a:t>
            </a:r>
            <a:r>
              <a:rPr lang="en-US" sz="2400" b="1" dirty="0">
                <a:solidFill>
                  <a:srgbClr val="0070C0"/>
                </a:solidFill>
              </a:rPr>
              <a:t>xuyên trao đổi về tình hình học sinh với GVCN, GVBM, PHHS, tham mưu với nhà trường để lắp đặt thiết bị phục vụ giảng </a:t>
            </a:r>
            <a:r>
              <a:rPr lang="en-US" sz="2400" b="1" dirty="0" err="1">
                <a:solidFill>
                  <a:srgbClr val="0070C0"/>
                </a:solidFill>
              </a:rPr>
              <a:t>dạy</a:t>
            </a:r>
            <a:r>
              <a:rPr lang="en-US" sz="2400" b="1" dirty="0">
                <a:solidFill>
                  <a:srgbClr val="0070C0"/>
                </a:solidFill>
              </a:rPr>
              <a:t> </a:t>
            </a:r>
            <a:endParaRPr lang="en-US" sz="2400" b="1" dirty="0" smtClean="0">
              <a:solidFill>
                <a:srgbClr val="0070C0"/>
              </a:solidFill>
            </a:endParaRPr>
          </a:p>
          <a:p>
            <a:r>
              <a:rPr lang="en-US" sz="2400" b="1" dirty="0" smtClean="0">
                <a:solidFill>
                  <a:srgbClr val="0070C0"/>
                </a:solidFill>
              </a:rPr>
              <a:t>( </a:t>
            </a:r>
            <a:r>
              <a:rPr lang="en-US" sz="2400" b="1" dirty="0">
                <a:solidFill>
                  <a:srgbClr val="0070C0"/>
                </a:solidFill>
              </a:rPr>
              <a:t>máy tính, máy chiếu, Mạng Internet...)</a:t>
            </a:r>
          </a:p>
        </p:txBody>
      </p:sp>
      <p:sp>
        <p:nvSpPr>
          <p:cNvPr id="8" name="Google Shape;1644;p49"/>
          <p:cNvSpPr txBox="1"/>
          <p:nvPr/>
        </p:nvSpPr>
        <p:spPr>
          <a:xfrm>
            <a:off x="1563049" y="2970211"/>
            <a:ext cx="6949003" cy="381724"/>
          </a:xfrm>
          <a:prstGeom prst="rect">
            <a:avLst/>
          </a:prstGeom>
          <a:noFill/>
          <a:ln>
            <a:noFill/>
          </a:ln>
        </p:spPr>
        <p:txBody>
          <a:bodyPr spcFirstLastPara="1" wrap="square" lIns="91425" tIns="91425" rIns="91425" bIns="91425" anchor="ctr" anchorCtr="0">
            <a:noAutofit/>
          </a:bodyPr>
          <a:lstStyle/>
          <a:p>
            <a:r>
              <a:rPr lang="en-US" sz="2400" b="1" dirty="0" smtClean="0">
                <a:solidFill>
                  <a:srgbClr val="0070C0"/>
                </a:solidFill>
              </a:rPr>
              <a:t>Chia </a:t>
            </a:r>
            <a:r>
              <a:rPr lang="en-US" sz="2400" b="1" dirty="0" err="1" smtClean="0">
                <a:solidFill>
                  <a:srgbClr val="0070C0"/>
                </a:solidFill>
              </a:rPr>
              <a:t>nhỏ</a:t>
            </a:r>
            <a:r>
              <a:rPr lang="en-US" sz="2400" b="1" dirty="0" smtClean="0">
                <a:solidFill>
                  <a:srgbClr val="0070C0"/>
                </a:solidFill>
              </a:rPr>
              <a:t> </a:t>
            </a:r>
            <a:r>
              <a:rPr lang="en-US" sz="2400" b="1" dirty="0" err="1" smtClean="0">
                <a:solidFill>
                  <a:srgbClr val="0070C0"/>
                </a:solidFill>
              </a:rPr>
              <a:t>đơn</a:t>
            </a:r>
            <a:r>
              <a:rPr lang="en-US" sz="2400" b="1" dirty="0" smtClean="0">
                <a:solidFill>
                  <a:srgbClr val="0070C0"/>
                </a:solidFill>
              </a:rPr>
              <a:t> </a:t>
            </a:r>
            <a:r>
              <a:rPr lang="en-US" sz="2400" b="1" dirty="0" err="1" smtClean="0">
                <a:solidFill>
                  <a:srgbClr val="0070C0"/>
                </a:solidFill>
              </a:rPr>
              <a:t>vị</a:t>
            </a:r>
            <a:r>
              <a:rPr lang="en-US" sz="2400" b="1" dirty="0" smtClean="0">
                <a:solidFill>
                  <a:srgbClr val="0070C0"/>
                </a:solidFill>
              </a:rPr>
              <a:t> </a:t>
            </a:r>
            <a:r>
              <a:rPr lang="en-US" sz="2400" b="1" dirty="0" err="1" smtClean="0">
                <a:solidFill>
                  <a:srgbClr val="0070C0"/>
                </a:solidFill>
              </a:rPr>
              <a:t>ngữ</a:t>
            </a:r>
            <a:r>
              <a:rPr lang="en-US" sz="2400" b="1" dirty="0" smtClean="0">
                <a:solidFill>
                  <a:srgbClr val="0070C0"/>
                </a:solidFill>
              </a:rPr>
              <a:t> </a:t>
            </a:r>
            <a:r>
              <a:rPr lang="en-US" sz="2400" b="1" dirty="0" err="1" smtClean="0">
                <a:solidFill>
                  <a:srgbClr val="0070C0"/>
                </a:solidFill>
              </a:rPr>
              <a:t>pháp</a:t>
            </a:r>
            <a:r>
              <a:rPr lang="en-US" sz="2400" b="1" dirty="0" smtClean="0">
                <a:solidFill>
                  <a:srgbClr val="0070C0"/>
                </a:solidFill>
              </a:rPr>
              <a:t> </a:t>
            </a:r>
            <a:endParaRPr lang="en-US" sz="2400" b="1" dirty="0">
              <a:solidFill>
                <a:srgbClr val="0070C0"/>
              </a:solidFill>
            </a:endParaRPr>
          </a:p>
        </p:txBody>
      </p:sp>
      <p:sp>
        <p:nvSpPr>
          <p:cNvPr id="9" name="Google Shape;1620;p49"/>
          <p:cNvSpPr/>
          <p:nvPr/>
        </p:nvSpPr>
        <p:spPr>
          <a:xfrm>
            <a:off x="623393" y="3759584"/>
            <a:ext cx="939656" cy="939624"/>
          </a:xfrm>
          <a:custGeom>
            <a:avLst/>
            <a:gdLst/>
            <a:ahLst/>
            <a:cxnLst/>
            <a:rect l="l" t="t" r="r" b="b"/>
            <a:pathLst>
              <a:path w="29200" h="29199" extrusionOk="0">
                <a:moveTo>
                  <a:pt x="14600" y="0"/>
                </a:moveTo>
                <a:cubicBezTo>
                  <a:pt x="6524" y="0"/>
                  <a:pt x="0" y="6556"/>
                  <a:pt x="0" y="14599"/>
                </a:cubicBezTo>
                <a:cubicBezTo>
                  <a:pt x="0" y="22643"/>
                  <a:pt x="6524" y="29199"/>
                  <a:pt x="14600" y="29199"/>
                </a:cubicBezTo>
                <a:cubicBezTo>
                  <a:pt x="22644" y="29199"/>
                  <a:pt x="29199" y="22643"/>
                  <a:pt x="29199" y="14599"/>
                </a:cubicBezTo>
                <a:cubicBezTo>
                  <a:pt x="29199" y="6556"/>
                  <a:pt x="22644" y="0"/>
                  <a:pt x="14600" y="0"/>
                </a:cubicBezTo>
                <a:close/>
              </a:path>
            </a:pathLst>
          </a:cu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dirty="0" smtClean="0"/>
              <a:t>     </a:t>
            </a:r>
            <a:r>
              <a:rPr lang="en-US" sz="3600" dirty="0"/>
              <a:t>3</a:t>
            </a:r>
            <a:endParaRPr sz="3600" dirty="0"/>
          </a:p>
        </p:txBody>
      </p:sp>
      <p:sp>
        <p:nvSpPr>
          <p:cNvPr id="10" name="Google Shape;1644;p49"/>
          <p:cNvSpPr txBox="1"/>
          <p:nvPr/>
        </p:nvSpPr>
        <p:spPr>
          <a:xfrm>
            <a:off x="1563049" y="4094540"/>
            <a:ext cx="6949003" cy="355200"/>
          </a:xfrm>
          <a:prstGeom prst="rect">
            <a:avLst/>
          </a:prstGeom>
          <a:noFill/>
          <a:ln>
            <a:noFill/>
          </a:ln>
        </p:spPr>
        <p:txBody>
          <a:bodyPr spcFirstLastPara="1" wrap="square" lIns="91425" tIns="91425" rIns="91425" bIns="91425" anchor="ctr" anchorCtr="0">
            <a:noAutofit/>
          </a:bodyPr>
          <a:lstStyle/>
          <a:p>
            <a:r>
              <a:rPr lang="en-US" sz="2400" b="1" dirty="0" err="1" smtClean="0">
                <a:solidFill>
                  <a:srgbClr val="0070C0"/>
                </a:solidFill>
              </a:rPr>
              <a:t>Công</a:t>
            </a:r>
            <a:r>
              <a:rPr lang="en-US" sz="2400" b="1" dirty="0" smtClean="0">
                <a:solidFill>
                  <a:srgbClr val="0070C0"/>
                </a:solidFill>
              </a:rPr>
              <a:t> </a:t>
            </a:r>
            <a:r>
              <a:rPr lang="en-US" sz="2400" b="1" dirty="0" err="1" smtClean="0">
                <a:solidFill>
                  <a:srgbClr val="0070C0"/>
                </a:solidFill>
              </a:rPr>
              <a:t>cụ</a:t>
            </a:r>
            <a:r>
              <a:rPr lang="en-US" sz="2400" b="1" dirty="0" smtClean="0">
                <a:solidFill>
                  <a:srgbClr val="0070C0"/>
                </a:solidFill>
              </a:rPr>
              <a:t> </a:t>
            </a:r>
            <a:r>
              <a:rPr lang="en-US" sz="2400" b="1" dirty="0" err="1" smtClean="0">
                <a:solidFill>
                  <a:srgbClr val="0070C0"/>
                </a:solidFill>
              </a:rPr>
              <a:t>hỗ</a:t>
            </a:r>
            <a:r>
              <a:rPr lang="en-US" sz="2400" b="1" dirty="0" smtClean="0">
                <a:solidFill>
                  <a:srgbClr val="0070C0"/>
                </a:solidFill>
              </a:rPr>
              <a:t> </a:t>
            </a:r>
            <a:r>
              <a:rPr lang="en-US" sz="2400" b="1" dirty="0" err="1" smtClean="0">
                <a:solidFill>
                  <a:srgbClr val="0070C0"/>
                </a:solidFill>
              </a:rPr>
              <a:t>trợ</a:t>
            </a:r>
            <a:r>
              <a:rPr lang="en-US" sz="2400" b="1" dirty="0" smtClean="0">
                <a:solidFill>
                  <a:srgbClr val="0070C0"/>
                </a:solidFill>
              </a:rPr>
              <a:t> </a:t>
            </a:r>
            <a:endParaRPr lang="en-US" sz="2400" b="1" dirty="0">
              <a:solidFill>
                <a:srgbClr val="0070C0"/>
              </a:solidFill>
            </a:endParaRPr>
          </a:p>
        </p:txBody>
      </p:sp>
    </p:spTree>
    <p:extLst>
      <p:ext uri="{BB962C8B-B14F-4D97-AF65-F5344CB8AC3E}">
        <p14:creationId xmlns:p14="http://schemas.microsoft.com/office/powerpoint/2010/main" val="3111145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p:bldP spid="8" grpId="0"/>
      <p:bldP spid="9" grpId="0" animBg="1"/>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090" y="1212273"/>
            <a:ext cx="8114435" cy="1200329"/>
          </a:xfrm>
          <a:prstGeom prst="rect">
            <a:avLst/>
          </a:prstGeom>
          <a:noFill/>
        </p:spPr>
        <p:txBody>
          <a:bodyPr wrap="square" rtlCol="0">
            <a:spAutoFit/>
          </a:bodyPr>
          <a:lstStyle/>
          <a:p>
            <a:pPr marL="285750" indent="-285750" algn="just">
              <a:buFontTx/>
              <a:buChar char="-"/>
            </a:pPr>
            <a:r>
              <a:rPr lang="en-US" sz="2400" dirty="0" err="1" smtClean="0">
                <a:solidFill>
                  <a:srgbClr val="0070C0"/>
                </a:solidFill>
              </a:rPr>
              <a:t>Thực</a:t>
            </a:r>
            <a:r>
              <a:rPr lang="en-US" sz="2400" dirty="0" smtClean="0">
                <a:solidFill>
                  <a:srgbClr val="0070C0"/>
                </a:solidFill>
              </a:rPr>
              <a:t> </a:t>
            </a:r>
            <a:r>
              <a:rPr lang="en-US" sz="2400" dirty="0" err="1" smtClean="0">
                <a:solidFill>
                  <a:srgbClr val="0070C0"/>
                </a:solidFill>
              </a:rPr>
              <a:t>tế</a:t>
            </a:r>
            <a:r>
              <a:rPr lang="en-US" sz="2400" dirty="0" smtClean="0">
                <a:solidFill>
                  <a:srgbClr val="0070C0"/>
                </a:solidFill>
              </a:rPr>
              <a:t> </a:t>
            </a:r>
            <a:r>
              <a:rPr lang="en-US" sz="2400" dirty="0" err="1" smtClean="0">
                <a:solidFill>
                  <a:srgbClr val="0070C0"/>
                </a:solidFill>
              </a:rPr>
              <a:t>khi</a:t>
            </a:r>
            <a:r>
              <a:rPr lang="en-US" sz="2400" dirty="0" smtClean="0">
                <a:solidFill>
                  <a:srgbClr val="0070C0"/>
                </a:solidFill>
              </a:rPr>
              <a:t> </a:t>
            </a:r>
            <a:r>
              <a:rPr lang="en-US" sz="2400" dirty="0" err="1" smtClean="0">
                <a:solidFill>
                  <a:srgbClr val="0070C0"/>
                </a:solidFill>
              </a:rPr>
              <a:t>gửi</a:t>
            </a:r>
            <a:r>
              <a:rPr lang="en-US" sz="2400" dirty="0" smtClean="0">
                <a:solidFill>
                  <a:srgbClr val="0070C0"/>
                </a:solidFill>
              </a:rPr>
              <a:t> </a:t>
            </a:r>
            <a:r>
              <a:rPr lang="en-US" sz="2400" dirty="0" err="1" smtClean="0">
                <a:solidFill>
                  <a:srgbClr val="0070C0"/>
                </a:solidFill>
              </a:rPr>
              <a:t>bài</a:t>
            </a:r>
            <a:r>
              <a:rPr lang="en-US" sz="2400" dirty="0" smtClean="0">
                <a:solidFill>
                  <a:srgbClr val="0070C0"/>
                </a:solidFill>
              </a:rPr>
              <a:t> </a:t>
            </a:r>
            <a:r>
              <a:rPr lang="en-US" sz="2400" dirty="0" err="1" smtClean="0">
                <a:solidFill>
                  <a:srgbClr val="0070C0"/>
                </a:solidFill>
              </a:rPr>
              <a:t>và</a:t>
            </a:r>
            <a:r>
              <a:rPr lang="en-US" sz="2400" dirty="0" smtClean="0">
                <a:solidFill>
                  <a:srgbClr val="0070C0"/>
                </a:solidFill>
              </a:rPr>
              <a:t> </a:t>
            </a:r>
            <a:r>
              <a:rPr lang="en-US" sz="2400" dirty="0" err="1" smtClean="0">
                <a:solidFill>
                  <a:srgbClr val="0070C0"/>
                </a:solidFill>
              </a:rPr>
              <a:t>cho</a:t>
            </a:r>
            <a:r>
              <a:rPr lang="en-US" sz="2400" dirty="0" smtClean="0">
                <a:solidFill>
                  <a:srgbClr val="0070C0"/>
                </a:solidFill>
              </a:rPr>
              <a:t> </a:t>
            </a:r>
            <a:r>
              <a:rPr lang="en-US" sz="2400" dirty="0" err="1" smtClean="0">
                <a:solidFill>
                  <a:srgbClr val="0070C0"/>
                </a:solidFill>
              </a:rPr>
              <a:t>hs</a:t>
            </a:r>
            <a:r>
              <a:rPr lang="en-US" sz="2400" dirty="0" smtClean="0">
                <a:solidFill>
                  <a:srgbClr val="0070C0"/>
                </a:solidFill>
              </a:rPr>
              <a:t> </a:t>
            </a:r>
            <a:r>
              <a:rPr lang="en-US" sz="2400" dirty="0" err="1" smtClean="0">
                <a:solidFill>
                  <a:srgbClr val="0070C0"/>
                </a:solidFill>
              </a:rPr>
              <a:t>làm</a:t>
            </a:r>
            <a:r>
              <a:rPr lang="en-US" sz="2400" dirty="0" smtClean="0">
                <a:solidFill>
                  <a:srgbClr val="0070C0"/>
                </a:solidFill>
              </a:rPr>
              <a:t> </a:t>
            </a:r>
            <a:r>
              <a:rPr lang="en-US" sz="2400" dirty="0" err="1" smtClean="0">
                <a:solidFill>
                  <a:srgbClr val="0070C0"/>
                </a:solidFill>
              </a:rPr>
              <a:t>bài</a:t>
            </a:r>
            <a:r>
              <a:rPr lang="en-US" sz="2400" dirty="0" smtClean="0">
                <a:solidFill>
                  <a:srgbClr val="0070C0"/>
                </a:solidFill>
              </a:rPr>
              <a:t> </a:t>
            </a:r>
            <a:r>
              <a:rPr lang="en-US" sz="2400" dirty="0" err="1" smtClean="0">
                <a:solidFill>
                  <a:srgbClr val="0070C0"/>
                </a:solidFill>
              </a:rPr>
              <a:t>trực</a:t>
            </a:r>
            <a:r>
              <a:rPr lang="en-US" sz="2400" dirty="0" smtClean="0">
                <a:solidFill>
                  <a:srgbClr val="0070C0"/>
                </a:solidFill>
              </a:rPr>
              <a:t> </a:t>
            </a:r>
            <a:r>
              <a:rPr lang="en-US" sz="2400" dirty="0" err="1" smtClean="0">
                <a:solidFill>
                  <a:srgbClr val="0070C0"/>
                </a:solidFill>
              </a:rPr>
              <a:t>tiếp</a:t>
            </a:r>
            <a:r>
              <a:rPr lang="en-US" sz="2400" dirty="0">
                <a:solidFill>
                  <a:srgbClr val="0070C0"/>
                </a:solidFill>
              </a:rPr>
              <a:t> </a:t>
            </a:r>
            <a:r>
              <a:rPr lang="en-US" sz="2400" dirty="0" err="1" smtClean="0">
                <a:solidFill>
                  <a:srgbClr val="0070C0"/>
                </a:solidFill>
              </a:rPr>
              <a:t>chúng</a:t>
            </a:r>
            <a:r>
              <a:rPr lang="en-US" sz="2400" dirty="0" smtClean="0">
                <a:solidFill>
                  <a:srgbClr val="0070C0"/>
                </a:solidFill>
              </a:rPr>
              <a:t> </a:t>
            </a:r>
            <a:r>
              <a:rPr lang="en-US" sz="2400" dirty="0" err="1" smtClean="0">
                <a:solidFill>
                  <a:srgbClr val="0070C0"/>
                </a:solidFill>
              </a:rPr>
              <a:t>tôi</a:t>
            </a:r>
            <a:r>
              <a:rPr lang="en-US" sz="2400" dirty="0">
                <a:solidFill>
                  <a:srgbClr val="0070C0"/>
                </a:solidFill>
              </a:rPr>
              <a:t> </a:t>
            </a:r>
            <a:r>
              <a:rPr lang="en-US" sz="2400" dirty="0" err="1" smtClean="0">
                <a:solidFill>
                  <a:srgbClr val="0070C0"/>
                </a:solidFill>
              </a:rPr>
              <a:t>nhận</a:t>
            </a:r>
            <a:r>
              <a:rPr lang="en-US" sz="2400" dirty="0" smtClean="0">
                <a:solidFill>
                  <a:srgbClr val="0070C0"/>
                </a:solidFill>
              </a:rPr>
              <a:t> </a:t>
            </a:r>
            <a:r>
              <a:rPr lang="en-US" sz="2400" dirty="0" err="1" smtClean="0">
                <a:solidFill>
                  <a:srgbClr val="0070C0"/>
                </a:solidFill>
              </a:rPr>
              <a:t>thấy</a:t>
            </a:r>
            <a:r>
              <a:rPr lang="en-US" sz="2400" dirty="0" smtClean="0">
                <a:solidFill>
                  <a:srgbClr val="0070C0"/>
                </a:solidFill>
              </a:rPr>
              <a:t> </a:t>
            </a:r>
            <a:r>
              <a:rPr lang="en-US" sz="2400" dirty="0" err="1" smtClean="0">
                <a:solidFill>
                  <a:srgbClr val="0070C0"/>
                </a:solidFill>
              </a:rPr>
              <a:t>việc</a:t>
            </a:r>
            <a:r>
              <a:rPr lang="en-US" sz="2400" dirty="0" smtClean="0">
                <a:solidFill>
                  <a:srgbClr val="0070C0"/>
                </a:solidFill>
              </a:rPr>
              <a:t> GV </a:t>
            </a:r>
            <a:r>
              <a:rPr lang="en-US" sz="2400" dirty="0" err="1" smtClean="0">
                <a:solidFill>
                  <a:srgbClr val="0070C0"/>
                </a:solidFill>
              </a:rPr>
              <a:t>tham</a:t>
            </a:r>
            <a:r>
              <a:rPr lang="en-US" sz="2400" dirty="0" smtClean="0">
                <a:solidFill>
                  <a:srgbClr val="0070C0"/>
                </a:solidFill>
              </a:rPr>
              <a:t> </a:t>
            </a:r>
            <a:r>
              <a:rPr lang="en-US" sz="2400" dirty="0" err="1" smtClean="0">
                <a:solidFill>
                  <a:srgbClr val="0070C0"/>
                </a:solidFill>
              </a:rPr>
              <a:t>vọng</a:t>
            </a:r>
            <a:r>
              <a:rPr lang="en-US" sz="2400" dirty="0" smtClean="0">
                <a:solidFill>
                  <a:srgbClr val="0070C0"/>
                </a:solidFill>
              </a:rPr>
              <a:t> </a:t>
            </a:r>
            <a:r>
              <a:rPr lang="en-US" sz="2400" dirty="0" err="1" smtClean="0">
                <a:solidFill>
                  <a:srgbClr val="0070C0"/>
                </a:solidFill>
              </a:rPr>
              <a:t>truyền</a:t>
            </a:r>
            <a:r>
              <a:rPr lang="en-US" sz="2400" dirty="0" smtClean="0">
                <a:solidFill>
                  <a:srgbClr val="0070C0"/>
                </a:solidFill>
              </a:rPr>
              <a:t> </a:t>
            </a:r>
            <a:r>
              <a:rPr lang="en-US" sz="2400" dirty="0" err="1" smtClean="0">
                <a:solidFill>
                  <a:srgbClr val="0070C0"/>
                </a:solidFill>
              </a:rPr>
              <a:t>tải</a:t>
            </a:r>
            <a:r>
              <a:rPr lang="en-US" sz="2400" dirty="0" smtClean="0">
                <a:solidFill>
                  <a:srgbClr val="0070C0"/>
                </a:solidFill>
              </a:rPr>
              <a:t> </a:t>
            </a:r>
            <a:r>
              <a:rPr lang="en-US" sz="2400" dirty="0" err="1" smtClean="0">
                <a:solidFill>
                  <a:srgbClr val="0070C0"/>
                </a:solidFill>
              </a:rPr>
              <a:t>trọn</a:t>
            </a:r>
            <a:r>
              <a:rPr lang="en-US" sz="2400" dirty="0" smtClean="0">
                <a:solidFill>
                  <a:srgbClr val="0070C0"/>
                </a:solidFill>
              </a:rPr>
              <a:t> </a:t>
            </a:r>
            <a:r>
              <a:rPr lang="en-US" sz="2400" dirty="0" err="1" smtClean="0">
                <a:solidFill>
                  <a:srgbClr val="0070C0"/>
                </a:solidFill>
              </a:rPr>
              <a:t>vẹn</a:t>
            </a:r>
            <a:r>
              <a:rPr lang="en-US" sz="2400" dirty="0" smtClean="0">
                <a:solidFill>
                  <a:srgbClr val="0070C0"/>
                </a:solidFill>
              </a:rPr>
              <a:t> </a:t>
            </a:r>
            <a:r>
              <a:rPr lang="en-US" sz="2400" dirty="0" err="1" smtClean="0">
                <a:solidFill>
                  <a:srgbClr val="0070C0"/>
                </a:solidFill>
              </a:rPr>
              <a:t>một</a:t>
            </a:r>
            <a:r>
              <a:rPr lang="en-US" sz="2400" dirty="0" smtClean="0">
                <a:solidFill>
                  <a:srgbClr val="0070C0"/>
                </a:solidFill>
              </a:rPr>
              <a:t> </a:t>
            </a:r>
            <a:r>
              <a:rPr lang="en-US" sz="2400" dirty="0" err="1" smtClean="0">
                <a:solidFill>
                  <a:srgbClr val="0070C0"/>
                </a:solidFill>
              </a:rPr>
              <a:t>chủ</a:t>
            </a:r>
            <a:r>
              <a:rPr lang="en-US" sz="2400" dirty="0" smtClean="0">
                <a:solidFill>
                  <a:srgbClr val="0070C0"/>
                </a:solidFill>
              </a:rPr>
              <a:t> </a:t>
            </a:r>
            <a:r>
              <a:rPr lang="en-US" sz="2400" dirty="0" err="1" smtClean="0">
                <a:solidFill>
                  <a:srgbClr val="0070C0"/>
                </a:solidFill>
              </a:rPr>
              <a:t>đề</a:t>
            </a:r>
            <a:r>
              <a:rPr lang="en-US" sz="2400" dirty="0" smtClean="0">
                <a:solidFill>
                  <a:srgbClr val="0070C0"/>
                </a:solidFill>
              </a:rPr>
              <a:t> </a:t>
            </a:r>
            <a:r>
              <a:rPr lang="en-US" sz="2400" dirty="0" err="1" smtClean="0">
                <a:solidFill>
                  <a:srgbClr val="0070C0"/>
                </a:solidFill>
              </a:rPr>
              <a:t>kiến</a:t>
            </a:r>
            <a:r>
              <a:rPr lang="en-US" sz="2400" dirty="0" smtClean="0">
                <a:solidFill>
                  <a:srgbClr val="0070C0"/>
                </a:solidFill>
              </a:rPr>
              <a:t> </a:t>
            </a:r>
            <a:r>
              <a:rPr lang="en-US" sz="2400" dirty="0" err="1" smtClean="0">
                <a:solidFill>
                  <a:srgbClr val="0070C0"/>
                </a:solidFill>
              </a:rPr>
              <a:t>thức</a:t>
            </a:r>
            <a:r>
              <a:rPr lang="en-US" sz="2400" dirty="0" smtClean="0">
                <a:solidFill>
                  <a:srgbClr val="0070C0"/>
                </a:solidFill>
              </a:rPr>
              <a:t> </a:t>
            </a:r>
            <a:r>
              <a:rPr lang="en-US" sz="2400" dirty="0" err="1" smtClean="0">
                <a:solidFill>
                  <a:srgbClr val="0070C0"/>
                </a:solidFill>
              </a:rPr>
              <a:t>cho</a:t>
            </a:r>
            <a:r>
              <a:rPr lang="en-US" sz="2400" dirty="0" smtClean="0">
                <a:solidFill>
                  <a:srgbClr val="0070C0"/>
                </a:solidFill>
              </a:rPr>
              <a:t> </a:t>
            </a:r>
            <a:r>
              <a:rPr lang="en-US" sz="2400" dirty="0" err="1" smtClean="0">
                <a:solidFill>
                  <a:srgbClr val="0070C0"/>
                </a:solidFill>
              </a:rPr>
              <a:t>hs</a:t>
            </a:r>
            <a:r>
              <a:rPr lang="en-US" sz="2400" dirty="0">
                <a:solidFill>
                  <a:srgbClr val="0070C0"/>
                </a:solidFill>
              </a:rPr>
              <a:t> </a:t>
            </a:r>
            <a:r>
              <a:rPr lang="en-US" sz="2400" dirty="0" err="1" smtClean="0">
                <a:solidFill>
                  <a:srgbClr val="0070C0"/>
                </a:solidFill>
              </a:rPr>
              <a:t>thì</a:t>
            </a:r>
            <a:r>
              <a:rPr lang="en-US" sz="2400" dirty="0" smtClean="0">
                <a:solidFill>
                  <a:srgbClr val="0070C0"/>
                </a:solidFill>
              </a:rPr>
              <a:t> </a:t>
            </a:r>
            <a:r>
              <a:rPr lang="en-US" sz="2400" dirty="0" err="1" smtClean="0">
                <a:solidFill>
                  <a:srgbClr val="0070C0"/>
                </a:solidFill>
              </a:rPr>
              <a:t>kết</a:t>
            </a:r>
            <a:r>
              <a:rPr lang="en-US" sz="2400" dirty="0" smtClean="0">
                <a:solidFill>
                  <a:srgbClr val="0070C0"/>
                </a:solidFill>
              </a:rPr>
              <a:t> </a:t>
            </a:r>
            <a:r>
              <a:rPr lang="en-US" sz="2400" dirty="0" err="1" smtClean="0">
                <a:solidFill>
                  <a:srgbClr val="0070C0"/>
                </a:solidFill>
              </a:rPr>
              <a:t>quả</a:t>
            </a:r>
            <a:r>
              <a:rPr lang="en-US" sz="2400" dirty="0" smtClean="0">
                <a:solidFill>
                  <a:srgbClr val="0070C0"/>
                </a:solidFill>
              </a:rPr>
              <a:t> </a:t>
            </a:r>
            <a:r>
              <a:rPr lang="en-US" sz="2400" dirty="0" err="1" smtClean="0">
                <a:solidFill>
                  <a:srgbClr val="0070C0"/>
                </a:solidFill>
              </a:rPr>
              <a:t>thu</a:t>
            </a:r>
            <a:r>
              <a:rPr lang="en-US" sz="2400" dirty="0" smtClean="0">
                <a:solidFill>
                  <a:srgbClr val="0070C0"/>
                </a:solidFill>
              </a:rPr>
              <a:t> </a:t>
            </a:r>
            <a:r>
              <a:rPr lang="en-US" sz="2400" dirty="0" err="1" smtClean="0">
                <a:solidFill>
                  <a:srgbClr val="0070C0"/>
                </a:solidFill>
              </a:rPr>
              <a:t>lại</a:t>
            </a:r>
            <a:r>
              <a:rPr lang="en-US" sz="2400" dirty="0" smtClean="0">
                <a:solidFill>
                  <a:srgbClr val="0070C0"/>
                </a:solidFill>
              </a:rPr>
              <a:t> </a:t>
            </a:r>
            <a:r>
              <a:rPr lang="en-US" sz="2400" dirty="0" err="1" smtClean="0">
                <a:solidFill>
                  <a:srgbClr val="0070C0"/>
                </a:solidFill>
              </a:rPr>
              <a:t>thường</a:t>
            </a:r>
            <a:r>
              <a:rPr lang="en-US" sz="2400" dirty="0" smtClean="0">
                <a:solidFill>
                  <a:srgbClr val="0070C0"/>
                </a:solidFill>
              </a:rPr>
              <a:t> </a:t>
            </a:r>
            <a:r>
              <a:rPr lang="en-US" sz="2400" dirty="0" err="1" smtClean="0">
                <a:solidFill>
                  <a:srgbClr val="0070C0"/>
                </a:solidFill>
              </a:rPr>
              <a:t>thấp</a:t>
            </a:r>
            <a:r>
              <a:rPr lang="en-US" sz="2400" dirty="0" smtClean="0">
                <a:solidFill>
                  <a:srgbClr val="0070C0"/>
                </a:solidFill>
              </a:rPr>
              <a:t>.</a:t>
            </a:r>
          </a:p>
        </p:txBody>
      </p:sp>
      <p:sp>
        <p:nvSpPr>
          <p:cNvPr id="4" name="TextBox 3"/>
          <p:cNvSpPr txBox="1"/>
          <p:nvPr/>
        </p:nvSpPr>
        <p:spPr>
          <a:xfrm>
            <a:off x="767195" y="266970"/>
            <a:ext cx="6162243" cy="707886"/>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4000" b="1" dirty="0" smtClean="0">
                <a:solidFill>
                  <a:srgbClr val="0070C0"/>
                </a:solidFill>
                <a:latin typeface="Times New Roman" panose="02020603050405020304" pitchFamily="18" charset="0"/>
                <a:cs typeface="Times New Roman" panose="02020603050405020304" pitchFamily="18" charset="0"/>
              </a:rPr>
              <a:t>Chia </a:t>
            </a:r>
            <a:r>
              <a:rPr lang="en-US" sz="4000" b="1" dirty="0" err="1">
                <a:solidFill>
                  <a:srgbClr val="0070C0"/>
                </a:solidFill>
                <a:latin typeface="Times New Roman" panose="02020603050405020304" pitchFamily="18" charset="0"/>
                <a:cs typeface="Times New Roman" panose="02020603050405020304" pitchFamily="18" charset="0"/>
              </a:rPr>
              <a:t>nhỏ</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đơn</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vị</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smtClean="0">
                <a:solidFill>
                  <a:srgbClr val="0070C0"/>
                </a:solidFill>
                <a:latin typeface="Times New Roman" panose="02020603050405020304" pitchFamily="18" charset="0"/>
                <a:cs typeface="Times New Roman" panose="02020603050405020304" pitchFamily="18" charset="0"/>
              </a:rPr>
              <a:t>kiến</a:t>
            </a:r>
            <a:r>
              <a:rPr lang="en-US" sz="4000" b="1" dirty="0" smtClean="0">
                <a:solidFill>
                  <a:srgbClr val="0070C0"/>
                </a:solidFill>
                <a:latin typeface="Times New Roman" panose="02020603050405020304" pitchFamily="18" charset="0"/>
                <a:cs typeface="Times New Roman" panose="02020603050405020304" pitchFamily="18" charset="0"/>
              </a:rPr>
              <a:t> </a:t>
            </a:r>
            <a:r>
              <a:rPr lang="en-US" sz="4000" b="1" dirty="0" err="1" smtClean="0">
                <a:solidFill>
                  <a:srgbClr val="0070C0"/>
                </a:solidFill>
                <a:latin typeface="Times New Roman" panose="02020603050405020304" pitchFamily="18" charset="0"/>
                <a:cs typeface="Times New Roman" panose="02020603050405020304" pitchFamily="18" charset="0"/>
              </a:rPr>
              <a:t>thức</a:t>
            </a:r>
            <a:r>
              <a:rPr lang="en-US" sz="4000" b="1" dirty="0" smtClean="0">
                <a:solidFill>
                  <a:srgbClr val="0070C0"/>
                </a:solidFill>
                <a:latin typeface="Times New Roman" panose="02020603050405020304" pitchFamily="18" charset="0"/>
                <a:cs typeface="Times New Roman" panose="02020603050405020304" pitchFamily="18" charset="0"/>
              </a:rPr>
              <a:t> </a:t>
            </a:r>
            <a:endParaRPr lang="en-US" sz="4000" b="1" dirty="0">
              <a:solidFill>
                <a:srgbClr val="0070C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658090" y="2500530"/>
            <a:ext cx="8114435" cy="1200329"/>
          </a:xfrm>
          <a:prstGeom prst="rect">
            <a:avLst/>
          </a:prstGeom>
          <a:noFill/>
        </p:spPr>
        <p:txBody>
          <a:bodyPr wrap="square" rtlCol="0">
            <a:spAutoFit/>
          </a:bodyPr>
          <a:lstStyle/>
          <a:p>
            <a:pPr marL="285750" indent="-285750" algn="just">
              <a:buFontTx/>
              <a:buChar char="-"/>
            </a:pPr>
            <a:r>
              <a:rPr lang="en-US" sz="2400" dirty="0" err="1">
                <a:solidFill>
                  <a:srgbClr val="0070C0"/>
                </a:solidFill>
              </a:rPr>
              <a:t>Để</a:t>
            </a:r>
            <a:r>
              <a:rPr lang="en-US" sz="2400" dirty="0">
                <a:solidFill>
                  <a:srgbClr val="0070C0"/>
                </a:solidFill>
              </a:rPr>
              <a:t> </a:t>
            </a:r>
            <a:r>
              <a:rPr lang="en-US" sz="2400" dirty="0" err="1">
                <a:solidFill>
                  <a:srgbClr val="0070C0"/>
                </a:solidFill>
              </a:rPr>
              <a:t>khắc</a:t>
            </a:r>
            <a:r>
              <a:rPr lang="en-US" sz="2400" dirty="0">
                <a:solidFill>
                  <a:srgbClr val="0070C0"/>
                </a:solidFill>
              </a:rPr>
              <a:t> </a:t>
            </a:r>
            <a:r>
              <a:rPr lang="en-US" sz="2400" dirty="0" err="1">
                <a:solidFill>
                  <a:srgbClr val="0070C0"/>
                </a:solidFill>
              </a:rPr>
              <a:t>phục</a:t>
            </a:r>
            <a:r>
              <a:rPr lang="en-US" sz="2400" dirty="0">
                <a:solidFill>
                  <a:srgbClr val="0070C0"/>
                </a:solidFill>
              </a:rPr>
              <a:t>, </a:t>
            </a:r>
            <a:r>
              <a:rPr lang="en-US" sz="2400" dirty="0" err="1">
                <a:solidFill>
                  <a:srgbClr val="0070C0"/>
                </a:solidFill>
              </a:rPr>
              <a:t>chúng</a:t>
            </a:r>
            <a:r>
              <a:rPr lang="en-US" sz="2400" dirty="0">
                <a:solidFill>
                  <a:srgbClr val="0070C0"/>
                </a:solidFill>
              </a:rPr>
              <a:t> </a:t>
            </a:r>
            <a:r>
              <a:rPr lang="en-US" sz="2400" dirty="0" err="1">
                <a:solidFill>
                  <a:srgbClr val="0070C0"/>
                </a:solidFill>
              </a:rPr>
              <a:t>tôi</a:t>
            </a:r>
            <a:r>
              <a:rPr lang="en-US" sz="2400" dirty="0">
                <a:solidFill>
                  <a:srgbClr val="0070C0"/>
                </a:solidFill>
              </a:rPr>
              <a:t> </a:t>
            </a:r>
            <a:r>
              <a:rPr lang="en-US" sz="2400" dirty="0" err="1">
                <a:solidFill>
                  <a:srgbClr val="0070C0"/>
                </a:solidFill>
              </a:rPr>
              <a:t>thay</a:t>
            </a:r>
            <a:r>
              <a:rPr lang="en-US" sz="2400" dirty="0">
                <a:solidFill>
                  <a:srgbClr val="0070C0"/>
                </a:solidFill>
              </a:rPr>
              <a:t> </a:t>
            </a:r>
            <a:r>
              <a:rPr lang="en-US" sz="2400" dirty="0" err="1">
                <a:solidFill>
                  <a:srgbClr val="0070C0"/>
                </a:solidFill>
              </a:rPr>
              <a:t>đổi</a:t>
            </a:r>
            <a:r>
              <a:rPr lang="en-US" sz="2400" dirty="0">
                <a:solidFill>
                  <a:srgbClr val="0070C0"/>
                </a:solidFill>
              </a:rPr>
              <a:t> </a:t>
            </a:r>
            <a:r>
              <a:rPr lang="en-US" sz="2400" dirty="0" err="1">
                <a:solidFill>
                  <a:srgbClr val="0070C0"/>
                </a:solidFill>
              </a:rPr>
              <a:t>bằng</a:t>
            </a:r>
            <a:r>
              <a:rPr lang="en-US" sz="2400" dirty="0">
                <a:solidFill>
                  <a:srgbClr val="0070C0"/>
                </a:solidFill>
              </a:rPr>
              <a:t> </a:t>
            </a:r>
            <a:r>
              <a:rPr lang="en-US" sz="2400" dirty="0" err="1">
                <a:solidFill>
                  <a:srgbClr val="0070C0"/>
                </a:solidFill>
              </a:rPr>
              <a:t>cách</a:t>
            </a:r>
            <a:r>
              <a:rPr lang="en-US" sz="2400" dirty="0">
                <a:solidFill>
                  <a:srgbClr val="0070C0"/>
                </a:solidFill>
              </a:rPr>
              <a:t> chia </a:t>
            </a:r>
            <a:r>
              <a:rPr lang="en-US" sz="2400" dirty="0" err="1">
                <a:solidFill>
                  <a:srgbClr val="0070C0"/>
                </a:solidFill>
              </a:rPr>
              <a:t>nhỏ</a:t>
            </a:r>
            <a:r>
              <a:rPr lang="en-US" sz="2400" dirty="0">
                <a:solidFill>
                  <a:srgbClr val="0070C0"/>
                </a:solidFill>
              </a:rPr>
              <a:t> </a:t>
            </a:r>
            <a:r>
              <a:rPr lang="en-US" sz="2400" dirty="0" err="1">
                <a:solidFill>
                  <a:srgbClr val="0070C0"/>
                </a:solidFill>
              </a:rPr>
              <a:t>hơn</a:t>
            </a:r>
            <a:r>
              <a:rPr lang="en-US" sz="2400" dirty="0">
                <a:solidFill>
                  <a:srgbClr val="0070C0"/>
                </a:solidFill>
              </a:rPr>
              <a:t> </a:t>
            </a:r>
            <a:r>
              <a:rPr lang="en-US" sz="2400" dirty="0" err="1">
                <a:solidFill>
                  <a:srgbClr val="0070C0"/>
                </a:solidFill>
              </a:rPr>
              <a:t>nữa</a:t>
            </a:r>
            <a:r>
              <a:rPr lang="en-US" sz="2400" dirty="0">
                <a:solidFill>
                  <a:srgbClr val="0070C0"/>
                </a:solidFill>
              </a:rPr>
              <a:t> </a:t>
            </a:r>
            <a:r>
              <a:rPr lang="en-US" sz="2400" dirty="0" err="1">
                <a:solidFill>
                  <a:srgbClr val="0070C0"/>
                </a:solidFill>
              </a:rPr>
              <a:t>những</a:t>
            </a:r>
            <a:r>
              <a:rPr lang="en-US" sz="2400" dirty="0">
                <a:solidFill>
                  <a:srgbClr val="0070C0"/>
                </a:solidFill>
              </a:rPr>
              <a:t> </a:t>
            </a:r>
            <a:r>
              <a:rPr lang="en-US" sz="2400" dirty="0" err="1">
                <a:solidFill>
                  <a:srgbClr val="0070C0"/>
                </a:solidFill>
              </a:rPr>
              <a:t>chủ</a:t>
            </a:r>
            <a:r>
              <a:rPr lang="en-US" sz="2400" dirty="0">
                <a:solidFill>
                  <a:srgbClr val="0070C0"/>
                </a:solidFill>
              </a:rPr>
              <a:t> </a:t>
            </a:r>
            <a:r>
              <a:rPr lang="en-US" sz="2400" dirty="0" err="1">
                <a:solidFill>
                  <a:srgbClr val="0070C0"/>
                </a:solidFill>
              </a:rPr>
              <a:t>đề</a:t>
            </a:r>
            <a:r>
              <a:rPr lang="en-US" sz="2400" dirty="0">
                <a:solidFill>
                  <a:srgbClr val="0070C0"/>
                </a:solidFill>
              </a:rPr>
              <a:t> </a:t>
            </a:r>
            <a:r>
              <a:rPr lang="en-US" sz="2400" dirty="0" err="1">
                <a:solidFill>
                  <a:srgbClr val="0070C0"/>
                </a:solidFill>
              </a:rPr>
              <a:t>kiến</a:t>
            </a:r>
            <a:r>
              <a:rPr lang="en-US" sz="2400" dirty="0">
                <a:solidFill>
                  <a:srgbClr val="0070C0"/>
                </a:solidFill>
              </a:rPr>
              <a:t> </a:t>
            </a:r>
            <a:r>
              <a:rPr lang="en-US" sz="2400" dirty="0" err="1">
                <a:solidFill>
                  <a:srgbClr val="0070C0"/>
                </a:solidFill>
              </a:rPr>
              <a:t>thức</a:t>
            </a:r>
            <a:r>
              <a:rPr lang="en-US" sz="2400" dirty="0">
                <a:solidFill>
                  <a:srgbClr val="0070C0"/>
                </a:solidFill>
              </a:rPr>
              <a:t> </a:t>
            </a:r>
            <a:r>
              <a:rPr lang="en-US" sz="2400" dirty="0" err="1">
                <a:solidFill>
                  <a:srgbClr val="0070C0"/>
                </a:solidFill>
              </a:rPr>
              <a:t>để</a:t>
            </a:r>
            <a:r>
              <a:rPr lang="en-US" sz="2400" dirty="0">
                <a:solidFill>
                  <a:srgbClr val="0070C0"/>
                </a:solidFill>
              </a:rPr>
              <a:t> </a:t>
            </a:r>
            <a:r>
              <a:rPr lang="en-US" sz="2400" dirty="0" err="1">
                <a:solidFill>
                  <a:srgbClr val="0070C0"/>
                </a:solidFill>
              </a:rPr>
              <a:t>giảng</a:t>
            </a:r>
            <a:r>
              <a:rPr lang="en-US" sz="2400" dirty="0">
                <a:solidFill>
                  <a:srgbClr val="0070C0"/>
                </a:solidFill>
              </a:rPr>
              <a:t> </a:t>
            </a:r>
            <a:r>
              <a:rPr lang="en-US" sz="2400" dirty="0" err="1">
                <a:solidFill>
                  <a:srgbClr val="0070C0"/>
                </a:solidFill>
              </a:rPr>
              <a:t>dạy</a:t>
            </a:r>
            <a:r>
              <a:rPr lang="en-US" sz="2400" dirty="0">
                <a:solidFill>
                  <a:srgbClr val="0070C0"/>
                </a:solidFill>
              </a:rPr>
              <a:t> </a:t>
            </a:r>
            <a:r>
              <a:rPr lang="en-US" sz="2400" dirty="0" err="1">
                <a:solidFill>
                  <a:srgbClr val="0070C0"/>
                </a:solidFill>
              </a:rPr>
              <a:t>và</a:t>
            </a:r>
            <a:r>
              <a:rPr lang="en-US" sz="2400" dirty="0">
                <a:solidFill>
                  <a:srgbClr val="0070C0"/>
                </a:solidFill>
              </a:rPr>
              <a:t> </a:t>
            </a:r>
            <a:r>
              <a:rPr lang="en-US" sz="2400" dirty="0" err="1">
                <a:solidFill>
                  <a:srgbClr val="0070C0"/>
                </a:solidFill>
              </a:rPr>
              <a:t>giao</a:t>
            </a:r>
            <a:r>
              <a:rPr lang="en-US" sz="2400" dirty="0">
                <a:solidFill>
                  <a:srgbClr val="0070C0"/>
                </a:solidFill>
              </a:rPr>
              <a:t> </a:t>
            </a:r>
            <a:r>
              <a:rPr lang="en-US" sz="2400" dirty="0" err="1">
                <a:solidFill>
                  <a:srgbClr val="0070C0"/>
                </a:solidFill>
              </a:rPr>
              <a:t>bài</a:t>
            </a:r>
            <a:r>
              <a:rPr lang="en-US" sz="2400" dirty="0">
                <a:solidFill>
                  <a:srgbClr val="0070C0"/>
                </a:solidFill>
              </a:rPr>
              <a:t> </a:t>
            </a:r>
            <a:r>
              <a:rPr lang="en-US" sz="2400" dirty="0" err="1">
                <a:solidFill>
                  <a:srgbClr val="0070C0"/>
                </a:solidFill>
              </a:rPr>
              <a:t>tập</a:t>
            </a:r>
            <a:r>
              <a:rPr lang="en-US" sz="2400" dirty="0">
                <a:solidFill>
                  <a:srgbClr val="0070C0"/>
                </a:solidFill>
              </a:rPr>
              <a:t> </a:t>
            </a:r>
            <a:r>
              <a:rPr lang="en-US" sz="2400" dirty="0" err="1" smtClean="0">
                <a:solidFill>
                  <a:srgbClr val="0070C0"/>
                </a:solidFill>
              </a:rPr>
              <a:t>cho</a:t>
            </a:r>
            <a:r>
              <a:rPr lang="en-US" sz="2400" dirty="0" smtClean="0">
                <a:solidFill>
                  <a:srgbClr val="0070C0"/>
                </a:solidFill>
              </a:rPr>
              <a:t> HS.</a:t>
            </a:r>
          </a:p>
        </p:txBody>
      </p:sp>
      <p:sp>
        <p:nvSpPr>
          <p:cNvPr id="6" name="TextBox 5"/>
          <p:cNvSpPr txBox="1"/>
          <p:nvPr/>
        </p:nvSpPr>
        <p:spPr>
          <a:xfrm>
            <a:off x="767195" y="3700859"/>
            <a:ext cx="8114435" cy="1200329"/>
          </a:xfrm>
          <a:prstGeom prst="rect">
            <a:avLst/>
          </a:prstGeom>
          <a:noFill/>
        </p:spPr>
        <p:txBody>
          <a:bodyPr wrap="square" rtlCol="0">
            <a:spAutoFit/>
          </a:bodyPr>
          <a:lstStyle/>
          <a:p>
            <a:pPr marL="285750" indent="-285750" algn="just">
              <a:buFontTx/>
              <a:buChar char="-"/>
            </a:pPr>
            <a:r>
              <a:rPr lang="en-US" sz="2400" dirty="0" err="1" smtClean="0">
                <a:solidFill>
                  <a:srgbClr val="0070C0"/>
                </a:solidFill>
              </a:rPr>
              <a:t>Kết</a:t>
            </a:r>
            <a:r>
              <a:rPr lang="en-US" sz="2400" dirty="0" smtClean="0">
                <a:solidFill>
                  <a:srgbClr val="0070C0"/>
                </a:solidFill>
              </a:rPr>
              <a:t> </a:t>
            </a:r>
            <a:r>
              <a:rPr lang="en-US" sz="2400" dirty="0" err="1">
                <a:solidFill>
                  <a:srgbClr val="0070C0"/>
                </a:solidFill>
              </a:rPr>
              <a:t>quả</a:t>
            </a:r>
            <a:r>
              <a:rPr lang="en-US" sz="2400" dirty="0">
                <a:solidFill>
                  <a:srgbClr val="0070C0"/>
                </a:solidFill>
              </a:rPr>
              <a:t> </a:t>
            </a:r>
            <a:r>
              <a:rPr lang="en-US" sz="2400" dirty="0" err="1">
                <a:solidFill>
                  <a:srgbClr val="0070C0"/>
                </a:solidFill>
              </a:rPr>
              <a:t>sau</a:t>
            </a:r>
            <a:r>
              <a:rPr lang="en-US" sz="2400" dirty="0">
                <a:solidFill>
                  <a:srgbClr val="0070C0"/>
                </a:solidFill>
              </a:rPr>
              <a:t> </a:t>
            </a:r>
            <a:r>
              <a:rPr lang="en-US" sz="2400" dirty="0" err="1">
                <a:solidFill>
                  <a:srgbClr val="0070C0"/>
                </a:solidFill>
              </a:rPr>
              <a:t>khi</a:t>
            </a:r>
            <a:r>
              <a:rPr lang="en-US" sz="2400" dirty="0">
                <a:solidFill>
                  <a:srgbClr val="0070C0"/>
                </a:solidFill>
              </a:rPr>
              <a:t> </a:t>
            </a:r>
            <a:r>
              <a:rPr lang="en-US" sz="2400" dirty="0" err="1">
                <a:solidFill>
                  <a:srgbClr val="0070C0"/>
                </a:solidFill>
              </a:rPr>
              <a:t>thực</a:t>
            </a:r>
            <a:r>
              <a:rPr lang="en-US" sz="2400" dirty="0">
                <a:solidFill>
                  <a:srgbClr val="0070C0"/>
                </a:solidFill>
              </a:rPr>
              <a:t> </a:t>
            </a:r>
            <a:r>
              <a:rPr lang="en-US" sz="2400" dirty="0" err="1">
                <a:solidFill>
                  <a:srgbClr val="0070C0"/>
                </a:solidFill>
              </a:rPr>
              <a:t>hiện</a:t>
            </a:r>
            <a:r>
              <a:rPr lang="en-US" sz="2400" dirty="0">
                <a:solidFill>
                  <a:srgbClr val="0070C0"/>
                </a:solidFill>
              </a:rPr>
              <a:t> </a:t>
            </a:r>
            <a:r>
              <a:rPr lang="en-US" sz="2400" dirty="0" err="1">
                <a:solidFill>
                  <a:srgbClr val="0070C0"/>
                </a:solidFill>
              </a:rPr>
              <a:t>việc</a:t>
            </a:r>
            <a:r>
              <a:rPr lang="en-US" sz="2400" dirty="0">
                <a:solidFill>
                  <a:srgbClr val="0070C0"/>
                </a:solidFill>
              </a:rPr>
              <a:t> chia </a:t>
            </a:r>
            <a:r>
              <a:rPr lang="en-US" sz="2400" dirty="0" err="1">
                <a:solidFill>
                  <a:srgbClr val="0070C0"/>
                </a:solidFill>
              </a:rPr>
              <a:t>nhỏ</a:t>
            </a:r>
            <a:r>
              <a:rPr lang="en-US" sz="2400" dirty="0">
                <a:solidFill>
                  <a:srgbClr val="0070C0"/>
                </a:solidFill>
              </a:rPr>
              <a:t> </a:t>
            </a:r>
            <a:r>
              <a:rPr lang="en-US" sz="2400" dirty="0" err="1">
                <a:solidFill>
                  <a:srgbClr val="0070C0"/>
                </a:solidFill>
              </a:rPr>
              <a:t>kiến</a:t>
            </a:r>
            <a:r>
              <a:rPr lang="en-US" sz="2400" dirty="0">
                <a:solidFill>
                  <a:srgbClr val="0070C0"/>
                </a:solidFill>
              </a:rPr>
              <a:t> </a:t>
            </a:r>
            <a:r>
              <a:rPr lang="en-US" sz="2400" dirty="0" err="1">
                <a:solidFill>
                  <a:srgbClr val="0070C0"/>
                </a:solidFill>
              </a:rPr>
              <a:t>thức</a:t>
            </a:r>
            <a:r>
              <a:rPr lang="en-US" sz="2400" dirty="0">
                <a:solidFill>
                  <a:srgbClr val="0070C0"/>
                </a:solidFill>
              </a:rPr>
              <a:t> </a:t>
            </a:r>
            <a:r>
              <a:rPr lang="en-US" sz="2400" dirty="0" err="1">
                <a:solidFill>
                  <a:srgbClr val="0070C0"/>
                </a:solidFill>
              </a:rPr>
              <a:t>thì</a:t>
            </a:r>
            <a:r>
              <a:rPr lang="en-US" sz="2400" dirty="0">
                <a:solidFill>
                  <a:srgbClr val="0070C0"/>
                </a:solidFill>
              </a:rPr>
              <a:t> </a:t>
            </a:r>
            <a:r>
              <a:rPr lang="en-US" sz="2400" dirty="0" err="1">
                <a:solidFill>
                  <a:srgbClr val="0070C0"/>
                </a:solidFill>
              </a:rPr>
              <a:t>kết</a:t>
            </a:r>
            <a:r>
              <a:rPr lang="en-US" sz="2400" dirty="0">
                <a:solidFill>
                  <a:srgbClr val="0070C0"/>
                </a:solidFill>
              </a:rPr>
              <a:t>     </a:t>
            </a:r>
            <a:r>
              <a:rPr lang="en-US" sz="2400" dirty="0" err="1">
                <a:solidFill>
                  <a:srgbClr val="0070C0"/>
                </a:solidFill>
              </a:rPr>
              <a:t>quả</a:t>
            </a:r>
            <a:r>
              <a:rPr lang="en-US" sz="2400" dirty="0">
                <a:solidFill>
                  <a:srgbClr val="0070C0"/>
                </a:solidFill>
              </a:rPr>
              <a:t> </a:t>
            </a:r>
            <a:r>
              <a:rPr lang="en-US" sz="2400" dirty="0" err="1">
                <a:solidFill>
                  <a:srgbClr val="0070C0"/>
                </a:solidFill>
              </a:rPr>
              <a:t>làm</a:t>
            </a:r>
            <a:r>
              <a:rPr lang="en-US" sz="2400" dirty="0">
                <a:solidFill>
                  <a:srgbClr val="0070C0"/>
                </a:solidFill>
              </a:rPr>
              <a:t> </a:t>
            </a:r>
            <a:r>
              <a:rPr lang="en-US" sz="2400" dirty="0" err="1">
                <a:solidFill>
                  <a:srgbClr val="0070C0"/>
                </a:solidFill>
              </a:rPr>
              <a:t>bài</a:t>
            </a:r>
            <a:r>
              <a:rPr lang="en-US" sz="2400" dirty="0">
                <a:solidFill>
                  <a:srgbClr val="0070C0"/>
                </a:solidFill>
              </a:rPr>
              <a:t> </a:t>
            </a:r>
            <a:r>
              <a:rPr lang="en-US" sz="2400" dirty="0" err="1">
                <a:solidFill>
                  <a:srgbClr val="0070C0"/>
                </a:solidFill>
              </a:rPr>
              <a:t>được</a:t>
            </a:r>
            <a:r>
              <a:rPr lang="en-US" sz="2400" dirty="0">
                <a:solidFill>
                  <a:srgbClr val="0070C0"/>
                </a:solidFill>
              </a:rPr>
              <a:t> </a:t>
            </a:r>
            <a:r>
              <a:rPr lang="en-US" sz="2400" dirty="0" err="1">
                <a:solidFill>
                  <a:srgbClr val="0070C0"/>
                </a:solidFill>
              </a:rPr>
              <a:t>cải</a:t>
            </a:r>
            <a:r>
              <a:rPr lang="en-US" sz="2400" dirty="0">
                <a:solidFill>
                  <a:srgbClr val="0070C0"/>
                </a:solidFill>
              </a:rPr>
              <a:t> </a:t>
            </a:r>
            <a:r>
              <a:rPr lang="en-US" sz="2400" dirty="0" err="1">
                <a:solidFill>
                  <a:srgbClr val="0070C0"/>
                </a:solidFill>
              </a:rPr>
              <a:t>thiện</a:t>
            </a:r>
            <a:r>
              <a:rPr lang="en-US" sz="2400" dirty="0">
                <a:solidFill>
                  <a:srgbClr val="0070C0"/>
                </a:solidFill>
              </a:rPr>
              <a:t> </a:t>
            </a:r>
            <a:r>
              <a:rPr lang="en-US" sz="2400" dirty="0" err="1">
                <a:solidFill>
                  <a:srgbClr val="0070C0"/>
                </a:solidFill>
              </a:rPr>
              <a:t>rõ</a:t>
            </a:r>
            <a:r>
              <a:rPr lang="en-US" sz="2400" dirty="0">
                <a:solidFill>
                  <a:srgbClr val="0070C0"/>
                </a:solidFill>
              </a:rPr>
              <a:t> </a:t>
            </a:r>
            <a:r>
              <a:rPr lang="en-US" sz="2400" dirty="0" err="1">
                <a:solidFill>
                  <a:srgbClr val="0070C0"/>
                </a:solidFill>
              </a:rPr>
              <a:t>rệt</a:t>
            </a:r>
            <a:r>
              <a:rPr lang="en-US" sz="2400" dirty="0">
                <a:solidFill>
                  <a:srgbClr val="0070C0"/>
                </a:solidFill>
              </a:rPr>
              <a:t>. </a:t>
            </a:r>
          </a:p>
          <a:p>
            <a:endParaRPr lang="en-US" sz="2400" dirty="0" smtClean="0">
              <a:solidFill>
                <a:srgbClr val="0070C0"/>
              </a:solidFill>
            </a:endParaRPr>
          </a:p>
        </p:txBody>
      </p:sp>
    </p:spTree>
    <p:extLst>
      <p:ext uri="{BB962C8B-B14F-4D97-AF65-F5344CB8AC3E}">
        <p14:creationId xmlns:p14="http://schemas.microsoft.com/office/powerpoint/2010/main" val="2495084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English Language Grammar Rules by Slidesgo">
  <a:themeElements>
    <a:clrScheme name="Simple Light">
      <a:dk1>
        <a:srgbClr val="000000"/>
      </a:dk1>
      <a:lt1>
        <a:srgbClr val="C2F2FF"/>
      </a:lt1>
      <a:dk2>
        <a:srgbClr val="485058"/>
      </a:dk2>
      <a:lt2>
        <a:srgbClr val="EEEEEE"/>
      </a:lt2>
      <a:accent1>
        <a:srgbClr val="FFFFFF"/>
      </a:accent1>
      <a:accent2>
        <a:srgbClr val="FFBF4A"/>
      </a:accent2>
      <a:accent3>
        <a:srgbClr val="FB6A2E"/>
      </a:accent3>
      <a:accent4>
        <a:srgbClr val="DD3947"/>
      </a:accent4>
      <a:accent5>
        <a:srgbClr val="2AA1B3"/>
      </a:accent5>
      <a:accent6>
        <a:srgbClr val="FB8897"/>
      </a:accent6>
      <a:hlink>
        <a:srgbClr val="48505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535</TotalTime>
  <Words>2182</Words>
  <Application>Microsoft Office PowerPoint</Application>
  <PresentationFormat>On-screen Show (16:9)</PresentationFormat>
  <Paragraphs>254</Paragraphs>
  <Slides>29</Slides>
  <Notes>10</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29</vt:i4>
      </vt:variant>
    </vt:vector>
  </HeadingPairs>
  <TitlesOfParts>
    <vt:vector size="46" baseType="lpstr">
      <vt:lpstr>Open Sans</vt:lpstr>
      <vt:lpstr>Arial</vt:lpstr>
      <vt:lpstr>Patrick Hand SC</vt:lpstr>
      <vt:lpstr>helvetica</vt:lpstr>
      <vt:lpstr>Calibri</vt:lpstr>
      <vt:lpstr>Patrick Hand</vt:lpstr>
      <vt:lpstr>Times New Roman</vt:lpstr>
      <vt:lpstr>#9Slide05 Habano</vt:lpstr>
      <vt:lpstr>Calibri Light</vt:lpstr>
      <vt:lpstr>Zilla Slab</vt:lpstr>
      <vt:lpstr>Roboto Condensed</vt:lpstr>
      <vt:lpstr>Segoe UI Symbol</vt:lpstr>
      <vt:lpstr>Englebert</vt:lpstr>
      <vt:lpstr>English Language Grammar Rules by Slidesgo</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  Giai đoạn 1: Từ đầu năm học đến hết HKI Ôn tập kiến thức trọng tâm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Từ đầu HK II đến hết năm học LUYỆN ĐỀ THI VÀO LỚP 10</vt:lpstr>
      <vt:lpstr>PowerPoint Presentation</vt:lpstr>
      <vt:lpstr> https://docs.google.com/forms/d/1I8rTnztxBNpJpoi2yvIxbMEkkAU1h_XtcGpDrdEU_3s/edit#responses</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MyPC</dc:creator>
  <cp:lastModifiedBy>THANH GIONG</cp:lastModifiedBy>
  <cp:revision>119</cp:revision>
  <dcterms:modified xsi:type="dcterms:W3CDTF">2024-05-07T03:05:22Z</dcterms:modified>
</cp:coreProperties>
</file>