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8" r:id="rId2"/>
    <p:sldId id="269" r:id="rId3"/>
    <p:sldId id="271" r:id="rId4"/>
    <p:sldId id="272" r:id="rId5"/>
    <p:sldId id="273" r:id="rId6"/>
    <p:sldId id="274" r:id="rId7"/>
  </p:sldIdLst>
  <p:sldSz cx="9144000" cy="6858000" type="screen4x3"/>
  <p:notesSz cx="6858000" cy="9144000"/>
  <p:embeddedFontLst>
    <p:embeddedFont>
      <p:font typeface="Twinkl" panose="020B0604020202020204" charset="0"/>
      <p:regular r:id="rId10"/>
      <p:bold r:id="rId11"/>
    </p:embeddedFont>
    <p:embeddedFont>
      <p:font typeface="Mali" panose="020B0604020202020204" charset="-34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anose="02000000000000000000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anose="02000000000000000000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anose="02000000000000000000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anose="02000000000000000000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anose="02000000000000000000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anose="02000000000000000000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anose="02000000000000000000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anose="02000000000000000000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63" userDrawn="1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E5A"/>
    <a:srgbClr val="18A0DB"/>
    <a:srgbClr val="BC0105"/>
    <a:srgbClr val="4DB1E3"/>
    <a:srgbClr val="80C1EB"/>
    <a:srgbClr val="ACDDFC"/>
    <a:srgbClr val="FFFFFF"/>
    <a:srgbClr val="4A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7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84" y="108"/>
      </p:cViewPr>
      <p:guideLst>
        <p:guide orient="horz" pos="2160"/>
        <p:guide pos="2880"/>
        <p:guide pos="363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296D4DE-2781-4782-930E-F3479554A5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35FD385-5B2C-4E09-80DB-EB6159C2E5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21796AD-8825-4FC0-971C-755A8ABA6763}" type="datetimeFigureOut">
              <a:rPr lang="en-GB"/>
              <a:pPr>
                <a:defRPr/>
              </a:pPr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94FD6B0-C372-446E-BD6D-21BB99EC2B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FAD3EAA-ADC6-4B3C-8A3C-D9A5DD45BB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794A384A-C6B5-4168-8E0E-0399C6C3FE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8478D7E-5C8C-4831-9846-7739C83440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AEBF064-9D3A-4724-B0A7-47DB5210A57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0EA62D2-FD9D-44FA-A6ED-93FB9C1388AC}" type="datetimeFigureOut">
              <a:rPr lang="en-GB"/>
              <a:pPr>
                <a:defRPr/>
              </a:pPr>
              <a:t>13/05/2024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13731E63-6768-49B3-9D7F-23A2931A74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49012834-24A8-4F6F-B0C1-F545524C2A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059990-68F3-4346-97BE-1E2C0F8F9D5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58D112F-30B3-4D1D-BFC8-3CF04DC5D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1ADE547-2F49-47A7-8323-48E1840414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30090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DE547-2F49-47A7-8323-48E1840414A3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4132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DE547-2F49-47A7-8323-48E1840414A3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8914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DE547-2F49-47A7-8323-48E1840414A3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3104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DE547-2F49-47A7-8323-48E1840414A3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4866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DE547-2F49-47A7-8323-48E1840414A3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7896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DE547-2F49-47A7-8323-48E1840414A3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9755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twinkl.com.vn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twinkl.com.vn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twinkl.com.vn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xmlns="" id="{B12FB0A5-D103-F206-840A-B2FCF67A8DEC}"/>
              </a:ext>
            </a:extLst>
          </p:cNvPr>
          <p:cNvSpPr/>
          <p:nvPr userDrawn="1"/>
        </p:nvSpPr>
        <p:spPr>
          <a:xfrm>
            <a:off x="425853" y="5785338"/>
            <a:ext cx="1033670" cy="1072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xmlns="" id="{E040EC31-1594-D6BE-BA81-B0848C75B28A}"/>
              </a:ext>
            </a:extLst>
          </p:cNvPr>
          <p:cNvSpPr/>
          <p:nvPr userDrawn="1"/>
        </p:nvSpPr>
        <p:spPr>
          <a:xfrm>
            <a:off x="8110330" y="5785338"/>
            <a:ext cx="1033670" cy="1072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132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3"/>
            <a:extLst>
              <a:ext uri="{FF2B5EF4-FFF2-40B4-BE49-F238E27FC236}">
                <a16:creationId xmlns:a16="http://schemas.microsoft.com/office/drawing/2014/main" xmlns="" id="{4F19C86D-8052-F097-3751-533504A5A248}"/>
              </a:ext>
            </a:extLst>
          </p:cNvPr>
          <p:cNvSpPr/>
          <p:nvPr userDrawn="1"/>
        </p:nvSpPr>
        <p:spPr>
          <a:xfrm>
            <a:off x="8587408" y="6539948"/>
            <a:ext cx="556591" cy="31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47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  <a:extLst>
              <a:ext uri="{FF2B5EF4-FFF2-40B4-BE49-F238E27FC236}">
                <a16:creationId xmlns:a16="http://schemas.microsoft.com/office/drawing/2014/main" xmlns="" id="{A0743E0E-08F1-D9A9-7BD9-3B9B2E253B8D}"/>
              </a:ext>
            </a:extLst>
          </p:cNvPr>
          <p:cNvSpPr/>
          <p:nvPr userDrawn="1"/>
        </p:nvSpPr>
        <p:spPr>
          <a:xfrm>
            <a:off x="425853" y="5785338"/>
            <a:ext cx="1033670" cy="1072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xmlns="" id="{7A578CD0-E627-4468-24B2-7189ACAB3614}"/>
              </a:ext>
            </a:extLst>
          </p:cNvPr>
          <p:cNvSpPr/>
          <p:nvPr userDrawn="1"/>
        </p:nvSpPr>
        <p:spPr>
          <a:xfrm>
            <a:off x="8110330" y="5785338"/>
            <a:ext cx="1033670" cy="1072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29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6" r:id="rId2"/>
    <p:sldLayoutId id="2147483687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1760" y="1361440"/>
            <a:ext cx="7183120" cy="2800767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accent3"/>
                </a:solidFill>
              </a:rPr>
              <a:t>Trò</a:t>
            </a:r>
            <a:r>
              <a:rPr lang="en-US" sz="8800" b="1" dirty="0">
                <a:ln/>
                <a:solidFill>
                  <a:schemeClr val="accent3"/>
                </a:solidFill>
              </a:rPr>
              <a:t> </a:t>
            </a:r>
            <a:r>
              <a:rPr lang="en-US" sz="8800" b="1" dirty="0" err="1">
                <a:ln/>
                <a:solidFill>
                  <a:schemeClr val="accent3"/>
                </a:solidFill>
              </a:rPr>
              <a:t>chơi</a:t>
            </a:r>
            <a:r>
              <a:rPr lang="en-US" sz="8800" b="1" dirty="0">
                <a:ln/>
                <a:solidFill>
                  <a:schemeClr val="accent3"/>
                </a:solidFill>
              </a:rPr>
              <a:t> Qua </a:t>
            </a:r>
            <a:r>
              <a:rPr lang="en-US" sz="8800" b="1" dirty="0" err="1">
                <a:ln/>
                <a:solidFill>
                  <a:schemeClr val="accent3"/>
                </a:solidFill>
              </a:rPr>
              <a:t>ống</a:t>
            </a:r>
            <a:r>
              <a:rPr lang="en-US" sz="8800" b="1" dirty="0">
                <a:ln/>
                <a:solidFill>
                  <a:schemeClr val="accent3"/>
                </a:solidFill>
              </a:rPr>
              <a:t> </a:t>
            </a:r>
            <a:r>
              <a:rPr lang="en-US" sz="8800" b="1" dirty="0" err="1">
                <a:ln/>
                <a:solidFill>
                  <a:schemeClr val="accent3"/>
                </a:solidFill>
              </a:rPr>
              <a:t>nhòm</a:t>
            </a:r>
            <a:endParaRPr lang="en-US" sz="8800" b="1" dirty="0">
              <a:ln/>
              <a:solidFill>
                <a:schemeClr val="accent3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009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44854" y="-257065"/>
            <a:ext cx="10592136" cy="661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2EA79A8-757C-4094-B507-4E61A6D7FCC3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5559425"/>
            <a:ext cx="8191500" cy="793750"/>
            <a:chOff x="514350" y="5559418"/>
            <a:chExt cx="8191500" cy="79375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B6360DDE-22F0-4378-A157-E5637DE459E1}"/>
                </a:ext>
              </a:extLst>
            </p:cNvPr>
            <p:cNvSpPr/>
            <p:nvPr/>
          </p:nvSpPr>
          <p:spPr>
            <a:xfrm>
              <a:off x="514350" y="5559418"/>
              <a:ext cx="8191500" cy="793757"/>
            </a:xfrm>
            <a:prstGeom prst="round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D651F94-DA4B-47FA-A1D5-4EBD2816FF3C}"/>
                </a:ext>
              </a:extLst>
            </p:cNvPr>
            <p:cNvSpPr txBox="1"/>
            <p:nvPr/>
          </p:nvSpPr>
          <p:spPr>
            <a:xfrm>
              <a:off x="2262713" y="5610218"/>
              <a:ext cx="4618572" cy="70789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 rtl="0">
                <a:spcBef>
                  <a:spcPts val="0"/>
                </a:spcBef>
                <a:spcAft>
                  <a:spcPts val="0"/>
                </a:spcAft>
              </a:pPr>
              <a:r>
                <a:rPr lang="en-ID" sz="4000" b="1" i="0" u="none" strike="noStrike" dirty="0" err="1">
                  <a:effectLst/>
                  <a:latin typeface="Mali" pitchFamily="2" charset="-34"/>
                  <a:cs typeface="Mali" pitchFamily="2" charset="-34"/>
                </a:rPr>
                <a:t>Đó</a:t>
              </a:r>
              <a:r>
                <a:rPr lang="en-ID" sz="4000" b="1" i="0" u="none" strike="noStrike" dirty="0"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i="0" u="none" strike="noStrike" dirty="0" err="1">
                  <a:effectLst/>
                  <a:latin typeface="Mali" pitchFamily="2" charset="-34"/>
                  <a:cs typeface="Mali" pitchFamily="2" charset="-34"/>
                </a:rPr>
                <a:t>là</a:t>
              </a:r>
              <a:r>
                <a:rPr lang="en-ID" sz="4000" b="1" i="0" u="none" strike="noStrike" dirty="0"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dirty="0" err="1">
                  <a:latin typeface="Mali" pitchFamily="2" charset="-34"/>
                  <a:cs typeface="Mali" pitchFamily="2" charset="-34"/>
                </a:rPr>
                <a:t>hoa</a:t>
              </a:r>
              <a:r>
                <a:rPr lang="en-ID" sz="4000" b="1" dirty="0"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dirty="0" err="1">
                  <a:latin typeface="Mali" pitchFamily="2" charset="-34"/>
                  <a:cs typeface="Mali" pitchFamily="2" charset="-34"/>
                </a:rPr>
                <a:t>phượng</a:t>
              </a:r>
              <a:endParaRPr lang="en-ID" sz="4000" b="0" dirty="0">
                <a:effectLst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550FF31-1710-4691-AF32-AB4CC2B62E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7150" y="-2104212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D5251D2-2887-475F-9E9B-F530D855D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360" y="590689"/>
            <a:ext cx="691727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Em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có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thể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đoán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đây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là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gì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không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243 -0.00556 L -0.20243 -0.00532 C -0.20625 -0.00463 -0.21024 -0.00278 -0.21424 -0.00278 C -0.25208 -0.00278 -0.25122 -0.00347 -0.27691 -0.00833 C -0.28906 -0.01528 -0.27812 -0.00833 -0.28663 -0.01505 C -0.28819 -0.0162 -0.28976 -0.0169 -0.29132 -0.0169 C -0.29392 -0.01852 -0.29601 -0.02083 -0.29844 -0.02222 C -0.30069 -0.02361 -0.3033 -0.02384 -0.30556 -0.025 C -0.30833 -0.02662 -0.31111 -0.03009 -0.31389 -0.03148 C -0.31701 -0.03264 -0.32014 -0.03403 -0.32326 -0.03611 C -0.32569 -0.03773 -0.32812 -0.04005 -0.33038 -0.04167 C -0.33316 -0.04375 -0.33611 -0.04537 -0.33872 -0.04722 C -0.34115 -0.04907 -0.34358 -0.05116 -0.34583 -0.05278 C -0.35035 -0.05602 -0.35295 -0.05648 -0.35764 -0.05833 C -0.35885 -0.06018 -0.36007 -0.0625 -0.36128 -0.06389 C -0.36285 -0.06574 -0.3684 -0.06898 -0.36962 -0.06944 C -0.37361 -0.07153 -0.37795 -0.07153 -0.38142 -0.075 C -0.38542 -0.0787 -0.39045 -0.0838 -0.39444 -0.08611 C -0.39618 -0.08704 -0.40104 -0.08981 -0.40278 -0.09167 C -0.40417 -0.09329 -0.40521 -0.09537 -0.40625 -0.09722 C -0.40712 -0.1 -0.40781 -0.10347 -0.40885 -0.10556 C -0.41163 -0.11111 -0.41528 -0.11481 -0.41806 -0.11944 C -0.41927 -0.1213 -0.42066 -0.12292 -0.4217 -0.125 C -0.42326 -0.12755 -0.42413 -0.13056 -0.42517 -0.13333 C -0.42483 -0.14074 -0.42517 -0.14861 -0.42413 -0.15556 C -0.42361 -0.15926 -0.4217 -0.16111 -0.42066 -0.16389 C -0.41111 -0.18981 -0.42344 -0.16111 -0.4125 -0.18333 C -0.41111 -0.18611 -0.41007 -0.18912 -0.40885 -0.19167 C -0.40503 -0.19954 -0.40434 -0.19931 -0.40052 -0.20556 C -0.39931 -0.20787 -0.3941 -0.21736 -0.39201 -0.21944 C -0.39097 -0.22083 -0.38993 -0.22106 -0.38872 -0.22222 C -0.38733 -0.22384 -0.38628 -0.22639 -0.38507 -0.22778 C -0.38403 -0.22917 -0.38264 -0.2294 -0.38142 -0.23056 C -0.38021 -0.23218 -0.37917 -0.23449 -0.37795 -0.23611 C -0.37639 -0.23819 -0.37465 -0.23958 -0.37309 -0.24167 C -0.3717 -0.24421 -0.37014 -0.24792 -0.3684 -0.25 C -0.36736 -0.25162 -0.36615 -0.25139 -0.36493 -0.25278 C -0.36233 -0.25625 -0.36042 -0.2625 -0.35764 -0.26389 C -0.35625 -0.26481 -0.35469 -0.26574 -0.35295 -0.26667 C -0.35191 -0.26759 -0.35087 -0.26875 -0.34931 -0.26944 C -0.3474 -0.2706 -0.34549 -0.2713 -0.34358 -0.27222 L -0.2901 -0.26944 C -0.28819 -0.26944 -0.28628 -0.26713 -0.2842 -0.26667 C -0.27517 -0.26528 -0.26597 -0.26481 -0.25694 -0.26389 C -0.25295 -0.26296 -0.24913 -0.26181 -0.24497 -0.26111 C -0.22639 -0.25833 -0.2092 -0.25787 -0.19045 -0.25556 C -0.13524 -0.24954 -0.21788 -0.25648 -0.14306 -0.25 C -0.09306 -0.24583 -0.12187 -0.24954 -0.08715 -0.24444 C -0.0842 -0.24259 -0.08108 -0.24236 -0.0776 -0.23889 C -0.07222 -0.23264 -0.07326 -0.2331 -0.06701 -0.22778 C -0.0658 -0.22685 -0.06476 -0.22569 -0.06337 -0.225 C -0.06128 -0.22384 -0.05851 -0.22361 -0.05642 -0.22222 C -0.05365 -0.22083 -0.05087 -0.21875 -0.04826 -0.21667 C -0.0467 -0.21597 -0.04566 -0.21435 -0.04444 -0.21389 C -0.03889 -0.2125 -0.03351 -0.21204 -0.02795 -0.21111 C -0.02309 -0.20926 -0.01806 -0.20926 -0.01354 -0.20556 L -0.00642 -0.2 C -0.00365 -0.19792 -0.00122 -0.19583 0.00174 -0.19444 C 0.00503 -0.19329 0.00799 -0.19259 0.01128 -0.19167 C 0.01493 -0.18889 0.0184 -0.18565 0.02222 -0.18333 C 0.02309 -0.18287 0.02882 -0.17963 0.03038 -0.17778 C 0.04184 -0.16296 0.03299 -0.16944 0.04219 -0.16389 C 0.04497 -0.15972 0.04792 -0.15532 0.05052 -0.15 C 0.05191 -0.14745 0.05295 -0.14444 0.05399 -0.14167 C 0.05851 -0.11134 0.05139 -0.15741 0.05764 -0.125 C 0.05868 -0.11968 0.05799 -0.11181 0.06007 -0.10833 C 0.06892 -0.09468 0.05799 -0.11227 0.06719 -0.09444 C 0.06823 -0.09236 0.06962 -0.09143 0.07066 -0.08889 C 0.0816 -0.06343 0.06615 -0.09282 0.07917 -0.06667 C 0.08299 -0.05903 0.08299 -0.06343 0.08611 -0.05278 C 0.08715 -0.04954 0.0875 -0.04491 0.08854 -0.04167 C 0.09097 -0.03472 0.09392 -0.02986 0.0967 -0.02222 L 0.10035 -0.01505 C 0.10104 -0.00833 0.10313 -0.00301 0.10295 0.00278 C 0.10191 0.01227 0.10156 0.02315 0.10035 0.03333 C 0.1 0.03634 0.09861 0.03866 0.09809 0.04167 C 0.09653 0.04792 0.09566 0.05463 0.09444 0.06111 C 0.09375 0.06389 0.09271 0.06644 0.09201 0.06944 C 0.09132 0.07199 0.09132 0.07523 0.09097 0.07778 C 0.08802 0.08912 0.08646 0.08982 0.08247 0.1 C 0.08125 0.10347 0.08038 0.10787 0.07917 0.11111 C 0.07726 0.11458 0.07483 0.11597 0.07292 0.11944 C 0.07101 0.12338 0.06944 0.12963 0.06719 0.13333 C 0.0658 0.13542 0.06389 0.13472 0.06233 0.13611 C 0.06024 0.1375 0.05851 0.13982 0.0566 0.14167 C 0.05538 0.14259 0.05399 0.14306 0.05295 0.14444 C 0.05156 0.14583 0.05052 0.14861 0.04931 0.15 C 0.04253 0.15694 0.04132 0.15532 0.03385 0.15833 C 0.03194 0.15903 0.03003 0.16019 0.02795 0.16111 L -0.00295 0.17222 C -0.00573 0.17315 -0.00851 0.17361 -0.01128 0.175 C -0.01302 0.17593 -0.01528 0.17732 -0.01719 0.17778 C -0.03837 0.18194 -0.05469 0.18357 -0.07552 0.18611 C -0.07899 0.18704 -0.08247 0.18866 -0.08594 0.18889 C -0.18611 0.19421 -0.14809 0.17732 -0.18437 0.19444 L -0.23194 0.18889 C -0.2349 0.18843 -0.23767 0.18681 -0.24028 0.18611 L -0.24983 0.18333 L -0.25799 0.17778 C -0.26406 0.17407 -0.2691 0.17199 -0.27483 0.16667 C -0.27708 0.16412 -0.27934 0.16088 -0.28177 0.15833 C -0.28385 0.15625 -0.28594 0.15532 -0.28767 0.15278 C -0.28993 0.14977 -0.29531 0.13866 -0.29722 0.13333 C -0.29826 0.13056 -0.29844 0.12732 -0.29948 0.125 C -0.30069 0.12245 -0.30208 0.1213 -0.30312 0.11944 C -0.30677 0.11319 -0.30955 0.10718 -0.31389 0.10278 C -0.31545 0.10116 -0.31701 0.10139 -0.31858 0.1 C -0.32187 0.09676 -0.32465 0.09144 -0.32812 0.08889 C -0.33038 0.08704 -0.33316 0.08657 -0.33524 0.08333 C -0.33646 0.08148 -0.33733 0.07894 -0.33872 0.07778 C -0.34115 0.07523 -0.34358 0.07407 -0.34583 0.07222 L -0.34931 0.06944 C -0.35069 0.06852 -0.35191 0.06782 -0.35295 0.06667 C -0.35469 0.06482 -0.35625 0.0625 -0.35764 0.06111 C -0.35937 0.05972 -0.36094 0.05972 -0.3625 0.05833 C -0.3684 0.05232 -0.37448 0.04583 -0.38021 0.03889 C -0.38194 0.03657 -0.38333 0.03218 -0.38507 0.03032 C -0.38924 0.02662 -0.39375 0.02523 -0.39809 0.02222 C -0.40226 0.01921 -0.40503 0.01458 -0.40885 0.01111 C -0.40972 0.00833 -0.41146 0.00602 -0.41111 0.00278 C -0.41094 -0.00162 -0.40868 -0.00139 -0.40764 -0.00278 L -0.40764 -0.00556 " pathEditMode="relative" rAng="0" ptsTypes="AAAAAAAAAAAAAAAAAAAAAAAAAAAAAAAAAAAAAAAAAAAAAAAAAAAAAAAAAAAAAAAAAAAAAAAAAAAAAAAAAAAAAAAAAAAAAAAAAAAAAAAAAAAAAAAAAAAAAAAAAA">
                                      <p:cBhvr>
                                        <p:cTn id="6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2" y="-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29040"/>
            <a:ext cx="9430004" cy="630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6F421392-236F-4FF8-85DF-69A57090FF7F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5559425"/>
            <a:ext cx="8191500" cy="793750"/>
            <a:chOff x="514350" y="5559418"/>
            <a:chExt cx="8191500" cy="79375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BCD4428F-A36D-4056-8BC7-294EAE4621AD}"/>
                </a:ext>
              </a:extLst>
            </p:cNvPr>
            <p:cNvSpPr/>
            <p:nvPr/>
          </p:nvSpPr>
          <p:spPr>
            <a:xfrm>
              <a:off x="514350" y="5559418"/>
              <a:ext cx="8191500" cy="793757"/>
            </a:xfrm>
            <a:prstGeom prst="round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23F8F48-E7CB-4536-B1CD-A0DF017748C1}"/>
                </a:ext>
              </a:extLst>
            </p:cNvPr>
            <p:cNvSpPr txBox="1"/>
            <p:nvPr/>
          </p:nvSpPr>
          <p:spPr>
            <a:xfrm>
              <a:off x="1763375" y="5615189"/>
              <a:ext cx="5617243" cy="70789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 rtl="0">
                <a:spcBef>
                  <a:spcPts val="0"/>
                </a:spcBef>
                <a:spcAft>
                  <a:spcPts val="0"/>
                </a:spcAft>
              </a:pPr>
              <a:r>
                <a:rPr lang="vi-VN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Đó</a:t>
              </a:r>
              <a:r>
                <a:rPr lang="vi-VN" sz="4000" b="1" i="0" u="none" strike="noStrike" dirty="0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vi-VN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là</a:t>
              </a:r>
              <a:r>
                <a:rPr lang="en-US" sz="4000" b="1" dirty="0">
                  <a:solidFill>
                    <a:srgbClr val="1C1C1C"/>
                  </a:solidFill>
                  <a:latin typeface="Mali" pitchFamily="2" charset="-34"/>
                  <a:cs typeface="Mali" pitchFamily="2" charset="-34"/>
                </a:rPr>
                <a:t> </a:t>
              </a:r>
              <a:r>
                <a:rPr lang="en-US" sz="4000" b="1" dirty="0" err="1">
                  <a:solidFill>
                    <a:srgbClr val="1C1C1C"/>
                  </a:solidFill>
                  <a:latin typeface="Mali" pitchFamily="2" charset="-34"/>
                  <a:cs typeface="Mali" pitchFamily="2" charset="-34"/>
                </a:rPr>
                <a:t>hoa</a:t>
              </a:r>
              <a:r>
                <a:rPr lang="en-US" sz="4000" b="1" dirty="0">
                  <a:solidFill>
                    <a:srgbClr val="1C1C1C"/>
                  </a:solidFill>
                  <a:latin typeface="Mali" pitchFamily="2" charset="-34"/>
                  <a:cs typeface="Mali" pitchFamily="2" charset="-34"/>
                </a:rPr>
                <a:t> </a:t>
              </a:r>
              <a:r>
                <a:rPr lang="en-US" sz="4000" b="1" dirty="0" err="1">
                  <a:solidFill>
                    <a:srgbClr val="1C1C1C"/>
                  </a:solidFill>
                  <a:latin typeface="Mali" pitchFamily="2" charset="-34"/>
                  <a:cs typeface="Mali" pitchFamily="2" charset="-34"/>
                </a:rPr>
                <a:t>phượng</a:t>
              </a:r>
              <a:r>
                <a:rPr lang="en-US" sz="4000" b="1" dirty="0">
                  <a:solidFill>
                    <a:srgbClr val="1C1C1C"/>
                  </a:solidFill>
                  <a:latin typeface="Mali" pitchFamily="2" charset="-34"/>
                  <a:cs typeface="Mali" pitchFamily="2" charset="-34"/>
                </a:rPr>
                <a:t> </a:t>
              </a:r>
              <a:r>
                <a:rPr lang="en-US" sz="4000" b="1" dirty="0" err="1">
                  <a:solidFill>
                    <a:srgbClr val="1C1C1C"/>
                  </a:solidFill>
                  <a:latin typeface="Mali" pitchFamily="2" charset="-34"/>
                  <a:cs typeface="Mali" pitchFamily="2" charset="-34"/>
                </a:rPr>
                <a:t>tím</a:t>
              </a:r>
              <a:endParaRPr lang="vi-VN" sz="4000" b="0" dirty="0">
                <a:effectLst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E77E559-1F4F-4F07-A577-ABC706FAED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2676" y="-2572423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205EEC0-337F-47F7-84F5-1100D6A8A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1460" y="620712"/>
            <a:ext cx="691727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Em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có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thể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đoán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đây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là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gì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không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267 0.02963 L -0.26267 0.03009 C -0.26458 0.03125 -0.26684 0.03403 -0.26892 0.03403 C -0.28941 0.03403 -0.28889 0.03287 -0.3026 0.02546 C -0.30903 0.01505 -0.3033 0.02546 -0.30781 0.01574 C -0.30868 0.01389 -0.30955 0.01273 -0.31042 0.01273 C -0.31181 0.01042 -0.31285 0.00671 -0.31424 0.00486 C -0.31545 0.00278 -0.31684 0.00255 -0.31806 0.00069 C -0.31944 -0.00162 -0.32101 -0.00694 -0.32257 -0.00926 C -0.32413 -0.01088 -0.32587 -0.01296 -0.32743 -0.01597 C -0.32882 -0.01852 -0.33021 -0.02199 -0.33142 -0.02431 C -0.33299 -0.02731 -0.33437 -0.02963 -0.33576 -0.03241 C -0.33715 -0.03542 -0.33854 -0.03819 -0.33976 -0.04051 C -0.34219 -0.0456 -0.3434 -0.0463 -0.34601 -0.04884 C -0.3467 -0.05185 -0.34722 -0.05556 -0.34792 -0.05741 C -0.34878 -0.05995 -0.35174 -0.06505 -0.35243 -0.06574 C -0.35469 -0.06898 -0.35694 -0.06898 -0.35885 -0.07407 C -0.36094 -0.07963 -0.36372 -0.08727 -0.3658 -0.09051 C -0.36667 -0.0919 -0.36944 -0.0963 -0.37031 -0.09884 C -0.37101 -0.10139 -0.37153 -0.1044 -0.37205 -0.10718 C -0.37257 -0.11111 -0.37309 -0.11667 -0.37344 -0.11968 C -0.375 -0.12801 -0.37691 -0.13356 -0.37847 -0.14028 C -0.37899 -0.14329 -0.37986 -0.1456 -0.38038 -0.14861 C -0.38125 -0.15255 -0.38177 -0.15694 -0.38212 -0.16111 C -0.38212 -0.17222 -0.38212 -0.18403 -0.38177 -0.19421 C -0.38142 -0.19977 -0.38038 -0.20255 -0.37986 -0.20694 C -0.37465 -0.2456 -0.38125 -0.20255 -0.37535 -0.23565 C -0.37465 -0.23981 -0.37413 -0.24444 -0.37344 -0.24838 C -0.37153 -0.25995 -0.37101 -0.25972 -0.3691 -0.26921 C -0.3684 -0.27222 -0.36562 -0.28657 -0.36441 -0.28981 C -0.36389 -0.2919 -0.36337 -0.29236 -0.36267 -0.29375 C -0.36198 -0.2963 -0.36146 -0.3 -0.36076 -0.30208 C -0.36024 -0.30417 -0.35937 -0.30463 -0.35885 -0.30648 C -0.35816 -0.3088 -0.35764 -0.31227 -0.35694 -0.31481 C -0.35608 -0.31782 -0.35503 -0.31991 -0.35434 -0.32315 C -0.35365 -0.32685 -0.3526 -0.33218 -0.35174 -0.33542 C -0.35122 -0.33773 -0.35052 -0.3375 -0.35 -0.33958 C -0.34861 -0.34491 -0.34757 -0.35393 -0.34601 -0.35602 C -0.34531 -0.35764 -0.34444 -0.35903 -0.3434 -0.36042 C -0.34288 -0.36181 -0.34236 -0.36319 -0.34149 -0.36435 C -0.34045 -0.3662 -0.33958 -0.36713 -0.33854 -0.36829 L -0.30972 -0.36435 C -0.30868 -0.36435 -0.30781 -0.36088 -0.3066 -0.36042 C -0.30174 -0.3581 -0.2967 -0.35764 -0.29184 -0.35602 C -0.28976 -0.35486 -0.28767 -0.35301 -0.28542 -0.35208 C -0.27552 -0.34768 -0.26632 -0.34722 -0.25625 -0.34375 C -0.22656 -0.33449 -0.27101 -0.34491 -0.23073 -0.33542 C -0.20382 -0.3294 -0.21944 -0.33449 -0.20069 -0.32708 C -0.19913 -0.32431 -0.1974 -0.32407 -0.19566 -0.31898 C -0.19271 -0.30949 -0.19323 -0.31018 -0.18993 -0.30208 C -0.18924 -0.30069 -0.18872 -0.29907 -0.18785 -0.29815 C -0.18681 -0.2963 -0.18542 -0.29583 -0.1842 -0.29375 C -0.18281 -0.2919 -0.18125 -0.28866 -0.17969 -0.28542 C -0.17899 -0.28472 -0.17847 -0.28241 -0.17778 -0.28148 C -0.17483 -0.2794 -0.17187 -0.2787 -0.16892 -0.27731 C -0.16632 -0.27454 -0.16372 -0.27454 -0.16128 -0.26921 L -0.15729 -0.26088 C -0.15573 -0.25764 -0.15451 -0.25463 -0.15295 -0.25255 C -0.15122 -0.25069 -0.14965 -0.24954 -0.14774 -0.24838 C -0.14583 -0.24421 -0.1441 -0.23935 -0.14201 -0.23565 C -0.14149 -0.23518 -0.13854 -0.23032 -0.1375 -0.22755 C -0.13142 -0.20556 -0.13628 -0.21505 -0.13125 -0.20694 C -0.12969 -0.20069 -0.1283 -0.19398 -0.12674 -0.18634 C -0.12604 -0.18218 -0.12552 -0.17755 -0.12483 -0.17338 C -0.12257 -0.12824 -0.12622 -0.19699 -0.12292 -0.14861 C -0.1224 -0.14074 -0.12274 -0.12917 -0.12153 -0.12384 C -0.11684 -0.10347 -0.12274 -0.1294 -0.11788 -0.10301 C -0.11719 -0.1 -0.11649 -0.09861 -0.11597 -0.09468 C -0.11007 -0.05671 -0.1184 -0.10046 -0.11128 -0.06157 C -0.10937 -0.05 -0.10937 -0.05671 -0.10764 -0.04051 C -0.10712 -0.03588 -0.10694 -0.02917 -0.10642 -0.02431 C -0.10503 -0.01435 -0.10347 -0.00671 -0.10191 0.00486 L -0.1 0.01574 C -0.09965 0.02546 -0.09844 0.0338 -0.09844 0.04236 C -0.09913 0.05602 -0.09931 0.07269 -0.1 0.08796 C -0.10017 0.09236 -0.10087 0.0956 -0.10122 0.10023 C -0.10191 0.10972 -0.10243 0.11968 -0.10312 0.12917 C -0.10347 0.13357 -0.10417 0.13727 -0.10434 0.1419 C -0.10486 0.1456 -0.10486 0.15046 -0.10503 0.1544 C -0.1066 0.17107 -0.10747 0.17222 -0.10972 0.1875 C -0.11024 0.19259 -0.11076 0.19931 -0.11128 0.20417 C -0.11233 0.20926 -0.11372 0.21157 -0.11476 0.21667 C -0.11562 0.22222 -0.11667 0.23194 -0.11788 0.23727 C -0.11858 0.24028 -0.11962 0.23935 -0.12031 0.24144 C -0.12153 0.24329 -0.12257 0.24699 -0.12361 0.24977 C -0.12413 0.25116 -0.12483 0.25162 -0.12552 0.2537 C -0.12622 0.25602 -0.12674 0.25995 -0.12743 0.26204 C -0.13108 0.27269 -0.13177 0.27014 -0.13576 0.27477 C -0.13681 0.27569 -0.13767 0.27732 -0.13889 0.27894 L -0.15556 0.29537 C -0.15694 0.29676 -0.15851 0.29745 -0.16007 0.29954 C -0.16094 0.30069 -0.16215 0.30278 -0.16319 0.3037 C -0.17448 0.30995 -0.18316 0.3125 -0.19444 0.31597 C -0.19635 0.31759 -0.19809 0.31991 -0.20017 0.32014 C -0.25399 0.32824 -0.23351 0.30278 -0.25295 0.32894 L -0.27847 0.32014 C -0.28003 0.31968 -0.2816 0.31713 -0.28299 0.31597 L -0.28819 0.31204 L -0.29253 0.3037 C -0.29566 0.29815 -0.29844 0.29514 -0.30156 0.28727 C -0.30278 0.28333 -0.30399 0.27847 -0.30521 0.27477 C -0.30642 0.27153 -0.30747 0.27014 -0.30851 0.26644 C -0.30972 0.26181 -0.3125 0.24537 -0.31354 0.23727 C -0.31406 0.2331 -0.31424 0.22824 -0.31476 0.22477 C -0.31545 0.22107 -0.31615 0.21921 -0.31684 0.21667 C -0.31875 0.20718 -0.32014 0.19838 -0.32257 0.19144 C -0.32326 0.18912 -0.32413 0.18935 -0.325 0.1875 C -0.32674 0.18287 -0.3283 0.17477 -0.33021 0.17083 C -0.33142 0.16806 -0.33299 0.16759 -0.33403 0.1625 C -0.33455 0.15972 -0.33507 0.15579 -0.33576 0.1544 C -0.33715 0.15046 -0.33854 0.14861 -0.33976 0.14607 L -0.34149 0.1419 C -0.34219 0.14051 -0.34288 0.13935 -0.3434 0.1375 C -0.34444 0.13495 -0.34531 0.13125 -0.34601 0.12917 C -0.34687 0.12732 -0.34792 0.12732 -0.34861 0.12523 C -0.35174 0.11597 -0.35503 0.10648 -0.35816 0.0963 C -0.35903 0.09259 -0.35972 0.08611 -0.36076 0.08333 C -0.36285 0.07778 -0.36545 0.07593 -0.36771 0.0713 C -0.36997 0.06644 -0.37153 0.05949 -0.37344 0.0544 C -0.37396 0.05046 -0.375 0.04722 -0.37465 0.04236 C -0.37465 0.03542 -0.37344 0.03611 -0.37292 0.03403 L -0.37292 0.02963 " pathEditMode="relative" rAng="0" ptsTypes="AAAAAAAAAAAAAAAAAAAAAAAAAAAAAAAAAAAAAAAAAAAAAAAAAAAAAAAAAAAAAAAAAAAAAAAAAAAAAAAAAAAAAAAAAAAAAAAAAAAAAAAAAAAAAAAAAAAAAAAAAA">
                                      <p:cBhvr>
                                        <p:cTn id="6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22316" y="-111759"/>
            <a:ext cx="9788628" cy="696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A9576F-5481-43D0-B873-37A66DBC0AA0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5559425"/>
            <a:ext cx="8191500" cy="793750"/>
            <a:chOff x="514350" y="5559418"/>
            <a:chExt cx="8191500" cy="79375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D962CD23-776A-470F-81BE-439D6411215E}"/>
                </a:ext>
              </a:extLst>
            </p:cNvPr>
            <p:cNvSpPr/>
            <p:nvPr/>
          </p:nvSpPr>
          <p:spPr>
            <a:xfrm>
              <a:off x="514350" y="5559418"/>
              <a:ext cx="8191500" cy="793757"/>
            </a:xfrm>
            <a:prstGeom prst="round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400D2CC-518B-4B62-8D04-481D67E567CE}"/>
                </a:ext>
              </a:extLst>
            </p:cNvPr>
            <p:cNvSpPr txBox="1"/>
            <p:nvPr/>
          </p:nvSpPr>
          <p:spPr>
            <a:xfrm>
              <a:off x="2743613" y="5629477"/>
              <a:ext cx="3656770" cy="70789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 rtl="0">
                <a:spcBef>
                  <a:spcPts val="0"/>
                </a:spcBef>
                <a:spcAft>
                  <a:spcPts val="0"/>
                </a:spcAft>
              </a:pP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Đó</a:t>
              </a:r>
              <a:r>
                <a:rPr lang="en-ID" sz="4000" b="1" i="0" u="none" strike="noStrike" dirty="0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là</a:t>
              </a:r>
              <a:r>
                <a:rPr lang="en-ID" sz="4000" b="1" i="0" u="none" strike="noStrike" dirty="0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dirty="0" err="1">
                  <a:solidFill>
                    <a:srgbClr val="1C1C1C"/>
                  </a:solidFill>
                  <a:latin typeface="Mali" pitchFamily="2" charset="-34"/>
                  <a:cs typeface="Mali" pitchFamily="2" charset="-34"/>
                </a:rPr>
                <a:t>hoa</a:t>
              </a:r>
              <a:r>
                <a:rPr lang="en-ID" sz="4000" b="1" dirty="0">
                  <a:solidFill>
                    <a:srgbClr val="1C1C1C"/>
                  </a:solidFill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dirty="0" err="1">
                  <a:solidFill>
                    <a:srgbClr val="1C1C1C"/>
                  </a:solidFill>
                  <a:latin typeface="Mali" pitchFamily="2" charset="-34"/>
                  <a:cs typeface="Mali" pitchFamily="2" charset="-34"/>
                </a:rPr>
                <a:t>sữa</a:t>
              </a:r>
              <a:endParaRPr lang="en-ID" sz="4000" b="0" dirty="0">
                <a:effectLst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64B2E22-3933-404B-B27E-C9E11A23AD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1110" y="-2171473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8B64C3B-70C7-48E4-808C-278783DE9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361" y="590689"/>
            <a:ext cx="691727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Em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có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thể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đoán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đây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là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gì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không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424 0.02963 L -0.21424 0.03009 C -0.2184 0.03125 -0.22326 0.03403 -0.2276 0.03403 C -0.27066 0.03403 -0.26962 0.03287 -0.29844 0.02546 C -0.31198 0.01505 -0.29983 0.02546 -0.30937 0.01574 C -0.31111 0.01389 -0.31302 0.01273 -0.31476 0.01273 C -0.31788 0.01042 -0.31979 0.00671 -0.32292 0.00486 C -0.32552 0.00278 -0.3283 0.00255 -0.3309 0.00069 C -0.33385 -0.00162 -0.33698 -0.00694 -0.34045 -0.00926 C -0.34358 -0.01088 -0.34722 -0.01296 -0.35052 -0.01597 C -0.35347 -0.01852 -0.35642 -0.02199 -0.35903 -0.02431 C -0.36215 -0.02731 -0.36528 -0.02963 -0.36806 -0.03241 C -0.37118 -0.03542 -0.37396 -0.03819 -0.37656 -0.04051 C -0.3816 -0.0456 -0.3842 -0.0463 -0.38958 -0.04884 C -0.39115 -0.05185 -0.39236 -0.05556 -0.39375 -0.05741 C -0.39549 -0.05995 -0.40174 -0.06528 -0.40312 -0.06597 C -0.40799 -0.06921 -0.41267 -0.06921 -0.41667 -0.07431 C -0.42118 -0.07963 -0.42691 -0.08727 -0.43125 -0.09051 C -0.43299 -0.0919 -0.43889 -0.0963 -0.4408 -0.09884 C -0.44236 -0.10139 -0.4434 -0.1044 -0.44462 -0.10718 C -0.44549 -0.11134 -0.44653 -0.1169 -0.4474 -0.11991 C -0.45052 -0.12801 -0.45469 -0.13356 -0.45781 -0.14028 C -0.45903 -0.14329 -0.46094 -0.1456 -0.46198 -0.14861 C -0.46372 -0.15255 -0.46493 -0.15694 -0.46545 -0.16111 C -0.46545 -0.17222 -0.46545 -0.18403 -0.46493 -0.19421 C -0.46406 -0.19977 -0.46198 -0.20255 -0.46094 -0.20694 C -0.45 -0.2456 -0.46372 -0.20255 -0.45139 -0.23565 C -0.45 -0.23981 -0.44878 -0.24444 -0.4474 -0.24838 C -0.4434 -0.25995 -0.44236 -0.25972 -0.43837 -0.26921 C -0.43681 -0.27222 -0.43108 -0.28657 -0.42847 -0.28981 C -0.42726 -0.2919 -0.42622 -0.29236 -0.42483 -0.29375 C -0.42344 -0.2963 -0.42222 -0.3 -0.42066 -0.30208 C -0.41944 -0.30417 -0.41771 -0.30463 -0.41667 -0.30648 C -0.41528 -0.3088 -0.41406 -0.31227 -0.41267 -0.31481 C -0.41094 -0.31782 -0.40868 -0.31991 -0.40729 -0.32315 C -0.40573 -0.32685 -0.40365 -0.33218 -0.40174 -0.33542 C -0.40052 -0.33773 -0.39913 -0.3375 -0.39809 -0.33958 C -0.39514 -0.34491 -0.39288 -0.35393 -0.38958 -0.35602 C -0.38819 -0.35764 -0.38646 -0.35903 -0.3842 -0.36042 C -0.38316 -0.36181 -0.38194 -0.36319 -0.38021 -0.36435 C -0.37795 -0.3662 -0.37622 -0.36713 -0.37396 -0.36829 L -0.31337 -0.36435 C -0.31111 -0.36435 -0.30937 -0.36088 -0.30677 -0.36042 C -0.2967 -0.3581 -0.28594 -0.35764 -0.27569 -0.35602 C -0.27135 -0.35486 -0.26701 -0.35301 -0.26233 -0.35208 C -0.24132 -0.34768 -0.22205 -0.34722 -0.20087 -0.34375 C -0.13837 -0.33449 -0.23194 -0.34491 -0.14705 -0.33542 C -0.09062 -0.3294 -0.12344 -0.33449 -0.08403 -0.32708 C -0.08073 -0.32431 -0.07708 -0.32407 -0.07344 -0.31898 C -0.06719 -0.30949 -0.0684 -0.31018 -0.06128 -0.30208 C -0.0599 -0.30069 -0.05885 -0.29907 -0.05694 -0.29815 C -0.05486 -0.2963 -0.05191 -0.29583 -0.04931 -0.29375 C -0.04635 -0.2919 -0.04323 -0.28866 -0.03976 -0.28542 C -0.03837 -0.28472 -0.03733 -0.28241 -0.03594 -0.28148 C -0.02969 -0.2794 -0.02344 -0.2787 -0.01719 -0.27731 C -0.01163 -0.27454 -0.00625 -0.27454 -0.00122 -0.26921 L 0.00729 -0.26088 C 0.01042 -0.25764 0.01319 -0.25463 0.01632 -0.25255 C 0.01997 -0.25069 0.02344 -0.24954 0.02743 -0.24838 C 0.03125 -0.24421 0.03507 -0.23935 0.03941 -0.23565 C 0.04063 -0.23518 0.04653 -0.23032 0.04878 -0.22755 C 0.06181 -0.20556 0.05139 -0.21505 0.06198 -0.20694 C 0.06545 -0.20069 0.06823 -0.19398 0.0717 -0.18634 C 0.07309 -0.18218 0.07413 -0.17755 0.07552 -0.17338 C 0.08038 -0.12824 0.07257 -0.19699 0.07951 -0.14861 C 0.08073 -0.14074 0.07986 -0.12917 0.08247 -0.12384 C 0.09236 -0.10347 0.07986 -0.1294 0.09028 -0.10301 C 0.09167 -0.1 0.09306 -0.09861 0.09427 -0.09468 C 0.1066 -0.05671 0.08906 -0.10046 0.10417 -0.06181 C 0.10799 -0.05 0.10799 -0.05671 0.11181 -0.04051 C 0.11285 -0.03588 0.11319 -0.02917 0.11424 -0.02431 C 0.11719 -0.01435 0.12049 -0.00671 0.12361 0.00486 L 0.12778 0.01574 C 0.12847 0.02546 0.13125 0.0338 0.13125 0.04236 C 0.12951 0.05602 0.12917 0.07269 0.12778 0.08796 C 0.12726 0.09236 0.12587 0.0956 0.12535 0.10023 C 0.12361 0.10972 0.12274 0.11968 0.12135 0.12894 C 0.12049 0.13333 0.1191 0.13704 0.11858 0.14167 C 0.11771 0.14537 0.11771 0.15023 0.11719 0.1544 C 0.11389 0.17107 0.11198 0.17222 0.10729 0.1875 C 0.10608 0.19259 0.10521 0.19931 0.10417 0.20417 C 0.10191 0.20926 0.09896 0.21157 0.0967 0.21644 C 0.09479 0.22199 0.09253 0.23171 0.09028 0.23704 C 0.08872 0.24005 0.08663 0.23912 0.0849 0.2412 C 0.08247 0.24306 0.08038 0.24676 0.07813 0.24977 C 0.07708 0.25116 0.07552 0.25162 0.07413 0.2537 C 0.07257 0.25602 0.0717 0.25995 0.06997 0.26204 C 0.06233 0.27269 0.06094 0.27014 0.05243 0.27477 C 0.05052 0.27569 0.04861 0.27732 0.04601 0.27894 L 0.01094 0.29537 C 0.00799 0.29676 0.00469 0.29745 0.00139 0.29954 C -0.00035 0.30069 -0.00295 0.30255 -0.00521 0.30347 C -0.02882 0.30972 -0.04722 0.31227 -0.07083 0.31574 C -0.07483 0.31736 -0.07847 0.31968 -0.08299 0.31991 C -0.19618 0.32801 -0.15295 0.30255 -0.19392 0.3287 L -0.24757 0.31991 C -0.25087 0.31944 -0.25434 0.3169 -0.25712 0.31574 L -0.26806 0.31181 L -0.27726 0.30347 C -0.28368 0.29815 -0.28958 0.29514 -0.29618 0.28727 C -0.29861 0.28333 -0.30122 0.27847 -0.30382 0.27477 C -0.30625 0.27153 -0.30851 0.27014 -0.31076 0.26644 C -0.31337 0.26181 -0.31927 0.24514 -0.32153 0.23704 C -0.3224 0.23287 -0.32292 0.22801 -0.32396 0.22454 C -0.32552 0.22083 -0.32691 0.21898 -0.3283 0.21644 C -0.33229 0.20718 -0.33524 0.19838 -0.34045 0.19144 C -0.34184 0.18912 -0.34358 0.18935 -0.34549 0.1875 C -0.34913 0.18287 -0.3526 0.17477 -0.35642 0.17083 C -0.35903 0.16806 -0.36215 0.16759 -0.36441 0.1625 C -0.36562 0.15972 -0.36667 0.15579 -0.36806 0.1544 C -0.37118 0.15023 -0.37396 0.14838 -0.37656 0.14583 L -0.38021 0.14167 C -0.3816 0.14028 -0.38316 0.13912 -0.3842 0.13727 C -0.38646 0.13472 -0.38819 0.13102 -0.38958 0.12894 C -0.39149 0.12708 -0.39375 0.12708 -0.39514 0.12523 C -0.40174 0.11597 -0.40868 0.10648 -0.41528 0.0963 C -0.41719 0.09259 -0.41858 0.08611 -0.42066 0.08333 C -0.42517 0.07778 -0.43056 0.07593 -0.43524 0.0713 C -0.4401 0.06644 -0.4434 0.05949 -0.4474 0.0544 C -0.44844 0.05046 -0.45052 0.04722 -0.45 0.04236 C -0.45 0.03542 -0.4474 0.03611 -0.44635 0.03403 L -0.44635 0.02963 " pathEditMode="relative" rAng="0" ptsTypes="AAAAAAAAAAAAAAAAAAAAAAAAAAAAAAAAAAAAAAAAAAAAAAAAAAAAAAAAAAAAAAAAAAAAAAAAAAAAAAAAAAAAAAAAAAAAAAAAAAAAAAAAAAAAAAAAAAAAAAAAAA">
                                      <p:cBhvr>
                                        <p:cTn id="6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5" y="-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4452" y="0"/>
            <a:ext cx="9443500" cy="697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216930B-5A75-4619-8846-C9D6AA76971C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5559425"/>
            <a:ext cx="8191500" cy="793750"/>
            <a:chOff x="514350" y="5559418"/>
            <a:chExt cx="8191500" cy="79375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AD3BB27D-5304-4A87-9244-0A160F5DB12E}"/>
                </a:ext>
              </a:extLst>
            </p:cNvPr>
            <p:cNvSpPr/>
            <p:nvPr/>
          </p:nvSpPr>
          <p:spPr>
            <a:xfrm>
              <a:off x="514350" y="5559418"/>
              <a:ext cx="8191500" cy="793757"/>
            </a:xfrm>
            <a:prstGeom prst="round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D523C5E-8820-4C6F-A655-D67A717D3656}"/>
                </a:ext>
              </a:extLst>
            </p:cNvPr>
            <p:cNvSpPr txBox="1"/>
            <p:nvPr/>
          </p:nvSpPr>
          <p:spPr>
            <a:xfrm>
              <a:off x="2729190" y="5616708"/>
              <a:ext cx="3685625" cy="70789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 rtl="0">
                <a:spcBef>
                  <a:spcPts val="0"/>
                </a:spcBef>
                <a:spcAft>
                  <a:spcPts val="0"/>
                </a:spcAft>
              </a:pP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Đó</a:t>
              </a:r>
              <a:r>
                <a:rPr lang="en-ID" sz="4000" b="1" i="0" u="none" strike="noStrike" dirty="0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là</a:t>
              </a:r>
              <a:r>
                <a:rPr lang="en-ID" sz="4000" b="1" i="0" u="none" strike="noStrike" dirty="0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hoa</a:t>
              </a:r>
              <a:r>
                <a:rPr lang="en-ID" sz="4000" b="1" i="0" u="none" strike="noStrike" dirty="0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mai</a:t>
              </a:r>
              <a:endParaRPr lang="en-ID" sz="4000" b="0" dirty="0">
                <a:effectLst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BC3D347-3163-4A20-ACED-54C8216D0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41725" y="-2602707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B73A4B9-5D4F-4DCA-8442-DBBF897C0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361" y="574675"/>
            <a:ext cx="691727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Em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có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thể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đoán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đây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là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gì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không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?</a:t>
            </a:r>
          </a:p>
        </p:txBody>
      </p:sp>
      <p:sp>
        <p:nvSpPr>
          <p:cNvPr id="2" name="AutoShape 2" descr="Báo nước ngoài mô tả độ khó của món nem rán truyền thống Việt Nam |  Vietnam+ (VietnamPlus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Báo nước ngoài mô tả độ khó của món nem rán truyền thống Việt Nam |  Vietnam+ (VietnamPlus)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Báo nước ngoài mô tả độ khó của món nem rán truyền thống Việt Nam |  Vietnam+ (VietnamPlus)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Báo nước ngoài mô tả độ khó của món nem rán truyền thống Việt Nam |  Vietnam+ (VietnamPlus)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424 0.02963 L -0.21424 0.03009 C -0.2184 0.03125 -0.22326 0.03403 -0.2276 0.03403 C -0.27066 0.03403 -0.26962 0.03287 -0.29844 0.02546 C -0.31198 0.01505 -0.29983 0.02546 -0.30937 0.01574 C -0.31111 0.01389 -0.31302 0.01273 -0.31476 0.01273 C -0.31788 0.01042 -0.31979 0.00671 -0.32292 0.00486 C -0.32552 0.00278 -0.3283 0.00255 -0.3309 0.00069 C -0.33385 -0.00162 -0.33698 -0.00694 -0.34045 -0.00926 C -0.34358 -0.01088 -0.34722 -0.01296 -0.35052 -0.01597 C -0.35347 -0.01852 -0.35642 -0.02199 -0.35903 -0.02431 C -0.36215 -0.02731 -0.36528 -0.02963 -0.36806 -0.03241 C -0.37118 -0.03542 -0.37396 -0.03819 -0.37656 -0.04051 C -0.3816 -0.0456 -0.3842 -0.0463 -0.38958 -0.04884 C -0.39115 -0.05185 -0.39236 -0.05556 -0.39375 -0.05741 C -0.39549 -0.05995 -0.40174 -0.06528 -0.40312 -0.06597 C -0.40799 -0.06921 -0.41267 -0.06921 -0.41667 -0.07431 C -0.42118 -0.07963 -0.42691 -0.08727 -0.43125 -0.09051 C -0.43299 -0.0919 -0.43889 -0.0963 -0.4408 -0.09884 C -0.44236 -0.10139 -0.4434 -0.1044 -0.44462 -0.10718 C -0.44549 -0.11134 -0.44653 -0.1169 -0.4474 -0.11991 C -0.45052 -0.12801 -0.45469 -0.13356 -0.45781 -0.14028 C -0.45903 -0.14329 -0.46094 -0.1456 -0.46198 -0.14861 C -0.46372 -0.15255 -0.46493 -0.15694 -0.46545 -0.16111 C -0.46545 -0.17222 -0.46545 -0.18403 -0.46493 -0.19421 C -0.46406 -0.19977 -0.46198 -0.20255 -0.46094 -0.20694 C -0.45 -0.2456 -0.46372 -0.20255 -0.45139 -0.23565 C -0.45 -0.23981 -0.44878 -0.24444 -0.4474 -0.24838 C -0.4434 -0.25995 -0.44236 -0.25972 -0.43837 -0.26921 C -0.43681 -0.27222 -0.43108 -0.28657 -0.42847 -0.28981 C -0.42726 -0.2919 -0.42622 -0.29236 -0.42483 -0.29375 C -0.42344 -0.2963 -0.42222 -0.3 -0.42066 -0.30208 C -0.41944 -0.30417 -0.41771 -0.30463 -0.41667 -0.30648 C -0.41528 -0.3088 -0.41406 -0.31227 -0.41267 -0.31481 C -0.41094 -0.31782 -0.40868 -0.31991 -0.40729 -0.32315 C -0.40573 -0.32685 -0.40365 -0.33218 -0.40174 -0.33542 C -0.40052 -0.33773 -0.39913 -0.3375 -0.39809 -0.33958 C -0.39514 -0.34491 -0.39288 -0.35393 -0.38958 -0.35602 C -0.38819 -0.35764 -0.38646 -0.35903 -0.3842 -0.36042 C -0.38316 -0.36181 -0.38194 -0.36319 -0.38021 -0.36435 C -0.37795 -0.3662 -0.37622 -0.36713 -0.37396 -0.36829 L -0.31337 -0.36435 C -0.31111 -0.36435 -0.30937 -0.36088 -0.30677 -0.36042 C -0.2967 -0.3581 -0.28594 -0.35764 -0.27569 -0.35602 C -0.27135 -0.35486 -0.26701 -0.35301 -0.26233 -0.35208 C -0.24132 -0.34768 -0.22205 -0.34722 -0.20087 -0.34375 C -0.13837 -0.33449 -0.23194 -0.34491 -0.14705 -0.33542 C -0.09062 -0.3294 -0.12344 -0.33449 -0.08403 -0.32708 C -0.08073 -0.32431 -0.07708 -0.32407 -0.07344 -0.31898 C -0.06719 -0.30949 -0.0684 -0.31018 -0.06128 -0.30208 C -0.0599 -0.30069 -0.05885 -0.29907 -0.05694 -0.29815 C -0.05486 -0.2963 -0.05191 -0.29583 -0.04931 -0.29375 C -0.04635 -0.2919 -0.04323 -0.28866 -0.03976 -0.28542 C -0.03837 -0.28472 -0.03733 -0.28241 -0.03594 -0.28148 C -0.02969 -0.2794 -0.02344 -0.2787 -0.01719 -0.27731 C -0.01163 -0.27454 -0.00625 -0.27454 -0.00122 -0.26921 L 0.00729 -0.26088 C 0.01042 -0.25764 0.01319 -0.25463 0.01632 -0.25255 C 0.01997 -0.25069 0.02344 -0.24954 0.02743 -0.24838 C 0.03125 -0.24421 0.03507 -0.23935 0.03941 -0.23565 C 0.04063 -0.23518 0.04653 -0.23032 0.04878 -0.22755 C 0.06181 -0.20556 0.05139 -0.21505 0.06198 -0.20694 C 0.06545 -0.20069 0.06823 -0.19398 0.0717 -0.18634 C 0.07309 -0.18218 0.07413 -0.17755 0.07552 -0.17338 C 0.08038 -0.12824 0.07257 -0.19699 0.07951 -0.14861 C 0.08073 -0.14074 0.07986 -0.12917 0.08247 -0.12384 C 0.09236 -0.10347 0.07986 -0.1294 0.09028 -0.10301 C 0.09167 -0.1 0.09306 -0.09861 0.09427 -0.09468 C 0.1066 -0.05671 0.08906 -0.10046 0.10417 -0.06181 C 0.10799 -0.05 0.10799 -0.05671 0.11181 -0.04051 C 0.11285 -0.03588 0.11319 -0.02917 0.11424 -0.02431 C 0.11719 -0.01435 0.12049 -0.00671 0.12361 0.00486 L 0.12778 0.01574 C 0.12847 0.02546 0.13125 0.0338 0.13125 0.04236 C 0.12951 0.05602 0.12917 0.07269 0.12778 0.08796 C 0.12726 0.09236 0.12587 0.0956 0.12535 0.10023 C 0.12361 0.10972 0.12274 0.11968 0.12135 0.12894 C 0.12049 0.13333 0.1191 0.13704 0.11858 0.14167 C 0.11771 0.14537 0.11771 0.15023 0.11719 0.1544 C 0.11389 0.17107 0.11198 0.17222 0.10729 0.1875 C 0.10608 0.19259 0.10521 0.19931 0.10417 0.20417 C 0.10191 0.20926 0.09896 0.21157 0.0967 0.21644 C 0.09479 0.22199 0.09253 0.23171 0.09028 0.23704 C 0.08872 0.24005 0.08663 0.23912 0.0849 0.2412 C 0.08247 0.24306 0.08038 0.24676 0.07813 0.24977 C 0.07708 0.25116 0.07552 0.25162 0.07413 0.2537 C 0.07257 0.25602 0.0717 0.25995 0.06997 0.26204 C 0.06233 0.27269 0.06094 0.27014 0.05243 0.27477 C 0.05052 0.27569 0.04861 0.27732 0.04601 0.27894 L 0.01094 0.29537 C 0.00799 0.29676 0.00469 0.29745 0.00139 0.29954 C -0.00035 0.30069 -0.00295 0.30255 -0.00521 0.30347 C -0.02882 0.30972 -0.04722 0.31227 -0.07083 0.31574 C -0.07483 0.31736 -0.07847 0.31968 -0.08299 0.31991 C -0.19618 0.32801 -0.15295 0.30255 -0.19392 0.3287 L -0.24757 0.31991 C -0.25087 0.31944 -0.25434 0.3169 -0.25712 0.31574 L -0.26806 0.31181 L -0.27726 0.30347 C -0.28368 0.29815 -0.28958 0.29514 -0.29618 0.28727 C -0.29861 0.28333 -0.30122 0.27847 -0.30382 0.27477 C -0.30625 0.27153 -0.30851 0.27014 -0.31076 0.26644 C -0.31337 0.26181 -0.31927 0.24514 -0.32153 0.23704 C -0.3224 0.23287 -0.32292 0.22801 -0.32396 0.22454 C -0.32552 0.22083 -0.32691 0.21898 -0.3283 0.21644 C -0.33229 0.20718 -0.33524 0.19838 -0.34045 0.19144 C -0.34184 0.18912 -0.34358 0.18935 -0.34549 0.1875 C -0.34913 0.18287 -0.3526 0.17477 -0.35642 0.17083 C -0.35903 0.16806 -0.36215 0.16759 -0.36441 0.1625 C -0.36562 0.15972 -0.36667 0.15579 -0.36806 0.1544 C -0.37118 0.15023 -0.37396 0.14838 -0.37656 0.14583 L -0.38021 0.14167 C -0.3816 0.14028 -0.38316 0.13912 -0.3842 0.13727 C -0.38646 0.13472 -0.38819 0.13102 -0.38958 0.12894 C -0.39149 0.12708 -0.39375 0.12708 -0.39514 0.12523 C -0.40174 0.11597 -0.40868 0.10648 -0.41528 0.0963 C -0.41719 0.09259 -0.41858 0.08611 -0.42066 0.08333 C -0.42517 0.07778 -0.43056 0.07593 -0.43524 0.0713 C -0.4401 0.06644 -0.4434 0.05949 -0.4474 0.0544 C -0.44844 0.05046 -0.45052 0.04722 -0.45 0.04236 C -0.45 0.03542 -0.4474 0.03611 -0.44635 0.03403 L -0.44635 0.02963 " pathEditMode="relative" rAng="0" ptsTypes="AAAAAAAAAAAAAAAAAAAAAAAAAAAAAAAAAAAAAAAAAAAAAAAAAAAAAAAAAAAAAAAAAAAAAAAAAAAAAAAAAAAAAAAAAAAAAAAAAAAAAAAAAAAAAAAAAAAAAAAAAA">
                                      <p:cBhvr>
                                        <p:cTn id="6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5" y="-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86081" y="-111760"/>
            <a:ext cx="9845041" cy="706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3CA1686-288A-4DA5-B1A4-F912FDC76119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5559425"/>
            <a:ext cx="8191500" cy="793750"/>
            <a:chOff x="514350" y="5559418"/>
            <a:chExt cx="8191500" cy="79375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5567BB0E-BF73-427F-ACE8-C4682C44A916}"/>
                </a:ext>
              </a:extLst>
            </p:cNvPr>
            <p:cNvSpPr/>
            <p:nvPr/>
          </p:nvSpPr>
          <p:spPr>
            <a:xfrm>
              <a:off x="514350" y="5559418"/>
              <a:ext cx="8191500" cy="793757"/>
            </a:xfrm>
            <a:prstGeom prst="round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9929829-2832-4C0F-AFD0-4793F6655FF0}"/>
                </a:ext>
              </a:extLst>
            </p:cNvPr>
            <p:cNvSpPr txBox="1"/>
            <p:nvPr/>
          </p:nvSpPr>
          <p:spPr>
            <a:xfrm>
              <a:off x="2668276" y="5602350"/>
              <a:ext cx="3807454" cy="70789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 rtl="0">
                <a:spcBef>
                  <a:spcPts val="0"/>
                </a:spcBef>
                <a:spcAft>
                  <a:spcPts val="0"/>
                </a:spcAft>
              </a:pP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Đó</a:t>
              </a:r>
              <a:r>
                <a:rPr lang="en-ID" sz="4000" b="1" i="0" u="none" strike="noStrike" dirty="0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là</a:t>
              </a:r>
              <a:r>
                <a:rPr lang="en-ID" sz="4000" b="1" i="0" u="none" strike="noStrike" dirty="0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hoa</a:t>
              </a:r>
              <a:r>
                <a:rPr lang="en-ID" sz="4000" b="1" i="0" u="none" strike="noStrike" dirty="0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 </a:t>
              </a:r>
              <a:r>
                <a:rPr lang="en-ID" sz="4000" b="1" i="0" u="none" strike="noStrike" dirty="0" err="1">
                  <a:solidFill>
                    <a:srgbClr val="1C1C1C"/>
                  </a:solidFill>
                  <a:effectLst/>
                  <a:latin typeface="Mali" pitchFamily="2" charset="-34"/>
                  <a:cs typeface="Mali" pitchFamily="2" charset="-34"/>
                </a:rPr>
                <a:t>mận</a:t>
              </a:r>
              <a:endParaRPr lang="en-ID" sz="4000" b="0" dirty="0">
                <a:effectLst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56E9FE1-4AF0-4CB9-8A01-31BE97F8EC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24197" y="-3031550"/>
            <a:ext cx="17716500" cy="125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C43B5FA-0179-4A63-88BE-D11F7D228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361" y="646112"/>
            <a:ext cx="691727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anose="02000000000000000000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Em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có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thể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đoán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đây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là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gì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không</a:t>
            </a:r>
            <a:r>
              <a:rPr lang="en-ID" sz="3200" b="1" dirty="0">
                <a:solidFill>
                  <a:schemeClr val="bg1"/>
                </a:solidFill>
                <a:latin typeface="Mali" pitchFamily="2" charset="-34"/>
                <a:cs typeface="Mali" pitchFamily="2" charset="-34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094 0.02732 L -0.21094 0.02755 C -0.21389 0.02824 -0.21719 0.03009 -0.22031 0.03009 C -0.25069 0.03009 -0.24983 0.0294 -0.27031 0.02431 C -0.27986 0.0169 -0.27118 0.02431 -0.27795 0.01759 C -0.27917 0.0162 -0.28056 0.01528 -0.28177 0.01528 C -0.28385 0.01366 -0.28524 0.01111 -0.2875 0.00972 C -0.28924 0.00833 -0.29115 0.0081 -0.29306 0.00671 C -0.29514 0.00509 -0.2974 0.00139 -0.29983 -0.00023 C -0.30208 -0.00116 -0.30451 -0.00278 -0.30694 -0.00509 C -0.30903 -0.00671 -0.31094 -0.00903 -0.31285 -0.01088 C -0.3151 -0.01296 -0.31736 -0.01458 -0.31927 -0.01643 C -0.32135 -0.01875 -0.32344 -0.0206 -0.32517 -0.02222 C -0.32865 -0.02593 -0.33056 -0.02639 -0.33437 -0.02801 C -0.33542 -0.03009 -0.33628 -0.03264 -0.33733 -0.03403 C -0.33854 -0.03588 -0.34288 -0.03958 -0.34392 -0.04005 C -0.3474 -0.04259 -0.35069 -0.04259 -0.35347 -0.04606 C -0.35677 -0.04977 -0.36059 -0.05509 -0.36372 -0.05741 C -0.36493 -0.05833 -0.3691 -0.06134 -0.37049 -0.06319 C -0.3717 -0.06505 -0.3724 -0.06713 -0.37309 -0.06898 C -0.37378 -0.07199 -0.37465 -0.07593 -0.37517 -0.07801 C -0.37743 -0.0838 -0.38021 -0.08773 -0.38247 -0.09259 C -0.38333 -0.09468 -0.38472 -0.0963 -0.38542 -0.09838 C -0.38663 -0.10116 -0.3875 -0.10417 -0.38767 -0.10718 C -0.38767 -0.11505 -0.38767 -0.12315 -0.3875 -0.13032 C -0.38681 -0.13426 -0.38542 -0.13634 -0.38472 -0.13935 C -0.37691 -0.16643 -0.38663 -0.13634 -0.37795 -0.15949 C -0.37691 -0.1625 -0.37604 -0.16574 -0.37517 -0.16852 C -0.3724 -0.17662 -0.3717 -0.17662 -0.36875 -0.1831 C -0.36771 -0.18518 -0.36354 -0.19537 -0.36181 -0.19792 C -0.36094 -0.19907 -0.36024 -0.19954 -0.3592 -0.20046 C -0.35833 -0.20231 -0.35747 -0.20486 -0.35625 -0.20648 C -0.35538 -0.20787 -0.35417 -0.2081 -0.35347 -0.20949 C -0.35243 -0.21111 -0.35174 -0.21366 -0.35069 -0.21528 C -0.34931 -0.21759 -0.34792 -0.21898 -0.34687 -0.2213 C -0.34566 -0.22384 -0.34427 -0.22755 -0.34288 -0.22986 C -0.34201 -0.23148 -0.34115 -0.23148 -0.34045 -0.23287 C -0.33837 -0.23657 -0.33681 -0.24282 -0.33437 -0.24421 C -0.33333 -0.24537 -0.33229 -0.24653 -0.33056 -0.24745 C -0.32986 -0.24838 -0.32899 -0.24931 -0.32778 -0.25023 C -0.32622 -0.25162 -0.325 -0.25208 -0.32344 -0.25278 L -0.2809 -0.25023 C -0.27917 -0.25023 -0.27795 -0.24792 -0.27622 -0.24745 C -0.26892 -0.24583 -0.26146 -0.24537 -0.25417 -0.24421 C -0.25122 -0.24352 -0.24809 -0.24213 -0.24479 -0.24167 C -0.23003 -0.23843 -0.21649 -0.23819 -0.20156 -0.23565 C -0.15747 -0.22917 -0.22344 -0.23657 -0.16354 -0.22986 C -0.12396 -0.22546 -0.14705 -0.22917 -0.11927 -0.22407 C -0.11684 -0.22199 -0.11441 -0.22176 -0.11181 -0.21829 C -0.10729 -0.21157 -0.10833 -0.21204 -0.1033 -0.20648 C -0.10226 -0.20532 -0.10156 -0.20417 -0.10017 -0.2037 C -0.09878 -0.20231 -0.0967 -0.20185 -0.09479 -0.20046 C -0.09271 -0.19907 -0.09045 -0.19699 -0.08802 -0.19468 C -0.08715 -0.19398 -0.08646 -0.19259 -0.08542 -0.1919 C -0.08108 -0.19028 -0.07656 -0.19005 -0.07222 -0.18912 C -0.06823 -0.18704 -0.06441 -0.18704 -0.06094 -0.1831 L -0.05486 -0.17731 C -0.05278 -0.17523 -0.05087 -0.17292 -0.04861 -0.17153 C -0.04601 -0.17037 -0.04358 -0.16944 -0.0408 -0.16852 C -0.03802 -0.16551 -0.03542 -0.16227 -0.03229 -0.15949 C -0.03142 -0.15926 -0.02743 -0.15579 -0.02569 -0.15393 C -0.01649 -0.13843 -0.02396 -0.14514 -0.01632 -0.13935 C -0.01406 -0.13495 -0.01198 -0.13009 -0.00972 -0.125 C -0.00868 -0.12199 -0.00799 -0.11875 -0.00694 -0.11574 C -0.00347 -0.0838 -0.00903 -0.13241 -0.00417 -0.09838 C -0.0033 -0.09259 -0.00382 -0.08472 -0.00208 -0.08102 C 0.00503 -0.06643 -0.00382 -0.08495 0.00347 -0.0662 C 0.00434 -0.06412 0.00538 -0.06319 0.00625 -0.06018 C 0.01493 -0.0338 0.0026 -0.06435 0.01319 -0.03727 C 0.01597 -0.0287 0.01597 -0.0338 0.01858 -0.02222 C 0.01927 -0.01875 0.01962 -0.01412 0.02031 -0.01088 C 0.0224 -0.0037 0.02483 0.00162 0.02691 0.00972 L 0.02986 0.01759 C 0.03038 0.02431 0.03247 0.03009 0.03247 0.03634 C 0.03108 0.04583 0.03073 0.05764 0.02986 0.06829 C 0.02951 0.0713 0.02865 0.07361 0.02813 0.07685 C 0.02691 0.08357 0.02639 0.09051 0.02535 0.09722 C 0.02483 0.10023 0.02378 0.10278 0.02344 0.10602 C 0.02274 0.1088 0.02274 0.11204 0.0224 0.11505 C 0.02014 0.12662 0.01875 0.12778 0.01545 0.13843 C 0.01458 0.1419 0.01389 0.14653 0.01319 0.15023 C 0.01163 0.1537 0.00955 0.15532 0.00799 0.1588 C 0.0066 0.16273 0.00503 0.16944 0.00347 0.17315 C 0.00243 0.17523 0.00087 0.17477 -0.00035 0.17616 C -0.00208 0.17755 -0.00347 0.18009 -0.00521 0.18218 C -0.0059 0.1831 -0.00694 0.18357 -0.00799 0.18495 C -0.00903 0.18657 -0.00972 0.18935 -0.01076 0.19074 C -0.01632 0.19838 -0.01719 0.19653 -0.02309 0.19977 C -0.02465 0.20023 -0.02587 0.20162 -0.0276 0.20278 L -0.05243 0.21412 C -0.05451 0.21528 -0.05677 0.21574 -0.0592 0.21713 C -0.06042 0.21806 -0.06233 0.21921 -0.06372 0.22014 C -0.08038 0.22431 -0.09323 0.22616 -0.11007 0.2287 C -0.11285 0.22986 -0.11545 0.23148 -0.11858 0.23148 C -0.19826 0.23727 -0.16771 0.21921 -0.19653 0.23796 L -0.23437 0.23148 C -0.23681 0.23125 -0.23924 0.2294 -0.24115 0.2287 L -0.24896 0.22593 L -0.25538 0.22014 C -0.2599 0.2162 -0.26389 0.21412 -0.26858 0.20857 C -0.27049 0.20579 -0.27222 0.20232 -0.27413 0.19977 C -0.27569 0.19745 -0.27726 0.19653 -0.27899 0.19398 C -0.2809 0.19051 -0.2849 0.17894 -0.28646 0.17315 C -0.28715 0.17014 -0.2875 0.1669 -0.28819 0.16435 C -0.28924 0.16181 -0.29028 0.16042 -0.29115 0.1588 C -0.29392 0.15232 -0.29618 0.14607 -0.29983 0.1412 C -0.30069 0.13935 -0.30208 0.13958 -0.3033 0.13843 C -0.3059 0.13519 -0.30833 0.1294 -0.31094 0.12662 C -0.31285 0.12477 -0.3151 0.12431 -0.31667 0.1206 C -0.31753 0.11875 -0.3184 0.11597 -0.31927 0.11505 C -0.32135 0.11204 -0.32344 0.11088 -0.32517 0.1088 L -0.32778 0.10602 C -0.32865 0.10509 -0.32986 0.10417 -0.33056 0.10301 C -0.33229 0.10116 -0.33333 0.09861 -0.33437 0.09722 C -0.33576 0.09583 -0.33733 0.09583 -0.33837 0.09444 C -0.34288 0.08796 -0.34792 0.08125 -0.35243 0.07407 C -0.35399 0.07153 -0.35486 0.0669 -0.35625 0.06505 C -0.35955 0.06111 -0.36337 0.05972 -0.36649 0.05648 C -0.36997 0.05301 -0.3724 0.04815 -0.37517 0.04468 C -0.37587 0.0419 -0.37743 0.03958 -0.37691 0.03634 C -0.37691 0.03125 -0.37517 0.03171 -0.37448 0.03009 L -0.37448 0.02732 " pathEditMode="relative" rAng="0" ptsTypes="AAAAAAAAAAAAAAAAAAAAAAAAAAAAAAAAAAAAAAAAAAAAAAAAAAAAAAAAAAAAAAAAAAAAAAAAAAAAAAAAAAAAAAAAAAAAAAAAAAAAAAAAAAAAAAAAAAAAAAAAAA">
                                      <p:cBhvr>
                                        <p:cTn id="6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E6FB773-934E-4CC3-8A5B-1D8EB2D41C3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001F\uFFFD0{440781C9-D3F9-419E-9FE7-4990F93DB7D6}&quot;,&quot;D:\\Giáo án điện tử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rò chơi ống nhòm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188CCF-AAD6-45A8-9B83-573749CB7562}:2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3BCD5A-3992-4696-89EA-F9D07AA2E537}:26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313DC2-D7FC-4B6A-AEB0-5E505EF1909C}:27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4D7774-4C11-433A-8354-B7EB9852261A}:27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C17FF9-5720-4286-914E-9BE39D832C6A}:27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89D603-DB47-4EA2-91C4-C4D67FD8C117}:274"/>
</p:tagLst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CBCA707B-BBA2-4E7E-9DB6-705861FD9E17}" vid="{48CF7D95-9755-429D-A1B1-06B08BB4DD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272</TotalTime>
  <Words>77</Words>
  <Application>Microsoft Office PowerPoint</Application>
  <PresentationFormat>On-screen Show (4:3)</PresentationFormat>
  <Paragraphs>17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Twinkl</vt:lpstr>
      <vt:lpstr>Arial</vt:lpstr>
      <vt:lpstr>Sassoon Infant Rg</vt:lpstr>
      <vt:lpstr>Mali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Trò chơi ống nhòm</dc:title>
  <dc:creator>Twinkl</dc:creator>
  <cp:lastModifiedBy>THANH GIONG</cp:lastModifiedBy>
  <cp:revision>29</cp:revision>
  <dcterms:created xsi:type="dcterms:W3CDTF">2017-04-11T11:17:00Z</dcterms:created>
  <dcterms:modified xsi:type="dcterms:W3CDTF">2024-05-14T02:04:28Z</dcterms:modified>
</cp:coreProperties>
</file>