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1"/>
  </p:notesMasterIdLst>
  <p:sldIdLst>
    <p:sldId id="257" r:id="rId2"/>
    <p:sldId id="302" r:id="rId3"/>
    <p:sldId id="258" r:id="rId4"/>
    <p:sldId id="306" r:id="rId5"/>
    <p:sldId id="307" r:id="rId6"/>
    <p:sldId id="259" r:id="rId7"/>
    <p:sldId id="260" r:id="rId8"/>
    <p:sldId id="261" r:id="rId9"/>
    <p:sldId id="324" r:id="rId10"/>
    <p:sldId id="280" r:id="rId11"/>
    <p:sldId id="281" r:id="rId12"/>
    <p:sldId id="303" r:id="rId13"/>
    <p:sldId id="283" r:id="rId14"/>
    <p:sldId id="291" r:id="rId15"/>
    <p:sldId id="304" r:id="rId16"/>
    <p:sldId id="282" r:id="rId17"/>
    <p:sldId id="292" r:id="rId18"/>
    <p:sldId id="290" r:id="rId19"/>
    <p:sldId id="294" r:id="rId20"/>
    <p:sldId id="293" r:id="rId21"/>
    <p:sldId id="323" r:id="rId22"/>
    <p:sldId id="297" r:id="rId23"/>
    <p:sldId id="295" r:id="rId24"/>
    <p:sldId id="298" r:id="rId25"/>
    <p:sldId id="288" r:id="rId26"/>
    <p:sldId id="289" r:id="rId27"/>
    <p:sldId id="286" r:id="rId28"/>
    <p:sldId id="305" r:id="rId29"/>
    <p:sldId id="296" r:id="rId3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5" d="100"/>
          <a:sy n="75" d="100"/>
        </p:scale>
        <p:origin x="341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A44903-EFEF-4F10-8E7E-9B07BB5B4810}" type="datetimeFigureOut">
              <a:rPr lang="en-US" smtClean="0"/>
              <a:t>31/03/2024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F0D4E8-17A5-4350-B157-E18ADF1C9E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52114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96ABCB-76D0-4257-A274-34FFA5305BEF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543816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96ABCB-76D0-4257-A274-34FFA5305BEF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579442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96ABCB-76D0-4257-A274-34FFA5305BEF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150551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96ABCB-76D0-4257-A274-34FFA5305BEF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0477892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96ABCB-76D0-4257-A274-34FFA5305BEF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3249569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113FB3-9550-42B7-8B64-7E433BB76A24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767647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96ABCB-76D0-4257-A274-34FFA5305BEF}" type="slidenum">
              <a:rPr lang="zh-CN" altLang="en-US" smtClean="0"/>
              <a:t>25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940632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63A499-2F73-4C26-B8EA-F5A0839AD46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66B301A-62FE-4740-9582-EB9B7D8255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BD6396-F8D2-4026-86E5-0784C94212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665FB8-D25F-4B0C-8E2D-B757C41A7DA2}" type="datetimeFigureOut">
              <a:rPr lang="en-US" smtClean="0"/>
              <a:t>31/03/2024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BCE980-4274-44AD-A4E2-C4263CF0FE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ACE345-A50D-4AF9-BE75-FCB97CF9C1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DB02A-0EB5-4EC0-9462-DF5965D7F0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95757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FA785B-5AC1-4B17-94FB-800507949F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A3FB0E8-F669-4411-A794-5B9ADADEF6A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DB12BC-D9CF-4F11-BC11-87030488FD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665FB8-D25F-4B0C-8E2D-B757C41A7DA2}" type="datetimeFigureOut">
              <a:rPr lang="en-US" smtClean="0"/>
              <a:t>31/03/2024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37DC40-552D-49A0-A717-C4150A14A1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62F75AE-B521-42A0-BE8D-ABC4C42DF5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DB02A-0EB5-4EC0-9462-DF5965D7F0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36296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4662E21-6455-4A17-B070-E2537F97211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2E15735-74F8-4C04-975C-2AE5928988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2773E9-34F8-4041-B3A6-FEF596FEF4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665FB8-D25F-4B0C-8E2D-B757C41A7DA2}" type="datetimeFigureOut">
              <a:rPr lang="en-US" smtClean="0"/>
              <a:t>31/03/2024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F49DAE-B6E8-4116-B53F-F7A1B06E0A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CF0D36-5F31-4524-B0A9-7BB4E85775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DB02A-0EB5-4EC0-9462-DF5965D7F0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86375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10487C-B82B-4CF7-BFEA-619543C865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4915D9-C285-49BC-9396-5071D37E60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520DC3-5BAE-49FB-908A-B6030C98A7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665FB8-D25F-4B0C-8E2D-B757C41A7DA2}" type="datetimeFigureOut">
              <a:rPr lang="en-US" smtClean="0"/>
              <a:t>31/03/2024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37B2E9-FB84-4D7D-BAD6-4B129E8520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41822C-C8F9-4C41-9E46-499A85C6C5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DB02A-0EB5-4EC0-9462-DF5965D7F0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33620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2F37AB-D10C-4488-AF35-5AC3F7324D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E0756E5-7393-4098-A7F1-8C4C8232FE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DC437B-1A1A-49EC-BBE6-D850380913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665FB8-D25F-4B0C-8E2D-B757C41A7DA2}" type="datetimeFigureOut">
              <a:rPr lang="en-US" smtClean="0"/>
              <a:t>31/03/2024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6ABDC4-0F4C-4839-8C66-460230544C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05072D-EBCD-4075-8AA4-F20BA855B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DB02A-0EB5-4EC0-9462-DF5965D7F0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57938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123D6F-D6E7-446B-8B8C-F5B0320425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C102B8-2532-4598-933A-CFA683DE6DF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F3A2AC2-FE5D-4F6A-BE62-A1A5BEE86F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C2B1FF2-55F3-4BBE-A06D-BF3878F181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665FB8-D25F-4B0C-8E2D-B757C41A7DA2}" type="datetimeFigureOut">
              <a:rPr lang="en-US" smtClean="0"/>
              <a:t>31/03/2024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A30F0CE-87EC-4BFF-BD63-59530BDF69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DAF4B5D-74B5-4501-8685-4098506C04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DB02A-0EB5-4EC0-9462-DF5965D7F0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9040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213508-E672-4AB5-B683-8F975EE9AE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E4E7299-50AC-48AA-983D-7C9C7B6A67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95FD2F7-2169-4A8A-AEE3-51F3F277811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6E2751A-FA27-4768-842B-C23DCB0F341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8D90F01-8FC3-4AA8-98BC-490631B8B43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317F4AD-B552-45B3-939E-2CAA156F45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665FB8-D25F-4B0C-8E2D-B757C41A7DA2}" type="datetimeFigureOut">
              <a:rPr lang="en-US" smtClean="0"/>
              <a:t>31/03/2024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D79FB31-9EFB-4847-8D29-1FC72DBF66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D597686-D266-4485-AA9E-05A06481B3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DB02A-0EB5-4EC0-9462-DF5965D7F0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1497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FBCACE-8992-4063-AFEE-5D74299F97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A1F4BC1-AC0D-4FB1-A1C3-89938D07D1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665FB8-D25F-4B0C-8E2D-B757C41A7DA2}" type="datetimeFigureOut">
              <a:rPr lang="en-US" smtClean="0"/>
              <a:t>31/03/2024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0FA22E7-32A7-4221-A35F-E46F812BE8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E61CCE4-D624-4B76-AB8F-5CD2F40AF6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DB02A-0EB5-4EC0-9462-DF5965D7F0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85881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28979CB-CB72-4CC1-8177-A2B91812CD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665FB8-D25F-4B0C-8E2D-B757C41A7DA2}" type="datetimeFigureOut">
              <a:rPr lang="en-US" smtClean="0"/>
              <a:t>31/03/2024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B9858E4-74A4-47E7-96BB-EC9A33DAB0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D05725C-0DB1-4285-9DE2-82112386A5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DB02A-0EB5-4EC0-9462-DF5965D7F0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87665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FDE6B5-AFC8-4683-AED7-9D5004AE05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EF6690-B282-4F6F-8C72-637F854339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CD770CD-275F-4A73-A78A-A547AF46E2A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31AFCB9-091C-469A-B426-4853FEEFC0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665FB8-D25F-4B0C-8E2D-B757C41A7DA2}" type="datetimeFigureOut">
              <a:rPr lang="en-US" smtClean="0"/>
              <a:t>31/03/2024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D0182B0-E892-4628-AA08-08984080BC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E980ED2-7DD7-44F8-BBAA-CA71AF7A30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DB02A-0EB5-4EC0-9462-DF5965D7F0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67846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634495-9FE8-4036-924C-11F240A6E2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F27F64B-06E2-460F-AA6F-4FA4418DD00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3EE3484-C721-4EB9-A9A3-ACD6C7B6D87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6C4EC74-306A-4FF9-B17B-B5F2C04C00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665FB8-D25F-4B0C-8E2D-B757C41A7DA2}" type="datetimeFigureOut">
              <a:rPr lang="en-US" smtClean="0"/>
              <a:t>31/03/2024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762D26D-D521-441C-851C-7A076D3717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17E2C18-9CEC-4DFB-917D-DBE18FA6BA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DB02A-0EB5-4EC0-9462-DF5965D7F0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29781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13661FB-BD0D-48BB-906C-E835B35D16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BF92174-09E9-4F30-B640-3B7A3BA0C5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C122EF-1A50-48F5-A7EF-AED0835AEF8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665FB8-D25F-4B0C-8E2D-B757C41A7DA2}" type="datetimeFigureOut">
              <a:rPr lang="en-US" smtClean="0"/>
              <a:t>31/03/2024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1EB5E9-93AD-4A48-8107-35D46C68F8B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C00D7F-07ED-46D6-8693-639F03BA4F3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FDB02A-0EB5-4EC0-9462-DF5965D7F0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47008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7" Type="http://schemas.openxmlformats.org/officeDocument/2006/relationships/image" Target="../media/image24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microsoft.com/office/2007/relationships/hdphoto" Target="../media/hdphoto3.wdp"/><Relationship Id="rId4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7.jpeg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10" Type="http://schemas.openxmlformats.org/officeDocument/2006/relationships/image" Target="../media/image29.png"/><Relationship Id="rId4" Type="http://schemas.openxmlformats.org/officeDocument/2006/relationships/image" Target="../media/image24.jpeg"/><Relationship Id="rId9" Type="http://schemas.microsoft.com/office/2007/relationships/hdphoto" Target="../media/hdphoto4.wdp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7" Type="http://schemas.openxmlformats.org/officeDocument/2006/relationships/image" Target="../media/image35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33.jpeg"/><Relationship Id="rId4" Type="http://schemas.openxmlformats.org/officeDocument/2006/relationships/image" Target="../media/image32.jp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png"/><Relationship Id="rId5" Type="http://schemas.microsoft.com/office/2007/relationships/hdphoto" Target="../media/hdphoto5.wdp"/><Relationship Id="rId4" Type="http://schemas.openxmlformats.org/officeDocument/2006/relationships/image" Target="../media/image4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7" Type="http://schemas.openxmlformats.org/officeDocument/2006/relationships/image" Target="../media/image52.jp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1.jpg"/><Relationship Id="rId5" Type="http://schemas.openxmlformats.org/officeDocument/2006/relationships/image" Target="../media/image50.png"/><Relationship Id="rId4" Type="http://schemas.openxmlformats.org/officeDocument/2006/relationships/image" Target="../media/image49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5.mp4"/><Relationship Id="rId1" Type="http://schemas.openxmlformats.org/officeDocument/2006/relationships/video" Target="NULL" TargetMode="External"/><Relationship Id="rId4" Type="http://schemas.openxmlformats.org/officeDocument/2006/relationships/image" Target="../media/image5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6.mp4"/><Relationship Id="rId1" Type="http://schemas.microsoft.com/office/2007/relationships/media" Target="../media/media6.mp4"/><Relationship Id="rId4" Type="http://schemas.openxmlformats.org/officeDocument/2006/relationships/image" Target="../media/image55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microsoft.com/office/2007/relationships/media" Target="../media/media1.mp3"/><Relationship Id="rId7" Type="http://schemas.openxmlformats.org/officeDocument/2006/relationships/image" Target="../media/image7.png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6.jpeg"/><Relationship Id="rId11" Type="http://schemas.openxmlformats.org/officeDocument/2006/relationships/image" Target="../media/image4.png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9.png"/><Relationship Id="rId4" Type="http://schemas.openxmlformats.org/officeDocument/2006/relationships/audio" Target="../media/media1.mp3"/><Relationship Id="rId9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8.png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microsoft.com/office/2007/relationships/hdphoto" Target="../media/hdphoto1.wdp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3.png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microsoft.com/office/2007/relationships/hdphoto" Target="../media/hdphoto1.wdp"/><Relationship Id="rId5" Type="http://schemas.openxmlformats.org/officeDocument/2006/relationships/image" Target="../media/image7.png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F122AF20-7991-4BEA-B391-95FA36699407}"/>
              </a:ext>
            </a:extLst>
          </p:cNvPr>
          <p:cNvSpPr/>
          <p:nvPr/>
        </p:nvSpPr>
        <p:spPr>
          <a:xfrm>
            <a:off x="-29308" y="-57582"/>
            <a:ext cx="12192000" cy="6843252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395C26A9-A85D-0965-96A8-34A0A8559B97}"/>
              </a:ext>
            </a:extLst>
          </p:cNvPr>
          <p:cNvGrpSpPr/>
          <p:nvPr/>
        </p:nvGrpSpPr>
        <p:grpSpPr>
          <a:xfrm>
            <a:off x="1162878" y="1143001"/>
            <a:ext cx="9844335" cy="4571999"/>
            <a:chOff x="1184787" y="1143001"/>
            <a:chExt cx="9822426" cy="4571999"/>
          </a:xfrm>
        </p:grpSpPr>
        <p:sp>
          <p:nvSpPr>
            <p:cNvPr id="13542" name="矩形 13541"/>
            <p:cNvSpPr/>
            <p:nvPr/>
          </p:nvSpPr>
          <p:spPr>
            <a:xfrm>
              <a:off x="1184787" y="1143001"/>
              <a:ext cx="9822426" cy="4571999"/>
            </a:xfrm>
            <a:prstGeom prst="rect">
              <a:avLst/>
            </a:prstGeom>
            <a:solidFill>
              <a:srgbClr val="E6E6E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546" name="文本框 13545"/>
            <p:cNvSpPr txBox="1"/>
            <p:nvPr/>
          </p:nvSpPr>
          <p:spPr>
            <a:xfrm>
              <a:off x="2194596" y="1689981"/>
              <a:ext cx="7805358" cy="25545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7200" b="1" spc="600" dirty="0" err="1">
                  <a:solidFill>
                    <a:srgbClr val="312A29"/>
                  </a:solidFill>
                  <a:latin typeface="#9Slide05 Fleur" panose="02040403050506020204" pitchFamily="18" charset="0"/>
                  <a:ea typeface="方正大标宋简体" panose="02010601030101010101" pitchFamily="2" charset="-122"/>
                </a:rPr>
                <a:t>Hành</a:t>
              </a:r>
              <a:r>
                <a:rPr lang="en-US" altLang="zh-CN" sz="7200" b="1" spc="600" dirty="0">
                  <a:solidFill>
                    <a:srgbClr val="312A29"/>
                  </a:solidFill>
                  <a:latin typeface="#9Slide05 Fleur" panose="02040403050506020204" pitchFamily="18" charset="0"/>
                  <a:ea typeface="方正大标宋简体" panose="02010601030101010101" pitchFamily="2" charset="-122"/>
                </a:rPr>
                <a:t> </a:t>
              </a:r>
              <a:r>
                <a:rPr lang="en-US" altLang="zh-CN" sz="7200" b="1" spc="600" dirty="0" err="1">
                  <a:solidFill>
                    <a:srgbClr val="312A29"/>
                  </a:solidFill>
                  <a:latin typeface="#9Slide05 Fleur" panose="02040403050506020204" pitchFamily="18" charset="0"/>
                  <a:ea typeface="方正大标宋简体" panose="02010601030101010101" pitchFamily="2" charset="-122"/>
                </a:rPr>
                <a:t>trình</a:t>
              </a:r>
              <a:r>
                <a:rPr lang="en-US" altLang="zh-CN" sz="7200" b="1" spc="600" dirty="0">
                  <a:solidFill>
                    <a:srgbClr val="312A29"/>
                  </a:solidFill>
                  <a:latin typeface="#9Slide05 Fleur" panose="02040403050506020204" pitchFamily="18" charset="0"/>
                  <a:ea typeface="方正大标宋简体" panose="02010601030101010101" pitchFamily="2" charset="-122"/>
                </a:rPr>
                <a:t> </a:t>
              </a:r>
            </a:p>
            <a:p>
              <a:pPr algn="ctr"/>
              <a:endParaRPr lang="en-US" altLang="zh-CN" sz="1600" b="1" spc="600" dirty="0">
                <a:solidFill>
                  <a:srgbClr val="312A29"/>
                </a:solidFill>
                <a:latin typeface="#9Slide05 Fleur" panose="02040403050506020204" pitchFamily="18" charset="0"/>
                <a:ea typeface="方正大标宋简体" panose="02010601030101010101" pitchFamily="2" charset="-122"/>
              </a:endParaRPr>
            </a:p>
            <a:p>
              <a:pPr algn="ctr"/>
              <a:r>
                <a:rPr lang="en-US" altLang="zh-CN" sz="7200" b="1" spc="600" dirty="0" err="1">
                  <a:solidFill>
                    <a:srgbClr val="312A29"/>
                  </a:solidFill>
                  <a:latin typeface="#9Slide05 Fleur" panose="02040403050506020204" pitchFamily="18" charset="0"/>
                  <a:ea typeface="方正大标宋简体" panose="02010601030101010101" pitchFamily="2" charset="-122"/>
                </a:rPr>
                <a:t>Hiểu</a:t>
              </a:r>
              <a:r>
                <a:rPr lang="en-US" altLang="zh-CN" sz="7200" b="1" spc="600" dirty="0">
                  <a:solidFill>
                    <a:srgbClr val="312A29"/>
                  </a:solidFill>
                  <a:latin typeface="#9Slide05 Fleur" panose="02040403050506020204" pitchFamily="18" charset="0"/>
                  <a:ea typeface="方正大标宋简体" panose="02010601030101010101" pitchFamily="2" charset="-122"/>
                </a:rPr>
                <a:t> </a:t>
              </a:r>
              <a:r>
                <a:rPr lang="en-US" altLang="zh-CN" sz="7200" b="1" spc="600" dirty="0" err="1">
                  <a:solidFill>
                    <a:srgbClr val="312A29"/>
                  </a:solidFill>
                  <a:latin typeface="#9Slide05 Fleur" panose="02040403050506020204" pitchFamily="18" charset="0"/>
                  <a:ea typeface="方正大标宋简体" panose="02010601030101010101" pitchFamily="2" charset="-122"/>
                </a:rPr>
                <a:t>để</a:t>
              </a:r>
              <a:r>
                <a:rPr lang="en-US" altLang="zh-CN" sz="7200" b="1" spc="600" dirty="0">
                  <a:solidFill>
                    <a:srgbClr val="312A29"/>
                  </a:solidFill>
                  <a:latin typeface="#9Slide05 Fleur" panose="02040403050506020204" pitchFamily="18" charset="0"/>
                  <a:ea typeface="方正大标宋简体" panose="02010601030101010101" pitchFamily="2" charset="-122"/>
                </a:rPr>
                <a:t> </a:t>
              </a:r>
              <a:r>
                <a:rPr lang="en-US" altLang="zh-CN" sz="7200" b="1" spc="600" dirty="0" err="1">
                  <a:solidFill>
                    <a:srgbClr val="312A29"/>
                  </a:solidFill>
                  <a:latin typeface="#9Slide05 Fleur" panose="02040403050506020204" pitchFamily="18" charset="0"/>
                  <a:ea typeface="方正大标宋简体" panose="02010601030101010101" pitchFamily="2" charset="-122"/>
                </a:rPr>
                <a:t>Yêu</a:t>
              </a:r>
              <a:r>
                <a:rPr lang="en-US" altLang="zh-CN" sz="7200" b="1" spc="600" dirty="0">
                  <a:solidFill>
                    <a:srgbClr val="312A29"/>
                  </a:solidFill>
                  <a:latin typeface="#9Slide05 Fleur" panose="02040403050506020204" pitchFamily="18" charset="0"/>
                  <a:ea typeface="方正大标宋简体" panose="02010601030101010101" pitchFamily="2" charset="-122"/>
                </a:rPr>
                <a:t> </a:t>
              </a:r>
              <a:r>
                <a:rPr lang="en-US" altLang="zh-CN" sz="7200" b="1" spc="600" dirty="0" err="1">
                  <a:solidFill>
                    <a:srgbClr val="312A29"/>
                  </a:solidFill>
                  <a:latin typeface="#9Slide05 Fleur" panose="02040403050506020204" pitchFamily="18" charset="0"/>
                  <a:ea typeface="方正大标宋简体" panose="02010601030101010101" pitchFamily="2" charset="-122"/>
                </a:rPr>
                <a:t>thương</a:t>
              </a:r>
              <a:endParaRPr lang="zh-CN" altLang="en-US" sz="7200" b="1" spc="600" dirty="0">
                <a:solidFill>
                  <a:srgbClr val="312A29"/>
                </a:solidFill>
                <a:latin typeface="#9Slide05 Fleur" panose="02040403050506020204" pitchFamily="18" charset="0"/>
                <a:ea typeface="方正大标宋简体" panose="02010601030101010101" pitchFamily="2" charset="-122"/>
              </a:endParaRPr>
            </a:p>
          </p:txBody>
        </p:sp>
      </p:grpSp>
      <p:pic>
        <p:nvPicPr>
          <p:cNvPr id="6694" name="图片 669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129399" y="0"/>
            <a:ext cx="5078362" cy="6843252"/>
          </a:xfrm>
          <a:prstGeom prst="rect">
            <a:avLst/>
          </a:prstGeom>
        </p:spPr>
      </p:pic>
      <p:pic>
        <p:nvPicPr>
          <p:cNvPr id="13545" name="图片 1354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-14748"/>
            <a:ext cx="57912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11846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65154ED9-CEA4-477B-9061-B1BA783A2F5A}"/>
              </a:ext>
            </a:extLst>
          </p:cNvPr>
          <p:cNvSpPr/>
          <p:nvPr/>
        </p:nvSpPr>
        <p:spPr>
          <a:xfrm>
            <a:off x="0" y="-57582"/>
            <a:ext cx="12192000" cy="6843252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矩形 3"/>
          <p:cNvSpPr/>
          <p:nvPr/>
        </p:nvSpPr>
        <p:spPr>
          <a:xfrm>
            <a:off x="1184787" y="1143001"/>
            <a:ext cx="9822426" cy="4571999"/>
          </a:xfrm>
          <a:prstGeom prst="rect">
            <a:avLst/>
          </a:prstGeom>
          <a:solidFill>
            <a:srgbClr val="E6E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5" name="组合 14"/>
          <p:cNvGrpSpPr/>
          <p:nvPr/>
        </p:nvGrpSpPr>
        <p:grpSpPr>
          <a:xfrm rot="10800000">
            <a:off x="0" y="-7825"/>
            <a:ext cx="12192000" cy="6865825"/>
            <a:chOff x="0" y="-7825"/>
            <a:chExt cx="12192000" cy="6865825"/>
          </a:xfrm>
        </p:grpSpPr>
        <p:pic>
          <p:nvPicPr>
            <p:cNvPr id="5" name="图片 4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113638" y="-7825"/>
              <a:ext cx="5078362" cy="6843252"/>
            </a:xfrm>
            <a:prstGeom prst="rect">
              <a:avLst/>
            </a:prstGeom>
          </p:spPr>
        </p:pic>
        <p:pic>
          <p:nvPicPr>
            <p:cNvPr id="6" name="图片 5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0" y="0"/>
              <a:ext cx="5791200" cy="6858000"/>
            </a:xfrm>
            <a:prstGeom prst="rect">
              <a:avLst/>
            </a:prstGeom>
          </p:spPr>
        </p:pic>
      </p:grpSp>
      <p:sp>
        <p:nvSpPr>
          <p:cNvPr id="8" name="文本框 7"/>
          <p:cNvSpPr txBox="1"/>
          <p:nvPr/>
        </p:nvSpPr>
        <p:spPr>
          <a:xfrm>
            <a:off x="2254867" y="1512326"/>
            <a:ext cx="7805358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1500" spc="600" dirty="0">
                <a:solidFill>
                  <a:srgbClr val="312A29"/>
                </a:solidFill>
                <a:latin typeface="#9Slide05 Habano" panose="02040603050506020204" pitchFamily="18" charset="0"/>
                <a:ea typeface="方正大标宋简体" panose="02010601030101010101" pitchFamily="2" charset="-122"/>
              </a:rPr>
              <a:t>3</a:t>
            </a:r>
            <a:endParaRPr lang="zh-CN" altLang="en-US" sz="11500" spc="600" dirty="0">
              <a:solidFill>
                <a:srgbClr val="312A29"/>
              </a:solidFill>
              <a:latin typeface="#9Slide05 Habano" panose="02040603050506020204" pitchFamily="18" charset="0"/>
              <a:ea typeface="方正大标宋简体" panose="02010601030101010101" pitchFamily="2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3758060" y="3364044"/>
            <a:ext cx="447154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8800" b="1" dirty="0" err="1">
                <a:latin typeface="#9Slide05 Habano" panose="02040603050506020204" pitchFamily="18" charset="0"/>
              </a:rPr>
              <a:t>Phản</a:t>
            </a:r>
            <a:r>
              <a:rPr lang="en-US" altLang="zh-CN" sz="8800" b="1" dirty="0">
                <a:latin typeface="#9Slide05 Habano" panose="02040603050506020204" pitchFamily="18" charset="0"/>
              </a:rPr>
              <a:t> </a:t>
            </a:r>
            <a:r>
              <a:rPr lang="en-US" altLang="zh-CN" sz="8800" b="1" dirty="0" err="1">
                <a:latin typeface="#9Slide05 Habano" panose="02040603050506020204" pitchFamily="18" charset="0"/>
              </a:rPr>
              <a:t>hồi</a:t>
            </a:r>
            <a:r>
              <a:rPr lang="en-US" altLang="zh-CN" sz="8800" b="1" dirty="0">
                <a:latin typeface="#9Slide05 Habano" panose="02040603050506020204" pitchFamily="18" charset="0"/>
              </a:rPr>
              <a:t> </a:t>
            </a:r>
            <a:endParaRPr lang="zh-CN" altLang="en-US" sz="8800" b="1" dirty="0">
              <a:latin typeface="#9Slide05 Haban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95443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32570CC-F611-49B6-AAEA-0EF91A3235E4}"/>
              </a:ext>
            </a:extLst>
          </p:cNvPr>
          <p:cNvSpPr txBox="1"/>
          <p:nvPr/>
        </p:nvSpPr>
        <p:spPr>
          <a:xfrm>
            <a:off x="4526467" y="3111846"/>
            <a:ext cx="366799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dirty="0">
                <a:latin typeface="#9Slide06 American Forkball Ero" pitchFamily="2" charset="0"/>
              </a:rPr>
              <a:t>4 </a:t>
            </a:r>
            <a:r>
              <a:rPr lang="en-US" sz="7200" dirty="0" err="1">
                <a:latin typeface="#9Slide06 American Forkball Ero" pitchFamily="2" charset="0"/>
              </a:rPr>
              <a:t>mảnh</a:t>
            </a:r>
            <a:r>
              <a:rPr lang="en-US" sz="7200" dirty="0">
                <a:latin typeface="#9Slide06 American Forkball Ero" pitchFamily="2" charset="0"/>
              </a:rPr>
              <a:t> </a:t>
            </a:r>
            <a:r>
              <a:rPr lang="en-US" sz="7200" dirty="0" err="1">
                <a:latin typeface="#9Slide06 American Forkball Ero" pitchFamily="2" charset="0"/>
              </a:rPr>
              <a:t>ghép</a:t>
            </a:r>
            <a:r>
              <a:rPr lang="en-US" sz="7200" dirty="0">
                <a:latin typeface="#9Slide06 American Forkball Ero" pitchFamily="2" charset="0"/>
              </a:rPr>
              <a:t> 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B0A23F81-D1F3-95F1-E0F2-7A0E85741860}"/>
              </a:ext>
            </a:extLst>
          </p:cNvPr>
          <p:cNvGrpSpPr/>
          <p:nvPr/>
        </p:nvGrpSpPr>
        <p:grpSpPr>
          <a:xfrm>
            <a:off x="713089" y="1140534"/>
            <a:ext cx="4519246" cy="4464295"/>
            <a:chOff x="4496985" y="1549081"/>
            <a:chExt cx="4519246" cy="4464295"/>
          </a:xfrm>
        </p:grpSpPr>
        <p:pic>
          <p:nvPicPr>
            <p:cNvPr id="5" name="Picture 2" descr="TaiLieu.VN: Sơ đồ powerpoint mảnh ghép hình tròn - download miễn phí">
              <a:extLst>
                <a:ext uri="{FF2B5EF4-FFF2-40B4-BE49-F238E27FC236}">
                  <a16:creationId xmlns:a16="http://schemas.microsoft.com/office/drawing/2014/main" id="{0CF9644D-D470-4DF8-A5E5-1A8E5AD7EA2E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31224" b="95570" l="10439" r="54463">
                          <a14:foregroundMark x1="22542" y1="49367" x2="22542" y2="49367"/>
                          <a14:foregroundMark x1="27383" y1="44515" x2="31467" y2="57173"/>
                          <a14:foregroundMark x1="29198" y1="31646" x2="31619" y2="31224"/>
                          <a14:foregroundMark x1="10439" y1="55485" x2="10893" y2="60759"/>
                          <a14:backgroundMark x1="15129" y1="68143" x2="23298" y2="80591"/>
                          <a14:backgroundMark x1="24508" y1="67722" x2="21634" y2="84388"/>
                          <a14:backgroundMark x1="19516" y1="66245" x2="27988" y2="85021"/>
                          <a14:backgroundMark x1="11952" y1="71941" x2="26021" y2="93249"/>
                          <a14:backgroundMark x1="11649" y1="66034" x2="14675" y2="67932"/>
                          <a14:backgroundMark x1="29955" y1="92405" x2="35098" y2="86287"/>
                          <a14:backgroundMark x1="29803" y1="94093" x2="32224" y2="94515"/>
                          <a14:backgroundMark x1="27383" y1="95359" x2="29803" y2="93038"/>
                          <a14:backgroundMark x1="26324" y1="91561" x2="28442" y2="93671"/>
                          <a14:backgroundMark x1="11195" y1="65612" x2="12103" y2="68143"/>
                          <a14:backgroundMark x1="11195" y1="65823" x2="11346" y2="65612"/>
                          <a14:backgroundMark x1="11195" y1="65612" x2="11498" y2="65401"/>
                          <a14:backgroundMark x1="41150" y1="35865" x2="48411" y2="53165"/>
                          <a14:backgroundMark x1="48411" y1="53165" x2="48563" y2="54008"/>
                          <a14:backgroundMark x1="47655" y1="44093" x2="45234" y2="52954"/>
                          <a14:backgroundMark x1="45234" y1="52954" x2="41906" y2="58439"/>
                          <a14:backgroundMark x1="44024" y1="43249" x2="44175" y2="55696"/>
                          <a14:backgroundMark x1="43116" y1="41561" x2="40091" y2="58650"/>
                          <a14:backgroundMark x1="44629" y1="42616" x2="44327" y2="56329"/>
                          <a14:backgroundMark x1="49168" y1="44726" x2="50076" y2="58017"/>
                          <a14:backgroundMark x1="49622" y1="51055" x2="46747" y2="60970"/>
                          <a14:backgroundMark x1="46747" y1="60970" x2="46142" y2="71519"/>
                          <a14:backgroundMark x1="38124" y1="55485" x2="36309" y2="61181"/>
                          <a14:backgroundMark x1="36914" y1="35232" x2="40091" y2="43038"/>
                          <a14:backgroundMark x1="34947" y1="33333" x2="34947" y2="42827"/>
                          <a14:backgroundMark x1="34947" y1="42827" x2="34796" y2="43038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398" t="27948" r="40298"/>
            <a:stretch/>
          </p:blipFill>
          <p:spPr bwMode="auto">
            <a:xfrm>
              <a:off x="4496985" y="1549081"/>
              <a:ext cx="4519246" cy="446429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2E30D829-ABC6-4D03-BFD6-2FB55CC1EB80}"/>
                </a:ext>
              </a:extLst>
            </p:cNvPr>
            <p:cNvSpPr txBox="1"/>
            <p:nvPr/>
          </p:nvSpPr>
          <p:spPr>
            <a:xfrm>
              <a:off x="5571657" y="2381357"/>
              <a:ext cx="1048685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 err="1">
                  <a:latin typeface="#9Slide05 SVNLobster" panose="02040603050506020204" pitchFamily="18" charset="0"/>
                </a:rPr>
                <a:t>Thái</a:t>
              </a:r>
              <a:r>
                <a:rPr lang="en-US" sz="2800" dirty="0">
                  <a:latin typeface="#9Slide05 SVNLobster" panose="02040603050506020204" pitchFamily="18" charset="0"/>
                </a:rPr>
                <a:t> </a:t>
              </a:r>
              <a:r>
                <a:rPr lang="en-US" sz="2800" dirty="0" err="1">
                  <a:latin typeface="#9Slide05 SVNLobster" panose="02040603050506020204" pitchFamily="18" charset="0"/>
                </a:rPr>
                <a:t>độ</a:t>
              </a:r>
              <a:endParaRPr lang="en-US" sz="2800" dirty="0">
                <a:latin typeface="#9Slide05 SVNLobster" panose="02040603050506020204" pitchFamily="18" charset="0"/>
              </a:endParaRP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5A3CFE21-3A86-9AEF-EDFE-2833DD8694D4}"/>
              </a:ext>
            </a:extLst>
          </p:cNvPr>
          <p:cNvGrpSpPr/>
          <p:nvPr/>
        </p:nvGrpSpPr>
        <p:grpSpPr>
          <a:xfrm>
            <a:off x="7218653" y="2579896"/>
            <a:ext cx="4519246" cy="4464295"/>
            <a:chOff x="5673763" y="2234344"/>
            <a:chExt cx="4519246" cy="4464295"/>
          </a:xfrm>
        </p:grpSpPr>
        <p:pic>
          <p:nvPicPr>
            <p:cNvPr id="7" name="Picture 2" descr="TaiLieu.VN: Sơ đồ powerpoint mảnh ghép hình tròn - download miễn phí">
              <a:extLst>
                <a:ext uri="{FF2B5EF4-FFF2-40B4-BE49-F238E27FC236}">
                  <a16:creationId xmlns:a16="http://schemas.microsoft.com/office/drawing/2014/main" id="{ABF666D1-98AA-4E39-A4BF-3F42061E884A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30380" b="95570" l="10439" r="55976">
                          <a14:foregroundMark x1="10439" y1="55485" x2="10466" y2="55803"/>
                          <a14:foregroundMark x1="37670" y1="68565" x2="40998" y2="90295"/>
                          <a14:foregroundMark x1="51891" y1="70253" x2="41301" y2="88397"/>
                          <a14:foregroundMark x1="28139" y1="81224" x2="32980" y2="79325"/>
                          <a14:foregroundMark x1="33888" y1="86287" x2="33737" y2="87975"/>
                          <a14:foregroundMark x1="35098" y1="85865" x2="35250" y2="88397"/>
                          <a14:backgroundMark x1="15129" y1="68143" x2="23298" y2="80591"/>
                          <a14:backgroundMark x1="24508" y1="67722" x2="21634" y2="84388"/>
                          <a14:backgroundMark x1="27836" y1="84685" x2="27988" y2="85021"/>
                          <a14:backgroundMark x1="19516" y1="66245" x2="27277" y2="83444"/>
                          <a14:backgroundMark x1="11952" y1="71941" x2="26021" y2="93249"/>
                          <a14:backgroundMark x1="11649" y1="66034" x2="14675" y2="67932"/>
                          <a14:backgroundMark x1="29955" y1="92405" x2="33117" y2="88644"/>
                          <a14:backgroundMark x1="29803" y1="94093" x2="32224" y2="94515"/>
                          <a14:backgroundMark x1="27383" y1="95359" x2="29803" y2="93038"/>
                          <a14:backgroundMark x1="26324" y1="91561" x2="28442" y2="93671"/>
                          <a14:backgroundMark x1="11195" y1="65612" x2="12103" y2="68143"/>
                          <a14:backgroundMark x1="11195" y1="65823" x2="11346" y2="65612"/>
                          <a14:backgroundMark x1="11195" y1="65612" x2="11498" y2="65401"/>
                          <a14:backgroundMark x1="46179" y1="70880" x2="46154" y2="71308"/>
                          <a14:backgroundMark x1="24357" y1="43671" x2="32980" y2="60759"/>
                          <a14:backgroundMark x1="29652" y1="41350" x2="16036" y2="47046"/>
                          <a14:backgroundMark x1="29652" y1="37342" x2="14372" y2="50422"/>
                          <a14:backgroundMark x1="24962" y1="37553" x2="18911" y2="56329"/>
                          <a14:backgroundMark x1="31619" y1="43249" x2="29652" y2="59916"/>
                          <a14:backgroundMark x1="26172" y1="42616" x2="26626" y2="57806"/>
                          <a14:backgroundMark x1="17549" y1="46624" x2="12708" y2="59494"/>
                          <a14:backgroundMark x1="20877" y1="38608" x2="12254" y2="48945"/>
                          <a14:backgroundMark x1="12254" y1="48945" x2="11498" y2="54219"/>
                          <a14:backgroundMark x1="27685" y1="32068" x2="31731" y2="36874"/>
                          <a14:backgroundMark x1="14523" y1="60338" x2="17700" y2="58650"/>
                          <a14:backgroundMark x1="11649" y1="58650" x2="10439" y2="62236"/>
                          <a14:backgroundMark x1="10287" y1="56751" x2="10741" y2="55485"/>
                          <a14:backgroundMark x1="23903" y1="60759" x2="23601" y2="62236"/>
                          <a14:backgroundMark x1="22693" y1="55696" x2="26778" y2="74262"/>
                          <a14:backgroundMark x1="29349" y1="34599" x2="30560" y2="41983"/>
                          <a14:backgroundMark x1="30560" y1="41983" x2="30560" y2="41983"/>
                          <a14:backgroundMark x1="31619" y1="32278" x2="31770" y2="34177"/>
                          <a14:backgroundMark x1="26324" y1="32911" x2="23298" y2="39662"/>
                          <a14:backgroundMark x1="23601" y1="48734" x2="26626" y2="56118"/>
                          <a14:backgroundMark x1="36611" y1="46203" x2="38124" y2="47046"/>
                          <a14:backgroundMark x1="38124" y1="46203" x2="36914" y2="48312"/>
                          <a14:backgroundMark x1="30711" y1="68143" x2="31619" y2="72152"/>
                          <a14:backgroundMark x1="66566" y1="41561" x2="66566" y2="41561"/>
                          <a14:backgroundMark x1="65809" y1="24684" x2="65809" y2="24684"/>
                          <a14:backgroundMark x1="37821" y1="39873" x2="44781" y2="44726"/>
                          <a14:backgroundMark x1="44781" y1="44726" x2="48411" y2="51688"/>
                          <a14:backgroundMark x1="48411" y1="51688" x2="48411" y2="51899"/>
                          <a14:backgroundMark x1="44175" y1="40506" x2="43722" y2="56329"/>
                          <a14:backgroundMark x1="42814" y1="45570" x2="37973" y2="62658"/>
                          <a14:backgroundMark x1="44932" y1="49578" x2="45537" y2="70042"/>
                          <a14:backgroundMark x1="48865" y1="47257" x2="52496" y2="61181"/>
                          <a14:backgroundMark x1="52496" y1="61181" x2="52648" y2="61181"/>
                          <a14:backgroundMark x1="41604" y1="36920" x2="50227" y2="45781"/>
                          <a14:backgroundMark x1="50227" y1="45781" x2="51135" y2="47679"/>
                          <a14:backgroundMark x1="39637" y1="34599" x2="42965" y2="42405"/>
                          <a14:backgroundMark x1="34342" y1="32489" x2="35250" y2="43249"/>
                          <a14:backgroundMark x1="36309" y1="31013" x2="39788" y2="36709"/>
                          <a14:backgroundMark x1="36157" y1="33544" x2="36157" y2="39873"/>
                          <a14:backgroundMark x1="34947" y1="31857" x2="35855" y2="31857"/>
                          <a14:backgroundMark x1="34342" y1="31013" x2="35703" y2="31224"/>
                          <a14:backgroundMark x1="34191" y1="30591" x2="35855" y2="31013"/>
                          <a14:backgroundMark x1="42965" y1="36076" x2="51135" y2="42827"/>
                          <a14:backgroundMark x1="51135" y1="42827" x2="51589" y2="43882"/>
                          <a14:backgroundMark x1="51891" y1="48523" x2="54766" y2="61181"/>
                          <a14:backgroundMark x1="48109" y1="54219" x2="47655" y2="59916"/>
                          <a14:backgroundMark x1="53555" y1="47890" x2="55068" y2="55696"/>
                          <a14:backgroundMark x1="49773" y1="58861" x2="49017" y2="62025"/>
                          <a14:backgroundMark x1="46293" y1="64768" x2="47655" y2="71941"/>
                          <a14:backgroundMark x1="67776" y1="17089" x2="67776" y2="1708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398" t="27948" r="40298"/>
            <a:stretch/>
          </p:blipFill>
          <p:spPr bwMode="auto">
            <a:xfrm>
              <a:off x="5673763" y="2234344"/>
              <a:ext cx="4519246" cy="446429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E9577102-8E47-4E65-B10E-B24DB6F74B62}"/>
                </a:ext>
              </a:extLst>
            </p:cNvPr>
            <p:cNvSpPr txBox="1"/>
            <p:nvPr/>
          </p:nvSpPr>
          <p:spPr>
            <a:xfrm>
              <a:off x="8091838" y="5081593"/>
              <a:ext cx="1303562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 err="1">
                  <a:solidFill>
                    <a:schemeClr val="bg1"/>
                  </a:solidFill>
                  <a:latin typeface="#9Slide05 SVNLobster" panose="02040603050506020204" pitchFamily="18" charset="0"/>
                </a:rPr>
                <a:t>Quá</a:t>
              </a:r>
              <a:r>
                <a:rPr lang="en-US" sz="2800" dirty="0">
                  <a:solidFill>
                    <a:schemeClr val="bg1"/>
                  </a:solidFill>
                  <a:latin typeface="#9Slide05 SVNLobster" panose="02040603050506020204" pitchFamily="18" charset="0"/>
                </a:rPr>
                <a:t> </a:t>
              </a:r>
              <a:r>
                <a:rPr lang="en-US" sz="2800" dirty="0" err="1">
                  <a:solidFill>
                    <a:schemeClr val="bg1"/>
                  </a:solidFill>
                  <a:latin typeface="#9Slide05 SVNLobster" panose="02040603050506020204" pitchFamily="18" charset="0"/>
                </a:rPr>
                <a:t>trình</a:t>
              </a:r>
              <a:endParaRPr lang="en-US" sz="2800" dirty="0">
                <a:solidFill>
                  <a:schemeClr val="bg1"/>
                </a:solidFill>
                <a:latin typeface="#9Slide05 SVNLobster" panose="02040603050506020204" pitchFamily="18" charset="0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F859F476-9604-E166-9163-2260E99B49B5}"/>
              </a:ext>
            </a:extLst>
          </p:cNvPr>
          <p:cNvGrpSpPr/>
          <p:nvPr/>
        </p:nvGrpSpPr>
        <p:grpSpPr>
          <a:xfrm>
            <a:off x="716029" y="2402076"/>
            <a:ext cx="4519246" cy="4464295"/>
            <a:chOff x="3010176" y="2640335"/>
            <a:chExt cx="4519246" cy="4464295"/>
          </a:xfrm>
        </p:grpSpPr>
        <p:pic>
          <p:nvPicPr>
            <p:cNvPr id="4098" name="Picture 2" descr="TaiLieu.VN: Sơ đồ powerpoint mảnh ghép hình tròn - download miễn phí">
              <a:extLst>
                <a:ext uri="{FF2B5EF4-FFF2-40B4-BE49-F238E27FC236}">
                  <a16:creationId xmlns:a16="http://schemas.microsoft.com/office/drawing/2014/main" id="{5843850C-F531-48D7-A4E9-29D37D0F4E2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34810" b="95570" l="11044" r="54463">
                          <a14:foregroundMark x1="11195" y1="65401" x2="11498" y2="70464"/>
                          <a14:foregroundMark x1="27231" y1="92827" x2="30862" y2="9557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398" t="27948" r="40298"/>
            <a:stretch/>
          </p:blipFill>
          <p:spPr bwMode="auto">
            <a:xfrm>
              <a:off x="3010176" y="2640335"/>
              <a:ext cx="4519246" cy="446429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97749DD6-AC46-42E7-98DB-C7D930085426}"/>
                </a:ext>
              </a:extLst>
            </p:cNvPr>
            <p:cNvSpPr txBox="1"/>
            <p:nvPr/>
          </p:nvSpPr>
          <p:spPr>
            <a:xfrm>
              <a:off x="3783017" y="5218817"/>
              <a:ext cx="788999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 err="1">
                  <a:solidFill>
                    <a:schemeClr val="bg1"/>
                  </a:solidFill>
                  <a:latin typeface="#9Slide05 SVNLobster" panose="02040603050506020204" pitchFamily="18" charset="0"/>
                </a:rPr>
                <a:t>Điểm</a:t>
              </a:r>
              <a:endParaRPr lang="en-US" sz="2800" dirty="0">
                <a:solidFill>
                  <a:schemeClr val="bg1"/>
                </a:solidFill>
                <a:latin typeface="#9Slide05 SVNLobster" panose="02040603050506020204" pitchFamily="18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E5122FB1-64F4-19D2-8893-D5B3DE0051C7}"/>
              </a:ext>
            </a:extLst>
          </p:cNvPr>
          <p:cNvGrpSpPr/>
          <p:nvPr/>
        </p:nvGrpSpPr>
        <p:grpSpPr>
          <a:xfrm>
            <a:off x="0" y="135593"/>
            <a:ext cx="3653598" cy="644468"/>
            <a:chOff x="81823" y="308843"/>
            <a:chExt cx="1873739" cy="392334"/>
          </a:xfrm>
        </p:grpSpPr>
        <p:sp>
          <p:nvSpPr>
            <p:cNvPr id="14" name="圆角矩形 1">
              <a:extLst>
                <a:ext uri="{FF2B5EF4-FFF2-40B4-BE49-F238E27FC236}">
                  <a16:creationId xmlns:a16="http://schemas.microsoft.com/office/drawing/2014/main" id="{5EBD25AD-51AC-22EC-690A-D303F2AA7B7E}"/>
                </a:ext>
              </a:extLst>
            </p:cNvPr>
            <p:cNvSpPr/>
            <p:nvPr/>
          </p:nvSpPr>
          <p:spPr>
            <a:xfrm>
              <a:off x="225942" y="308843"/>
              <a:ext cx="1729620" cy="392334"/>
            </a:xfrm>
            <a:prstGeom prst="roundRect">
              <a:avLst>
                <a:gd name="adj" fmla="val 9976"/>
              </a:avLst>
            </a:prstGeom>
            <a:solidFill>
              <a:srgbClr val="00B050"/>
            </a:solidFill>
            <a:ln w="25400">
              <a:gradFill flip="none" rotWithShape="1">
                <a:gsLst>
                  <a:gs pos="88000">
                    <a:schemeClr val="bg1"/>
                  </a:gs>
                  <a:gs pos="0">
                    <a:schemeClr val="bg1">
                      <a:lumMod val="75000"/>
                    </a:schemeClr>
                  </a:gs>
                  <a:gs pos="71000">
                    <a:schemeClr val="bg1">
                      <a:lumMod val="85000"/>
                    </a:schemeClr>
                  </a:gs>
                  <a:gs pos="55000">
                    <a:schemeClr val="bg1"/>
                  </a:gs>
                  <a:gs pos="37000">
                    <a:schemeClr val="bg1">
                      <a:lumMod val="85000"/>
                    </a:schemeClr>
                  </a:gs>
                  <a:gs pos="2200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1200000" scaled="0"/>
                <a:tileRect/>
              </a:gradFill>
            </a:ln>
            <a:effectLst>
              <a:outerShdw blurRad="101600" dist="508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5"/>
            </a:p>
          </p:txBody>
        </p:sp>
        <p:grpSp>
          <p:nvGrpSpPr>
            <p:cNvPr id="15" name="组合 2">
              <a:extLst>
                <a:ext uri="{FF2B5EF4-FFF2-40B4-BE49-F238E27FC236}">
                  <a16:creationId xmlns:a16="http://schemas.microsoft.com/office/drawing/2014/main" id="{63CFE44A-5F47-171D-FECC-7727558681C1}"/>
                </a:ext>
              </a:extLst>
            </p:cNvPr>
            <p:cNvGrpSpPr/>
            <p:nvPr/>
          </p:nvGrpSpPr>
          <p:grpSpPr>
            <a:xfrm>
              <a:off x="314771" y="445755"/>
              <a:ext cx="118508" cy="118509"/>
              <a:chOff x="4486616" y="3001075"/>
              <a:chExt cx="274695" cy="274699"/>
            </a:xfrm>
          </p:grpSpPr>
          <p:sp>
            <p:nvSpPr>
              <p:cNvPr id="19" name="椭圆 3">
                <a:extLst>
                  <a:ext uri="{FF2B5EF4-FFF2-40B4-BE49-F238E27FC236}">
                    <a16:creationId xmlns:a16="http://schemas.microsoft.com/office/drawing/2014/main" id="{5A56E223-6FE3-28E3-74E4-9E7ECA025413}"/>
                  </a:ext>
                </a:extLst>
              </p:cNvPr>
              <p:cNvSpPr/>
              <p:nvPr/>
            </p:nvSpPr>
            <p:spPr>
              <a:xfrm rot="16200000">
                <a:off x="4486614" y="3001077"/>
                <a:ext cx="274699" cy="274695"/>
              </a:xfrm>
              <a:prstGeom prst="ellipse">
                <a:avLst/>
              </a:prstGeom>
              <a:gradFill>
                <a:gsLst>
                  <a:gs pos="75000">
                    <a:schemeClr val="bg1">
                      <a:lumMod val="95000"/>
                    </a:schemeClr>
                  </a:gs>
                  <a:gs pos="55000">
                    <a:schemeClr val="bg1">
                      <a:lumMod val="65000"/>
                    </a:schemeClr>
                  </a:gs>
                  <a:gs pos="35000">
                    <a:schemeClr val="bg1">
                      <a:lumMod val="95000"/>
                    </a:schemeClr>
                  </a:gs>
                  <a:gs pos="17000">
                    <a:schemeClr val="bg1">
                      <a:lumMod val="65000"/>
                    </a:schemeClr>
                  </a:gs>
                  <a:gs pos="0">
                    <a:schemeClr val="bg1"/>
                  </a:gs>
                  <a:gs pos="100000">
                    <a:schemeClr val="bg1">
                      <a:lumMod val="65000"/>
                    </a:schemeClr>
                  </a:gs>
                </a:gsLst>
                <a:lin ang="2700000" scaled="1"/>
              </a:gradFill>
              <a:ln>
                <a:noFill/>
              </a:ln>
              <a:effectLst>
                <a:outerShdw blurRad="12700" dist="127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015">
                  <a:solidFill>
                    <a:prstClr val="white"/>
                  </a:solidFill>
                </a:endParaRPr>
              </a:p>
            </p:txBody>
          </p:sp>
          <p:sp>
            <p:nvSpPr>
              <p:cNvPr id="20" name="椭圆 4">
                <a:extLst>
                  <a:ext uri="{FF2B5EF4-FFF2-40B4-BE49-F238E27FC236}">
                    <a16:creationId xmlns:a16="http://schemas.microsoft.com/office/drawing/2014/main" id="{129BA54F-6C5F-E524-9915-6CEF2BFA4982}"/>
                  </a:ext>
                </a:extLst>
              </p:cNvPr>
              <p:cNvSpPr/>
              <p:nvPr/>
            </p:nvSpPr>
            <p:spPr>
              <a:xfrm rot="16200000">
                <a:off x="4511585" y="3026055"/>
                <a:ext cx="224753" cy="224751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12700" dist="127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015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6" name="组合 5">
              <a:extLst>
                <a:ext uri="{FF2B5EF4-FFF2-40B4-BE49-F238E27FC236}">
                  <a16:creationId xmlns:a16="http://schemas.microsoft.com/office/drawing/2014/main" id="{04D1B849-6649-C84D-EB82-FB03D094D96B}"/>
                </a:ext>
              </a:extLst>
            </p:cNvPr>
            <p:cNvGrpSpPr/>
            <p:nvPr/>
          </p:nvGrpSpPr>
          <p:grpSpPr>
            <a:xfrm>
              <a:off x="81823" y="479417"/>
              <a:ext cx="288238" cy="46073"/>
              <a:chOff x="4318304" y="3089060"/>
              <a:chExt cx="384317" cy="61430"/>
            </a:xfrm>
          </p:grpSpPr>
          <p:sp>
            <p:nvSpPr>
              <p:cNvPr id="17" name="圆角矩形 6">
                <a:extLst>
                  <a:ext uri="{FF2B5EF4-FFF2-40B4-BE49-F238E27FC236}">
                    <a16:creationId xmlns:a16="http://schemas.microsoft.com/office/drawing/2014/main" id="{7BA26EE4-C973-059B-2735-5A037423208E}"/>
                  </a:ext>
                </a:extLst>
              </p:cNvPr>
              <p:cNvSpPr/>
              <p:nvPr/>
            </p:nvSpPr>
            <p:spPr>
              <a:xfrm rot="16200000">
                <a:off x="4499257" y="2947128"/>
                <a:ext cx="22409" cy="384316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9525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4000">
                      <a:schemeClr val="bg1">
                        <a:lumMod val="75000"/>
                      </a:schemeClr>
                    </a:gs>
                    <a:gs pos="78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015">
                  <a:solidFill>
                    <a:prstClr val="white"/>
                  </a:solidFill>
                </a:endParaRPr>
              </a:p>
            </p:txBody>
          </p:sp>
          <p:sp>
            <p:nvSpPr>
              <p:cNvPr id="18" name="圆角矩形 7">
                <a:extLst>
                  <a:ext uri="{FF2B5EF4-FFF2-40B4-BE49-F238E27FC236}">
                    <a16:creationId xmlns:a16="http://schemas.microsoft.com/office/drawing/2014/main" id="{B41095B5-0538-65F0-A4B4-F7223A1CAA06}"/>
                  </a:ext>
                </a:extLst>
              </p:cNvPr>
              <p:cNvSpPr/>
              <p:nvPr/>
            </p:nvSpPr>
            <p:spPr>
              <a:xfrm rot="16200000">
                <a:off x="4499258" y="2908107"/>
                <a:ext cx="22409" cy="384316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9525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4000">
                      <a:schemeClr val="bg1">
                        <a:lumMod val="75000"/>
                      </a:schemeClr>
                    </a:gs>
                    <a:gs pos="78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015">
                  <a:solidFill>
                    <a:prstClr val="white"/>
                  </a:solidFill>
                </a:endParaRPr>
              </a:p>
            </p:txBody>
          </p:sp>
        </p:grp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552DD62E-4EC7-66DF-9600-F1DE3871DAD8}"/>
              </a:ext>
            </a:extLst>
          </p:cNvPr>
          <p:cNvGrpSpPr/>
          <p:nvPr/>
        </p:nvGrpSpPr>
        <p:grpSpPr>
          <a:xfrm>
            <a:off x="7266145" y="1140533"/>
            <a:ext cx="4519246" cy="4464295"/>
            <a:chOff x="6445845" y="1808119"/>
            <a:chExt cx="4519246" cy="4464295"/>
          </a:xfrm>
        </p:grpSpPr>
        <p:pic>
          <p:nvPicPr>
            <p:cNvPr id="6" name="Picture 2" descr="TaiLieu.VN: Sơ đồ powerpoint mảnh ghép hình tròn - download miễn phí">
              <a:extLst>
                <a:ext uri="{FF2B5EF4-FFF2-40B4-BE49-F238E27FC236}">
                  <a16:creationId xmlns:a16="http://schemas.microsoft.com/office/drawing/2014/main" id="{55DF2263-92A8-4332-A9B9-95C0190C732F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30380" b="95570" l="10439" r="55976">
                          <a14:foregroundMark x1="10439" y1="55485" x2="10466" y2="55803"/>
                          <a14:foregroundMark x1="34493" y1="37764" x2="40242" y2="40506"/>
                          <a14:foregroundMark x1="40242" y1="40506" x2="47050" y2="50844"/>
                          <a14:foregroundMark x1="47050" y1="50844" x2="47504" y2="54008"/>
                          <a14:foregroundMark x1="38578" y1="58650" x2="50530" y2="58861"/>
                          <a14:foregroundMark x1="54614" y1="54219" x2="55976" y2="59916"/>
                          <a14:foregroundMark x1="46445" y1="65401" x2="46142" y2="69831"/>
                          <a14:foregroundMark x1="47352" y1="62447" x2="47050" y2="64346"/>
                          <a14:foregroundMark x1="45840" y1="64135" x2="46596" y2="67722"/>
                          <a14:foregroundMark x1="45991" y1="68987" x2="46142" y2="70886"/>
                          <a14:foregroundMark x1="46142" y1="71308" x2="46142" y2="71730"/>
                          <a14:foregroundMark x1="49470" y1="47046" x2="47806" y2="58017"/>
                          <a14:foregroundMark x1="49017" y1="44726" x2="52042" y2="52321"/>
                          <a14:foregroundMark x1="46445" y1="43460" x2="53555" y2="50422"/>
                          <a14:foregroundMark x1="43873" y1="53586" x2="42663" y2="58228"/>
                          <a14:foregroundMark x1="44024" y1="50000" x2="37670" y2="51477"/>
                          <a14:foregroundMark x1="37670" y1="51477" x2="38578" y2="52110"/>
                          <a14:foregroundMark x1="37519" y1="56962" x2="37519" y2="60338"/>
                          <a14:foregroundMark x1="38427" y1="56751" x2="36914" y2="57384"/>
                          <a14:foregroundMark x1="37973" y1="56751" x2="35703" y2="61181"/>
                          <a14:foregroundMark x1="37821" y1="54852" x2="38124" y2="56751"/>
                          <a14:foregroundMark x1="34644" y1="33966" x2="35250" y2="38397"/>
                          <a14:foregroundMark x1="34947" y1="33966" x2="40847" y2="35443"/>
                          <a14:foregroundMark x1="40847" y1="35443" x2="43116" y2="39662"/>
                          <a14:foregroundMark x1="34947" y1="33687" x2="34947" y2="37764"/>
                          <a14:foregroundMark x1="34493" y1="42405" x2="34493" y2="43249"/>
                          <a14:foregroundMark x1="34191" y1="30380" x2="34644" y2="30591"/>
                          <a14:foregroundMark x1="35703" y1="31013" x2="35703" y2="31013"/>
                          <a14:backgroundMark x1="15129" y1="68143" x2="23298" y2="80591"/>
                          <a14:backgroundMark x1="24508" y1="67722" x2="21634" y2="84388"/>
                          <a14:backgroundMark x1="19516" y1="66245" x2="27988" y2="85021"/>
                          <a14:backgroundMark x1="11952" y1="71941" x2="26021" y2="93249"/>
                          <a14:backgroundMark x1="11649" y1="66034" x2="14675" y2="67932"/>
                          <a14:backgroundMark x1="29955" y1="92405" x2="35098" y2="86287"/>
                          <a14:backgroundMark x1="29803" y1="94093" x2="32224" y2="94515"/>
                          <a14:backgroundMark x1="27383" y1="95359" x2="29803" y2="93038"/>
                          <a14:backgroundMark x1="26324" y1="91561" x2="28442" y2="93671"/>
                          <a14:backgroundMark x1="11195" y1="65612" x2="12103" y2="68143"/>
                          <a14:backgroundMark x1="11195" y1="65823" x2="11346" y2="65612"/>
                          <a14:backgroundMark x1="11195" y1="65612" x2="11498" y2="65401"/>
                          <a14:backgroundMark x1="46179" y1="70880" x2="46154" y2="71308"/>
                          <a14:backgroundMark x1="24357" y1="43671" x2="32980" y2="60759"/>
                          <a14:backgroundMark x1="29652" y1="41350" x2="16036" y2="47046"/>
                          <a14:backgroundMark x1="29652" y1="37342" x2="14372" y2="50422"/>
                          <a14:backgroundMark x1="24962" y1="37553" x2="18911" y2="56329"/>
                          <a14:backgroundMark x1="31619" y1="43249" x2="29652" y2="59916"/>
                          <a14:backgroundMark x1="26172" y1="42616" x2="26626" y2="57806"/>
                          <a14:backgroundMark x1="17549" y1="46624" x2="12708" y2="59494"/>
                          <a14:backgroundMark x1="20877" y1="38608" x2="12254" y2="48945"/>
                          <a14:backgroundMark x1="12254" y1="48945" x2="11498" y2="54219"/>
                          <a14:backgroundMark x1="27685" y1="32068" x2="31731" y2="36874"/>
                          <a14:backgroundMark x1="14523" y1="60338" x2="17700" y2="58650"/>
                          <a14:backgroundMark x1="11649" y1="58650" x2="10439" y2="62236"/>
                          <a14:backgroundMark x1="10287" y1="56751" x2="10741" y2="55485"/>
                          <a14:backgroundMark x1="23903" y1="60759" x2="23601" y2="62236"/>
                          <a14:backgroundMark x1="22693" y1="55696" x2="26778" y2="74262"/>
                          <a14:backgroundMark x1="29349" y1="34599" x2="30560" y2="41983"/>
                          <a14:backgroundMark x1="30560" y1="41983" x2="30560" y2="41983"/>
                          <a14:backgroundMark x1="31619" y1="32278" x2="31770" y2="34177"/>
                          <a14:backgroundMark x1="26324" y1="32911" x2="23298" y2="39662"/>
                          <a14:backgroundMark x1="23601" y1="48734" x2="26626" y2="56118"/>
                          <a14:backgroundMark x1="36611" y1="46203" x2="38124" y2="47046"/>
                          <a14:backgroundMark x1="38124" y1="46203" x2="36914" y2="48312"/>
                          <a14:backgroundMark x1="30711" y1="68143" x2="31619" y2="72152"/>
                          <a14:backgroundMark x1="66566" y1="41561" x2="66566" y2="41561"/>
                          <a14:backgroundMark x1="65809" y1="24684" x2="65809" y2="24684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398" t="27948" r="40298"/>
            <a:stretch/>
          </p:blipFill>
          <p:spPr bwMode="auto">
            <a:xfrm>
              <a:off x="6445845" y="1808119"/>
              <a:ext cx="4519246" cy="446429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0FBBB352-716B-254C-5713-3840F47E2A01}"/>
                </a:ext>
              </a:extLst>
            </p:cNvPr>
            <p:cNvSpPr txBox="1"/>
            <p:nvPr/>
          </p:nvSpPr>
          <p:spPr>
            <a:xfrm>
              <a:off x="8753615" y="3163555"/>
              <a:ext cx="1742785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>
                  <a:solidFill>
                    <a:schemeClr val="bg1"/>
                  </a:solidFill>
                  <a:latin typeface="#9Slide05 SVNLobster" panose="02040603050506020204" pitchFamily="18" charset="0"/>
                </a:rPr>
                <a:t>Quy trình học</a:t>
              </a:r>
              <a:endParaRPr lang="en-US" sz="2800" dirty="0">
                <a:solidFill>
                  <a:schemeClr val="bg1"/>
                </a:solidFill>
                <a:latin typeface="#9Slide05 SVNLobster" panose="02040603050506020204" pitchFamily="18" charset="0"/>
              </a:endParaRPr>
            </a:p>
          </p:txBody>
        </p:sp>
      </p:grpSp>
      <p:sp>
        <p:nvSpPr>
          <p:cNvPr id="32" name="文本框 10">
            <a:extLst>
              <a:ext uri="{FF2B5EF4-FFF2-40B4-BE49-F238E27FC236}">
                <a16:creationId xmlns:a16="http://schemas.microsoft.com/office/drawing/2014/main" id="{73C4AFC8-3E0B-B25C-1BB6-A81A5E386D75}"/>
              </a:ext>
            </a:extLst>
          </p:cNvPr>
          <p:cNvSpPr txBox="1"/>
          <p:nvPr/>
        </p:nvSpPr>
        <p:spPr>
          <a:xfrm>
            <a:off x="-268463" y="143339"/>
            <a:ext cx="44715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600" b="1" dirty="0" err="1">
                <a:solidFill>
                  <a:schemeClr val="bg1"/>
                </a:solidFill>
                <a:latin typeface="#9Slide05 Habano" panose="02040603050506020204" pitchFamily="18" charset="0"/>
              </a:rPr>
              <a:t>Phản</a:t>
            </a:r>
            <a:r>
              <a:rPr lang="en-US" altLang="zh-CN" sz="3600" b="1" dirty="0">
                <a:solidFill>
                  <a:schemeClr val="bg1"/>
                </a:solidFill>
                <a:latin typeface="#9Slide05 Habano" panose="02040603050506020204" pitchFamily="18" charset="0"/>
              </a:rPr>
              <a:t> </a:t>
            </a:r>
            <a:r>
              <a:rPr lang="en-US" altLang="zh-CN" sz="3600" b="1" dirty="0" err="1">
                <a:solidFill>
                  <a:schemeClr val="bg1"/>
                </a:solidFill>
                <a:latin typeface="#9Slide05 Habano" panose="02040603050506020204" pitchFamily="18" charset="0"/>
              </a:rPr>
              <a:t>hồi</a:t>
            </a:r>
            <a:r>
              <a:rPr lang="en-US" altLang="zh-CN" sz="3600" b="1" dirty="0">
                <a:solidFill>
                  <a:schemeClr val="bg1"/>
                </a:solidFill>
                <a:latin typeface="#9Slide05 Habano" panose="02040603050506020204" pitchFamily="18" charset="0"/>
              </a:rPr>
              <a:t> </a:t>
            </a:r>
            <a:endParaRPr lang="zh-CN" altLang="en-US" sz="3600" b="1" dirty="0">
              <a:solidFill>
                <a:schemeClr val="bg1"/>
              </a:solidFill>
              <a:latin typeface="#9Slide05 Haban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26859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32570CC-F611-49B6-AAEA-0EF91A3235E4}"/>
              </a:ext>
            </a:extLst>
          </p:cNvPr>
          <p:cNvSpPr txBox="1"/>
          <p:nvPr/>
        </p:nvSpPr>
        <p:spPr>
          <a:xfrm>
            <a:off x="4925856" y="-19252"/>
            <a:ext cx="366799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dirty="0">
                <a:latin typeface="#9Slide06 American Forkball Ero" pitchFamily="2" charset="0"/>
              </a:rPr>
              <a:t>4 </a:t>
            </a:r>
            <a:r>
              <a:rPr lang="en-US" sz="7200" dirty="0" err="1">
                <a:latin typeface="#9Slide06 American Forkball Ero" pitchFamily="2" charset="0"/>
              </a:rPr>
              <a:t>mảnh</a:t>
            </a:r>
            <a:r>
              <a:rPr lang="en-US" sz="7200" dirty="0">
                <a:latin typeface="#9Slide06 American Forkball Ero" pitchFamily="2" charset="0"/>
              </a:rPr>
              <a:t> </a:t>
            </a:r>
            <a:r>
              <a:rPr lang="en-US" sz="7200" dirty="0" err="1">
                <a:latin typeface="#9Slide06 American Forkball Ero" pitchFamily="2" charset="0"/>
              </a:rPr>
              <a:t>ghép</a:t>
            </a:r>
            <a:r>
              <a:rPr lang="en-US" sz="7200" dirty="0">
                <a:latin typeface="#9Slide06 American Forkball Ero" pitchFamily="2" charset="0"/>
              </a:rPr>
              <a:t> 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B0A23F81-D1F3-95F1-E0F2-7A0E85741860}"/>
              </a:ext>
            </a:extLst>
          </p:cNvPr>
          <p:cNvGrpSpPr/>
          <p:nvPr/>
        </p:nvGrpSpPr>
        <p:grpSpPr>
          <a:xfrm>
            <a:off x="4003786" y="1493893"/>
            <a:ext cx="4519246" cy="4464295"/>
            <a:chOff x="4496985" y="1549081"/>
            <a:chExt cx="4519246" cy="4464295"/>
          </a:xfrm>
        </p:grpSpPr>
        <p:pic>
          <p:nvPicPr>
            <p:cNvPr id="5" name="Picture 2" descr="TaiLieu.VN: Sơ đồ powerpoint mảnh ghép hình tròn - download miễn phí">
              <a:extLst>
                <a:ext uri="{FF2B5EF4-FFF2-40B4-BE49-F238E27FC236}">
                  <a16:creationId xmlns:a16="http://schemas.microsoft.com/office/drawing/2014/main" id="{0CF9644D-D470-4DF8-A5E5-1A8E5AD7EA2E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31224" b="95570" l="10439" r="54463">
                          <a14:foregroundMark x1="22542" y1="49367" x2="22542" y2="49367"/>
                          <a14:foregroundMark x1="27383" y1="44515" x2="31467" y2="57173"/>
                          <a14:foregroundMark x1="29198" y1="31646" x2="31619" y2="31224"/>
                          <a14:foregroundMark x1="10439" y1="55485" x2="10893" y2="60759"/>
                          <a14:backgroundMark x1="15129" y1="68143" x2="23298" y2="80591"/>
                          <a14:backgroundMark x1="24508" y1="67722" x2="21634" y2="84388"/>
                          <a14:backgroundMark x1="19516" y1="66245" x2="27988" y2="85021"/>
                          <a14:backgroundMark x1="11952" y1="71941" x2="26021" y2="93249"/>
                          <a14:backgroundMark x1="11649" y1="66034" x2="14675" y2="67932"/>
                          <a14:backgroundMark x1="29955" y1="92405" x2="35098" y2="86287"/>
                          <a14:backgroundMark x1="29803" y1="94093" x2="32224" y2="94515"/>
                          <a14:backgroundMark x1="27383" y1="95359" x2="29803" y2="93038"/>
                          <a14:backgroundMark x1="26324" y1="91561" x2="28442" y2="93671"/>
                          <a14:backgroundMark x1="11195" y1="65612" x2="12103" y2="68143"/>
                          <a14:backgroundMark x1="11195" y1="65823" x2="11346" y2="65612"/>
                          <a14:backgroundMark x1="11195" y1="65612" x2="11498" y2="65401"/>
                          <a14:backgroundMark x1="41150" y1="35865" x2="48411" y2="53165"/>
                          <a14:backgroundMark x1="48411" y1="53165" x2="48563" y2="54008"/>
                          <a14:backgroundMark x1="47655" y1="44093" x2="45234" y2="52954"/>
                          <a14:backgroundMark x1="45234" y1="52954" x2="41906" y2="58439"/>
                          <a14:backgroundMark x1="44024" y1="43249" x2="44175" y2="55696"/>
                          <a14:backgroundMark x1="43116" y1="41561" x2="40091" y2="58650"/>
                          <a14:backgroundMark x1="44629" y1="42616" x2="44327" y2="56329"/>
                          <a14:backgroundMark x1="49168" y1="44726" x2="50076" y2="58017"/>
                          <a14:backgroundMark x1="49622" y1="51055" x2="46747" y2="60970"/>
                          <a14:backgroundMark x1="46747" y1="60970" x2="46142" y2="71519"/>
                          <a14:backgroundMark x1="38124" y1="55485" x2="36309" y2="61181"/>
                          <a14:backgroundMark x1="36914" y1="35232" x2="40091" y2="43038"/>
                          <a14:backgroundMark x1="34947" y1="33333" x2="34947" y2="42827"/>
                          <a14:backgroundMark x1="34947" y1="42827" x2="34796" y2="43038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398" t="27948" r="40298"/>
            <a:stretch/>
          </p:blipFill>
          <p:spPr bwMode="auto">
            <a:xfrm>
              <a:off x="4496985" y="1549081"/>
              <a:ext cx="4519246" cy="446429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2E30D829-ABC6-4D03-BFD6-2FB55CC1EB80}"/>
                </a:ext>
              </a:extLst>
            </p:cNvPr>
            <p:cNvSpPr txBox="1"/>
            <p:nvPr/>
          </p:nvSpPr>
          <p:spPr>
            <a:xfrm>
              <a:off x="5571657" y="2381357"/>
              <a:ext cx="1048685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 err="1">
                  <a:latin typeface="#9Slide05 SVNLobster" panose="02040603050506020204" pitchFamily="18" charset="0"/>
                </a:rPr>
                <a:t>Thái</a:t>
              </a:r>
              <a:r>
                <a:rPr lang="en-US" sz="2800" dirty="0">
                  <a:latin typeface="#9Slide05 SVNLobster" panose="02040603050506020204" pitchFamily="18" charset="0"/>
                </a:rPr>
                <a:t> </a:t>
              </a:r>
              <a:r>
                <a:rPr lang="en-US" sz="2800" dirty="0" err="1">
                  <a:latin typeface="#9Slide05 SVNLobster" panose="02040603050506020204" pitchFamily="18" charset="0"/>
                </a:rPr>
                <a:t>độ</a:t>
              </a:r>
              <a:endParaRPr lang="en-US" sz="2800" dirty="0">
                <a:latin typeface="#9Slide05 SVNLobster" panose="02040603050506020204" pitchFamily="18" charset="0"/>
              </a:endParaRP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5A3CFE21-3A86-9AEF-EDFE-2833DD8694D4}"/>
              </a:ext>
            </a:extLst>
          </p:cNvPr>
          <p:cNvGrpSpPr/>
          <p:nvPr/>
        </p:nvGrpSpPr>
        <p:grpSpPr>
          <a:xfrm>
            <a:off x="3984256" y="1478450"/>
            <a:ext cx="4519246" cy="4464295"/>
            <a:chOff x="5673763" y="2234344"/>
            <a:chExt cx="4519246" cy="4464295"/>
          </a:xfrm>
        </p:grpSpPr>
        <p:pic>
          <p:nvPicPr>
            <p:cNvPr id="7" name="Picture 2" descr="TaiLieu.VN: Sơ đồ powerpoint mảnh ghép hình tròn - download miễn phí">
              <a:extLst>
                <a:ext uri="{FF2B5EF4-FFF2-40B4-BE49-F238E27FC236}">
                  <a16:creationId xmlns:a16="http://schemas.microsoft.com/office/drawing/2014/main" id="{ABF666D1-98AA-4E39-A4BF-3F42061E884A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30380" b="95570" l="10439" r="55976">
                          <a14:foregroundMark x1="10439" y1="55485" x2="10466" y2="55803"/>
                          <a14:foregroundMark x1="37670" y1="68565" x2="40998" y2="90295"/>
                          <a14:foregroundMark x1="51891" y1="70253" x2="41301" y2="88397"/>
                          <a14:foregroundMark x1="28139" y1="81224" x2="32980" y2="79325"/>
                          <a14:foregroundMark x1="33888" y1="86287" x2="33737" y2="87975"/>
                          <a14:foregroundMark x1="35098" y1="85865" x2="35250" y2="88397"/>
                          <a14:backgroundMark x1="15129" y1="68143" x2="23298" y2="80591"/>
                          <a14:backgroundMark x1="24508" y1="67722" x2="21634" y2="84388"/>
                          <a14:backgroundMark x1="27836" y1="84685" x2="27988" y2="85021"/>
                          <a14:backgroundMark x1="19516" y1="66245" x2="27277" y2="83444"/>
                          <a14:backgroundMark x1="11952" y1="71941" x2="26021" y2="93249"/>
                          <a14:backgroundMark x1="11649" y1="66034" x2="14675" y2="67932"/>
                          <a14:backgroundMark x1="29955" y1="92405" x2="33117" y2="88644"/>
                          <a14:backgroundMark x1="29803" y1="94093" x2="32224" y2="94515"/>
                          <a14:backgroundMark x1="27383" y1="95359" x2="29803" y2="93038"/>
                          <a14:backgroundMark x1="26324" y1="91561" x2="28442" y2="93671"/>
                          <a14:backgroundMark x1="11195" y1="65612" x2="12103" y2="68143"/>
                          <a14:backgroundMark x1="11195" y1="65823" x2="11346" y2="65612"/>
                          <a14:backgroundMark x1="11195" y1="65612" x2="11498" y2="65401"/>
                          <a14:backgroundMark x1="46179" y1="70880" x2="46154" y2="71308"/>
                          <a14:backgroundMark x1="24357" y1="43671" x2="32980" y2="60759"/>
                          <a14:backgroundMark x1="29652" y1="41350" x2="16036" y2="47046"/>
                          <a14:backgroundMark x1="29652" y1="37342" x2="14372" y2="50422"/>
                          <a14:backgroundMark x1="24962" y1="37553" x2="18911" y2="56329"/>
                          <a14:backgroundMark x1="31619" y1="43249" x2="29652" y2="59916"/>
                          <a14:backgroundMark x1="26172" y1="42616" x2="26626" y2="57806"/>
                          <a14:backgroundMark x1="17549" y1="46624" x2="12708" y2="59494"/>
                          <a14:backgroundMark x1="20877" y1="38608" x2="12254" y2="48945"/>
                          <a14:backgroundMark x1="12254" y1="48945" x2="11498" y2="54219"/>
                          <a14:backgroundMark x1="27685" y1="32068" x2="31731" y2="36874"/>
                          <a14:backgroundMark x1="14523" y1="60338" x2="17700" y2="58650"/>
                          <a14:backgroundMark x1="11649" y1="58650" x2="10439" y2="62236"/>
                          <a14:backgroundMark x1="10287" y1="56751" x2="10741" y2="55485"/>
                          <a14:backgroundMark x1="23903" y1="60759" x2="23601" y2="62236"/>
                          <a14:backgroundMark x1="22693" y1="55696" x2="26778" y2="74262"/>
                          <a14:backgroundMark x1="29349" y1="34599" x2="30560" y2="41983"/>
                          <a14:backgroundMark x1="30560" y1="41983" x2="30560" y2="41983"/>
                          <a14:backgroundMark x1="31619" y1="32278" x2="31770" y2="34177"/>
                          <a14:backgroundMark x1="26324" y1="32911" x2="23298" y2="39662"/>
                          <a14:backgroundMark x1="23601" y1="48734" x2="26626" y2="56118"/>
                          <a14:backgroundMark x1="36611" y1="46203" x2="38124" y2="47046"/>
                          <a14:backgroundMark x1="38124" y1="46203" x2="36914" y2="48312"/>
                          <a14:backgroundMark x1="30711" y1="68143" x2="31619" y2="72152"/>
                          <a14:backgroundMark x1="66566" y1="41561" x2="66566" y2="41561"/>
                          <a14:backgroundMark x1="65809" y1="24684" x2="65809" y2="24684"/>
                          <a14:backgroundMark x1="37821" y1="39873" x2="44781" y2="44726"/>
                          <a14:backgroundMark x1="44781" y1="44726" x2="48411" y2="51688"/>
                          <a14:backgroundMark x1="48411" y1="51688" x2="48411" y2="51899"/>
                          <a14:backgroundMark x1="44175" y1="40506" x2="43722" y2="56329"/>
                          <a14:backgroundMark x1="42814" y1="45570" x2="37973" y2="62658"/>
                          <a14:backgroundMark x1="44932" y1="49578" x2="45537" y2="70042"/>
                          <a14:backgroundMark x1="48865" y1="47257" x2="52496" y2="61181"/>
                          <a14:backgroundMark x1="52496" y1="61181" x2="52648" y2="61181"/>
                          <a14:backgroundMark x1="41604" y1="36920" x2="50227" y2="45781"/>
                          <a14:backgroundMark x1="50227" y1="45781" x2="51135" y2="47679"/>
                          <a14:backgroundMark x1="39637" y1="34599" x2="42965" y2="42405"/>
                          <a14:backgroundMark x1="34342" y1="32489" x2="35250" y2="43249"/>
                          <a14:backgroundMark x1="36309" y1="31013" x2="39788" y2="36709"/>
                          <a14:backgroundMark x1="36157" y1="33544" x2="36157" y2="39873"/>
                          <a14:backgroundMark x1="34947" y1="31857" x2="35855" y2="31857"/>
                          <a14:backgroundMark x1="34342" y1="31013" x2="35703" y2="31224"/>
                          <a14:backgroundMark x1="34191" y1="30591" x2="35855" y2="31013"/>
                          <a14:backgroundMark x1="42965" y1="36076" x2="51135" y2="42827"/>
                          <a14:backgroundMark x1="51135" y1="42827" x2="51589" y2="43882"/>
                          <a14:backgroundMark x1="51891" y1="48523" x2="54766" y2="61181"/>
                          <a14:backgroundMark x1="48109" y1="54219" x2="47655" y2="59916"/>
                          <a14:backgroundMark x1="53555" y1="47890" x2="55068" y2="55696"/>
                          <a14:backgroundMark x1="49773" y1="58861" x2="49017" y2="62025"/>
                          <a14:backgroundMark x1="46293" y1="64768" x2="47655" y2="71941"/>
                          <a14:backgroundMark x1="67776" y1="17089" x2="67776" y2="1708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398" t="27948" r="40298"/>
            <a:stretch/>
          </p:blipFill>
          <p:spPr bwMode="auto">
            <a:xfrm>
              <a:off x="5673763" y="2234344"/>
              <a:ext cx="4519246" cy="446429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E9577102-8E47-4E65-B10E-B24DB6F74B62}"/>
                </a:ext>
              </a:extLst>
            </p:cNvPr>
            <p:cNvSpPr txBox="1"/>
            <p:nvPr/>
          </p:nvSpPr>
          <p:spPr>
            <a:xfrm>
              <a:off x="8091838" y="5081593"/>
              <a:ext cx="1303562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 err="1">
                  <a:solidFill>
                    <a:schemeClr val="bg1"/>
                  </a:solidFill>
                  <a:latin typeface="#9Slide05 SVNLobster" panose="02040603050506020204" pitchFamily="18" charset="0"/>
                </a:rPr>
                <a:t>Quá</a:t>
              </a:r>
              <a:r>
                <a:rPr lang="en-US" sz="2800" dirty="0">
                  <a:solidFill>
                    <a:schemeClr val="bg1"/>
                  </a:solidFill>
                  <a:latin typeface="#9Slide05 SVNLobster" panose="02040603050506020204" pitchFamily="18" charset="0"/>
                </a:rPr>
                <a:t> </a:t>
              </a:r>
              <a:r>
                <a:rPr lang="en-US" sz="2800" dirty="0" err="1">
                  <a:solidFill>
                    <a:schemeClr val="bg1"/>
                  </a:solidFill>
                  <a:latin typeface="#9Slide05 SVNLobster" panose="02040603050506020204" pitchFamily="18" charset="0"/>
                </a:rPr>
                <a:t>trình</a:t>
              </a:r>
              <a:endParaRPr lang="en-US" sz="2800" dirty="0">
                <a:solidFill>
                  <a:schemeClr val="bg1"/>
                </a:solidFill>
                <a:latin typeface="#9Slide05 SVNLobster" panose="02040603050506020204" pitchFamily="18" charset="0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F859F476-9604-E166-9163-2260E99B49B5}"/>
              </a:ext>
            </a:extLst>
          </p:cNvPr>
          <p:cNvGrpSpPr/>
          <p:nvPr/>
        </p:nvGrpSpPr>
        <p:grpSpPr>
          <a:xfrm>
            <a:off x="3995454" y="1501716"/>
            <a:ext cx="4519246" cy="4464295"/>
            <a:chOff x="3010176" y="2640335"/>
            <a:chExt cx="4519246" cy="4464295"/>
          </a:xfrm>
        </p:grpSpPr>
        <p:pic>
          <p:nvPicPr>
            <p:cNvPr id="4098" name="Picture 2" descr="TaiLieu.VN: Sơ đồ powerpoint mảnh ghép hình tròn - download miễn phí">
              <a:extLst>
                <a:ext uri="{FF2B5EF4-FFF2-40B4-BE49-F238E27FC236}">
                  <a16:creationId xmlns:a16="http://schemas.microsoft.com/office/drawing/2014/main" id="{5843850C-F531-48D7-A4E9-29D37D0F4E2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34810" b="95570" l="11044" r="54463">
                          <a14:foregroundMark x1="11195" y1="65401" x2="11498" y2="70464"/>
                          <a14:foregroundMark x1="27231" y1="92827" x2="30862" y2="9557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398" t="27948" r="40298"/>
            <a:stretch/>
          </p:blipFill>
          <p:spPr bwMode="auto">
            <a:xfrm>
              <a:off x="3010176" y="2640335"/>
              <a:ext cx="4519246" cy="446429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97749DD6-AC46-42E7-98DB-C7D930085426}"/>
                </a:ext>
              </a:extLst>
            </p:cNvPr>
            <p:cNvSpPr txBox="1"/>
            <p:nvPr/>
          </p:nvSpPr>
          <p:spPr>
            <a:xfrm>
              <a:off x="3783017" y="5218817"/>
              <a:ext cx="788999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 err="1">
                  <a:solidFill>
                    <a:schemeClr val="bg1"/>
                  </a:solidFill>
                  <a:latin typeface="#9Slide05 SVNLobster" panose="02040603050506020204" pitchFamily="18" charset="0"/>
                </a:rPr>
                <a:t>Điểm</a:t>
              </a:r>
              <a:endParaRPr lang="en-US" sz="2800" dirty="0">
                <a:solidFill>
                  <a:schemeClr val="bg1"/>
                </a:solidFill>
                <a:latin typeface="#9Slide05 SVNLobster" panose="02040603050506020204" pitchFamily="18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E5122FB1-64F4-19D2-8893-D5B3DE0051C7}"/>
              </a:ext>
            </a:extLst>
          </p:cNvPr>
          <p:cNvGrpSpPr/>
          <p:nvPr/>
        </p:nvGrpSpPr>
        <p:grpSpPr>
          <a:xfrm>
            <a:off x="0" y="135593"/>
            <a:ext cx="3653598" cy="644468"/>
            <a:chOff x="81823" y="308843"/>
            <a:chExt cx="1873739" cy="392334"/>
          </a:xfrm>
        </p:grpSpPr>
        <p:sp>
          <p:nvSpPr>
            <p:cNvPr id="14" name="圆角矩形 1">
              <a:extLst>
                <a:ext uri="{FF2B5EF4-FFF2-40B4-BE49-F238E27FC236}">
                  <a16:creationId xmlns:a16="http://schemas.microsoft.com/office/drawing/2014/main" id="{5EBD25AD-51AC-22EC-690A-D303F2AA7B7E}"/>
                </a:ext>
              </a:extLst>
            </p:cNvPr>
            <p:cNvSpPr/>
            <p:nvPr/>
          </p:nvSpPr>
          <p:spPr>
            <a:xfrm>
              <a:off x="225942" y="308843"/>
              <a:ext cx="1729620" cy="392334"/>
            </a:xfrm>
            <a:prstGeom prst="roundRect">
              <a:avLst>
                <a:gd name="adj" fmla="val 9976"/>
              </a:avLst>
            </a:prstGeom>
            <a:solidFill>
              <a:srgbClr val="00B050"/>
            </a:solidFill>
            <a:ln w="25400">
              <a:gradFill flip="none" rotWithShape="1">
                <a:gsLst>
                  <a:gs pos="88000">
                    <a:schemeClr val="bg1"/>
                  </a:gs>
                  <a:gs pos="0">
                    <a:schemeClr val="bg1">
                      <a:lumMod val="75000"/>
                    </a:schemeClr>
                  </a:gs>
                  <a:gs pos="71000">
                    <a:schemeClr val="bg1">
                      <a:lumMod val="85000"/>
                    </a:schemeClr>
                  </a:gs>
                  <a:gs pos="55000">
                    <a:schemeClr val="bg1"/>
                  </a:gs>
                  <a:gs pos="37000">
                    <a:schemeClr val="bg1">
                      <a:lumMod val="85000"/>
                    </a:schemeClr>
                  </a:gs>
                  <a:gs pos="2200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1200000" scaled="0"/>
                <a:tileRect/>
              </a:gradFill>
            </a:ln>
            <a:effectLst>
              <a:outerShdw blurRad="101600" dist="508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5"/>
            </a:p>
          </p:txBody>
        </p:sp>
        <p:grpSp>
          <p:nvGrpSpPr>
            <p:cNvPr id="15" name="组合 2">
              <a:extLst>
                <a:ext uri="{FF2B5EF4-FFF2-40B4-BE49-F238E27FC236}">
                  <a16:creationId xmlns:a16="http://schemas.microsoft.com/office/drawing/2014/main" id="{63CFE44A-5F47-171D-FECC-7727558681C1}"/>
                </a:ext>
              </a:extLst>
            </p:cNvPr>
            <p:cNvGrpSpPr/>
            <p:nvPr/>
          </p:nvGrpSpPr>
          <p:grpSpPr>
            <a:xfrm>
              <a:off x="314771" y="445755"/>
              <a:ext cx="118508" cy="118509"/>
              <a:chOff x="4486616" y="3001075"/>
              <a:chExt cx="274695" cy="274699"/>
            </a:xfrm>
          </p:grpSpPr>
          <p:sp>
            <p:nvSpPr>
              <p:cNvPr id="19" name="椭圆 3">
                <a:extLst>
                  <a:ext uri="{FF2B5EF4-FFF2-40B4-BE49-F238E27FC236}">
                    <a16:creationId xmlns:a16="http://schemas.microsoft.com/office/drawing/2014/main" id="{5A56E223-6FE3-28E3-74E4-9E7ECA025413}"/>
                  </a:ext>
                </a:extLst>
              </p:cNvPr>
              <p:cNvSpPr/>
              <p:nvPr/>
            </p:nvSpPr>
            <p:spPr>
              <a:xfrm rot="16200000">
                <a:off x="4486614" y="3001077"/>
                <a:ext cx="274699" cy="274695"/>
              </a:xfrm>
              <a:prstGeom prst="ellipse">
                <a:avLst/>
              </a:prstGeom>
              <a:gradFill>
                <a:gsLst>
                  <a:gs pos="75000">
                    <a:schemeClr val="bg1">
                      <a:lumMod val="95000"/>
                    </a:schemeClr>
                  </a:gs>
                  <a:gs pos="55000">
                    <a:schemeClr val="bg1">
                      <a:lumMod val="65000"/>
                    </a:schemeClr>
                  </a:gs>
                  <a:gs pos="35000">
                    <a:schemeClr val="bg1">
                      <a:lumMod val="95000"/>
                    </a:schemeClr>
                  </a:gs>
                  <a:gs pos="17000">
                    <a:schemeClr val="bg1">
                      <a:lumMod val="65000"/>
                    </a:schemeClr>
                  </a:gs>
                  <a:gs pos="0">
                    <a:schemeClr val="bg1"/>
                  </a:gs>
                  <a:gs pos="100000">
                    <a:schemeClr val="bg1">
                      <a:lumMod val="65000"/>
                    </a:schemeClr>
                  </a:gs>
                </a:gsLst>
                <a:lin ang="2700000" scaled="1"/>
              </a:gradFill>
              <a:ln>
                <a:noFill/>
              </a:ln>
              <a:effectLst>
                <a:outerShdw blurRad="12700" dist="127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015">
                  <a:solidFill>
                    <a:prstClr val="white"/>
                  </a:solidFill>
                </a:endParaRPr>
              </a:p>
            </p:txBody>
          </p:sp>
          <p:sp>
            <p:nvSpPr>
              <p:cNvPr id="20" name="椭圆 4">
                <a:extLst>
                  <a:ext uri="{FF2B5EF4-FFF2-40B4-BE49-F238E27FC236}">
                    <a16:creationId xmlns:a16="http://schemas.microsoft.com/office/drawing/2014/main" id="{129BA54F-6C5F-E524-9915-6CEF2BFA4982}"/>
                  </a:ext>
                </a:extLst>
              </p:cNvPr>
              <p:cNvSpPr/>
              <p:nvPr/>
            </p:nvSpPr>
            <p:spPr>
              <a:xfrm rot="16200000">
                <a:off x="4511585" y="3026055"/>
                <a:ext cx="224753" cy="224751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12700" dist="127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015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6" name="组合 5">
              <a:extLst>
                <a:ext uri="{FF2B5EF4-FFF2-40B4-BE49-F238E27FC236}">
                  <a16:creationId xmlns:a16="http://schemas.microsoft.com/office/drawing/2014/main" id="{04D1B849-6649-C84D-EB82-FB03D094D96B}"/>
                </a:ext>
              </a:extLst>
            </p:cNvPr>
            <p:cNvGrpSpPr/>
            <p:nvPr/>
          </p:nvGrpSpPr>
          <p:grpSpPr>
            <a:xfrm>
              <a:off x="81823" y="479417"/>
              <a:ext cx="288238" cy="46073"/>
              <a:chOff x="4318304" y="3089060"/>
              <a:chExt cx="384317" cy="61430"/>
            </a:xfrm>
          </p:grpSpPr>
          <p:sp>
            <p:nvSpPr>
              <p:cNvPr id="17" name="圆角矩形 6">
                <a:extLst>
                  <a:ext uri="{FF2B5EF4-FFF2-40B4-BE49-F238E27FC236}">
                    <a16:creationId xmlns:a16="http://schemas.microsoft.com/office/drawing/2014/main" id="{7BA26EE4-C973-059B-2735-5A037423208E}"/>
                  </a:ext>
                </a:extLst>
              </p:cNvPr>
              <p:cNvSpPr/>
              <p:nvPr/>
            </p:nvSpPr>
            <p:spPr>
              <a:xfrm rot="16200000">
                <a:off x="4499257" y="2947128"/>
                <a:ext cx="22409" cy="384316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9525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4000">
                      <a:schemeClr val="bg1">
                        <a:lumMod val="75000"/>
                      </a:schemeClr>
                    </a:gs>
                    <a:gs pos="78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015">
                  <a:solidFill>
                    <a:prstClr val="white"/>
                  </a:solidFill>
                </a:endParaRPr>
              </a:p>
            </p:txBody>
          </p:sp>
          <p:sp>
            <p:nvSpPr>
              <p:cNvPr id="18" name="圆角矩形 7">
                <a:extLst>
                  <a:ext uri="{FF2B5EF4-FFF2-40B4-BE49-F238E27FC236}">
                    <a16:creationId xmlns:a16="http://schemas.microsoft.com/office/drawing/2014/main" id="{B41095B5-0538-65F0-A4B4-F7223A1CAA06}"/>
                  </a:ext>
                </a:extLst>
              </p:cNvPr>
              <p:cNvSpPr/>
              <p:nvPr/>
            </p:nvSpPr>
            <p:spPr>
              <a:xfrm rot="16200000">
                <a:off x="4499258" y="2908107"/>
                <a:ext cx="22409" cy="384316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9525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4000">
                      <a:schemeClr val="bg1">
                        <a:lumMod val="75000"/>
                      </a:schemeClr>
                    </a:gs>
                    <a:gs pos="78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015">
                  <a:solidFill>
                    <a:prstClr val="white"/>
                  </a:solidFill>
                </a:endParaRPr>
              </a:p>
            </p:txBody>
          </p:sp>
        </p:grpSp>
      </p:grpSp>
      <p:sp>
        <p:nvSpPr>
          <p:cNvPr id="22" name="文本框 10">
            <a:extLst>
              <a:ext uri="{FF2B5EF4-FFF2-40B4-BE49-F238E27FC236}">
                <a16:creationId xmlns:a16="http://schemas.microsoft.com/office/drawing/2014/main" id="{885A6D12-3EB7-657F-BA41-C526270D3F07}"/>
              </a:ext>
            </a:extLst>
          </p:cNvPr>
          <p:cNvSpPr txBox="1"/>
          <p:nvPr/>
        </p:nvSpPr>
        <p:spPr>
          <a:xfrm>
            <a:off x="858512" y="168304"/>
            <a:ext cx="21563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600" b="1" dirty="0" err="1">
                <a:solidFill>
                  <a:schemeClr val="bg1"/>
                </a:solidFill>
                <a:latin typeface="#9Slide05 Habano" panose="02040603050506020204" pitchFamily="18" charset="0"/>
              </a:rPr>
              <a:t>Phản</a:t>
            </a:r>
            <a:r>
              <a:rPr lang="en-US" altLang="zh-CN" sz="3600" b="1" dirty="0">
                <a:solidFill>
                  <a:schemeClr val="bg1"/>
                </a:solidFill>
                <a:latin typeface="#9Slide05 Habano" panose="02040603050506020204" pitchFamily="18" charset="0"/>
              </a:rPr>
              <a:t> </a:t>
            </a:r>
            <a:r>
              <a:rPr lang="en-US" altLang="zh-CN" sz="3600" b="1" dirty="0" err="1">
                <a:solidFill>
                  <a:schemeClr val="bg1"/>
                </a:solidFill>
                <a:latin typeface="#9Slide05 Habano" panose="02040603050506020204" pitchFamily="18" charset="0"/>
              </a:rPr>
              <a:t>hồi</a:t>
            </a:r>
            <a:r>
              <a:rPr lang="en-US" altLang="zh-CN" sz="3600" b="1" dirty="0">
                <a:solidFill>
                  <a:schemeClr val="bg1"/>
                </a:solidFill>
                <a:latin typeface="#9Slide05 Habano" panose="02040603050506020204" pitchFamily="18" charset="0"/>
              </a:rPr>
              <a:t> </a:t>
            </a:r>
            <a:endParaRPr lang="zh-CN" altLang="en-US" sz="3600" b="1" dirty="0">
              <a:solidFill>
                <a:schemeClr val="bg1"/>
              </a:solidFill>
              <a:latin typeface="#9Slide05 Habano" panose="02040603050506020204" pitchFamily="18" charset="0"/>
            </a:endParaRP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552DD62E-4EC7-66DF-9600-F1DE3871DAD8}"/>
              </a:ext>
            </a:extLst>
          </p:cNvPr>
          <p:cNvGrpSpPr/>
          <p:nvPr/>
        </p:nvGrpSpPr>
        <p:grpSpPr>
          <a:xfrm>
            <a:off x="3975998" y="1486070"/>
            <a:ext cx="4519246" cy="4464295"/>
            <a:chOff x="6445845" y="1808119"/>
            <a:chExt cx="4519246" cy="4464295"/>
          </a:xfrm>
        </p:grpSpPr>
        <p:pic>
          <p:nvPicPr>
            <p:cNvPr id="6" name="Picture 2" descr="TaiLieu.VN: Sơ đồ powerpoint mảnh ghép hình tròn - download miễn phí">
              <a:extLst>
                <a:ext uri="{FF2B5EF4-FFF2-40B4-BE49-F238E27FC236}">
                  <a16:creationId xmlns:a16="http://schemas.microsoft.com/office/drawing/2014/main" id="{55DF2263-92A8-4332-A9B9-95C0190C732F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30380" b="95570" l="10439" r="55976">
                          <a14:foregroundMark x1="10439" y1="55485" x2="10466" y2="55803"/>
                          <a14:foregroundMark x1="34493" y1="37764" x2="40242" y2="40506"/>
                          <a14:foregroundMark x1="40242" y1="40506" x2="47050" y2="50844"/>
                          <a14:foregroundMark x1="47050" y1="50844" x2="47504" y2="54008"/>
                          <a14:foregroundMark x1="38578" y1="58650" x2="50530" y2="58861"/>
                          <a14:foregroundMark x1="54614" y1="54219" x2="55976" y2="59916"/>
                          <a14:foregroundMark x1="46445" y1="65401" x2="46142" y2="69831"/>
                          <a14:foregroundMark x1="47352" y1="62447" x2="47050" y2="64346"/>
                          <a14:foregroundMark x1="45840" y1="64135" x2="46596" y2="67722"/>
                          <a14:foregroundMark x1="45991" y1="68987" x2="46142" y2="70886"/>
                          <a14:foregroundMark x1="46142" y1="71308" x2="46142" y2="71730"/>
                          <a14:foregroundMark x1="49470" y1="47046" x2="47806" y2="58017"/>
                          <a14:foregroundMark x1="49017" y1="44726" x2="52042" y2="52321"/>
                          <a14:foregroundMark x1="46445" y1="43460" x2="53555" y2="50422"/>
                          <a14:foregroundMark x1="43873" y1="53586" x2="42663" y2="58228"/>
                          <a14:foregroundMark x1="44024" y1="50000" x2="37670" y2="51477"/>
                          <a14:foregroundMark x1="37670" y1="51477" x2="38578" y2="52110"/>
                          <a14:foregroundMark x1="37519" y1="56962" x2="37519" y2="60338"/>
                          <a14:foregroundMark x1="38427" y1="56751" x2="36914" y2="57384"/>
                          <a14:foregroundMark x1="37973" y1="56751" x2="35703" y2="61181"/>
                          <a14:foregroundMark x1="37821" y1="54852" x2="38124" y2="56751"/>
                          <a14:foregroundMark x1="34644" y1="33966" x2="35250" y2="38397"/>
                          <a14:foregroundMark x1="34947" y1="33966" x2="40847" y2="35443"/>
                          <a14:foregroundMark x1="40847" y1="35443" x2="43116" y2="39662"/>
                          <a14:foregroundMark x1="34947" y1="33687" x2="34947" y2="37764"/>
                          <a14:foregroundMark x1="34493" y1="42405" x2="34493" y2="43249"/>
                          <a14:foregroundMark x1="34191" y1="30380" x2="34644" y2="30591"/>
                          <a14:foregroundMark x1="35703" y1="31013" x2="35703" y2="31013"/>
                          <a14:backgroundMark x1="15129" y1="68143" x2="23298" y2="80591"/>
                          <a14:backgroundMark x1="24508" y1="67722" x2="21634" y2="84388"/>
                          <a14:backgroundMark x1="19516" y1="66245" x2="27988" y2="85021"/>
                          <a14:backgroundMark x1="11952" y1="71941" x2="26021" y2="93249"/>
                          <a14:backgroundMark x1="11649" y1="66034" x2="14675" y2="67932"/>
                          <a14:backgroundMark x1="29955" y1="92405" x2="35098" y2="86287"/>
                          <a14:backgroundMark x1="29803" y1="94093" x2="32224" y2="94515"/>
                          <a14:backgroundMark x1="27383" y1="95359" x2="29803" y2="93038"/>
                          <a14:backgroundMark x1="26324" y1="91561" x2="28442" y2="93671"/>
                          <a14:backgroundMark x1="11195" y1="65612" x2="12103" y2="68143"/>
                          <a14:backgroundMark x1="11195" y1="65823" x2="11346" y2="65612"/>
                          <a14:backgroundMark x1="11195" y1="65612" x2="11498" y2="65401"/>
                          <a14:backgroundMark x1="46179" y1="70880" x2="46154" y2="71308"/>
                          <a14:backgroundMark x1="24357" y1="43671" x2="32980" y2="60759"/>
                          <a14:backgroundMark x1="29652" y1="41350" x2="16036" y2="47046"/>
                          <a14:backgroundMark x1="29652" y1="37342" x2="14372" y2="50422"/>
                          <a14:backgroundMark x1="24962" y1="37553" x2="18911" y2="56329"/>
                          <a14:backgroundMark x1="31619" y1="43249" x2="29652" y2="59916"/>
                          <a14:backgroundMark x1="26172" y1="42616" x2="26626" y2="57806"/>
                          <a14:backgroundMark x1="17549" y1="46624" x2="12708" y2="59494"/>
                          <a14:backgroundMark x1="20877" y1="38608" x2="12254" y2="48945"/>
                          <a14:backgroundMark x1="12254" y1="48945" x2="11498" y2="54219"/>
                          <a14:backgroundMark x1="27685" y1="32068" x2="31731" y2="36874"/>
                          <a14:backgroundMark x1="14523" y1="60338" x2="17700" y2="58650"/>
                          <a14:backgroundMark x1="11649" y1="58650" x2="10439" y2="62236"/>
                          <a14:backgroundMark x1="10287" y1="56751" x2="10741" y2="55485"/>
                          <a14:backgroundMark x1="23903" y1="60759" x2="23601" y2="62236"/>
                          <a14:backgroundMark x1="22693" y1="55696" x2="26778" y2="74262"/>
                          <a14:backgroundMark x1="29349" y1="34599" x2="30560" y2="41983"/>
                          <a14:backgroundMark x1="30560" y1="41983" x2="30560" y2="41983"/>
                          <a14:backgroundMark x1="31619" y1="32278" x2="31770" y2="34177"/>
                          <a14:backgroundMark x1="26324" y1="32911" x2="23298" y2="39662"/>
                          <a14:backgroundMark x1="23601" y1="48734" x2="26626" y2="56118"/>
                          <a14:backgroundMark x1="36611" y1="46203" x2="38124" y2="47046"/>
                          <a14:backgroundMark x1="38124" y1="46203" x2="36914" y2="48312"/>
                          <a14:backgroundMark x1="30711" y1="68143" x2="31619" y2="72152"/>
                          <a14:backgroundMark x1="66566" y1="41561" x2="66566" y2="41561"/>
                          <a14:backgroundMark x1="65809" y1="24684" x2="65809" y2="24684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398" t="27948" r="40298"/>
            <a:stretch/>
          </p:blipFill>
          <p:spPr bwMode="auto">
            <a:xfrm>
              <a:off x="6445845" y="1808119"/>
              <a:ext cx="4519246" cy="446429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0FBBB352-716B-254C-5713-3840F47E2A01}"/>
                </a:ext>
              </a:extLst>
            </p:cNvPr>
            <p:cNvSpPr txBox="1"/>
            <p:nvPr/>
          </p:nvSpPr>
          <p:spPr>
            <a:xfrm>
              <a:off x="8753615" y="3163555"/>
              <a:ext cx="1742785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>
                  <a:solidFill>
                    <a:schemeClr val="bg1"/>
                  </a:solidFill>
                  <a:latin typeface="#9Slide05 SVNLobster" panose="02040603050506020204" pitchFamily="18" charset="0"/>
                </a:rPr>
                <a:t>Quy trình học</a:t>
              </a:r>
              <a:endParaRPr lang="en-US" sz="2800" dirty="0">
                <a:solidFill>
                  <a:schemeClr val="bg1"/>
                </a:solidFill>
                <a:latin typeface="#9Slide05 SVNLobster" panose="02040603050506020204" pitchFamily="18" charset="0"/>
              </a:endParaRPr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8DF1A48E-02F4-E1CE-F115-8B80EFA03389}"/>
              </a:ext>
            </a:extLst>
          </p:cNvPr>
          <p:cNvSpPr txBox="1"/>
          <p:nvPr/>
        </p:nvSpPr>
        <p:spPr>
          <a:xfrm rot="18485864">
            <a:off x="3525726" y="2084154"/>
            <a:ext cx="152477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>
                <a:latin typeface="#9Slide03 BoosterNextFYBlack" panose="02000A03000000020004" pitchFamily="2" charset="0"/>
              </a:rPr>
              <a:t>Xuyên suốt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929F273-E98A-6760-84C1-96475FD3A470}"/>
              </a:ext>
            </a:extLst>
          </p:cNvPr>
          <p:cNvSpPr txBox="1"/>
          <p:nvPr/>
        </p:nvSpPr>
        <p:spPr>
          <a:xfrm rot="3585233">
            <a:off x="7543774" y="1997327"/>
            <a:ext cx="114005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>
                <a:latin typeface="#9Slide03 BoosterNextFYBlack" panose="02000A03000000020004" pitchFamily="2" charset="0"/>
              </a:rPr>
              <a:t>Lớp học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7C6208A-170A-35A7-F86F-60302A69B4A0}"/>
              </a:ext>
            </a:extLst>
          </p:cNvPr>
          <p:cNvSpPr txBox="1"/>
          <p:nvPr/>
        </p:nvSpPr>
        <p:spPr>
          <a:xfrm rot="3217706">
            <a:off x="3537044" y="4833229"/>
            <a:ext cx="152477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>
                <a:latin typeface="#9Slide03 BoosterNextFYBlack" panose="02000A03000000020004" pitchFamily="2" charset="0"/>
              </a:rPr>
              <a:t>Xuyên suốt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3B2DC007-3F04-1BDA-5E38-67428BBE769B}"/>
              </a:ext>
            </a:extLst>
          </p:cNvPr>
          <p:cNvSpPr txBox="1"/>
          <p:nvPr/>
        </p:nvSpPr>
        <p:spPr>
          <a:xfrm rot="18409125">
            <a:off x="7637217" y="4928578"/>
            <a:ext cx="13859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>
                <a:latin typeface="#9Slide03 BoosterNextFYBlack" panose="02000A03000000020004" pitchFamily="2" charset="0"/>
              </a:rPr>
              <a:t>Quá trình</a:t>
            </a:r>
          </a:p>
        </p:txBody>
      </p:sp>
    </p:spTree>
    <p:extLst>
      <p:ext uri="{BB962C8B-B14F-4D97-AF65-F5344CB8AC3E}">
        <p14:creationId xmlns:p14="http://schemas.microsoft.com/office/powerpoint/2010/main" val="90239526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hân đế tripod 3388">
            <a:extLst>
              <a:ext uri="{FF2B5EF4-FFF2-40B4-BE49-F238E27FC236}">
                <a16:creationId xmlns:a16="http://schemas.microsoft.com/office/drawing/2014/main" id="{8D70D705-06A4-415D-9F62-2F714F192B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446" y="1111809"/>
            <a:ext cx="4309697" cy="39184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5F41180-4C93-473C-B5F1-399A0E436AC4}"/>
              </a:ext>
            </a:extLst>
          </p:cNvPr>
          <p:cNvSpPr txBox="1"/>
          <p:nvPr/>
        </p:nvSpPr>
        <p:spPr>
          <a:xfrm>
            <a:off x="738554" y="5000007"/>
            <a:ext cx="584147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#9Slide03 HelvetIns" panose="02040603050506020204" pitchFamily="18" charset="0"/>
              </a:rPr>
              <a:t>Camera </a:t>
            </a:r>
            <a:r>
              <a:rPr lang="en-US" dirty="0" err="1">
                <a:latin typeface="#9Slide03 HelvetIns" panose="02040603050506020204" pitchFamily="18" charset="0"/>
              </a:rPr>
              <a:t>nào</a:t>
            </a:r>
            <a:r>
              <a:rPr lang="en-US" dirty="0">
                <a:latin typeface="#9Slide03 HelvetIns" panose="02040603050506020204" pitchFamily="18" charset="0"/>
              </a:rPr>
              <a:t>????</a:t>
            </a:r>
          </a:p>
          <a:p>
            <a:r>
              <a:rPr lang="en-US" dirty="0" err="1">
                <a:latin typeface="#9Slide03 HelvetIns" panose="02040603050506020204" pitchFamily="18" charset="0"/>
              </a:rPr>
              <a:t>Ghi</a:t>
            </a:r>
            <a:r>
              <a:rPr lang="en-US" dirty="0">
                <a:latin typeface="#9Slide03 HelvetIns" panose="02040603050506020204" pitchFamily="18" charset="0"/>
              </a:rPr>
              <a:t> </a:t>
            </a:r>
            <a:r>
              <a:rPr lang="en-US" dirty="0" err="1">
                <a:latin typeface="#9Slide03 HelvetIns" panose="02040603050506020204" pitchFamily="18" charset="0"/>
              </a:rPr>
              <a:t>lại</a:t>
            </a:r>
            <a:r>
              <a:rPr lang="en-US" dirty="0">
                <a:latin typeface="#9Slide03 HelvetIns" panose="02040603050506020204" pitchFamily="18" charset="0"/>
              </a:rPr>
              <a:t> </a:t>
            </a:r>
            <a:r>
              <a:rPr lang="en-US" dirty="0" err="1">
                <a:latin typeface="#9Slide03 HelvetIns" panose="02040603050506020204" pitchFamily="18" charset="0"/>
              </a:rPr>
              <a:t>tất</a:t>
            </a:r>
            <a:r>
              <a:rPr lang="en-US" dirty="0">
                <a:latin typeface="#9Slide03 HelvetIns" panose="02040603050506020204" pitchFamily="18" charset="0"/>
              </a:rPr>
              <a:t> </a:t>
            </a:r>
            <a:r>
              <a:rPr lang="en-US" dirty="0" err="1">
                <a:latin typeface="#9Slide03 HelvetIns" panose="02040603050506020204" pitchFamily="18" charset="0"/>
              </a:rPr>
              <a:t>cả</a:t>
            </a:r>
            <a:r>
              <a:rPr lang="en-US" dirty="0">
                <a:latin typeface="#9Slide03 HelvetIns" panose="02040603050506020204" pitchFamily="18" charset="0"/>
              </a:rPr>
              <a:t> </a:t>
            </a:r>
            <a:r>
              <a:rPr lang="en-US" dirty="0" err="1">
                <a:latin typeface="#9Slide03 HelvetIns" panose="02040603050506020204" pitchFamily="18" charset="0"/>
              </a:rPr>
              <a:t>những</a:t>
            </a:r>
            <a:r>
              <a:rPr lang="en-US" dirty="0">
                <a:latin typeface="#9Slide03 HelvetIns" panose="02040603050506020204" pitchFamily="18" charset="0"/>
              </a:rPr>
              <a:t> </a:t>
            </a:r>
            <a:r>
              <a:rPr lang="en-US" dirty="0" err="1">
                <a:latin typeface="#9Slide03 HelvetIns" panose="02040603050506020204" pitchFamily="18" charset="0"/>
              </a:rPr>
              <a:t>việc</a:t>
            </a:r>
            <a:r>
              <a:rPr lang="en-US" dirty="0">
                <a:latin typeface="#9Slide03 HelvetIns" panose="02040603050506020204" pitchFamily="18" charset="0"/>
              </a:rPr>
              <a:t> </a:t>
            </a:r>
            <a:r>
              <a:rPr lang="en-US" dirty="0" err="1">
                <a:latin typeface="#9Slide03 HelvetIns" panose="02040603050506020204" pitchFamily="18" charset="0"/>
              </a:rPr>
              <a:t>làm</a:t>
            </a:r>
            <a:r>
              <a:rPr lang="en-US" dirty="0">
                <a:latin typeface="#9Slide03 HelvetIns" panose="02040603050506020204" pitchFamily="18" charset="0"/>
              </a:rPr>
              <a:t> </a:t>
            </a:r>
            <a:r>
              <a:rPr lang="en-US" dirty="0" err="1">
                <a:latin typeface="#9Slide03 HelvetIns" panose="02040603050506020204" pitchFamily="18" charset="0"/>
              </a:rPr>
              <a:t>của</a:t>
            </a:r>
            <a:r>
              <a:rPr lang="en-US" dirty="0">
                <a:latin typeface="#9Slide03 HelvetIns" panose="02040603050506020204" pitchFamily="18" charset="0"/>
              </a:rPr>
              <a:t> </a:t>
            </a:r>
            <a:r>
              <a:rPr lang="en-US" dirty="0" err="1">
                <a:latin typeface="#9Slide03 HelvetIns" panose="02040603050506020204" pitchFamily="18" charset="0"/>
              </a:rPr>
              <a:t>chúng</a:t>
            </a:r>
            <a:r>
              <a:rPr lang="en-US" dirty="0">
                <a:latin typeface="#9Slide03 HelvetIns" panose="02040603050506020204" pitchFamily="18" charset="0"/>
              </a:rPr>
              <a:t> ta</a:t>
            </a:r>
          </a:p>
          <a:p>
            <a:r>
              <a:rPr lang="en-US" dirty="0" err="1">
                <a:latin typeface="#9Slide03 HelvetIns" panose="02040603050506020204" pitchFamily="18" charset="0"/>
              </a:rPr>
              <a:t>Trong</a:t>
            </a:r>
            <a:r>
              <a:rPr lang="en-US" dirty="0">
                <a:latin typeface="#9Slide03 HelvetIns" panose="02040603050506020204" pitchFamily="18" charset="0"/>
              </a:rPr>
              <a:t> 24/24, 24/7…..</a:t>
            </a:r>
            <a:r>
              <a:rPr lang="en-US" err="1">
                <a:latin typeface="#9Slide03 HelvetIns" panose="02040603050506020204" pitchFamily="18" charset="0"/>
              </a:rPr>
              <a:t>suốt</a:t>
            </a:r>
            <a:r>
              <a:rPr lang="en-US">
                <a:latin typeface="#9Slide03 HelvetIns" panose="02040603050506020204" pitchFamily="18" charset="0"/>
              </a:rPr>
              <a:t> đời, mọi lúc, mọi nơi</a:t>
            </a:r>
            <a:endParaRPr lang="en-US" dirty="0">
              <a:latin typeface="#9Slide03 HelvetIns" panose="02040603050506020204" pitchFamily="18" charset="0"/>
            </a:endParaRPr>
          </a:p>
          <a:p>
            <a:r>
              <a:rPr lang="en-US" dirty="0" err="1">
                <a:latin typeface="#9Slide03 HelvetIns" panose="02040603050506020204" pitchFamily="18" charset="0"/>
              </a:rPr>
              <a:t>Không</a:t>
            </a:r>
            <a:r>
              <a:rPr lang="en-US" dirty="0">
                <a:latin typeface="#9Slide03 HelvetIns" panose="02040603050506020204" pitchFamily="18" charset="0"/>
              </a:rPr>
              <a:t> </a:t>
            </a:r>
            <a:r>
              <a:rPr lang="en-US" dirty="0" err="1">
                <a:latin typeface="#9Slide03 HelvetIns" panose="02040603050506020204" pitchFamily="18" charset="0"/>
              </a:rPr>
              <a:t>hết</a:t>
            </a:r>
            <a:r>
              <a:rPr lang="en-US" dirty="0">
                <a:latin typeface="#9Slide03 HelvetIns" panose="02040603050506020204" pitchFamily="18" charset="0"/>
              </a:rPr>
              <a:t> pin, </a:t>
            </a:r>
            <a:r>
              <a:rPr lang="en-US" dirty="0" err="1">
                <a:latin typeface="#9Slide03 HelvetIns" panose="02040603050506020204" pitchFamily="18" charset="0"/>
              </a:rPr>
              <a:t>không</a:t>
            </a:r>
            <a:r>
              <a:rPr lang="en-US" dirty="0">
                <a:latin typeface="#9Slide03 HelvetIns" panose="02040603050506020204" pitchFamily="18" charset="0"/>
              </a:rPr>
              <a:t> </a:t>
            </a:r>
            <a:r>
              <a:rPr lang="en-US" dirty="0" err="1">
                <a:latin typeface="#9Slide03 HelvetIns" panose="02040603050506020204" pitchFamily="18" charset="0"/>
              </a:rPr>
              <a:t>hết</a:t>
            </a:r>
            <a:r>
              <a:rPr lang="en-US" dirty="0">
                <a:latin typeface="#9Slide03 HelvetIns" panose="02040603050506020204" pitchFamily="18" charset="0"/>
              </a:rPr>
              <a:t> dung </a:t>
            </a:r>
            <a:r>
              <a:rPr lang="en-US" dirty="0" err="1">
                <a:latin typeface="#9Slide03 HelvetIns" panose="02040603050506020204" pitchFamily="18" charset="0"/>
              </a:rPr>
              <a:t>lượng</a:t>
            </a:r>
            <a:r>
              <a:rPr lang="en-US" dirty="0">
                <a:latin typeface="#9Slide03 HelvetIns" panose="02040603050506020204" pitchFamily="18" charset="0"/>
              </a:rPr>
              <a:t>, </a:t>
            </a:r>
            <a:r>
              <a:rPr lang="en-US" dirty="0" err="1">
                <a:latin typeface="#9Slide03 HelvetIns" panose="02040603050506020204" pitchFamily="18" charset="0"/>
              </a:rPr>
              <a:t>không</a:t>
            </a:r>
            <a:r>
              <a:rPr lang="en-US" dirty="0">
                <a:latin typeface="#9Slide03 HelvetIns" panose="02040603050506020204" pitchFamily="18" charset="0"/>
              </a:rPr>
              <a:t> </a:t>
            </a:r>
            <a:r>
              <a:rPr lang="en-US" dirty="0" err="1">
                <a:latin typeface="#9Slide03 HelvetIns" panose="02040603050506020204" pitchFamily="18" charset="0"/>
              </a:rPr>
              <a:t>có</a:t>
            </a:r>
            <a:r>
              <a:rPr lang="en-US" dirty="0">
                <a:latin typeface="#9Slide03 HelvetIns" panose="02040603050506020204" pitchFamily="18" charset="0"/>
              </a:rPr>
              <a:t> </a:t>
            </a:r>
            <a:r>
              <a:rPr lang="en-US" dirty="0" err="1">
                <a:latin typeface="#9Slide03 HelvetIns" panose="02040603050506020204" pitchFamily="18" charset="0"/>
              </a:rPr>
              <a:t>nút</a:t>
            </a:r>
            <a:r>
              <a:rPr lang="en-US" dirty="0">
                <a:latin typeface="#9Slide03 HelvetIns" panose="02040603050506020204" pitchFamily="18" charset="0"/>
              </a:rPr>
              <a:t> </a:t>
            </a:r>
            <a:r>
              <a:rPr lang="en-US" dirty="0" err="1">
                <a:latin typeface="#9Slide03 HelvetIns" panose="02040603050506020204" pitchFamily="18" charset="0"/>
              </a:rPr>
              <a:t>dừng</a:t>
            </a:r>
            <a:r>
              <a:rPr lang="en-US" dirty="0">
                <a:latin typeface="#9Slide03 HelvetIns" panose="02040603050506020204" pitchFamily="18" charset="0"/>
              </a:rPr>
              <a:t>…..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6C60FF94-7E96-4861-964D-C322F4AE5C91}"/>
              </a:ext>
            </a:extLst>
          </p:cNvPr>
          <p:cNvGrpSpPr/>
          <p:nvPr/>
        </p:nvGrpSpPr>
        <p:grpSpPr>
          <a:xfrm>
            <a:off x="7143750" y="2988117"/>
            <a:ext cx="4762500" cy="3663498"/>
            <a:chOff x="7143750" y="2988117"/>
            <a:chExt cx="4762500" cy="3663498"/>
          </a:xfrm>
        </p:grpSpPr>
        <p:pic>
          <p:nvPicPr>
            <p:cNvPr id="5124" name="Picture 4" descr="Chuyện Bà Tám: Chuyện buồn sau những thước phim – THTPCT">
              <a:extLst>
                <a:ext uri="{FF2B5EF4-FFF2-40B4-BE49-F238E27FC236}">
                  <a16:creationId xmlns:a16="http://schemas.microsoft.com/office/drawing/2014/main" id="{28B9D3D5-4E19-41B0-A92E-36F1CE02569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43750" y="2988117"/>
              <a:ext cx="4762500" cy="36195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7469DF82-2AD8-4983-A468-421F3C14DA43}"/>
                </a:ext>
              </a:extLst>
            </p:cNvPr>
            <p:cNvSpPr txBox="1"/>
            <p:nvPr/>
          </p:nvSpPr>
          <p:spPr>
            <a:xfrm>
              <a:off x="8642838" y="6282283"/>
              <a:ext cx="300915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>
                  <a:solidFill>
                    <a:srgbClr val="0070C0"/>
                  </a:solidFill>
                  <a:latin typeface="#9Slide03 HelvetIns" panose="02040603050506020204" pitchFamily="18" charset="0"/>
                </a:rPr>
                <a:t>Buồn</a:t>
              </a:r>
              <a:r>
                <a:rPr lang="en-US" dirty="0">
                  <a:solidFill>
                    <a:srgbClr val="0070C0"/>
                  </a:solidFill>
                  <a:latin typeface="#9Slide03 HelvetIns" panose="02040603050506020204" pitchFamily="18" charset="0"/>
                </a:rPr>
                <a:t> - </a:t>
              </a:r>
              <a:r>
                <a:rPr lang="en-US" dirty="0" err="1">
                  <a:solidFill>
                    <a:srgbClr val="0070C0"/>
                  </a:solidFill>
                  <a:latin typeface="#9Slide03 HelvetIns" panose="02040603050506020204" pitchFamily="18" charset="0"/>
                </a:rPr>
                <a:t>ảm</a:t>
              </a:r>
              <a:r>
                <a:rPr lang="en-US" dirty="0">
                  <a:solidFill>
                    <a:srgbClr val="0070C0"/>
                  </a:solidFill>
                  <a:latin typeface="#9Slide03 HelvetIns" panose="02040603050506020204" pitchFamily="18" charset="0"/>
                </a:rPr>
                <a:t> </a:t>
              </a:r>
              <a:r>
                <a:rPr lang="en-US" dirty="0" err="1">
                  <a:solidFill>
                    <a:srgbClr val="0070C0"/>
                  </a:solidFill>
                  <a:latin typeface="#9Slide03 HelvetIns" panose="02040603050506020204" pitchFamily="18" charset="0"/>
                </a:rPr>
                <a:t>đạm</a:t>
              </a:r>
              <a:r>
                <a:rPr lang="en-US" dirty="0">
                  <a:solidFill>
                    <a:srgbClr val="0070C0"/>
                  </a:solidFill>
                  <a:latin typeface="#9Slide03 HelvetIns" panose="02040603050506020204" pitchFamily="18" charset="0"/>
                </a:rPr>
                <a:t> – </a:t>
              </a:r>
              <a:r>
                <a:rPr lang="en-US" dirty="0" err="1">
                  <a:solidFill>
                    <a:srgbClr val="0070C0"/>
                  </a:solidFill>
                  <a:latin typeface="#9Slide03 HelvetIns" panose="02040603050506020204" pitchFamily="18" charset="0"/>
                </a:rPr>
                <a:t>không</a:t>
              </a:r>
              <a:r>
                <a:rPr lang="en-US" dirty="0">
                  <a:solidFill>
                    <a:srgbClr val="0070C0"/>
                  </a:solidFill>
                  <a:latin typeface="#9Slide03 HelvetIns" panose="02040603050506020204" pitchFamily="18" charset="0"/>
                </a:rPr>
                <a:t> </a:t>
              </a:r>
              <a:r>
                <a:rPr lang="en-US" dirty="0" err="1">
                  <a:solidFill>
                    <a:srgbClr val="0070C0"/>
                  </a:solidFill>
                  <a:latin typeface="#9Slide03 HelvetIns" panose="02040603050506020204" pitchFamily="18" charset="0"/>
                </a:rPr>
                <a:t>giá</a:t>
              </a:r>
              <a:r>
                <a:rPr lang="en-US" dirty="0">
                  <a:solidFill>
                    <a:srgbClr val="0070C0"/>
                  </a:solidFill>
                  <a:latin typeface="#9Slide03 HelvetIns" panose="02040603050506020204" pitchFamily="18" charset="0"/>
                </a:rPr>
                <a:t> </a:t>
              </a:r>
              <a:r>
                <a:rPr lang="en-US" dirty="0" err="1">
                  <a:solidFill>
                    <a:srgbClr val="0070C0"/>
                  </a:solidFill>
                  <a:latin typeface="#9Slide03 HelvetIns" panose="02040603050506020204" pitchFamily="18" charset="0"/>
                </a:rPr>
                <a:t>trị</a:t>
              </a:r>
              <a:endParaRPr lang="en-US" dirty="0">
                <a:solidFill>
                  <a:srgbClr val="0070C0"/>
                </a:solidFill>
                <a:latin typeface="#9Slide03 HelvetIns" panose="02040603050506020204" pitchFamily="18" charset="0"/>
              </a:endParaRPr>
            </a:p>
          </p:txBody>
        </p:sp>
      </p:grpSp>
      <p:pic>
        <p:nvPicPr>
          <p:cNvPr id="1028" name="Picture 4" descr="Hình ảnh Dấu Hỏi Sáng Tạo, Dấu Chấm Hỏi Cắt Dán Vẽ, Dấu Chấm Hỏi, Vàng miễn  phí tải tập tin PNG PSDComment và Vector">
            <a:extLst>
              <a:ext uri="{FF2B5EF4-FFF2-40B4-BE49-F238E27FC236}">
                <a16:creationId xmlns:a16="http://schemas.microsoft.com/office/drawing/2014/main" id="{9B52DCC3-61B2-4EF0-8250-FACE37DA95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2813" r="90000">
                        <a14:foregroundMark x1="6719" y1="40469" x2="6250" y2="51406"/>
                        <a14:foregroundMark x1="6250" y1="51406" x2="6406" y2="51563"/>
                        <a14:foregroundMark x1="2813" y1="48281" x2="2813" y2="50625"/>
                        <a14:foregroundMark x1="32344" y1="79375" x2="38281" y2="84688"/>
                        <a14:foregroundMark x1="38281" y1="84688" x2="38438" y2="8468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171" y="1295146"/>
            <a:ext cx="2340219" cy="2340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Hình ảnh Dấu Hỏi Sáng Tạo, Dấu Chấm Hỏi Cắt Dán Vẽ, Dấu Chấm Hỏi, Vàng miễn  phí tải tập tin PNG PSDComment và Vector">
            <a:extLst>
              <a:ext uri="{FF2B5EF4-FFF2-40B4-BE49-F238E27FC236}">
                <a16:creationId xmlns:a16="http://schemas.microsoft.com/office/drawing/2014/main" id="{B8202C4F-4C45-4719-A938-614C2772DC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2813" r="95625">
                        <a14:foregroundMark x1="68750" y1="20000" x2="85938" y2="20938"/>
                        <a14:foregroundMark x1="85938" y1="20938" x2="89688" y2="24531"/>
                        <a14:foregroundMark x1="93906" y1="30156" x2="91250" y2="39219"/>
                        <a14:foregroundMark x1="91250" y1="39219" x2="90938" y2="39219"/>
                        <a14:foregroundMark x1="92031" y1="24219" x2="92969" y2="30938"/>
                        <a14:foregroundMark x1="95625" y1="27656" x2="95313" y2="29688"/>
                        <a14:foregroundMark x1="60938" y1="60938" x2="58125" y2="66250"/>
                        <a14:backgroundMark x1="23438" y1="32969" x2="38125" y2="47344"/>
                        <a14:backgroundMark x1="38125" y1="47344" x2="32813" y2="58906"/>
                        <a14:backgroundMark x1="22031" y1="29688" x2="11563" y2="34063"/>
                        <a14:backgroundMark x1="11563" y1="34063" x2="2031" y2="43906"/>
                        <a14:backgroundMark x1="2031" y1="43906" x2="2188" y2="48281"/>
                        <a14:backgroundMark x1="4844" y1="43281" x2="7813" y2="52969"/>
                        <a14:backgroundMark x1="1406" y1="48906" x2="3125" y2="54375"/>
                        <a14:backgroundMark x1="3125" y1="48438" x2="2656" y2="51563"/>
                        <a14:backgroundMark x1="34688" y1="80000" x2="40156" y2="87344"/>
                        <a14:backgroundMark x1="38281" y1="77813" x2="31406" y2="7906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0814" y="981791"/>
            <a:ext cx="2625968" cy="2625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B709FCBD-A860-476C-A992-F75BD8B45847}"/>
              </a:ext>
            </a:extLst>
          </p:cNvPr>
          <p:cNvGrpSpPr/>
          <p:nvPr/>
        </p:nvGrpSpPr>
        <p:grpSpPr>
          <a:xfrm>
            <a:off x="7143750" y="298938"/>
            <a:ext cx="4762500" cy="2689179"/>
            <a:chOff x="7143750" y="298938"/>
            <a:chExt cx="4762500" cy="2689179"/>
          </a:xfrm>
        </p:grpSpPr>
        <p:pic>
          <p:nvPicPr>
            <p:cNvPr id="1026" name="Picture 2" descr="Tám bước làm phim cơ bản bản để có những thước phim ấn tượng - giá rẻ nhất">
              <a:extLst>
                <a:ext uri="{FF2B5EF4-FFF2-40B4-BE49-F238E27FC236}">
                  <a16:creationId xmlns:a16="http://schemas.microsoft.com/office/drawing/2014/main" id="{48992267-6E6D-438F-968C-1D807C64470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43750" y="298938"/>
              <a:ext cx="4762500" cy="268917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9E2C114D-CE8A-49EF-9EF3-04F876696A48}"/>
                </a:ext>
              </a:extLst>
            </p:cNvPr>
            <p:cNvSpPr txBox="1"/>
            <p:nvPr/>
          </p:nvSpPr>
          <p:spPr>
            <a:xfrm>
              <a:off x="8554916" y="2445699"/>
              <a:ext cx="216841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>
                  <a:solidFill>
                    <a:srgbClr val="0070C0"/>
                  </a:solidFill>
                  <a:latin typeface="#9Slide03 HelvetIns" panose="02040603050506020204" pitchFamily="18" charset="0"/>
                </a:rPr>
                <a:t>Vui</a:t>
              </a:r>
              <a:r>
                <a:rPr lang="en-US" dirty="0">
                  <a:solidFill>
                    <a:srgbClr val="0070C0"/>
                  </a:solidFill>
                  <a:latin typeface="#9Slide03 HelvetIns" panose="02040603050506020204" pitchFamily="18" charset="0"/>
                </a:rPr>
                <a:t> – ý </a:t>
              </a:r>
              <a:r>
                <a:rPr lang="en-US" dirty="0" err="1">
                  <a:solidFill>
                    <a:srgbClr val="0070C0"/>
                  </a:solidFill>
                  <a:latin typeface="#9Slide03 HelvetIns" panose="02040603050506020204" pitchFamily="18" charset="0"/>
                </a:rPr>
                <a:t>nghĩa</a:t>
              </a:r>
              <a:r>
                <a:rPr lang="en-US" dirty="0">
                  <a:solidFill>
                    <a:srgbClr val="0070C0"/>
                  </a:solidFill>
                  <a:latin typeface="#9Slide03 HelvetIns" panose="02040603050506020204" pitchFamily="18" charset="0"/>
                </a:rPr>
                <a:t> – </a:t>
              </a:r>
              <a:r>
                <a:rPr lang="en-US" dirty="0" err="1">
                  <a:solidFill>
                    <a:srgbClr val="0070C0"/>
                  </a:solidFill>
                  <a:latin typeface="#9Slide03 HelvetIns" panose="02040603050506020204" pitchFamily="18" charset="0"/>
                </a:rPr>
                <a:t>giá</a:t>
              </a:r>
              <a:r>
                <a:rPr lang="en-US" dirty="0">
                  <a:solidFill>
                    <a:srgbClr val="0070C0"/>
                  </a:solidFill>
                  <a:latin typeface="#9Slide03 HelvetIns" panose="02040603050506020204" pitchFamily="18" charset="0"/>
                </a:rPr>
                <a:t> </a:t>
              </a:r>
              <a:r>
                <a:rPr lang="en-US" dirty="0" err="1">
                  <a:solidFill>
                    <a:srgbClr val="0070C0"/>
                  </a:solidFill>
                  <a:latin typeface="#9Slide03 HelvetIns" panose="02040603050506020204" pitchFamily="18" charset="0"/>
                </a:rPr>
                <a:t>trị</a:t>
              </a:r>
              <a:endParaRPr lang="en-US" dirty="0">
                <a:solidFill>
                  <a:srgbClr val="0070C0"/>
                </a:solidFill>
                <a:latin typeface="#9Slide03 HelvetIns" panose="02040603050506020204" pitchFamily="18" charset="0"/>
              </a:endParaRPr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ED11A6B4-2F1C-4471-B66D-8456703EEDDE}"/>
              </a:ext>
            </a:extLst>
          </p:cNvPr>
          <p:cNvSpPr txBox="1"/>
          <p:nvPr/>
        </p:nvSpPr>
        <p:spPr>
          <a:xfrm flipH="1">
            <a:off x="9623061" y="-727396"/>
            <a:ext cx="18505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Suy</a:t>
            </a:r>
            <a:r>
              <a:rPr lang="en-US" dirty="0"/>
              <a:t> </a:t>
            </a:r>
            <a:r>
              <a:rPr lang="en-US" dirty="0" err="1"/>
              <a:t>nghĩ</a:t>
            </a:r>
            <a:endParaRPr 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CAF658A-0F1C-45C4-B380-1E72908B3829}"/>
              </a:ext>
            </a:extLst>
          </p:cNvPr>
          <p:cNvSpPr txBox="1"/>
          <p:nvPr/>
        </p:nvSpPr>
        <p:spPr>
          <a:xfrm>
            <a:off x="5086351" y="96146"/>
            <a:ext cx="2029723" cy="1015663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6000" dirty="0" err="1">
                <a:solidFill>
                  <a:srgbClr val="FFFF00"/>
                </a:solidFill>
                <a:latin typeface="#9Slide05 SVNStandly" pitchFamily="2" charset="0"/>
              </a:rPr>
              <a:t>Thái</a:t>
            </a:r>
            <a:r>
              <a:rPr lang="en-US" sz="6000" dirty="0">
                <a:solidFill>
                  <a:srgbClr val="FFFF00"/>
                </a:solidFill>
                <a:latin typeface="#9Slide05 SVNStandly" pitchFamily="2" charset="0"/>
              </a:rPr>
              <a:t> </a:t>
            </a:r>
            <a:r>
              <a:rPr lang="en-US" sz="6000" dirty="0" err="1">
                <a:solidFill>
                  <a:srgbClr val="FFFF00"/>
                </a:solidFill>
                <a:latin typeface="#9Slide05 SVNStandly" pitchFamily="2" charset="0"/>
              </a:rPr>
              <a:t>độ</a:t>
            </a:r>
            <a:endParaRPr lang="en-US" sz="6000" dirty="0">
              <a:solidFill>
                <a:srgbClr val="FFFF00"/>
              </a:solidFill>
              <a:latin typeface="#9Slide05 SVNStandly" pitchFamily="2" charset="0"/>
            </a:endParaRPr>
          </a:p>
        </p:txBody>
      </p:sp>
      <p:sp>
        <p:nvSpPr>
          <p:cNvPr id="5" name="Arrow: Right 4">
            <a:extLst>
              <a:ext uri="{FF2B5EF4-FFF2-40B4-BE49-F238E27FC236}">
                <a16:creationId xmlns:a16="http://schemas.microsoft.com/office/drawing/2014/main" id="{467CDD66-6F0B-4588-92A0-EF9C807CB72B}"/>
              </a:ext>
            </a:extLst>
          </p:cNvPr>
          <p:cNvSpPr/>
          <p:nvPr/>
        </p:nvSpPr>
        <p:spPr>
          <a:xfrm>
            <a:off x="5144458" y="2759746"/>
            <a:ext cx="1903085" cy="105729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65F240F-FB04-4EEB-8DE1-3C715EA61666}"/>
              </a:ext>
            </a:extLst>
          </p:cNvPr>
          <p:cNvSpPr txBox="1"/>
          <p:nvPr/>
        </p:nvSpPr>
        <p:spPr>
          <a:xfrm>
            <a:off x="4892578" y="2545306"/>
            <a:ext cx="16866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#9Slide03 Penumbra" panose="02040603050506020204" pitchFamily="18" charset="0"/>
              </a:rPr>
              <a:t>Quay </a:t>
            </a:r>
            <a:r>
              <a:rPr lang="en-US" dirty="0" err="1">
                <a:latin typeface="#9Slide03 Penumbra" panose="02040603050506020204" pitchFamily="18" charset="0"/>
              </a:rPr>
              <a:t>xong</a:t>
            </a:r>
            <a:endParaRPr lang="en-US" dirty="0">
              <a:latin typeface="#9Slide03 Penumbra" panose="02040603050506020204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CF5D775-F905-45F0-BE37-3D0EF55F8EE9}"/>
              </a:ext>
            </a:extLst>
          </p:cNvPr>
          <p:cNvSpPr txBox="1"/>
          <p:nvPr/>
        </p:nvSpPr>
        <p:spPr>
          <a:xfrm>
            <a:off x="5144458" y="3626468"/>
            <a:ext cx="12474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latin typeface="#9Slide03 Penumbra" panose="02040603050506020204" pitchFamily="18" charset="0"/>
              </a:rPr>
              <a:t>Phát</a:t>
            </a:r>
            <a:r>
              <a:rPr lang="en-US" dirty="0">
                <a:latin typeface="#9Slide03 Penumbra" panose="02040603050506020204" pitchFamily="18" charset="0"/>
              </a:rPr>
              <a:t> </a:t>
            </a:r>
            <a:r>
              <a:rPr lang="en-US" dirty="0" err="1">
                <a:latin typeface="#9Slide03 Penumbra" panose="02040603050506020204" pitchFamily="18" charset="0"/>
              </a:rPr>
              <a:t>lại</a:t>
            </a:r>
            <a:endParaRPr lang="en-US" dirty="0">
              <a:latin typeface="#9Slide03 Penumbra" panose="02040603050506020204" pitchFamily="18" charset="0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7331CF8B-1084-0D5D-6323-80ABB73D4D20}"/>
              </a:ext>
            </a:extLst>
          </p:cNvPr>
          <p:cNvGrpSpPr/>
          <p:nvPr/>
        </p:nvGrpSpPr>
        <p:grpSpPr>
          <a:xfrm>
            <a:off x="0" y="135593"/>
            <a:ext cx="3653598" cy="679042"/>
            <a:chOff x="0" y="135593"/>
            <a:chExt cx="3653598" cy="679042"/>
          </a:xfrm>
        </p:grpSpPr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96BCD8B8-D0A3-3380-72B3-650B4CB69099}"/>
                </a:ext>
              </a:extLst>
            </p:cNvPr>
            <p:cNvGrpSpPr/>
            <p:nvPr/>
          </p:nvGrpSpPr>
          <p:grpSpPr>
            <a:xfrm>
              <a:off x="0" y="135593"/>
              <a:ext cx="3653598" cy="644468"/>
              <a:chOff x="81823" y="308843"/>
              <a:chExt cx="1873739" cy="392334"/>
            </a:xfrm>
          </p:grpSpPr>
          <p:sp>
            <p:nvSpPr>
              <p:cNvPr id="20" name="圆角矩形 1">
                <a:extLst>
                  <a:ext uri="{FF2B5EF4-FFF2-40B4-BE49-F238E27FC236}">
                    <a16:creationId xmlns:a16="http://schemas.microsoft.com/office/drawing/2014/main" id="{D10327CD-9C6E-E0E7-2EBE-EBA937D9C39B}"/>
                  </a:ext>
                </a:extLst>
              </p:cNvPr>
              <p:cNvSpPr/>
              <p:nvPr/>
            </p:nvSpPr>
            <p:spPr>
              <a:xfrm>
                <a:off x="225942" y="308843"/>
                <a:ext cx="1729620" cy="392334"/>
              </a:xfrm>
              <a:prstGeom prst="roundRect">
                <a:avLst>
                  <a:gd name="adj" fmla="val 9976"/>
                </a:avLst>
              </a:prstGeom>
              <a:solidFill>
                <a:srgbClr val="00B050"/>
              </a:solidFill>
              <a:ln w="25400">
                <a:gradFill flip="none" rotWithShape="1">
                  <a:gsLst>
                    <a:gs pos="88000">
                      <a:schemeClr val="bg1"/>
                    </a:gs>
                    <a:gs pos="0">
                      <a:schemeClr val="bg1">
                        <a:lumMod val="75000"/>
                      </a:schemeClr>
                    </a:gs>
                    <a:gs pos="71000">
                      <a:schemeClr val="bg1">
                        <a:lumMod val="85000"/>
                      </a:schemeClr>
                    </a:gs>
                    <a:gs pos="55000">
                      <a:schemeClr val="bg1"/>
                    </a:gs>
                    <a:gs pos="37000">
                      <a:schemeClr val="bg1">
                        <a:lumMod val="85000"/>
                      </a:schemeClr>
                    </a:gs>
                    <a:gs pos="22000">
                      <a:schemeClr val="bg1"/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1200000" scaled="0"/>
                  <a:tileRect/>
                </a:gradFill>
              </a:ln>
              <a:effectLst>
                <a:outerShdw blurRad="101600" dist="508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015"/>
              </a:p>
            </p:txBody>
          </p:sp>
          <p:grpSp>
            <p:nvGrpSpPr>
              <p:cNvPr id="21" name="组合 2">
                <a:extLst>
                  <a:ext uri="{FF2B5EF4-FFF2-40B4-BE49-F238E27FC236}">
                    <a16:creationId xmlns:a16="http://schemas.microsoft.com/office/drawing/2014/main" id="{00BE1FF7-71C0-B330-96A6-DB511F7942CE}"/>
                  </a:ext>
                </a:extLst>
              </p:cNvPr>
              <p:cNvGrpSpPr/>
              <p:nvPr/>
            </p:nvGrpSpPr>
            <p:grpSpPr>
              <a:xfrm>
                <a:off x="314771" y="445755"/>
                <a:ext cx="118508" cy="118509"/>
                <a:chOff x="4486616" y="3001075"/>
                <a:chExt cx="274695" cy="274699"/>
              </a:xfrm>
            </p:grpSpPr>
            <p:sp>
              <p:nvSpPr>
                <p:cNvPr id="25" name="椭圆 3">
                  <a:extLst>
                    <a:ext uri="{FF2B5EF4-FFF2-40B4-BE49-F238E27FC236}">
                      <a16:creationId xmlns:a16="http://schemas.microsoft.com/office/drawing/2014/main" id="{D68E1F84-0085-9745-3E53-0A41DDA8E5FE}"/>
                    </a:ext>
                  </a:extLst>
                </p:cNvPr>
                <p:cNvSpPr/>
                <p:nvPr/>
              </p:nvSpPr>
              <p:spPr>
                <a:xfrm rot="16200000">
                  <a:off x="4486614" y="3001077"/>
                  <a:ext cx="274699" cy="274695"/>
                </a:xfrm>
                <a:prstGeom prst="ellipse">
                  <a:avLst/>
                </a:prstGeom>
                <a:gradFill>
                  <a:gsLst>
                    <a:gs pos="75000">
                      <a:schemeClr val="bg1">
                        <a:lumMod val="95000"/>
                      </a:schemeClr>
                    </a:gs>
                    <a:gs pos="55000">
                      <a:schemeClr val="bg1">
                        <a:lumMod val="65000"/>
                      </a:schemeClr>
                    </a:gs>
                    <a:gs pos="35000">
                      <a:schemeClr val="bg1">
                        <a:lumMod val="95000"/>
                      </a:schemeClr>
                    </a:gs>
                    <a:gs pos="17000">
                      <a:schemeClr val="bg1">
                        <a:lumMod val="65000"/>
                      </a:schemeClr>
                    </a:gs>
                    <a:gs pos="0">
                      <a:schemeClr val="bg1"/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2700000" scaled="1"/>
                </a:gradFill>
                <a:ln>
                  <a:noFill/>
                </a:ln>
                <a:effectLst>
                  <a:outerShdw blurRad="12700" dist="127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1015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6" name="椭圆 4">
                  <a:extLst>
                    <a:ext uri="{FF2B5EF4-FFF2-40B4-BE49-F238E27FC236}">
                      <a16:creationId xmlns:a16="http://schemas.microsoft.com/office/drawing/2014/main" id="{BA994100-4CDB-D840-D887-68D28FB1BF9F}"/>
                    </a:ext>
                  </a:extLst>
                </p:cNvPr>
                <p:cNvSpPr/>
                <p:nvPr/>
              </p:nvSpPr>
              <p:spPr>
                <a:xfrm rot="16200000">
                  <a:off x="4511585" y="3026055"/>
                  <a:ext cx="224753" cy="224751"/>
                </a:xfrm>
                <a:prstGeom prst="ellipse">
                  <a:avLst/>
                </a:prstGeom>
                <a:solidFill>
                  <a:schemeClr val="tx1">
                    <a:lumMod val="65000"/>
                    <a:lumOff val="35000"/>
                  </a:schemeClr>
                </a:solidFill>
                <a:ln>
                  <a:noFill/>
                </a:ln>
                <a:effectLst>
                  <a:innerShdw blurRad="12700" dist="12700" dir="13500000">
                    <a:prstClr val="black">
                      <a:alpha val="50000"/>
                    </a:prstClr>
                  </a:inn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1015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22" name="组合 5">
                <a:extLst>
                  <a:ext uri="{FF2B5EF4-FFF2-40B4-BE49-F238E27FC236}">
                    <a16:creationId xmlns:a16="http://schemas.microsoft.com/office/drawing/2014/main" id="{02724808-65FE-5D49-9E23-13E18B674889}"/>
                  </a:ext>
                </a:extLst>
              </p:cNvPr>
              <p:cNvGrpSpPr/>
              <p:nvPr/>
            </p:nvGrpSpPr>
            <p:grpSpPr>
              <a:xfrm>
                <a:off x="81823" y="479417"/>
                <a:ext cx="288238" cy="46073"/>
                <a:chOff x="4318304" y="3089060"/>
                <a:chExt cx="384317" cy="61430"/>
              </a:xfrm>
            </p:grpSpPr>
            <p:sp>
              <p:nvSpPr>
                <p:cNvPr id="23" name="圆角矩形 6">
                  <a:extLst>
                    <a:ext uri="{FF2B5EF4-FFF2-40B4-BE49-F238E27FC236}">
                      <a16:creationId xmlns:a16="http://schemas.microsoft.com/office/drawing/2014/main" id="{13581A46-D68E-A564-84EE-85769626C66F}"/>
                    </a:ext>
                  </a:extLst>
                </p:cNvPr>
                <p:cNvSpPr/>
                <p:nvPr/>
              </p:nvSpPr>
              <p:spPr>
                <a:xfrm rot="16200000">
                  <a:off x="4499257" y="2947128"/>
                  <a:ext cx="22409" cy="384316"/>
                </a:xfrm>
                <a:prstGeom prst="roundRect">
                  <a:avLst>
                    <a:gd name="adj" fmla="val 50000"/>
                  </a:avLst>
                </a:prstGeom>
                <a:gradFill>
                  <a:gsLst>
                    <a:gs pos="74000">
                      <a:schemeClr val="bg1"/>
                    </a:gs>
                    <a:gs pos="52000">
                      <a:schemeClr val="bg1">
                        <a:lumMod val="85000"/>
                      </a:schemeClr>
                    </a:gs>
                    <a:gs pos="23000">
                      <a:schemeClr val="bg1">
                        <a:lumMod val="65000"/>
                      </a:schemeClr>
                    </a:gs>
                    <a:gs pos="0">
                      <a:schemeClr val="bg1">
                        <a:lumMod val="5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1"/>
                </a:gradFill>
                <a:ln w="9525">
                  <a:gradFill flip="none" rotWithShape="1">
                    <a:gsLst>
                      <a:gs pos="0">
                        <a:schemeClr val="bg1">
                          <a:lumMod val="65000"/>
                        </a:schemeClr>
                      </a:gs>
                      <a:gs pos="44000">
                        <a:schemeClr val="bg1">
                          <a:lumMod val="75000"/>
                        </a:schemeClr>
                      </a:gs>
                      <a:gs pos="78000">
                        <a:schemeClr val="bg1"/>
                      </a:gs>
                      <a:gs pos="61000">
                        <a:schemeClr val="bg1">
                          <a:lumMod val="100000"/>
                        </a:schemeClr>
                      </a:gs>
                      <a:gs pos="100000">
                        <a:schemeClr val="bg1">
                          <a:lumMod val="65000"/>
                        </a:schemeClr>
                      </a:gs>
                    </a:gsLst>
                    <a:lin ang="5400000" scaled="0"/>
                    <a:tileRect/>
                  </a:gradFill>
                </a:ln>
                <a:effectLst>
                  <a:outerShdw blurRad="25400" sx="102000" sy="102000" algn="c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1015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4" name="圆角矩形 7">
                  <a:extLst>
                    <a:ext uri="{FF2B5EF4-FFF2-40B4-BE49-F238E27FC236}">
                      <a16:creationId xmlns:a16="http://schemas.microsoft.com/office/drawing/2014/main" id="{8CDBCC8C-5764-D005-A9A1-1C83D52652E5}"/>
                    </a:ext>
                  </a:extLst>
                </p:cNvPr>
                <p:cNvSpPr/>
                <p:nvPr/>
              </p:nvSpPr>
              <p:spPr>
                <a:xfrm rot="16200000">
                  <a:off x="4499258" y="2908107"/>
                  <a:ext cx="22409" cy="384316"/>
                </a:xfrm>
                <a:prstGeom prst="roundRect">
                  <a:avLst>
                    <a:gd name="adj" fmla="val 50000"/>
                  </a:avLst>
                </a:prstGeom>
                <a:gradFill>
                  <a:gsLst>
                    <a:gs pos="74000">
                      <a:schemeClr val="bg1"/>
                    </a:gs>
                    <a:gs pos="52000">
                      <a:schemeClr val="bg1">
                        <a:lumMod val="85000"/>
                      </a:schemeClr>
                    </a:gs>
                    <a:gs pos="23000">
                      <a:schemeClr val="bg1">
                        <a:lumMod val="65000"/>
                      </a:schemeClr>
                    </a:gs>
                    <a:gs pos="0">
                      <a:schemeClr val="bg1">
                        <a:lumMod val="5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1"/>
                </a:gradFill>
                <a:ln w="9525">
                  <a:gradFill flip="none" rotWithShape="1">
                    <a:gsLst>
                      <a:gs pos="0">
                        <a:schemeClr val="bg1">
                          <a:lumMod val="65000"/>
                        </a:schemeClr>
                      </a:gs>
                      <a:gs pos="44000">
                        <a:schemeClr val="bg1">
                          <a:lumMod val="75000"/>
                        </a:schemeClr>
                      </a:gs>
                      <a:gs pos="78000">
                        <a:schemeClr val="bg1"/>
                      </a:gs>
                      <a:gs pos="61000">
                        <a:schemeClr val="bg1">
                          <a:lumMod val="100000"/>
                        </a:schemeClr>
                      </a:gs>
                      <a:gs pos="100000">
                        <a:schemeClr val="bg1">
                          <a:lumMod val="65000"/>
                        </a:schemeClr>
                      </a:gs>
                    </a:gsLst>
                    <a:lin ang="5400000" scaled="0"/>
                    <a:tileRect/>
                  </a:gradFill>
                </a:ln>
                <a:effectLst>
                  <a:outerShdw blurRad="25400" sx="102000" sy="102000" algn="c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1015">
                    <a:solidFill>
                      <a:prstClr val="white"/>
                    </a:solidFill>
                  </a:endParaRPr>
                </a:p>
              </p:txBody>
            </p:sp>
          </p:grpSp>
        </p:grpSp>
        <p:sp>
          <p:nvSpPr>
            <p:cNvPr id="27" name="文本框 10">
              <a:extLst>
                <a:ext uri="{FF2B5EF4-FFF2-40B4-BE49-F238E27FC236}">
                  <a16:creationId xmlns:a16="http://schemas.microsoft.com/office/drawing/2014/main" id="{93FC0777-7EB1-2F3A-6126-1B7FF552C6FB}"/>
                </a:ext>
              </a:extLst>
            </p:cNvPr>
            <p:cNvSpPr txBox="1"/>
            <p:nvPr/>
          </p:nvSpPr>
          <p:spPr>
            <a:xfrm>
              <a:off x="858512" y="168304"/>
              <a:ext cx="21563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3600" b="1" dirty="0" err="1">
                  <a:solidFill>
                    <a:schemeClr val="bg1"/>
                  </a:solidFill>
                  <a:latin typeface="#9Slide05 Habano" panose="02040603050506020204" pitchFamily="18" charset="0"/>
                </a:rPr>
                <a:t>Phản</a:t>
              </a:r>
              <a:r>
                <a:rPr lang="en-US" altLang="zh-CN" sz="3600" b="1" dirty="0">
                  <a:solidFill>
                    <a:schemeClr val="bg1"/>
                  </a:solidFill>
                  <a:latin typeface="#9Slide05 Habano" panose="02040603050506020204" pitchFamily="18" charset="0"/>
                </a:rPr>
                <a:t> </a:t>
              </a:r>
              <a:r>
                <a:rPr lang="en-US" altLang="zh-CN" sz="3600" b="1" dirty="0" err="1">
                  <a:solidFill>
                    <a:schemeClr val="bg1"/>
                  </a:solidFill>
                  <a:latin typeface="#9Slide05 Habano" panose="02040603050506020204" pitchFamily="18" charset="0"/>
                </a:rPr>
                <a:t>hồi</a:t>
              </a:r>
              <a:r>
                <a:rPr lang="en-US" altLang="zh-CN" sz="3600" b="1" dirty="0">
                  <a:solidFill>
                    <a:schemeClr val="bg1"/>
                  </a:solidFill>
                  <a:latin typeface="#9Slide05 Habano" panose="02040603050506020204" pitchFamily="18" charset="0"/>
                </a:rPr>
                <a:t> </a:t>
              </a:r>
              <a:endParaRPr lang="zh-CN" altLang="en-US" sz="3600" b="1" dirty="0">
                <a:solidFill>
                  <a:schemeClr val="bg1"/>
                </a:solidFill>
                <a:latin typeface="#9Slide05 Habano" panose="020406030505060202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751529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  <p:bldP spid="11" grpId="0"/>
      <p:bldP spid="1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ED11A6B4-2F1C-4471-B66D-8456703EEDDE}"/>
              </a:ext>
            </a:extLst>
          </p:cNvPr>
          <p:cNvSpPr txBox="1"/>
          <p:nvPr/>
        </p:nvSpPr>
        <p:spPr>
          <a:xfrm flipH="1">
            <a:off x="9623061" y="-727396"/>
            <a:ext cx="18505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Suy</a:t>
            </a:r>
            <a:r>
              <a:rPr lang="en-US" dirty="0"/>
              <a:t> </a:t>
            </a:r>
            <a:r>
              <a:rPr lang="en-US" dirty="0" err="1"/>
              <a:t>nghĩ</a:t>
            </a:r>
            <a:endParaRPr lang="en-US" dirty="0"/>
          </a:p>
        </p:txBody>
      </p:sp>
      <p:grpSp>
        <p:nvGrpSpPr>
          <p:cNvPr id="12" name="组合 2">
            <a:extLst>
              <a:ext uri="{FF2B5EF4-FFF2-40B4-BE49-F238E27FC236}">
                <a16:creationId xmlns:a16="http://schemas.microsoft.com/office/drawing/2014/main" id="{9E10E271-2438-46B6-AC64-29DB40967DD8}"/>
              </a:ext>
            </a:extLst>
          </p:cNvPr>
          <p:cNvGrpSpPr/>
          <p:nvPr/>
        </p:nvGrpSpPr>
        <p:grpSpPr>
          <a:xfrm>
            <a:off x="7416422" y="3741752"/>
            <a:ext cx="3544666" cy="1725997"/>
            <a:chOff x="1212410" y="2815217"/>
            <a:chExt cx="3544666" cy="1725997"/>
          </a:xfrm>
        </p:grpSpPr>
        <p:sp>
          <p:nvSpPr>
            <p:cNvPr id="13" name="타원 21">
              <a:extLst>
                <a:ext uri="{FF2B5EF4-FFF2-40B4-BE49-F238E27FC236}">
                  <a16:creationId xmlns:a16="http://schemas.microsoft.com/office/drawing/2014/main" id="{5E2F3E3C-7745-442B-B739-12F80B8561F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12410" y="3550793"/>
              <a:ext cx="3544666" cy="990421"/>
            </a:xfrm>
            <a:prstGeom prst="ellipse">
              <a:avLst/>
            </a:prstGeom>
            <a:gradFill rotWithShape="1">
              <a:gsLst>
                <a:gs pos="0">
                  <a:schemeClr val="tx1"/>
                </a:gs>
                <a:gs pos="100000">
                  <a:schemeClr val="bg1">
                    <a:alpha val="0"/>
                  </a:schemeClr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latinLnBrk="1"/>
              <a:endParaRPr lang="ko-KR" altLang="ko-KR" sz="1100"/>
            </a:p>
          </p:txBody>
        </p:sp>
        <p:grpSp>
          <p:nvGrpSpPr>
            <p:cNvPr id="16" name="Group 105">
              <a:extLst>
                <a:ext uri="{FF2B5EF4-FFF2-40B4-BE49-F238E27FC236}">
                  <a16:creationId xmlns:a16="http://schemas.microsoft.com/office/drawing/2014/main" id="{FF81989A-22B1-4DFE-9846-799D4EC34B5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548342" y="2815217"/>
              <a:ext cx="2680509" cy="1260325"/>
              <a:chOff x="1728" y="3024"/>
              <a:chExt cx="2304" cy="1080"/>
            </a:xfrm>
          </p:grpSpPr>
          <p:sp>
            <p:nvSpPr>
              <p:cNvPr id="19" name="Freeform 106">
                <a:extLst>
                  <a:ext uri="{FF2B5EF4-FFF2-40B4-BE49-F238E27FC236}">
                    <a16:creationId xmlns:a16="http://schemas.microsoft.com/office/drawing/2014/main" id="{25BBF5C6-8B8B-4F93-8B15-514F106DBDE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28" y="3024"/>
                <a:ext cx="2304" cy="1080"/>
              </a:xfrm>
              <a:custGeom>
                <a:avLst/>
                <a:gdLst/>
                <a:ahLst/>
                <a:cxnLst>
                  <a:cxn ang="0">
                    <a:pos x="2304" y="792"/>
                  </a:cxn>
                  <a:cxn ang="0">
                    <a:pos x="2302" y="806"/>
                  </a:cxn>
                  <a:cxn ang="0">
                    <a:pos x="2290" y="836"/>
                  </a:cxn>
                  <a:cxn ang="0">
                    <a:pos x="2268" y="864"/>
                  </a:cxn>
                  <a:cxn ang="0">
                    <a:pos x="2234" y="892"/>
                  </a:cxn>
                  <a:cxn ang="0">
                    <a:pos x="2190" y="916"/>
                  </a:cxn>
                  <a:cxn ang="0">
                    <a:pos x="2108" y="954"/>
                  </a:cxn>
                  <a:cxn ang="0">
                    <a:pos x="1966" y="996"/>
                  </a:cxn>
                  <a:cxn ang="0">
                    <a:pos x="1796" y="1030"/>
                  </a:cxn>
                  <a:cxn ang="0">
                    <a:pos x="1600" y="1058"/>
                  </a:cxn>
                  <a:cxn ang="0">
                    <a:pos x="1384" y="1074"/>
                  </a:cxn>
                  <a:cxn ang="0">
                    <a:pos x="1152" y="1080"/>
                  </a:cxn>
                  <a:cxn ang="0">
                    <a:pos x="1034" y="1078"/>
                  </a:cxn>
                  <a:cxn ang="0">
                    <a:pos x="810" y="1068"/>
                  </a:cxn>
                  <a:cxn ang="0">
                    <a:pos x="602" y="1046"/>
                  </a:cxn>
                  <a:cxn ang="0">
                    <a:pos x="420" y="1014"/>
                  </a:cxn>
                  <a:cxn ang="0">
                    <a:pos x="264" y="976"/>
                  </a:cxn>
                  <a:cxn ang="0">
                    <a:pos x="140" y="930"/>
                  </a:cxn>
                  <a:cxn ang="0">
                    <a:pos x="90" y="904"/>
                  </a:cxn>
                  <a:cxn ang="0">
                    <a:pos x="52" y="878"/>
                  </a:cxn>
                  <a:cxn ang="0">
                    <a:pos x="24" y="850"/>
                  </a:cxn>
                  <a:cxn ang="0">
                    <a:pos x="6" y="822"/>
                  </a:cxn>
                  <a:cxn ang="0">
                    <a:pos x="0" y="792"/>
                  </a:cxn>
                  <a:cxn ang="0">
                    <a:pos x="288" y="216"/>
                  </a:cxn>
                  <a:cxn ang="0">
                    <a:pos x="292" y="194"/>
                  </a:cxn>
                  <a:cxn ang="0">
                    <a:pos x="306" y="172"/>
                  </a:cxn>
                  <a:cxn ang="0">
                    <a:pos x="326" y="152"/>
                  </a:cxn>
                  <a:cxn ang="0">
                    <a:pos x="356" y="132"/>
                  </a:cxn>
                  <a:cxn ang="0">
                    <a:pos x="436" y="96"/>
                  </a:cxn>
                  <a:cxn ang="0">
                    <a:pos x="542" y="64"/>
                  </a:cxn>
                  <a:cxn ang="0">
                    <a:pos x="668" y="36"/>
                  </a:cxn>
                  <a:cxn ang="0">
                    <a:pos x="816" y="16"/>
                  </a:cxn>
                  <a:cxn ang="0">
                    <a:pos x="978" y="4"/>
                  </a:cxn>
                  <a:cxn ang="0">
                    <a:pos x="1152" y="0"/>
                  </a:cxn>
                  <a:cxn ang="0">
                    <a:pos x="1240" y="2"/>
                  </a:cxn>
                  <a:cxn ang="0">
                    <a:pos x="1408" y="10"/>
                  </a:cxn>
                  <a:cxn ang="0">
                    <a:pos x="1564" y="26"/>
                  </a:cxn>
                  <a:cxn ang="0">
                    <a:pos x="1702" y="50"/>
                  </a:cxn>
                  <a:cxn ang="0">
                    <a:pos x="1818" y="78"/>
                  </a:cxn>
                  <a:cxn ang="0">
                    <a:pos x="1912" y="114"/>
                  </a:cxn>
                  <a:cxn ang="0">
                    <a:pos x="1964" y="142"/>
                  </a:cxn>
                  <a:cxn ang="0">
                    <a:pos x="1988" y="162"/>
                  </a:cxn>
                  <a:cxn ang="0">
                    <a:pos x="2006" y="184"/>
                  </a:cxn>
                  <a:cxn ang="0">
                    <a:pos x="2014" y="204"/>
                  </a:cxn>
                  <a:cxn ang="0">
                    <a:pos x="2017" y="216"/>
                  </a:cxn>
                </a:cxnLst>
                <a:rect l="0" t="0" r="r" b="b"/>
                <a:pathLst>
                  <a:path w="2304" h="1080">
                    <a:moveTo>
                      <a:pt x="2017" y="216"/>
                    </a:moveTo>
                    <a:lnTo>
                      <a:pt x="2304" y="792"/>
                    </a:lnTo>
                    <a:lnTo>
                      <a:pt x="2304" y="792"/>
                    </a:lnTo>
                    <a:lnTo>
                      <a:pt x="2302" y="806"/>
                    </a:lnTo>
                    <a:lnTo>
                      <a:pt x="2298" y="822"/>
                    </a:lnTo>
                    <a:lnTo>
                      <a:pt x="2290" y="836"/>
                    </a:lnTo>
                    <a:lnTo>
                      <a:pt x="2280" y="850"/>
                    </a:lnTo>
                    <a:lnTo>
                      <a:pt x="2268" y="864"/>
                    </a:lnTo>
                    <a:lnTo>
                      <a:pt x="2252" y="878"/>
                    </a:lnTo>
                    <a:lnTo>
                      <a:pt x="2234" y="892"/>
                    </a:lnTo>
                    <a:lnTo>
                      <a:pt x="2214" y="904"/>
                    </a:lnTo>
                    <a:lnTo>
                      <a:pt x="2190" y="916"/>
                    </a:lnTo>
                    <a:lnTo>
                      <a:pt x="2164" y="930"/>
                    </a:lnTo>
                    <a:lnTo>
                      <a:pt x="2108" y="954"/>
                    </a:lnTo>
                    <a:lnTo>
                      <a:pt x="2040" y="976"/>
                    </a:lnTo>
                    <a:lnTo>
                      <a:pt x="1966" y="996"/>
                    </a:lnTo>
                    <a:lnTo>
                      <a:pt x="1884" y="1014"/>
                    </a:lnTo>
                    <a:lnTo>
                      <a:pt x="1796" y="1030"/>
                    </a:lnTo>
                    <a:lnTo>
                      <a:pt x="1702" y="1046"/>
                    </a:lnTo>
                    <a:lnTo>
                      <a:pt x="1600" y="1058"/>
                    </a:lnTo>
                    <a:lnTo>
                      <a:pt x="1494" y="1068"/>
                    </a:lnTo>
                    <a:lnTo>
                      <a:pt x="1384" y="1074"/>
                    </a:lnTo>
                    <a:lnTo>
                      <a:pt x="1270" y="1078"/>
                    </a:lnTo>
                    <a:lnTo>
                      <a:pt x="1152" y="1080"/>
                    </a:lnTo>
                    <a:lnTo>
                      <a:pt x="1152" y="1080"/>
                    </a:lnTo>
                    <a:lnTo>
                      <a:pt x="1034" y="1078"/>
                    </a:lnTo>
                    <a:lnTo>
                      <a:pt x="920" y="1074"/>
                    </a:lnTo>
                    <a:lnTo>
                      <a:pt x="810" y="1068"/>
                    </a:lnTo>
                    <a:lnTo>
                      <a:pt x="704" y="1058"/>
                    </a:lnTo>
                    <a:lnTo>
                      <a:pt x="602" y="1046"/>
                    </a:lnTo>
                    <a:lnTo>
                      <a:pt x="508" y="1030"/>
                    </a:lnTo>
                    <a:lnTo>
                      <a:pt x="420" y="1014"/>
                    </a:lnTo>
                    <a:lnTo>
                      <a:pt x="338" y="996"/>
                    </a:lnTo>
                    <a:lnTo>
                      <a:pt x="264" y="976"/>
                    </a:lnTo>
                    <a:lnTo>
                      <a:pt x="196" y="954"/>
                    </a:lnTo>
                    <a:lnTo>
                      <a:pt x="140" y="930"/>
                    </a:lnTo>
                    <a:lnTo>
                      <a:pt x="114" y="916"/>
                    </a:lnTo>
                    <a:lnTo>
                      <a:pt x="90" y="904"/>
                    </a:lnTo>
                    <a:lnTo>
                      <a:pt x="70" y="892"/>
                    </a:lnTo>
                    <a:lnTo>
                      <a:pt x="52" y="878"/>
                    </a:lnTo>
                    <a:lnTo>
                      <a:pt x="36" y="864"/>
                    </a:lnTo>
                    <a:lnTo>
                      <a:pt x="24" y="850"/>
                    </a:lnTo>
                    <a:lnTo>
                      <a:pt x="14" y="836"/>
                    </a:lnTo>
                    <a:lnTo>
                      <a:pt x="6" y="822"/>
                    </a:lnTo>
                    <a:lnTo>
                      <a:pt x="2" y="806"/>
                    </a:lnTo>
                    <a:lnTo>
                      <a:pt x="0" y="792"/>
                    </a:lnTo>
                    <a:lnTo>
                      <a:pt x="288" y="216"/>
                    </a:lnTo>
                    <a:lnTo>
                      <a:pt x="288" y="216"/>
                    </a:lnTo>
                    <a:lnTo>
                      <a:pt x="290" y="204"/>
                    </a:lnTo>
                    <a:lnTo>
                      <a:pt x="292" y="194"/>
                    </a:lnTo>
                    <a:lnTo>
                      <a:pt x="298" y="184"/>
                    </a:lnTo>
                    <a:lnTo>
                      <a:pt x="306" y="172"/>
                    </a:lnTo>
                    <a:lnTo>
                      <a:pt x="316" y="162"/>
                    </a:lnTo>
                    <a:lnTo>
                      <a:pt x="326" y="152"/>
                    </a:lnTo>
                    <a:lnTo>
                      <a:pt x="340" y="142"/>
                    </a:lnTo>
                    <a:lnTo>
                      <a:pt x="356" y="132"/>
                    </a:lnTo>
                    <a:lnTo>
                      <a:pt x="392" y="114"/>
                    </a:lnTo>
                    <a:lnTo>
                      <a:pt x="436" y="96"/>
                    </a:lnTo>
                    <a:lnTo>
                      <a:pt x="486" y="78"/>
                    </a:lnTo>
                    <a:lnTo>
                      <a:pt x="542" y="64"/>
                    </a:lnTo>
                    <a:lnTo>
                      <a:pt x="602" y="50"/>
                    </a:lnTo>
                    <a:lnTo>
                      <a:pt x="668" y="36"/>
                    </a:lnTo>
                    <a:lnTo>
                      <a:pt x="740" y="26"/>
                    </a:lnTo>
                    <a:lnTo>
                      <a:pt x="816" y="16"/>
                    </a:lnTo>
                    <a:lnTo>
                      <a:pt x="896" y="10"/>
                    </a:lnTo>
                    <a:lnTo>
                      <a:pt x="978" y="4"/>
                    </a:lnTo>
                    <a:lnTo>
                      <a:pt x="1064" y="2"/>
                    </a:lnTo>
                    <a:lnTo>
                      <a:pt x="1152" y="0"/>
                    </a:lnTo>
                    <a:lnTo>
                      <a:pt x="1152" y="0"/>
                    </a:lnTo>
                    <a:lnTo>
                      <a:pt x="1240" y="2"/>
                    </a:lnTo>
                    <a:lnTo>
                      <a:pt x="1326" y="4"/>
                    </a:lnTo>
                    <a:lnTo>
                      <a:pt x="1408" y="10"/>
                    </a:lnTo>
                    <a:lnTo>
                      <a:pt x="1488" y="16"/>
                    </a:lnTo>
                    <a:lnTo>
                      <a:pt x="1564" y="26"/>
                    </a:lnTo>
                    <a:lnTo>
                      <a:pt x="1636" y="36"/>
                    </a:lnTo>
                    <a:lnTo>
                      <a:pt x="1702" y="50"/>
                    </a:lnTo>
                    <a:lnTo>
                      <a:pt x="1762" y="64"/>
                    </a:lnTo>
                    <a:lnTo>
                      <a:pt x="1818" y="78"/>
                    </a:lnTo>
                    <a:lnTo>
                      <a:pt x="1868" y="96"/>
                    </a:lnTo>
                    <a:lnTo>
                      <a:pt x="1912" y="114"/>
                    </a:lnTo>
                    <a:lnTo>
                      <a:pt x="1948" y="132"/>
                    </a:lnTo>
                    <a:lnTo>
                      <a:pt x="1964" y="142"/>
                    </a:lnTo>
                    <a:lnTo>
                      <a:pt x="1978" y="152"/>
                    </a:lnTo>
                    <a:lnTo>
                      <a:pt x="1988" y="162"/>
                    </a:lnTo>
                    <a:lnTo>
                      <a:pt x="1998" y="172"/>
                    </a:lnTo>
                    <a:lnTo>
                      <a:pt x="2006" y="184"/>
                    </a:lnTo>
                    <a:lnTo>
                      <a:pt x="2012" y="194"/>
                    </a:lnTo>
                    <a:lnTo>
                      <a:pt x="2014" y="204"/>
                    </a:lnTo>
                    <a:lnTo>
                      <a:pt x="2017" y="216"/>
                    </a:lnTo>
                    <a:lnTo>
                      <a:pt x="2017" y="216"/>
                    </a:lnTo>
                    <a:close/>
                  </a:path>
                </a:pathLst>
              </a:custGeom>
              <a:solidFill>
                <a:srgbClr val="EC3730"/>
              </a:solidFill>
              <a:ln w="9525" cap="flat" cmpd="sng">
                <a:noFill/>
                <a:prstDash val="solid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latinLnBrk="1">
                  <a:defRPr/>
                </a:pPr>
                <a:endParaRPr lang="ko-KR" altLang="en-US" sz="1100">
                  <a:latin typeface="굴림" charset="-127"/>
                  <a:ea typeface="굴림" charset="-127"/>
                </a:endParaRPr>
              </a:p>
            </p:txBody>
          </p:sp>
          <p:sp>
            <p:nvSpPr>
              <p:cNvPr id="20" name="Freeform 107">
                <a:extLst>
                  <a:ext uri="{FF2B5EF4-FFF2-40B4-BE49-F238E27FC236}">
                    <a16:creationId xmlns:a16="http://schemas.microsoft.com/office/drawing/2014/main" id="{3CB4BD42-A3F6-4EF0-B97B-B121BF795C1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17" y="3024"/>
                <a:ext cx="1728" cy="432"/>
              </a:xfrm>
              <a:custGeom>
                <a:avLst/>
                <a:gdLst>
                  <a:gd name="T0" fmla="*/ 1728 w 1728"/>
                  <a:gd name="T1" fmla="*/ 216 h 432"/>
                  <a:gd name="T2" fmla="*/ 1724 w 1728"/>
                  <a:gd name="T3" fmla="*/ 238 h 432"/>
                  <a:gd name="T4" fmla="*/ 1710 w 1728"/>
                  <a:gd name="T5" fmla="*/ 260 h 432"/>
                  <a:gd name="T6" fmla="*/ 1690 w 1728"/>
                  <a:gd name="T7" fmla="*/ 280 h 432"/>
                  <a:gd name="T8" fmla="*/ 1660 w 1728"/>
                  <a:gd name="T9" fmla="*/ 300 h 432"/>
                  <a:gd name="T10" fmla="*/ 1580 w 1728"/>
                  <a:gd name="T11" fmla="*/ 336 h 432"/>
                  <a:gd name="T12" fmla="*/ 1474 w 1728"/>
                  <a:gd name="T13" fmla="*/ 368 h 432"/>
                  <a:gd name="T14" fmla="*/ 1348 w 1728"/>
                  <a:gd name="T15" fmla="*/ 396 h 432"/>
                  <a:gd name="T16" fmla="*/ 1200 w 1728"/>
                  <a:gd name="T17" fmla="*/ 416 h 432"/>
                  <a:gd name="T18" fmla="*/ 1038 w 1728"/>
                  <a:gd name="T19" fmla="*/ 428 h 432"/>
                  <a:gd name="T20" fmla="*/ 864 w 1728"/>
                  <a:gd name="T21" fmla="*/ 432 h 432"/>
                  <a:gd name="T22" fmla="*/ 776 w 1728"/>
                  <a:gd name="T23" fmla="*/ 430 h 432"/>
                  <a:gd name="T24" fmla="*/ 608 w 1728"/>
                  <a:gd name="T25" fmla="*/ 422 h 432"/>
                  <a:gd name="T26" fmla="*/ 452 w 1728"/>
                  <a:gd name="T27" fmla="*/ 406 h 432"/>
                  <a:gd name="T28" fmla="*/ 314 w 1728"/>
                  <a:gd name="T29" fmla="*/ 382 h 432"/>
                  <a:gd name="T30" fmla="*/ 198 w 1728"/>
                  <a:gd name="T31" fmla="*/ 354 h 432"/>
                  <a:gd name="T32" fmla="*/ 104 w 1728"/>
                  <a:gd name="T33" fmla="*/ 318 h 432"/>
                  <a:gd name="T34" fmla="*/ 52 w 1728"/>
                  <a:gd name="T35" fmla="*/ 290 h 432"/>
                  <a:gd name="T36" fmla="*/ 28 w 1728"/>
                  <a:gd name="T37" fmla="*/ 270 h 432"/>
                  <a:gd name="T38" fmla="*/ 10 w 1728"/>
                  <a:gd name="T39" fmla="*/ 248 h 432"/>
                  <a:gd name="T40" fmla="*/ 2 w 1728"/>
                  <a:gd name="T41" fmla="*/ 228 h 432"/>
                  <a:gd name="T42" fmla="*/ 0 w 1728"/>
                  <a:gd name="T43" fmla="*/ 216 h 432"/>
                  <a:gd name="T44" fmla="*/ 4 w 1728"/>
                  <a:gd name="T45" fmla="*/ 194 h 432"/>
                  <a:gd name="T46" fmla="*/ 18 w 1728"/>
                  <a:gd name="T47" fmla="*/ 172 h 432"/>
                  <a:gd name="T48" fmla="*/ 38 w 1728"/>
                  <a:gd name="T49" fmla="*/ 152 h 432"/>
                  <a:gd name="T50" fmla="*/ 68 w 1728"/>
                  <a:gd name="T51" fmla="*/ 132 h 432"/>
                  <a:gd name="T52" fmla="*/ 148 w 1728"/>
                  <a:gd name="T53" fmla="*/ 96 h 432"/>
                  <a:gd name="T54" fmla="*/ 254 w 1728"/>
                  <a:gd name="T55" fmla="*/ 64 h 432"/>
                  <a:gd name="T56" fmla="*/ 380 w 1728"/>
                  <a:gd name="T57" fmla="*/ 36 h 432"/>
                  <a:gd name="T58" fmla="*/ 528 w 1728"/>
                  <a:gd name="T59" fmla="*/ 16 h 432"/>
                  <a:gd name="T60" fmla="*/ 690 w 1728"/>
                  <a:gd name="T61" fmla="*/ 4 h 432"/>
                  <a:gd name="T62" fmla="*/ 864 w 1728"/>
                  <a:gd name="T63" fmla="*/ 0 h 432"/>
                  <a:gd name="T64" fmla="*/ 952 w 1728"/>
                  <a:gd name="T65" fmla="*/ 2 h 432"/>
                  <a:gd name="T66" fmla="*/ 1120 w 1728"/>
                  <a:gd name="T67" fmla="*/ 10 h 432"/>
                  <a:gd name="T68" fmla="*/ 1276 w 1728"/>
                  <a:gd name="T69" fmla="*/ 26 h 432"/>
                  <a:gd name="T70" fmla="*/ 1414 w 1728"/>
                  <a:gd name="T71" fmla="*/ 50 h 432"/>
                  <a:gd name="T72" fmla="*/ 1530 w 1728"/>
                  <a:gd name="T73" fmla="*/ 78 h 432"/>
                  <a:gd name="T74" fmla="*/ 1624 w 1728"/>
                  <a:gd name="T75" fmla="*/ 114 h 432"/>
                  <a:gd name="T76" fmla="*/ 1676 w 1728"/>
                  <a:gd name="T77" fmla="*/ 142 h 432"/>
                  <a:gd name="T78" fmla="*/ 1700 w 1728"/>
                  <a:gd name="T79" fmla="*/ 162 h 432"/>
                  <a:gd name="T80" fmla="*/ 1718 w 1728"/>
                  <a:gd name="T81" fmla="*/ 184 h 432"/>
                  <a:gd name="T82" fmla="*/ 1726 w 1728"/>
                  <a:gd name="T83" fmla="*/ 204 h 432"/>
                  <a:gd name="T84" fmla="*/ 1728 w 1728"/>
                  <a:gd name="T85" fmla="*/ 216 h 432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w 1728"/>
                  <a:gd name="T130" fmla="*/ 0 h 432"/>
                  <a:gd name="T131" fmla="*/ 1728 w 1728"/>
                  <a:gd name="T132" fmla="*/ 432 h 432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T129" t="T130" r="T131" b="T132"/>
                <a:pathLst>
                  <a:path w="1728" h="432">
                    <a:moveTo>
                      <a:pt x="1728" y="216"/>
                    </a:moveTo>
                    <a:lnTo>
                      <a:pt x="1728" y="216"/>
                    </a:lnTo>
                    <a:lnTo>
                      <a:pt x="1726" y="228"/>
                    </a:lnTo>
                    <a:lnTo>
                      <a:pt x="1724" y="238"/>
                    </a:lnTo>
                    <a:lnTo>
                      <a:pt x="1718" y="248"/>
                    </a:lnTo>
                    <a:lnTo>
                      <a:pt x="1710" y="260"/>
                    </a:lnTo>
                    <a:lnTo>
                      <a:pt x="1700" y="270"/>
                    </a:lnTo>
                    <a:lnTo>
                      <a:pt x="1690" y="280"/>
                    </a:lnTo>
                    <a:lnTo>
                      <a:pt x="1676" y="290"/>
                    </a:lnTo>
                    <a:lnTo>
                      <a:pt x="1660" y="300"/>
                    </a:lnTo>
                    <a:lnTo>
                      <a:pt x="1624" y="318"/>
                    </a:lnTo>
                    <a:lnTo>
                      <a:pt x="1580" y="336"/>
                    </a:lnTo>
                    <a:lnTo>
                      <a:pt x="1530" y="354"/>
                    </a:lnTo>
                    <a:lnTo>
                      <a:pt x="1474" y="368"/>
                    </a:lnTo>
                    <a:lnTo>
                      <a:pt x="1414" y="382"/>
                    </a:lnTo>
                    <a:lnTo>
                      <a:pt x="1348" y="396"/>
                    </a:lnTo>
                    <a:lnTo>
                      <a:pt x="1276" y="406"/>
                    </a:lnTo>
                    <a:lnTo>
                      <a:pt x="1200" y="416"/>
                    </a:lnTo>
                    <a:lnTo>
                      <a:pt x="1120" y="422"/>
                    </a:lnTo>
                    <a:lnTo>
                      <a:pt x="1038" y="428"/>
                    </a:lnTo>
                    <a:lnTo>
                      <a:pt x="952" y="430"/>
                    </a:lnTo>
                    <a:lnTo>
                      <a:pt x="864" y="432"/>
                    </a:lnTo>
                    <a:lnTo>
                      <a:pt x="776" y="430"/>
                    </a:lnTo>
                    <a:lnTo>
                      <a:pt x="690" y="428"/>
                    </a:lnTo>
                    <a:lnTo>
                      <a:pt x="608" y="422"/>
                    </a:lnTo>
                    <a:lnTo>
                      <a:pt x="528" y="416"/>
                    </a:lnTo>
                    <a:lnTo>
                      <a:pt x="452" y="406"/>
                    </a:lnTo>
                    <a:lnTo>
                      <a:pt x="380" y="396"/>
                    </a:lnTo>
                    <a:lnTo>
                      <a:pt x="314" y="382"/>
                    </a:lnTo>
                    <a:lnTo>
                      <a:pt x="254" y="368"/>
                    </a:lnTo>
                    <a:lnTo>
                      <a:pt x="198" y="354"/>
                    </a:lnTo>
                    <a:lnTo>
                      <a:pt x="148" y="336"/>
                    </a:lnTo>
                    <a:lnTo>
                      <a:pt x="104" y="318"/>
                    </a:lnTo>
                    <a:lnTo>
                      <a:pt x="68" y="300"/>
                    </a:lnTo>
                    <a:lnTo>
                      <a:pt x="52" y="290"/>
                    </a:lnTo>
                    <a:lnTo>
                      <a:pt x="38" y="280"/>
                    </a:lnTo>
                    <a:lnTo>
                      <a:pt x="28" y="270"/>
                    </a:lnTo>
                    <a:lnTo>
                      <a:pt x="18" y="260"/>
                    </a:lnTo>
                    <a:lnTo>
                      <a:pt x="10" y="248"/>
                    </a:lnTo>
                    <a:lnTo>
                      <a:pt x="4" y="238"/>
                    </a:lnTo>
                    <a:lnTo>
                      <a:pt x="2" y="228"/>
                    </a:lnTo>
                    <a:lnTo>
                      <a:pt x="0" y="216"/>
                    </a:lnTo>
                    <a:lnTo>
                      <a:pt x="2" y="204"/>
                    </a:lnTo>
                    <a:lnTo>
                      <a:pt x="4" y="194"/>
                    </a:lnTo>
                    <a:lnTo>
                      <a:pt x="10" y="184"/>
                    </a:lnTo>
                    <a:lnTo>
                      <a:pt x="18" y="172"/>
                    </a:lnTo>
                    <a:lnTo>
                      <a:pt x="28" y="162"/>
                    </a:lnTo>
                    <a:lnTo>
                      <a:pt x="38" y="152"/>
                    </a:lnTo>
                    <a:lnTo>
                      <a:pt x="52" y="142"/>
                    </a:lnTo>
                    <a:lnTo>
                      <a:pt x="68" y="132"/>
                    </a:lnTo>
                    <a:lnTo>
                      <a:pt x="104" y="114"/>
                    </a:lnTo>
                    <a:lnTo>
                      <a:pt x="148" y="96"/>
                    </a:lnTo>
                    <a:lnTo>
                      <a:pt x="198" y="78"/>
                    </a:lnTo>
                    <a:lnTo>
                      <a:pt x="254" y="64"/>
                    </a:lnTo>
                    <a:lnTo>
                      <a:pt x="314" y="50"/>
                    </a:lnTo>
                    <a:lnTo>
                      <a:pt x="380" y="36"/>
                    </a:lnTo>
                    <a:lnTo>
                      <a:pt x="452" y="26"/>
                    </a:lnTo>
                    <a:lnTo>
                      <a:pt x="528" y="16"/>
                    </a:lnTo>
                    <a:lnTo>
                      <a:pt x="608" y="10"/>
                    </a:lnTo>
                    <a:lnTo>
                      <a:pt x="690" y="4"/>
                    </a:lnTo>
                    <a:lnTo>
                      <a:pt x="776" y="2"/>
                    </a:lnTo>
                    <a:lnTo>
                      <a:pt x="864" y="0"/>
                    </a:lnTo>
                    <a:lnTo>
                      <a:pt x="952" y="2"/>
                    </a:lnTo>
                    <a:lnTo>
                      <a:pt x="1038" y="4"/>
                    </a:lnTo>
                    <a:lnTo>
                      <a:pt x="1120" y="10"/>
                    </a:lnTo>
                    <a:lnTo>
                      <a:pt x="1200" y="16"/>
                    </a:lnTo>
                    <a:lnTo>
                      <a:pt x="1276" y="26"/>
                    </a:lnTo>
                    <a:lnTo>
                      <a:pt x="1348" y="36"/>
                    </a:lnTo>
                    <a:lnTo>
                      <a:pt x="1414" y="50"/>
                    </a:lnTo>
                    <a:lnTo>
                      <a:pt x="1474" y="64"/>
                    </a:lnTo>
                    <a:lnTo>
                      <a:pt x="1530" y="78"/>
                    </a:lnTo>
                    <a:lnTo>
                      <a:pt x="1580" y="96"/>
                    </a:lnTo>
                    <a:lnTo>
                      <a:pt x="1624" y="114"/>
                    </a:lnTo>
                    <a:lnTo>
                      <a:pt x="1660" y="132"/>
                    </a:lnTo>
                    <a:lnTo>
                      <a:pt x="1676" y="142"/>
                    </a:lnTo>
                    <a:lnTo>
                      <a:pt x="1690" y="152"/>
                    </a:lnTo>
                    <a:lnTo>
                      <a:pt x="1700" y="162"/>
                    </a:lnTo>
                    <a:lnTo>
                      <a:pt x="1710" y="172"/>
                    </a:lnTo>
                    <a:lnTo>
                      <a:pt x="1718" y="184"/>
                    </a:lnTo>
                    <a:lnTo>
                      <a:pt x="1724" y="194"/>
                    </a:lnTo>
                    <a:lnTo>
                      <a:pt x="1726" y="204"/>
                    </a:lnTo>
                    <a:lnTo>
                      <a:pt x="1728" y="216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767676">
                      <a:alpha val="0"/>
                    </a:srgbClr>
                  </a:gs>
                  <a:gs pos="100000">
                    <a:srgbClr val="FFFFFF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 sz="1100"/>
              </a:p>
            </p:txBody>
          </p:sp>
        </p:grpSp>
        <p:sp>
          <p:nvSpPr>
            <p:cNvPr id="17" name="Text Box 116">
              <a:extLst>
                <a:ext uri="{FF2B5EF4-FFF2-40B4-BE49-F238E27FC236}">
                  <a16:creationId xmlns:a16="http://schemas.microsoft.com/office/drawing/2014/main" id="{055D226E-D74D-400B-8A3C-BB0C975F46E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94321" y="3367768"/>
              <a:ext cx="1900629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latinLnBrk="1">
                <a:defRPr kumimoji="1">
                  <a:solidFill>
                    <a:schemeClr val="tx1"/>
                  </a:solidFill>
                  <a:latin typeface="Gulim" pitchFamily="34" charset="-127"/>
                  <a:ea typeface="Gulim" pitchFamily="34" charset="-127"/>
                </a:defRPr>
              </a:lvl1pPr>
              <a:lvl2pPr marL="742950" indent="-285750" latinLnBrk="1">
                <a:defRPr kumimoji="1">
                  <a:solidFill>
                    <a:schemeClr val="tx1"/>
                  </a:solidFill>
                  <a:latin typeface="Gulim" pitchFamily="34" charset="-127"/>
                  <a:ea typeface="Gulim" pitchFamily="34" charset="-127"/>
                </a:defRPr>
              </a:lvl2pPr>
              <a:lvl3pPr marL="1143000" indent="-228600" latinLnBrk="1">
                <a:defRPr kumimoji="1">
                  <a:solidFill>
                    <a:schemeClr val="tx1"/>
                  </a:solidFill>
                  <a:latin typeface="Gulim" pitchFamily="34" charset="-127"/>
                  <a:ea typeface="Gulim" pitchFamily="34" charset="-127"/>
                </a:defRPr>
              </a:lvl3pPr>
              <a:lvl4pPr marL="1600200" indent="-228600" latinLnBrk="1">
                <a:defRPr kumimoji="1">
                  <a:solidFill>
                    <a:schemeClr val="tx1"/>
                  </a:solidFill>
                  <a:latin typeface="Gulim" pitchFamily="34" charset="-127"/>
                  <a:ea typeface="Gulim" pitchFamily="34" charset="-127"/>
                </a:defRPr>
              </a:lvl4pPr>
              <a:lvl5pPr marL="2057400" indent="-228600" latinLnBrk="1">
                <a:defRPr kumimoji="1">
                  <a:solidFill>
                    <a:schemeClr val="tx1"/>
                  </a:solidFill>
                  <a:latin typeface="Gulim" pitchFamily="34" charset="-127"/>
                  <a:ea typeface="Gulim" pitchFamily="34" charset="-127"/>
                </a:defRPr>
              </a:lvl5pPr>
              <a:lvl6pPr marL="2514600" indent="-22860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Gulim" pitchFamily="34" charset="-127"/>
                  <a:ea typeface="Gulim" pitchFamily="34" charset="-127"/>
                </a:defRPr>
              </a:lvl6pPr>
              <a:lvl7pPr marL="2971800" indent="-22860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Gulim" pitchFamily="34" charset="-127"/>
                  <a:ea typeface="Gulim" pitchFamily="34" charset="-127"/>
                </a:defRPr>
              </a:lvl7pPr>
              <a:lvl8pPr marL="3429000" indent="-22860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Gulim" pitchFamily="34" charset="-127"/>
                  <a:ea typeface="Gulim" pitchFamily="34" charset="-127"/>
                </a:defRPr>
              </a:lvl8pPr>
              <a:lvl9pPr marL="3886200" indent="-22860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Gulim" pitchFamily="34" charset="-127"/>
                  <a:ea typeface="Gulim" pitchFamily="34" charset="-127"/>
                </a:defRPr>
              </a:lvl9pPr>
            </a:lstStyle>
            <a:p>
              <a:pPr algn="ctr"/>
              <a:r>
                <a:rPr lang="en-US" altLang="ko-KR" sz="2800" b="1" dirty="0" err="1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rPr>
                <a:t>Suy</a:t>
              </a:r>
              <a:r>
                <a:rPr lang="en-US" altLang="ko-KR" sz="2800" b="1" dirty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rPr>
                <a:t> </a:t>
              </a:r>
              <a:r>
                <a:rPr lang="en-US" altLang="ko-KR" sz="2800" b="1" dirty="0" err="1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rPr>
                <a:t>nghĩ</a:t>
              </a:r>
              <a:endParaRPr lang="ko-KR" altLang="ko-KR" sz="2800" b="1" dirty="0">
                <a:solidFill>
                  <a:schemeClr val="bg1"/>
                </a:solidFill>
                <a:latin typeface="微软雅黑" pitchFamily="34" charset="-122"/>
              </a:endParaRPr>
            </a:p>
          </p:txBody>
        </p:sp>
      </p:grpSp>
      <p:grpSp>
        <p:nvGrpSpPr>
          <p:cNvPr id="21" name="组合 10">
            <a:extLst>
              <a:ext uri="{FF2B5EF4-FFF2-40B4-BE49-F238E27FC236}">
                <a16:creationId xmlns:a16="http://schemas.microsoft.com/office/drawing/2014/main" id="{F5B4044D-C106-4E90-A581-398A4DB90172}"/>
              </a:ext>
            </a:extLst>
          </p:cNvPr>
          <p:cNvGrpSpPr/>
          <p:nvPr/>
        </p:nvGrpSpPr>
        <p:grpSpPr>
          <a:xfrm>
            <a:off x="7882094" y="3006176"/>
            <a:ext cx="2418713" cy="1351838"/>
            <a:chOff x="1678082" y="2079641"/>
            <a:chExt cx="2418713" cy="1351838"/>
          </a:xfrm>
        </p:grpSpPr>
        <p:sp>
          <p:nvSpPr>
            <p:cNvPr id="23" name="Oval 108">
              <a:extLst>
                <a:ext uri="{FF2B5EF4-FFF2-40B4-BE49-F238E27FC236}">
                  <a16:creationId xmlns:a16="http://schemas.microsoft.com/office/drawing/2014/main" id="{B2207247-8569-492D-9BB6-FB5E951AD3E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78082" y="2646092"/>
              <a:ext cx="2418713" cy="785387"/>
            </a:xfrm>
            <a:prstGeom prst="ellipse">
              <a:avLst/>
            </a:prstGeom>
            <a:gradFill rotWithShape="1">
              <a:gsLst>
                <a:gs pos="0">
                  <a:schemeClr val="tx1">
                    <a:alpha val="50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latinLnBrk="1"/>
              <a:endParaRPr lang="ko-KR" altLang="ko-KR" sz="1100"/>
            </a:p>
          </p:txBody>
        </p:sp>
        <p:grpSp>
          <p:nvGrpSpPr>
            <p:cNvPr id="24" name="Group 109">
              <a:extLst>
                <a:ext uri="{FF2B5EF4-FFF2-40B4-BE49-F238E27FC236}">
                  <a16:creationId xmlns:a16="http://schemas.microsoft.com/office/drawing/2014/main" id="{3C3F88B0-FE82-48B0-8DDC-483409AC070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994322" y="2079641"/>
              <a:ext cx="1812876" cy="1002005"/>
              <a:chOff x="2017" y="1944"/>
              <a:chExt cx="1728" cy="936"/>
            </a:xfrm>
          </p:grpSpPr>
          <p:sp>
            <p:nvSpPr>
              <p:cNvPr id="27" name="Freeform 110">
                <a:extLst>
                  <a:ext uri="{FF2B5EF4-FFF2-40B4-BE49-F238E27FC236}">
                    <a16:creationId xmlns:a16="http://schemas.microsoft.com/office/drawing/2014/main" id="{2C4503E7-2B73-490A-8556-529DAA7D6F7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17" y="1944"/>
                <a:ext cx="1728" cy="936"/>
              </a:xfrm>
              <a:custGeom>
                <a:avLst/>
                <a:gdLst/>
                <a:ahLst/>
                <a:cxnLst>
                  <a:cxn ang="0">
                    <a:pos x="1728" y="720"/>
                  </a:cxn>
                  <a:cxn ang="0">
                    <a:pos x="1726" y="732"/>
                  </a:cxn>
                  <a:cxn ang="0">
                    <a:pos x="1718" y="752"/>
                  </a:cxn>
                  <a:cxn ang="0">
                    <a:pos x="1700" y="774"/>
                  </a:cxn>
                  <a:cxn ang="0">
                    <a:pos x="1676" y="794"/>
                  </a:cxn>
                  <a:cxn ang="0">
                    <a:pos x="1624" y="822"/>
                  </a:cxn>
                  <a:cxn ang="0">
                    <a:pos x="1530" y="858"/>
                  </a:cxn>
                  <a:cxn ang="0">
                    <a:pos x="1414" y="886"/>
                  </a:cxn>
                  <a:cxn ang="0">
                    <a:pos x="1276" y="910"/>
                  </a:cxn>
                  <a:cxn ang="0">
                    <a:pos x="1120" y="926"/>
                  </a:cxn>
                  <a:cxn ang="0">
                    <a:pos x="952" y="934"/>
                  </a:cxn>
                  <a:cxn ang="0">
                    <a:pos x="864" y="936"/>
                  </a:cxn>
                  <a:cxn ang="0">
                    <a:pos x="690" y="932"/>
                  </a:cxn>
                  <a:cxn ang="0">
                    <a:pos x="528" y="920"/>
                  </a:cxn>
                  <a:cxn ang="0">
                    <a:pos x="380" y="900"/>
                  </a:cxn>
                  <a:cxn ang="0">
                    <a:pos x="254" y="872"/>
                  </a:cxn>
                  <a:cxn ang="0">
                    <a:pos x="148" y="840"/>
                  </a:cxn>
                  <a:cxn ang="0">
                    <a:pos x="68" y="804"/>
                  </a:cxn>
                  <a:cxn ang="0">
                    <a:pos x="38" y="784"/>
                  </a:cxn>
                  <a:cxn ang="0">
                    <a:pos x="18" y="764"/>
                  </a:cxn>
                  <a:cxn ang="0">
                    <a:pos x="4" y="742"/>
                  </a:cxn>
                  <a:cxn ang="0">
                    <a:pos x="0" y="720"/>
                  </a:cxn>
                  <a:cxn ang="0">
                    <a:pos x="288" y="144"/>
                  </a:cxn>
                  <a:cxn ang="0">
                    <a:pos x="290" y="130"/>
                  </a:cxn>
                  <a:cxn ang="0">
                    <a:pos x="300" y="114"/>
                  </a:cxn>
                  <a:cxn ang="0">
                    <a:pos x="334" y="88"/>
                  </a:cxn>
                  <a:cxn ang="0">
                    <a:pos x="386" y="64"/>
                  </a:cxn>
                  <a:cxn ang="0">
                    <a:pos x="456" y="42"/>
                  </a:cxn>
                  <a:cxn ang="0">
                    <a:pos x="542" y="24"/>
                  </a:cxn>
                  <a:cxn ang="0">
                    <a:pos x="640" y="12"/>
                  </a:cxn>
                  <a:cxn ang="0">
                    <a:pos x="748" y="2"/>
                  </a:cxn>
                  <a:cxn ang="0">
                    <a:pos x="864" y="0"/>
                  </a:cxn>
                  <a:cxn ang="0">
                    <a:pos x="922" y="0"/>
                  </a:cxn>
                  <a:cxn ang="0">
                    <a:pos x="1036" y="6"/>
                  </a:cxn>
                  <a:cxn ang="0">
                    <a:pos x="1138" y="18"/>
                  </a:cxn>
                  <a:cxn ang="0">
                    <a:pos x="1230" y="32"/>
                  </a:cxn>
                  <a:cxn ang="0">
                    <a:pos x="1308" y="52"/>
                  </a:cxn>
                  <a:cxn ang="0">
                    <a:pos x="1370" y="76"/>
                  </a:cxn>
                  <a:cxn ang="0">
                    <a:pos x="1414" y="102"/>
                  </a:cxn>
                  <a:cxn ang="0">
                    <a:pos x="1434" y="122"/>
                  </a:cxn>
                  <a:cxn ang="0">
                    <a:pos x="1440" y="136"/>
                  </a:cxn>
                  <a:cxn ang="0">
                    <a:pos x="1440" y="144"/>
                  </a:cxn>
                </a:cxnLst>
                <a:rect l="0" t="0" r="r" b="b"/>
                <a:pathLst>
                  <a:path w="1728" h="936">
                    <a:moveTo>
                      <a:pt x="1440" y="144"/>
                    </a:moveTo>
                    <a:lnTo>
                      <a:pt x="1728" y="720"/>
                    </a:lnTo>
                    <a:lnTo>
                      <a:pt x="1728" y="720"/>
                    </a:lnTo>
                    <a:lnTo>
                      <a:pt x="1726" y="732"/>
                    </a:lnTo>
                    <a:lnTo>
                      <a:pt x="1724" y="742"/>
                    </a:lnTo>
                    <a:lnTo>
                      <a:pt x="1718" y="752"/>
                    </a:lnTo>
                    <a:lnTo>
                      <a:pt x="1710" y="764"/>
                    </a:lnTo>
                    <a:lnTo>
                      <a:pt x="1700" y="774"/>
                    </a:lnTo>
                    <a:lnTo>
                      <a:pt x="1690" y="784"/>
                    </a:lnTo>
                    <a:lnTo>
                      <a:pt x="1676" y="794"/>
                    </a:lnTo>
                    <a:lnTo>
                      <a:pt x="1660" y="804"/>
                    </a:lnTo>
                    <a:lnTo>
                      <a:pt x="1624" y="822"/>
                    </a:lnTo>
                    <a:lnTo>
                      <a:pt x="1580" y="840"/>
                    </a:lnTo>
                    <a:lnTo>
                      <a:pt x="1530" y="858"/>
                    </a:lnTo>
                    <a:lnTo>
                      <a:pt x="1474" y="872"/>
                    </a:lnTo>
                    <a:lnTo>
                      <a:pt x="1414" y="886"/>
                    </a:lnTo>
                    <a:lnTo>
                      <a:pt x="1348" y="900"/>
                    </a:lnTo>
                    <a:lnTo>
                      <a:pt x="1276" y="910"/>
                    </a:lnTo>
                    <a:lnTo>
                      <a:pt x="1200" y="920"/>
                    </a:lnTo>
                    <a:lnTo>
                      <a:pt x="1120" y="926"/>
                    </a:lnTo>
                    <a:lnTo>
                      <a:pt x="1038" y="932"/>
                    </a:lnTo>
                    <a:lnTo>
                      <a:pt x="952" y="934"/>
                    </a:lnTo>
                    <a:lnTo>
                      <a:pt x="864" y="936"/>
                    </a:lnTo>
                    <a:lnTo>
                      <a:pt x="864" y="936"/>
                    </a:lnTo>
                    <a:lnTo>
                      <a:pt x="776" y="934"/>
                    </a:lnTo>
                    <a:lnTo>
                      <a:pt x="690" y="932"/>
                    </a:lnTo>
                    <a:lnTo>
                      <a:pt x="608" y="926"/>
                    </a:lnTo>
                    <a:lnTo>
                      <a:pt x="528" y="920"/>
                    </a:lnTo>
                    <a:lnTo>
                      <a:pt x="452" y="910"/>
                    </a:lnTo>
                    <a:lnTo>
                      <a:pt x="380" y="900"/>
                    </a:lnTo>
                    <a:lnTo>
                      <a:pt x="314" y="886"/>
                    </a:lnTo>
                    <a:lnTo>
                      <a:pt x="254" y="872"/>
                    </a:lnTo>
                    <a:lnTo>
                      <a:pt x="198" y="858"/>
                    </a:lnTo>
                    <a:lnTo>
                      <a:pt x="148" y="840"/>
                    </a:lnTo>
                    <a:lnTo>
                      <a:pt x="104" y="822"/>
                    </a:lnTo>
                    <a:lnTo>
                      <a:pt x="68" y="804"/>
                    </a:lnTo>
                    <a:lnTo>
                      <a:pt x="52" y="794"/>
                    </a:lnTo>
                    <a:lnTo>
                      <a:pt x="38" y="784"/>
                    </a:lnTo>
                    <a:lnTo>
                      <a:pt x="28" y="774"/>
                    </a:lnTo>
                    <a:lnTo>
                      <a:pt x="18" y="764"/>
                    </a:lnTo>
                    <a:lnTo>
                      <a:pt x="10" y="752"/>
                    </a:lnTo>
                    <a:lnTo>
                      <a:pt x="4" y="742"/>
                    </a:lnTo>
                    <a:lnTo>
                      <a:pt x="2" y="732"/>
                    </a:lnTo>
                    <a:lnTo>
                      <a:pt x="0" y="720"/>
                    </a:lnTo>
                    <a:lnTo>
                      <a:pt x="288" y="144"/>
                    </a:lnTo>
                    <a:lnTo>
                      <a:pt x="288" y="144"/>
                    </a:lnTo>
                    <a:lnTo>
                      <a:pt x="288" y="136"/>
                    </a:lnTo>
                    <a:lnTo>
                      <a:pt x="290" y="130"/>
                    </a:lnTo>
                    <a:lnTo>
                      <a:pt x="294" y="122"/>
                    </a:lnTo>
                    <a:lnTo>
                      <a:pt x="300" y="114"/>
                    </a:lnTo>
                    <a:lnTo>
                      <a:pt x="314" y="102"/>
                    </a:lnTo>
                    <a:lnTo>
                      <a:pt x="334" y="88"/>
                    </a:lnTo>
                    <a:lnTo>
                      <a:pt x="358" y="76"/>
                    </a:lnTo>
                    <a:lnTo>
                      <a:pt x="386" y="64"/>
                    </a:lnTo>
                    <a:lnTo>
                      <a:pt x="420" y="52"/>
                    </a:lnTo>
                    <a:lnTo>
                      <a:pt x="456" y="42"/>
                    </a:lnTo>
                    <a:lnTo>
                      <a:pt x="498" y="32"/>
                    </a:lnTo>
                    <a:lnTo>
                      <a:pt x="542" y="24"/>
                    </a:lnTo>
                    <a:lnTo>
                      <a:pt x="590" y="18"/>
                    </a:lnTo>
                    <a:lnTo>
                      <a:pt x="640" y="12"/>
                    </a:lnTo>
                    <a:lnTo>
                      <a:pt x="692" y="6"/>
                    </a:lnTo>
                    <a:lnTo>
                      <a:pt x="748" y="2"/>
                    </a:lnTo>
                    <a:lnTo>
                      <a:pt x="806" y="0"/>
                    </a:lnTo>
                    <a:lnTo>
                      <a:pt x="864" y="0"/>
                    </a:lnTo>
                    <a:lnTo>
                      <a:pt x="864" y="0"/>
                    </a:lnTo>
                    <a:lnTo>
                      <a:pt x="922" y="0"/>
                    </a:lnTo>
                    <a:lnTo>
                      <a:pt x="980" y="2"/>
                    </a:lnTo>
                    <a:lnTo>
                      <a:pt x="1036" y="6"/>
                    </a:lnTo>
                    <a:lnTo>
                      <a:pt x="1088" y="12"/>
                    </a:lnTo>
                    <a:lnTo>
                      <a:pt x="1138" y="18"/>
                    </a:lnTo>
                    <a:lnTo>
                      <a:pt x="1186" y="24"/>
                    </a:lnTo>
                    <a:lnTo>
                      <a:pt x="1230" y="32"/>
                    </a:lnTo>
                    <a:lnTo>
                      <a:pt x="1272" y="42"/>
                    </a:lnTo>
                    <a:lnTo>
                      <a:pt x="1308" y="52"/>
                    </a:lnTo>
                    <a:lnTo>
                      <a:pt x="1342" y="64"/>
                    </a:lnTo>
                    <a:lnTo>
                      <a:pt x="1370" y="76"/>
                    </a:lnTo>
                    <a:lnTo>
                      <a:pt x="1394" y="88"/>
                    </a:lnTo>
                    <a:lnTo>
                      <a:pt x="1414" y="102"/>
                    </a:lnTo>
                    <a:lnTo>
                      <a:pt x="1428" y="114"/>
                    </a:lnTo>
                    <a:lnTo>
                      <a:pt x="1434" y="122"/>
                    </a:lnTo>
                    <a:lnTo>
                      <a:pt x="1438" y="130"/>
                    </a:lnTo>
                    <a:lnTo>
                      <a:pt x="1440" y="136"/>
                    </a:lnTo>
                    <a:lnTo>
                      <a:pt x="1440" y="144"/>
                    </a:lnTo>
                    <a:lnTo>
                      <a:pt x="1440" y="144"/>
                    </a:lnTo>
                    <a:close/>
                  </a:path>
                </a:pathLst>
              </a:custGeom>
              <a:solidFill>
                <a:srgbClr val="FF9900"/>
              </a:solidFill>
              <a:ln w="9525" cap="flat" cmpd="sng">
                <a:noFill/>
                <a:prstDash val="solid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latinLnBrk="1">
                  <a:defRPr/>
                </a:pPr>
                <a:endParaRPr lang="ko-KR" altLang="en-US" sz="1100">
                  <a:latin typeface="굴림" charset="-127"/>
                  <a:ea typeface="굴림" charset="-127"/>
                </a:endParaRPr>
              </a:p>
            </p:txBody>
          </p:sp>
          <p:sp>
            <p:nvSpPr>
              <p:cNvPr id="28" name="Freeform 111">
                <a:extLst>
                  <a:ext uri="{FF2B5EF4-FFF2-40B4-BE49-F238E27FC236}">
                    <a16:creationId xmlns:a16="http://schemas.microsoft.com/office/drawing/2014/main" id="{6B3AFAF6-385E-4ED6-82F4-2EE4A3E7147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04" y="1944"/>
                <a:ext cx="1152" cy="288"/>
              </a:xfrm>
              <a:custGeom>
                <a:avLst/>
                <a:gdLst>
                  <a:gd name="T0" fmla="*/ 1152 w 1152"/>
                  <a:gd name="T1" fmla="*/ 144 h 288"/>
                  <a:gd name="T2" fmla="*/ 1150 w 1152"/>
                  <a:gd name="T3" fmla="*/ 158 h 288"/>
                  <a:gd name="T4" fmla="*/ 1140 w 1152"/>
                  <a:gd name="T5" fmla="*/ 174 h 288"/>
                  <a:gd name="T6" fmla="*/ 1106 w 1152"/>
                  <a:gd name="T7" fmla="*/ 200 h 288"/>
                  <a:gd name="T8" fmla="*/ 1054 w 1152"/>
                  <a:gd name="T9" fmla="*/ 224 h 288"/>
                  <a:gd name="T10" fmla="*/ 984 w 1152"/>
                  <a:gd name="T11" fmla="*/ 246 h 288"/>
                  <a:gd name="T12" fmla="*/ 898 w 1152"/>
                  <a:gd name="T13" fmla="*/ 264 h 288"/>
                  <a:gd name="T14" fmla="*/ 800 w 1152"/>
                  <a:gd name="T15" fmla="*/ 276 h 288"/>
                  <a:gd name="T16" fmla="*/ 692 w 1152"/>
                  <a:gd name="T17" fmla="*/ 286 h 288"/>
                  <a:gd name="T18" fmla="*/ 576 w 1152"/>
                  <a:gd name="T19" fmla="*/ 288 h 288"/>
                  <a:gd name="T20" fmla="*/ 518 w 1152"/>
                  <a:gd name="T21" fmla="*/ 288 h 288"/>
                  <a:gd name="T22" fmla="*/ 404 w 1152"/>
                  <a:gd name="T23" fmla="*/ 282 h 288"/>
                  <a:gd name="T24" fmla="*/ 302 w 1152"/>
                  <a:gd name="T25" fmla="*/ 270 h 288"/>
                  <a:gd name="T26" fmla="*/ 210 w 1152"/>
                  <a:gd name="T27" fmla="*/ 256 h 288"/>
                  <a:gd name="T28" fmla="*/ 132 w 1152"/>
                  <a:gd name="T29" fmla="*/ 236 h 288"/>
                  <a:gd name="T30" fmla="*/ 70 w 1152"/>
                  <a:gd name="T31" fmla="*/ 212 h 288"/>
                  <a:gd name="T32" fmla="*/ 26 w 1152"/>
                  <a:gd name="T33" fmla="*/ 186 h 288"/>
                  <a:gd name="T34" fmla="*/ 6 w 1152"/>
                  <a:gd name="T35" fmla="*/ 166 h 288"/>
                  <a:gd name="T36" fmla="*/ 0 w 1152"/>
                  <a:gd name="T37" fmla="*/ 152 h 288"/>
                  <a:gd name="T38" fmla="*/ 0 w 1152"/>
                  <a:gd name="T39" fmla="*/ 144 h 288"/>
                  <a:gd name="T40" fmla="*/ 2 w 1152"/>
                  <a:gd name="T41" fmla="*/ 130 h 288"/>
                  <a:gd name="T42" fmla="*/ 12 w 1152"/>
                  <a:gd name="T43" fmla="*/ 114 h 288"/>
                  <a:gd name="T44" fmla="*/ 46 w 1152"/>
                  <a:gd name="T45" fmla="*/ 88 h 288"/>
                  <a:gd name="T46" fmla="*/ 98 w 1152"/>
                  <a:gd name="T47" fmla="*/ 64 h 288"/>
                  <a:gd name="T48" fmla="*/ 168 w 1152"/>
                  <a:gd name="T49" fmla="*/ 42 h 288"/>
                  <a:gd name="T50" fmla="*/ 254 w 1152"/>
                  <a:gd name="T51" fmla="*/ 24 h 288"/>
                  <a:gd name="T52" fmla="*/ 352 w 1152"/>
                  <a:gd name="T53" fmla="*/ 12 h 288"/>
                  <a:gd name="T54" fmla="*/ 460 w 1152"/>
                  <a:gd name="T55" fmla="*/ 2 h 288"/>
                  <a:gd name="T56" fmla="*/ 576 w 1152"/>
                  <a:gd name="T57" fmla="*/ 0 h 288"/>
                  <a:gd name="T58" fmla="*/ 634 w 1152"/>
                  <a:gd name="T59" fmla="*/ 0 h 288"/>
                  <a:gd name="T60" fmla="*/ 748 w 1152"/>
                  <a:gd name="T61" fmla="*/ 6 h 288"/>
                  <a:gd name="T62" fmla="*/ 850 w 1152"/>
                  <a:gd name="T63" fmla="*/ 18 h 288"/>
                  <a:gd name="T64" fmla="*/ 942 w 1152"/>
                  <a:gd name="T65" fmla="*/ 32 h 288"/>
                  <a:gd name="T66" fmla="*/ 1020 w 1152"/>
                  <a:gd name="T67" fmla="*/ 52 h 288"/>
                  <a:gd name="T68" fmla="*/ 1082 w 1152"/>
                  <a:gd name="T69" fmla="*/ 76 h 288"/>
                  <a:gd name="T70" fmla="*/ 1126 w 1152"/>
                  <a:gd name="T71" fmla="*/ 102 h 288"/>
                  <a:gd name="T72" fmla="*/ 1146 w 1152"/>
                  <a:gd name="T73" fmla="*/ 122 h 288"/>
                  <a:gd name="T74" fmla="*/ 1152 w 1152"/>
                  <a:gd name="T75" fmla="*/ 136 h 288"/>
                  <a:gd name="T76" fmla="*/ 1152 w 1152"/>
                  <a:gd name="T77" fmla="*/ 144 h 288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w 1152"/>
                  <a:gd name="T118" fmla="*/ 0 h 288"/>
                  <a:gd name="T119" fmla="*/ 1152 w 1152"/>
                  <a:gd name="T120" fmla="*/ 288 h 288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T117" t="T118" r="T119" b="T120"/>
                <a:pathLst>
                  <a:path w="1152" h="288">
                    <a:moveTo>
                      <a:pt x="1152" y="144"/>
                    </a:moveTo>
                    <a:lnTo>
                      <a:pt x="1152" y="144"/>
                    </a:lnTo>
                    <a:lnTo>
                      <a:pt x="1152" y="152"/>
                    </a:lnTo>
                    <a:lnTo>
                      <a:pt x="1150" y="158"/>
                    </a:lnTo>
                    <a:lnTo>
                      <a:pt x="1146" y="166"/>
                    </a:lnTo>
                    <a:lnTo>
                      <a:pt x="1140" y="174"/>
                    </a:lnTo>
                    <a:lnTo>
                      <a:pt x="1126" y="186"/>
                    </a:lnTo>
                    <a:lnTo>
                      <a:pt x="1106" y="200"/>
                    </a:lnTo>
                    <a:lnTo>
                      <a:pt x="1082" y="212"/>
                    </a:lnTo>
                    <a:lnTo>
                      <a:pt x="1054" y="224"/>
                    </a:lnTo>
                    <a:lnTo>
                      <a:pt x="1020" y="236"/>
                    </a:lnTo>
                    <a:lnTo>
                      <a:pt x="984" y="246"/>
                    </a:lnTo>
                    <a:lnTo>
                      <a:pt x="942" y="256"/>
                    </a:lnTo>
                    <a:lnTo>
                      <a:pt x="898" y="264"/>
                    </a:lnTo>
                    <a:lnTo>
                      <a:pt x="850" y="270"/>
                    </a:lnTo>
                    <a:lnTo>
                      <a:pt x="800" y="276"/>
                    </a:lnTo>
                    <a:lnTo>
                      <a:pt x="748" y="282"/>
                    </a:lnTo>
                    <a:lnTo>
                      <a:pt x="692" y="286"/>
                    </a:lnTo>
                    <a:lnTo>
                      <a:pt x="634" y="288"/>
                    </a:lnTo>
                    <a:lnTo>
                      <a:pt x="576" y="288"/>
                    </a:lnTo>
                    <a:lnTo>
                      <a:pt x="518" y="288"/>
                    </a:lnTo>
                    <a:lnTo>
                      <a:pt x="460" y="286"/>
                    </a:lnTo>
                    <a:lnTo>
                      <a:pt x="404" y="282"/>
                    </a:lnTo>
                    <a:lnTo>
                      <a:pt x="352" y="276"/>
                    </a:lnTo>
                    <a:lnTo>
                      <a:pt x="302" y="270"/>
                    </a:lnTo>
                    <a:lnTo>
                      <a:pt x="254" y="264"/>
                    </a:lnTo>
                    <a:lnTo>
                      <a:pt x="210" y="256"/>
                    </a:lnTo>
                    <a:lnTo>
                      <a:pt x="168" y="246"/>
                    </a:lnTo>
                    <a:lnTo>
                      <a:pt x="132" y="236"/>
                    </a:lnTo>
                    <a:lnTo>
                      <a:pt x="98" y="224"/>
                    </a:lnTo>
                    <a:lnTo>
                      <a:pt x="70" y="212"/>
                    </a:lnTo>
                    <a:lnTo>
                      <a:pt x="46" y="200"/>
                    </a:lnTo>
                    <a:lnTo>
                      <a:pt x="26" y="186"/>
                    </a:lnTo>
                    <a:lnTo>
                      <a:pt x="12" y="174"/>
                    </a:lnTo>
                    <a:lnTo>
                      <a:pt x="6" y="166"/>
                    </a:lnTo>
                    <a:lnTo>
                      <a:pt x="2" y="158"/>
                    </a:lnTo>
                    <a:lnTo>
                      <a:pt x="0" y="152"/>
                    </a:lnTo>
                    <a:lnTo>
                      <a:pt x="0" y="144"/>
                    </a:lnTo>
                    <a:lnTo>
                      <a:pt x="0" y="136"/>
                    </a:lnTo>
                    <a:lnTo>
                      <a:pt x="2" y="130"/>
                    </a:lnTo>
                    <a:lnTo>
                      <a:pt x="6" y="122"/>
                    </a:lnTo>
                    <a:lnTo>
                      <a:pt x="12" y="114"/>
                    </a:lnTo>
                    <a:lnTo>
                      <a:pt x="26" y="102"/>
                    </a:lnTo>
                    <a:lnTo>
                      <a:pt x="46" y="88"/>
                    </a:lnTo>
                    <a:lnTo>
                      <a:pt x="70" y="76"/>
                    </a:lnTo>
                    <a:lnTo>
                      <a:pt x="98" y="64"/>
                    </a:lnTo>
                    <a:lnTo>
                      <a:pt x="132" y="52"/>
                    </a:lnTo>
                    <a:lnTo>
                      <a:pt x="168" y="42"/>
                    </a:lnTo>
                    <a:lnTo>
                      <a:pt x="210" y="32"/>
                    </a:lnTo>
                    <a:lnTo>
                      <a:pt x="254" y="24"/>
                    </a:lnTo>
                    <a:lnTo>
                      <a:pt x="302" y="18"/>
                    </a:lnTo>
                    <a:lnTo>
                      <a:pt x="352" y="12"/>
                    </a:lnTo>
                    <a:lnTo>
                      <a:pt x="404" y="6"/>
                    </a:lnTo>
                    <a:lnTo>
                      <a:pt x="460" y="2"/>
                    </a:lnTo>
                    <a:lnTo>
                      <a:pt x="518" y="0"/>
                    </a:lnTo>
                    <a:lnTo>
                      <a:pt x="576" y="0"/>
                    </a:lnTo>
                    <a:lnTo>
                      <a:pt x="634" y="0"/>
                    </a:lnTo>
                    <a:lnTo>
                      <a:pt x="692" y="2"/>
                    </a:lnTo>
                    <a:lnTo>
                      <a:pt x="748" y="6"/>
                    </a:lnTo>
                    <a:lnTo>
                      <a:pt x="800" y="12"/>
                    </a:lnTo>
                    <a:lnTo>
                      <a:pt x="850" y="18"/>
                    </a:lnTo>
                    <a:lnTo>
                      <a:pt x="898" y="24"/>
                    </a:lnTo>
                    <a:lnTo>
                      <a:pt x="942" y="32"/>
                    </a:lnTo>
                    <a:lnTo>
                      <a:pt x="984" y="42"/>
                    </a:lnTo>
                    <a:lnTo>
                      <a:pt x="1020" y="52"/>
                    </a:lnTo>
                    <a:lnTo>
                      <a:pt x="1054" y="64"/>
                    </a:lnTo>
                    <a:lnTo>
                      <a:pt x="1082" y="76"/>
                    </a:lnTo>
                    <a:lnTo>
                      <a:pt x="1106" y="88"/>
                    </a:lnTo>
                    <a:lnTo>
                      <a:pt x="1126" y="102"/>
                    </a:lnTo>
                    <a:lnTo>
                      <a:pt x="1140" y="114"/>
                    </a:lnTo>
                    <a:lnTo>
                      <a:pt x="1146" y="122"/>
                    </a:lnTo>
                    <a:lnTo>
                      <a:pt x="1150" y="130"/>
                    </a:lnTo>
                    <a:lnTo>
                      <a:pt x="1152" y="136"/>
                    </a:lnTo>
                    <a:lnTo>
                      <a:pt x="1152" y="144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767676">
                      <a:alpha val="0"/>
                    </a:srgbClr>
                  </a:gs>
                  <a:gs pos="100000">
                    <a:srgbClr val="FFFFFF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 sz="1100"/>
              </a:p>
            </p:txBody>
          </p:sp>
        </p:grpSp>
        <p:sp>
          <p:nvSpPr>
            <p:cNvPr id="25" name="Text Box 115">
              <a:extLst>
                <a:ext uri="{FF2B5EF4-FFF2-40B4-BE49-F238E27FC236}">
                  <a16:creationId xmlns:a16="http://schemas.microsoft.com/office/drawing/2014/main" id="{08CFB2D9-5060-4D0D-A674-D520D12F578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30776" y="2494183"/>
              <a:ext cx="1414076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latinLnBrk="1">
                <a:defRPr kumimoji="1">
                  <a:solidFill>
                    <a:schemeClr val="tx1"/>
                  </a:solidFill>
                  <a:latin typeface="Gulim" pitchFamily="34" charset="-127"/>
                  <a:ea typeface="Gulim" pitchFamily="34" charset="-127"/>
                </a:defRPr>
              </a:lvl1pPr>
              <a:lvl2pPr marL="742950" indent="-285750" latinLnBrk="1">
                <a:defRPr kumimoji="1">
                  <a:solidFill>
                    <a:schemeClr val="tx1"/>
                  </a:solidFill>
                  <a:latin typeface="Gulim" pitchFamily="34" charset="-127"/>
                  <a:ea typeface="Gulim" pitchFamily="34" charset="-127"/>
                </a:defRPr>
              </a:lvl2pPr>
              <a:lvl3pPr marL="1143000" indent="-228600" latinLnBrk="1">
                <a:defRPr kumimoji="1">
                  <a:solidFill>
                    <a:schemeClr val="tx1"/>
                  </a:solidFill>
                  <a:latin typeface="Gulim" pitchFamily="34" charset="-127"/>
                  <a:ea typeface="Gulim" pitchFamily="34" charset="-127"/>
                </a:defRPr>
              </a:lvl3pPr>
              <a:lvl4pPr marL="1600200" indent="-228600" latinLnBrk="1">
                <a:defRPr kumimoji="1">
                  <a:solidFill>
                    <a:schemeClr val="tx1"/>
                  </a:solidFill>
                  <a:latin typeface="Gulim" pitchFamily="34" charset="-127"/>
                  <a:ea typeface="Gulim" pitchFamily="34" charset="-127"/>
                </a:defRPr>
              </a:lvl4pPr>
              <a:lvl5pPr marL="2057400" indent="-228600" latinLnBrk="1">
                <a:defRPr kumimoji="1">
                  <a:solidFill>
                    <a:schemeClr val="tx1"/>
                  </a:solidFill>
                  <a:latin typeface="Gulim" pitchFamily="34" charset="-127"/>
                  <a:ea typeface="Gulim" pitchFamily="34" charset="-127"/>
                </a:defRPr>
              </a:lvl5pPr>
              <a:lvl6pPr marL="2514600" indent="-22860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Gulim" pitchFamily="34" charset="-127"/>
                  <a:ea typeface="Gulim" pitchFamily="34" charset="-127"/>
                </a:defRPr>
              </a:lvl6pPr>
              <a:lvl7pPr marL="2971800" indent="-22860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Gulim" pitchFamily="34" charset="-127"/>
                  <a:ea typeface="Gulim" pitchFamily="34" charset="-127"/>
                </a:defRPr>
              </a:lvl7pPr>
              <a:lvl8pPr marL="3429000" indent="-22860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Gulim" pitchFamily="34" charset="-127"/>
                  <a:ea typeface="Gulim" pitchFamily="34" charset="-127"/>
                </a:defRPr>
              </a:lvl8pPr>
              <a:lvl9pPr marL="3886200" indent="-22860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Gulim" pitchFamily="34" charset="-127"/>
                  <a:ea typeface="Gulim" pitchFamily="34" charset="-127"/>
                </a:defRPr>
              </a:lvl9pPr>
            </a:lstStyle>
            <a:p>
              <a:pPr algn="ctr"/>
              <a:r>
                <a:rPr lang="en-US" altLang="zh-CN" sz="1600" b="1" dirty="0" err="1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rPr>
                <a:t>Lời</a:t>
              </a:r>
              <a:r>
                <a:rPr lang="en-US" altLang="zh-CN" sz="1600" b="1" dirty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rPr>
                <a:t> </a:t>
              </a:r>
              <a:r>
                <a:rPr lang="en-US" altLang="zh-CN" sz="1600" b="1" dirty="0" err="1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rPr>
                <a:t>nói</a:t>
              </a:r>
              <a:endParaRPr lang="ko-KR" altLang="ko-KR" sz="1600" b="1" dirty="0">
                <a:solidFill>
                  <a:schemeClr val="bg1"/>
                </a:solidFill>
                <a:latin typeface="微软雅黑" pitchFamily="34" charset="-122"/>
              </a:endParaRPr>
            </a:p>
          </p:txBody>
        </p:sp>
      </p:grpSp>
      <p:grpSp>
        <p:nvGrpSpPr>
          <p:cNvPr id="29" name="组合 18">
            <a:extLst>
              <a:ext uri="{FF2B5EF4-FFF2-40B4-BE49-F238E27FC236}">
                <a16:creationId xmlns:a16="http://schemas.microsoft.com/office/drawing/2014/main" id="{853FE191-F0BB-4E8B-A32B-06405192BF35}"/>
              </a:ext>
            </a:extLst>
          </p:cNvPr>
          <p:cNvGrpSpPr/>
          <p:nvPr/>
        </p:nvGrpSpPr>
        <p:grpSpPr>
          <a:xfrm>
            <a:off x="8262933" y="1899453"/>
            <a:ext cx="1631010" cy="1472310"/>
            <a:chOff x="2071934" y="976856"/>
            <a:chExt cx="1631010" cy="1472310"/>
          </a:xfrm>
        </p:grpSpPr>
        <p:sp>
          <p:nvSpPr>
            <p:cNvPr id="31" name="Oval 112">
              <a:extLst>
                <a:ext uri="{FF2B5EF4-FFF2-40B4-BE49-F238E27FC236}">
                  <a16:creationId xmlns:a16="http://schemas.microsoft.com/office/drawing/2014/main" id="{78B99B4E-36C9-437D-8C20-B3BB78A9433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71934" y="1918625"/>
              <a:ext cx="1631010" cy="530541"/>
            </a:xfrm>
            <a:prstGeom prst="ellipse">
              <a:avLst/>
            </a:prstGeom>
            <a:gradFill rotWithShape="1">
              <a:gsLst>
                <a:gs pos="0">
                  <a:schemeClr val="tx1">
                    <a:alpha val="50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latinLnBrk="1"/>
              <a:endParaRPr lang="ko-KR" altLang="ko-KR" sz="1100"/>
            </a:p>
          </p:txBody>
        </p:sp>
        <p:sp>
          <p:nvSpPr>
            <p:cNvPr id="32" name="Freeform 113">
              <a:extLst>
                <a:ext uri="{FF2B5EF4-FFF2-40B4-BE49-F238E27FC236}">
                  <a16:creationId xmlns:a16="http://schemas.microsoft.com/office/drawing/2014/main" id="{95B8EB08-C115-488B-91B7-F8823239094F}"/>
                </a:ext>
              </a:extLst>
            </p:cNvPr>
            <p:cNvSpPr>
              <a:spLocks/>
            </p:cNvSpPr>
            <p:nvPr/>
          </p:nvSpPr>
          <p:spPr bwMode="auto">
            <a:xfrm>
              <a:off x="2378906" y="976856"/>
              <a:ext cx="1043707" cy="1209356"/>
            </a:xfrm>
            <a:custGeom>
              <a:avLst/>
              <a:gdLst/>
              <a:ahLst/>
              <a:cxnLst>
                <a:cxn ang="0">
                  <a:pos x="576" y="576"/>
                </a:cxn>
                <a:cxn ang="0">
                  <a:pos x="576" y="576"/>
                </a:cxn>
                <a:cxn ang="0">
                  <a:pos x="574" y="584"/>
                </a:cxn>
                <a:cxn ang="0">
                  <a:pos x="570" y="590"/>
                </a:cxn>
                <a:cxn ang="0">
                  <a:pos x="564" y="598"/>
                </a:cxn>
                <a:cxn ang="0">
                  <a:pos x="554" y="604"/>
                </a:cxn>
                <a:cxn ang="0">
                  <a:pos x="542" y="610"/>
                </a:cxn>
                <a:cxn ang="0">
                  <a:pos x="526" y="616"/>
                </a:cxn>
                <a:cxn ang="0">
                  <a:pos x="492" y="626"/>
                </a:cxn>
                <a:cxn ang="0">
                  <a:pos x="450" y="636"/>
                </a:cxn>
                <a:cxn ang="0">
                  <a:pos x="400" y="642"/>
                </a:cxn>
                <a:cxn ang="0">
                  <a:pos x="346" y="646"/>
                </a:cxn>
                <a:cxn ang="0">
                  <a:pos x="288" y="648"/>
                </a:cxn>
                <a:cxn ang="0">
                  <a:pos x="288" y="648"/>
                </a:cxn>
                <a:cxn ang="0">
                  <a:pos x="230" y="646"/>
                </a:cxn>
                <a:cxn ang="0">
                  <a:pos x="176" y="642"/>
                </a:cxn>
                <a:cxn ang="0">
                  <a:pos x="126" y="636"/>
                </a:cxn>
                <a:cxn ang="0">
                  <a:pos x="84" y="626"/>
                </a:cxn>
                <a:cxn ang="0">
                  <a:pos x="50" y="616"/>
                </a:cxn>
                <a:cxn ang="0">
                  <a:pos x="34" y="610"/>
                </a:cxn>
                <a:cxn ang="0">
                  <a:pos x="22" y="604"/>
                </a:cxn>
                <a:cxn ang="0">
                  <a:pos x="12" y="598"/>
                </a:cxn>
                <a:cxn ang="0">
                  <a:pos x="6" y="590"/>
                </a:cxn>
                <a:cxn ang="0">
                  <a:pos x="2" y="584"/>
                </a:cxn>
                <a:cxn ang="0">
                  <a:pos x="0" y="576"/>
                </a:cxn>
                <a:cxn ang="0">
                  <a:pos x="288" y="0"/>
                </a:cxn>
                <a:cxn ang="0">
                  <a:pos x="576" y="576"/>
                </a:cxn>
              </a:cxnLst>
              <a:rect l="0" t="0" r="r" b="b"/>
              <a:pathLst>
                <a:path w="576" h="648">
                  <a:moveTo>
                    <a:pt x="576" y="576"/>
                  </a:moveTo>
                  <a:lnTo>
                    <a:pt x="576" y="576"/>
                  </a:lnTo>
                  <a:lnTo>
                    <a:pt x="574" y="584"/>
                  </a:lnTo>
                  <a:lnTo>
                    <a:pt x="570" y="590"/>
                  </a:lnTo>
                  <a:lnTo>
                    <a:pt x="564" y="598"/>
                  </a:lnTo>
                  <a:lnTo>
                    <a:pt x="554" y="604"/>
                  </a:lnTo>
                  <a:lnTo>
                    <a:pt x="542" y="610"/>
                  </a:lnTo>
                  <a:lnTo>
                    <a:pt x="526" y="616"/>
                  </a:lnTo>
                  <a:lnTo>
                    <a:pt x="492" y="626"/>
                  </a:lnTo>
                  <a:lnTo>
                    <a:pt x="450" y="636"/>
                  </a:lnTo>
                  <a:lnTo>
                    <a:pt x="400" y="642"/>
                  </a:lnTo>
                  <a:lnTo>
                    <a:pt x="346" y="646"/>
                  </a:lnTo>
                  <a:lnTo>
                    <a:pt x="288" y="648"/>
                  </a:lnTo>
                  <a:lnTo>
                    <a:pt x="288" y="648"/>
                  </a:lnTo>
                  <a:lnTo>
                    <a:pt x="230" y="646"/>
                  </a:lnTo>
                  <a:lnTo>
                    <a:pt x="176" y="642"/>
                  </a:lnTo>
                  <a:lnTo>
                    <a:pt x="126" y="636"/>
                  </a:lnTo>
                  <a:lnTo>
                    <a:pt x="84" y="626"/>
                  </a:lnTo>
                  <a:lnTo>
                    <a:pt x="50" y="616"/>
                  </a:lnTo>
                  <a:lnTo>
                    <a:pt x="34" y="610"/>
                  </a:lnTo>
                  <a:lnTo>
                    <a:pt x="22" y="604"/>
                  </a:lnTo>
                  <a:lnTo>
                    <a:pt x="12" y="598"/>
                  </a:lnTo>
                  <a:lnTo>
                    <a:pt x="6" y="590"/>
                  </a:lnTo>
                  <a:lnTo>
                    <a:pt x="2" y="584"/>
                  </a:lnTo>
                  <a:lnTo>
                    <a:pt x="0" y="576"/>
                  </a:lnTo>
                  <a:lnTo>
                    <a:pt x="288" y="0"/>
                  </a:lnTo>
                  <a:lnTo>
                    <a:pt x="576" y="576"/>
                  </a:lnTo>
                  <a:close/>
                </a:path>
              </a:pathLst>
            </a:custGeom>
            <a:solidFill>
              <a:srgbClr val="29304A"/>
            </a:solidFill>
            <a:ln w="19050" algn="ctr">
              <a:noFill/>
              <a:round/>
              <a:headEnd/>
              <a:tailEnd/>
            </a:ln>
            <a:effectLst>
              <a:outerShdw blurRad="177800" dir="6540000" sx="86000" sy="86000" algn="ctr">
                <a:srgbClr val="000000">
                  <a:alpha val="19000"/>
                </a:srgbClr>
              </a:outerShdw>
            </a:effectLst>
          </p:spPr>
          <p:txBody>
            <a:bodyPr wrap="none" lIns="72000" tIns="0" rIns="72000" bIns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1200" b="1" kern="0" dirty="0">
                <a:solidFill>
                  <a:srgbClr val="663300"/>
                </a:solidFill>
                <a:latin typeface="Times New Roman" pitchFamily="18" charset="0"/>
                <a:ea typeface="+mn-ea"/>
                <a:cs typeface="Times New Roman" pitchFamily="18" charset="0"/>
              </a:endParaRPr>
            </a:p>
          </p:txBody>
        </p:sp>
        <p:sp>
          <p:nvSpPr>
            <p:cNvPr id="33" name="Text Box 114">
              <a:extLst>
                <a:ext uri="{FF2B5EF4-FFF2-40B4-BE49-F238E27FC236}">
                  <a16:creationId xmlns:a16="http://schemas.microsoft.com/office/drawing/2014/main" id="{9B2F18D7-BAE0-4D1E-B1C4-4E87DF1C0D5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34983" y="1748342"/>
              <a:ext cx="962123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latinLnBrk="1">
                <a:defRPr kumimoji="1">
                  <a:solidFill>
                    <a:schemeClr val="tx1"/>
                  </a:solidFill>
                  <a:latin typeface="Gulim" pitchFamily="34" charset="-127"/>
                  <a:ea typeface="Gulim" pitchFamily="34" charset="-127"/>
                </a:defRPr>
              </a:lvl1pPr>
              <a:lvl2pPr marL="742950" indent="-285750" latinLnBrk="1">
                <a:defRPr kumimoji="1">
                  <a:solidFill>
                    <a:schemeClr val="tx1"/>
                  </a:solidFill>
                  <a:latin typeface="Gulim" pitchFamily="34" charset="-127"/>
                  <a:ea typeface="Gulim" pitchFamily="34" charset="-127"/>
                </a:defRPr>
              </a:lvl2pPr>
              <a:lvl3pPr marL="1143000" indent="-228600" latinLnBrk="1">
                <a:defRPr kumimoji="1">
                  <a:solidFill>
                    <a:schemeClr val="tx1"/>
                  </a:solidFill>
                  <a:latin typeface="Gulim" pitchFamily="34" charset="-127"/>
                  <a:ea typeface="Gulim" pitchFamily="34" charset="-127"/>
                </a:defRPr>
              </a:lvl3pPr>
              <a:lvl4pPr marL="1600200" indent="-228600" latinLnBrk="1">
                <a:defRPr kumimoji="1">
                  <a:solidFill>
                    <a:schemeClr val="tx1"/>
                  </a:solidFill>
                  <a:latin typeface="Gulim" pitchFamily="34" charset="-127"/>
                  <a:ea typeface="Gulim" pitchFamily="34" charset="-127"/>
                </a:defRPr>
              </a:lvl4pPr>
              <a:lvl5pPr marL="2057400" indent="-228600" latinLnBrk="1">
                <a:defRPr kumimoji="1">
                  <a:solidFill>
                    <a:schemeClr val="tx1"/>
                  </a:solidFill>
                  <a:latin typeface="Gulim" pitchFamily="34" charset="-127"/>
                  <a:ea typeface="Gulim" pitchFamily="34" charset="-127"/>
                </a:defRPr>
              </a:lvl5pPr>
              <a:lvl6pPr marL="2514600" indent="-22860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Gulim" pitchFamily="34" charset="-127"/>
                  <a:ea typeface="Gulim" pitchFamily="34" charset="-127"/>
                </a:defRPr>
              </a:lvl6pPr>
              <a:lvl7pPr marL="2971800" indent="-22860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Gulim" pitchFamily="34" charset="-127"/>
                  <a:ea typeface="Gulim" pitchFamily="34" charset="-127"/>
                </a:defRPr>
              </a:lvl7pPr>
              <a:lvl8pPr marL="3429000" indent="-22860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Gulim" pitchFamily="34" charset="-127"/>
                  <a:ea typeface="Gulim" pitchFamily="34" charset="-127"/>
                </a:defRPr>
              </a:lvl8pPr>
              <a:lvl9pPr marL="3886200" indent="-22860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Gulim" pitchFamily="34" charset="-127"/>
                  <a:ea typeface="Gulim" pitchFamily="34" charset="-127"/>
                </a:defRPr>
              </a:lvl9pPr>
            </a:lstStyle>
            <a:p>
              <a:pPr algn="ctr"/>
              <a:r>
                <a:rPr lang="en-US" altLang="zh-CN" sz="1100" b="1" dirty="0" err="1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rPr>
                <a:t>Hành</a:t>
              </a:r>
              <a:r>
                <a:rPr lang="en-US" altLang="zh-CN" sz="1100" b="1" dirty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rPr>
                <a:t> </a:t>
              </a:r>
              <a:r>
                <a:rPr lang="en-US" altLang="zh-CN" sz="1100" b="1" dirty="0" err="1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rPr>
                <a:t>động</a:t>
              </a:r>
              <a:endParaRPr lang="ko-KR" altLang="ko-KR" sz="1100" b="1" dirty="0">
                <a:solidFill>
                  <a:schemeClr val="bg1"/>
                </a:solidFill>
                <a:latin typeface="微软雅黑" pitchFamily="34" charset="-122"/>
              </a:endParaRPr>
            </a:p>
          </p:txBody>
        </p:sp>
      </p:grpSp>
      <p:sp>
        <p:nvSpPr>
          <p:cNvPr id="5" name="Arrow: Left 4">
            <a:extLst>
              <a:ext uri="{FF2B5EF4-FFF2-40B4-BE49-F238E27FC236}">
                <a16:creationId xmlns:a16="http://schemas.microsoft.com/office/drawing/2014/main" id="{8CEC05B1-A44D-4F93-826A-ECCAD63E85BC}"/>
              </a:ext>
            </a:extLst>
          </p:cNvPr>
          <p:cNvSpPr/>
          <p:nvPr/>
        </p:nvSpPr>
        <p:spPr>
          <a:xfrm>
            <a:off x="7030533" y="1604589"/>
            <a:ext cx="492731" cy="106635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Arrow: Left 34">
            <a:extLst>
              <a:ext uri="{FF2B5EF4-FFF2-40B4-BE49-F238E27FC236}">
                <a16:creationId xmlns:a16="http://schemas.microsoft.com/office/drawing/2014/main" id="{840F8998-6D23-49F8-8A32-28923D393EB1}"/>
              </a:ext>
            </a:extLst>
          </p:cNvPr>
          <p:cNvSpPr/>
          <p:nvPr/>
        </p:nvSpPr>
        <p:spPr>
          <a:xfrm>
            <a:off x="6982167" y="3738334"/>
            <a:ext cx="492731" cy="106635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4BC354F-2240-45D8-A10E-81A717292326}"/>
              </a:ext>
            </a:extLst>
          </p:cNvPr>
          <p:cNvSpPr txBox="1"/>
          <p:nvPr/>
        </p:nvSpPr>
        <p:spPr>
          <a:xfrm>
            <a:off x="10291598" y="690446"/>
            <a:ext cx="1811887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latin typeface="#9Slide05 MetroScript" panose="03060702040507070403" pitchFamily="66" charset="0"/>
              </a:rPr>
              <a:t>Ai </a:t>
            </a:r>
            <a:r>
              <a:rPr lang="en-US" sz="4400" dirty="0" err="1">
                <a:latin typeface="#9Slide05 MetroScript" panose="03060702040507070403" pitchFamily="66" charset="0"/>
              </a:rPr>
              <a:t>là</a:t>
            </a:r>
            <a:r>
              <a:rPr lang="en-US" sz="4400" dirty="0">
                <a:latin typeface="#9Slide05 MetroScript" panose="03060702040507070403" pitchFamily="66" charset="0"/>
              </a:rPr>
              <a:t> </a:t>
            </a:r>
            <a:r>
              <a:rPr lang="en-US" sz="4400" dirty="0" err="1">
                <a:latin typeface="#9Slide05 MetroScript" panose="03060702040507070403" pitchFamily="66" charset="0"/>
              </a:rPr>
              <a:t>người</a:t>
            </a:r>
            <a:r>
              <a:rPr lang="en-US" sz="4400" dirty="0">
                <a:latin typeface="#9Slide05 MetroScript" panose="03060702040507070403" pitchFamily="66" charset="0"/>
              </a:rPr>
              <a:t> </a:t>
            </a:r>
            <a:r>
              <a:rPr lang="en-US" sz="4400" dirty="0" err="1">
                <a:latin typeface="#9Slide05 MetroScript" panose="03060702040507070403" pitchFamily="66" charset="0"/>
              </a:rPr>
              <a:t>đạo</a:t>
            </a:r>
            <a:r>
              <a:rPr lang="en-US" sz="4400" dirty="0">
                <a:latin typeface="#9Slide05 MetroScript" panose="03060702040507070403" pitchFamily="66" charset="0"/>
              </a:rPr>
              <a:t> </a:t>
            </a:r>
            <a:r>
              <a:rPr lang="en-US" sz="4400" dirty="0" err="1">
                <a:latin typeface="#9Slide05 MetroScript" panose="03060702040507070403" pitchFamily="66" charset="0"/>
              </a:rPr>
              <a:t>diễn</a:t>
            </a:r>
            <a:r>
              <a:rPr lang="en-US" sz="4400" dirty="0">
                <a:latin typeface="#9Slide05 MetroScript" panose="03060702040507070403" pitchFamily="66" charset="0"/>
              </a:rPr>
              <a:t> </a:t>
            </a:r>
            <a:r>
              <a:rPr lang="en-US" sz="4400" dirty="0" err="1">
                <a:latin typeface="#9Slide05 MetroScript" panose="03060702040507070403" pitchFamily="66" charset="0"/>
              </a:rPr>
              <a:t>và</a:t>
            </a:r>
            <a:r>
              <a:rPr lang="en-US" sz="4400" dirty="0">
                <a:latin typeface="#9Slide05 MetroScript" panose="03060702040507070403" pitchFamily="66" charset="0"/>
              </a:rPr>
              <a:t> </a:t>
            </a:r>
            <a:r>
              <a:rPr lang="en-US" sz="4400" dirty="0" err="1">
                <a:latin typeface="#9Slide05 MetroScript" panose="03060702040507070403" pitchFamily="66" charset="0"/>
              </a:rPr>
              <a:t>diễn</a:t>
            </a:r>
            <a:r>
              <a:rPr lang="en-US" sz="4400" dirty="0">
                <a:latin typeface="#9Slide05 MetroScript" panose="03060702040507070403" pitchFamily="66" charset="0"/>
              </a:rPr>
              <a:t> </a:t>
            </a:r>
            <a:r>
              <a:rPr lang="en-US" sz="4400" dirty="0" err="1">
                <a:latin typeface="#9Slide05 MetroScript" panose="03060702040507070403" pitchFamily="66" charset="0"/>
              </a:rPr>
              <a:t>viên</a:t>
            </a:r>
            <a:r>
              <a:rPr lang="en-US" sz="4400" dirty="0">
                <a:latin typeface="#9Slide05 MetroScript" panose="03060702040507070403" pitchFamily="66" charset="0"/>
              </a:rPr>
              <a:t> </a:t>
            </a:r>
            <a:r>
              <a:rPr lang="en-US" sz="4400" dirty="0" err="1">
                <a:latin typeface="#9Slide05 MetroScript" panose="03060702040507070403" pitchFamily="66" charset="0"/>
              </a:rPr>
              <a:t>cho</a:t>
            </a:r>
            <a:r>
              <a:rPr lang="en-US" sz="4400" dirty="0">
                <a:latin typeface="#9Slide05 MetroScript" panose="03060702040507070403" pitchFamily="66" charset="0"/>
              </a:rPr>
              <a:t> </a:t>
            </a:r>
            <a:r>
              <a:rPr lang="en-US" sz="4400" dirty="0" err="1">
                <a:latin typeface="#9Slide05 MetroScript" panose="03060702040507070403" pitchFamily="66" charset="0"/>
              </a:rPr>
              <a:t>từng</a:t>
            </a:r>
            <a:r>
              <a:rPr lang="en-US" sz="4400" dirty="0">
                <a:latin typeface="#9Slide05 MetroScript" panose="03060702040507070403" pitchFamily="66" charset="0"/>
              </a:rPr>
              <a:t> </a:t>
            </a:r>
            <a:r>
              <a:rPr lang="en-US" sz="4400" dirty="0" err="1">
                <a:latin typeface="#9Slide05 MetroScript" panose="03060702040507070403" pitchFamily="66" charset="0"/>
              </a:rPr>
              <a:t>thước</a:t>
            </a:r>
            <a:r>
              <a:rPr lang="en-US" sz="4400" dirty="0">
                <a:latin typeface="#9Slide05 MetroScript" panose="03060702040507070403" pitchFamily="66" charset="0"/>
              </a:rPr>
              <a:t> </a:t>
            </a:r>
            <a:r>
              <a:rPr lang="en-US" sz="4400" dirty="0" err="1">
                <a:latin typeface="#9Slide05 MetroScript" panose="03060702040507070403" pitchFamily="66" charset="0"/>
              </a:rPr>
              <a:t>phim</a:t>
            </a:r>
            <a:r>
              <a:rPr lang="en-US" sz="4400" dirty="0">
                <a:latin typeface="#9Slide05 MetroScript" panose="03060702040507070403" pitchFamily="66" charset="0"/>
              </a:rPr>
              <a:t> </a:t>
            </a:r>
            <a:r>
              <a:rPr lang="en-US" sz="4400" dirty="0" err="1">
                <a:latin typeface="#9Slide05 MetroScript" panose="03060702040507070403" pitchFamily="66" charset="0"/>
              </a:rPr>
              <a:t>ấy</a:t>
            </a:r>
            <a:r>
              <a:rPr lang="en-US" sz="4400" dirty="0">
                <a:latin typeface="#9Slide05 MetroScript" panose="03060702040507070403" pitchFamily="66" charset="0"/>
              </a:rPr>
              <a:t>??</a:t>
            </a:r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FC5B2803-238C-677C-BE87-83D4C03F1F5B}"/>
              </a:ext>
            </a:extLst>
          </p:cNvPr>
          <p:cNvGrpSpPr/>
          <p:nvPr/>
        </p:nvGrpSpPr>
        <p:grpSpPr>
          <a:xfrm>
            <a:off x="0" y="135593"/>
            <a:ext cx="3653598" cy="679042"/>
            <a:chOff x="0" y="135593"/>
            <a:chExt cx="3653598" cy="679042"/>
          </a:xfrm>
        </p:grpSpPr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id="{1D55F3AE-FF02-9702-32AF-6FD54C14A475}"/>
                </a:ext>
              </a:extLst>
            </p:cNvPr>
            <p:cNvGrpSpPr/>
            <p:nvPr/>
          </p:nvGrpSpPr>
          <p:grpSpPr>
            <a:xfrm>
              <a:off x="0" y="135593"/>
              <a:ext cx="3653598" cy="644468"/>
              <a:chOff x="81823" y="308843"/>
              <a:chExt cx="1873739" cy="392334"/>
            </a:xfrm>
          </p:grpSpPr>
          <p:sp>
            <p:nvSpPr>
              <p:cNvPr id="38" name="圆角矩形 1">
                <a:extLst>
                  <a:ext uri="{FF2B5EF4-FFF2-40B4-BE49-F238E27FC236}">
                    <a16:creationId xmlns:a16="http://schemas.microsoft.com/office/drawing/2014/main" id="{EE8CC634-0719-F133-7895-4F240D968C4E}"/>
                  </a:ext>
                </a:extLst>
              </p:cNvPr>
              <p:cNvSpPr/>
              <p:nvPr/>
            </p:nvSpPr>
            <p:spPr>
              <a:xfrm>
                <a:off x="225942" y="308843"/>
                <a:ext cx="1729620" cy="392334"/>
              </a:xfrm>
              <a:prstGeom prst="roundRect">
                <a:avLst>
                  <a:gd name="adj" fmla="val 9976"/>
                </a:avLst>
              </a:prstGeom>
              <a:solidFill>
                <a:srgbClr val="00B050"/>
              </a:solidFill>
              <a:ln w="25400">
                <a:gradFill flip="none" rotWithShape="1">
                  <a:gsLst>
                    <a:gs pos="88000">
                      <a:schemeClr val="bg1"/>
                    </a:gs>
                    <a:gs pos="0">
                      <a:schemeClr val="bg1">
                        <a:lumMod val="75000"/>
                      </a:schemeClr>
                    </a:gs>
                    <a:gs pos="71000">
                      <a:schemeClr val="bg1">
                        <a:lumMod val="85000"/>
                      </a:schemeClr>
                    </a:gs>
                    <a:gs pos="55000">
                      <a:schemeClr val="bg1"/>
                    </a:gs>
                    <a:gs pos="37000">
                      <a:schemeClr val="bg1">
                        <a:lumMod val="85000"/>
                      </a:schemeClr>
                    </a:gs>
                    <a:gs pos="22000">
                      <a:schemeClr val="bg1"/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1200000" scaled="0"/>
                  <a:tileRect/>
                </a:gradFill>
              </a:ln>
              <a:effectLst>
                <a:outerShdw blurRad="101600" dist="508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015"/>
              </a:p>
            </p:txBody>
          </p:sp>
          <p:grpSp>
            <p:nvGrpSpPr>
              <p:cNvPr id="39" name="组合 2">
                <a:extLst>
                  <a:ext uri="{FF2B5EF4-FFF2-40B4-BE49-F238E27FC236}">
                    <a16:creationId xmlns:a16="http://schemas.microsoft.com/office/drawing/2014/main" id="{4D4A345A-46DC-760A-591F-BDBCC295E1CA}"/>
                  </a:ext>
                </a:extLst>
              </p:cNvPr>
              <p:cNvGrpSpPr/>
              <p:nvPr/>
            </p:nvGrpSpPr>
            <p:grpSpPr>
              <a:xfrm>
                <a:off x="314771" y="445755"/>
                <a:ext cx="118508" cy="118509"/>
                <a:chOff x="4486616" y="3001075"/>
                <a:chExt cx="274695" cy="274699"/>
              </a:xfrm>
            </p:grpSpPr>
            <p:sp>
              <p:nvSpPr>
                <p:cNvPr id="43" name="椭圆 3">
                  <a:extLst>
                    <a:ext uri="{FF2B5EF4-FFF2-40B4-BE49-F238E27FC236}">
                      <a16:creationId xmlns:a16="http://schemas.microsoft.com/office/drawing/2014/main" id="{D306FE40-15C2-E9F7-CEB4-64353F33F272}"/>
                    </a:ext>
                  </a:extLst>
                </p:cNvPr>
                <p:cNvSpPr/>
                <p:nvPr/>
              </p:nvSpPr>
              <p:spPr>
                <a:xfrm rot="16200000">
                  <a:off x="4486614" y="3001077"/>
                  <a:ext cx="274699" cy="274695"/>
                </a:xfrm>
                <a:prstGeom prst="ellipse">
                  <a:avLst/>
                </a:prstGeom>
                <a:gradFill>
                  <a:gsLst>
                    <a:gs pos="75000">
                      <a:schemeClr val="bg1">
                        <a:lumMod val="95000"/>
                      </a:schemeClr>
                    </a:gs>
                    <a:gs pos="55000">
                      <a:schemeClr val="bg1">
                        <a:lumMod val="65000"/>
                      </a:schemeClr>
                    </a:gs>
                    <a:gs pos="35000">
                      <a:schemeClr val="bg1">
                        <a:lumMod val="95000"/>
                      </a:schemeClr>
                    </a:gs>
                    <a:gs pos="17000">
                      <a:schemeClr val="bg1">
                        <a:lumMod val="65000"/>
                      </a:schemeClr>
                    </a:gs>
                    <a:gs pos="0">
                      <a:schemeClr val="bg1"/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2700000" scaled="1"/>
                </a:gradFill>
                <a:ln>
                  <a:noFill/>
                </a:ln>
                <a:effectLst>
                  <a:outerShdw blurRad="12700" dist="127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1015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44" name="椭圆 4">
                  <a:extLst>
                    <a:ext uri="{FF2B5EF4-FFF2-40B4-BE49-F238E27FC236}">
                      <a16:creationId xmlns:a16="http://schemas.microsoft.com/office/drawing/2014/main" id="{BDFAB14C-FC40-0BC5-436D-6B869C2C6945}"/>
                    </a:ext>
                  </a:extLst>
                </p:cNvPr>
                <p:cNvSpPr/>
                <p:nvPr/>
              </p:nvSpPr>
              <p:spPr>
                <a:xfrm rot="16200000">
                  <a:off x="4511585" y="3026055"/>
                  <a:ext cx="224753" cy="224751"/>
                </a:xfrm>
                <a:prstGeom prst="ellipse">
                  <a:avLst/>
                </a:prstGeom>
                <a:solidFill>
                  <a:schemeClr val="tx1">
                    <a:lumMod val="65000"/>
                    <a:lumOff val="35000"/>
                  </a:schemeClr>
                </a:solidFill>
                <a:ln>
                  <a:noFill/>
                </a:ln>
                <a:effectLst>
                  <a:innerShdw blurRad="12700" dist="12700" dir="13500000">
                    <a:prstClr val="black">
                      <a:alpha val="50000"/>
                    </a:prstClr>
                  </a:inn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1015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40" name="组合 5">
                <a:extLst>
                  <a:ext uri="{FF2B5EF4-FFF2-40B4-BE49-F238E27FC236}">
                    <a16:creationId xmlns:a16="http://schemas.microsoft.com/office/drawing/2014/main" id="{CFAD5061-7357-7FBD-6470-A8276725B99F}"/>
                  </a:ext>
                </a:extLst>
              </p:cNvPr>
              <p:cNvGrpSpPr/>
              <p:nvPr/>
            </p:nvGrpSpPr>
            <p:grpSpPr>
              <a:xfrm>
                <a:off x="81823" y="479417"/>
                <a:ext cx="288238" cy="46073"/>
                <a:chOff x="4318304" y="3089060"/>
                <a:chExt cx="384317" cy="61430"/>
              </a:xfrm>
            </p:grpSpPr>
            <p:sp>
              <p:nvSpPr>
                <p:cNvPr id="41" name="圆角矩形 6">
                  <a:extLst>
                    <a:ext uri="{FF2B5EF4-FFF2-40B4-BE49-F238E27FC236}">
                      <a16:creationId xmlns:a16="http://schemas.microsoft.com/office/drawing/2014/main" id="{A281585E-4449-A6E4-5EF9-4F3C476FB90A}"/>
                    </a:ext>
                  </a:extLst>
                </p:cNvPr>
                <p:cNvSpPr/>
                <p:nvPr/>
              </p:nvSpPr>
              <p:spPr>
                <a:xfrm rot="16200000">
                  <a:off x="4499257" y="2947128"/>
                  <a:ext cx="22409" cy="384316"/>
                </a:xfrm>
                <a:prstGeom prst="roundRect">
                  <a:avLst>
                    <a:gd name="adj" fmla="val 50000"/>
                  </a:avLst>
                </a:prstGeom>
                <a:gradFill>
                  <a:gsLst>
                    <a:gs pos="74000">
                      <a:schemeClr val="bg1"/>
                    </a:gs>
                    <a:gs pos="52000">
                      <a:schemeClr val="bg1">
                        <a:lumMod val="85000"/>
                      </a:schemeClr>
                    </a:gs>
                    <a:gs pos="23000">
                      <a:schemeClr val="bg1">
                        <a:lumMod val="65000"/>
                      </a:schemeClr>
                    </a:gs>
                    <a:gs pos="0">
                      <a:schemeClr val="bg1">
                        <a:lumMod val="5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1"/>
                </a:gradFill>
                <a:ln w="9525">
                  <a:gradFill flip="none" rotWithShape="1">
                    <a:gsLst>
                      <a:gs pos="0">
                        <a:schemeClr val="bg1">
                          <a:lumMod val="65000"/>
                        </a:schemeClr>
                      </a:gs>
                      <a:gs pos="44000">
                        <a:schemeClr val="bg1">
                          <a:lumMod val="75000"/>
                        </a:schemeClr>
                      </a:gs>
                      <a:gs pos="78000">
                        <a:schemeClr val="bg1"/>
                      </a:gs>
                      <a:gs pos="61000">
                        <a:schemeClr val="bg1">
                          <a:lumMod val="100000"/>
                        </a:schemeClr>
                      </a:gs>
                      <a:gs pos="100000">
                        <a:schemeClr val="bg1">
                          <a:lumMod val="65000"/>
                        </a:schemeClr>
                      </a:gs>
                    </a:gsLst>
                    <a:lin ang="5400000" scaled="0"/>
                    <a:tileRect/>
                  </a:gradFill>
                </a:ln>
                <a:effectLst>
                  <a:outerShdw blurRad="25400" sx="102000" sy="102000" algn="c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1015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42" name="圆角矩形 7">
                  <a:extLst>
                    <a:ext uri="{FF2B5EF4-FFF2-40B4-BE49-F238E27FC236}">
                      <a16:creationId xmlns:a16="http://schemas.microsoft.com/office/drawing/2014/main" id="{12B28BF6-4824-1CA8-0523-0793F725D3CD}"/>
                    </a:ext>
                  </a:extLst>
                </p:cNvPr>
                <p:cNvSpPr/>
                <p:nvPr/>
              </p:nvSpPr>
              <p:spPr>
                <a:xfrm rot="16200000">
                  <a:off x="4499258" y="2908107"/>
                  <a:ext cx="22409" cy="384316"/>
                </a:xfrm>
                <a:prstGeom prst="roundRect">
                  <a:avLst>
                    <a:gd name="adj" fmla="val 50000"/>
                  </a:avLst>
                </a:prstGeom>
                <a:gradFill>
                  <a:gsLst>
                    <a:gs pos="74000">
                      <a:schemeClr val="bg1"/>
                    </a:gs>
                    <a:gs pos="52000">
                      <a:schemeClr val="bg1">
                        <a:lumMod val="85000"/>
                      </a:schemeClr>
                    </a:gs>
                    <a:gs pos="23000">
                      <a:schemeClr val="bg1">
                        <a:lumMod val="65000"/>
                      </a:schemeClr>
                    </a:gs>
                    <a:gs pos="0">
                      <a:schemeClr val="bg1">
                        <a:lumMod val="5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1"/>
                </a:gradFill>
                <a:ln w="9525">
                  <a:gradFill flip="none" rotWithShape="1">
                    <a:gsLst>
                      <a:gs pos="0">
                        <a:schemeClr val="bg1">
                          <a:lumMod val="65000"/>
                        </a:schemeClr>
                      </a:gs>
                      <a:gs pos="44000">
                        <a:schemeClr val="bg1">
                          <a:lumMod val="75000"/>
                        </a:schemeClr>
                      </a:gs>
                      <a:gs pos="78000">
                        <a:schemeClr val="bg1"/>
                      </a:gs>
                      <a:gs pos="61000">
                        <a:schemeClr val="bg1">
                          <a:lumMod val="100000"/>
                        </a:schemeClr>
                      </a:gs>
                      <a:gs pos="100000">
                        <a:schemeClr val="bg1">
                          <a:lumMod val="65000"/>
                        </a:schemeClr>
                      </a:gs>
                    </a:gsLst>
                    <a:lin ang="5400000" scaled="0"/>
                    <a:tileRect/>
                  </a:gradFill>
                </a:ln>
                <a:effectLst>
                  <a:outerShdw blurRad="25400" sx="102000" sy="102000" algn="c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1015">
                    <a:solidFill>
                      <a:prstClr val="white"/>
                    </a:solidFill>
                  </a:endParaRPr>
                </a:p>
              </p:txBody>
            </p:sp>
          </p:grpSp>
        </p:grpSp>
        <p:sp>
          <p:nvSpPr>
            <p:cNvPr id="37" name="文本框 10">
              <a:extLst>
                <a:ext uri="{FF2B5EF4-FFF2-40B4-BE49-F238E27FC236}">
                  <a16:creationId xmlns:a16="http://schemas.microsoft.com/office/drawing/2014/main" id="{B62BA8CB-4CA0-C3CF-03B1-975107AAB2EB}"/>
                </a:ext>
              </a:extLst>
            </p:cNvPr>
            <p:cNvSpPr txBox="1"/>
            <p:nvPr/>
          </p:nvSpPr>
          <p:spPr>
            <a:xfrm>
              <a:off x="858512" y="168304"/>
              <a:ext cx="21563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3600" b="1" dirty="0" err="1">
                  <a:solidFill>
                    <a:schemeClr val="bg1"/>
                  </a:solidFill>
                  <a:latin typeface="#9Slide05 Habano" panose="02040603050506020204" pitchFamily="18" charset="0"/>
                </a:rPr>
                <a:t>Phản</a:t>
              </a:r>
              <a:r>
                <a:rPr lang="en-US" altLang="zh-CN" sz="3600" b="1" dirty="0">
                  <a:solidFill>
                    <a:schemeClr val="bg1"/>
                  </a:solidFill>
                  <a:latin typeface="#9Slide05 Habano" panose="02040603050506020204" pitchFamily="18" charset="0"/>
                </a:rPr>
                <a:t> </a:t>
              </a:r>
              <a:r>
                <a:rPr lang="en-US" altLang="zh-CN" sz="3600" b="1" dirty="0" err="1">
                  <a:solidFill>
                    <a:schemeClr val="bg1"/>
                  </a:solidFill>
                  <a:latin typeface="#9Slide05 Habano" panose="02040603050506020204" pitchFamily="18" charset="0"/>
                </a:rPr>
                <a:t>hồi</a:t>
              </a:r>
              <a:r>
                <a:rPr lang="en-US" altLang="zh-CN" sz="3600" b="1" dirty="0">
                  <a:solidFill>
                    <a:schemeClr val="bg1"/>
                  </a:solidFill>
                  <a:latin typeface="#9Slide05 Habano" panose="02040603050506020204" pitchFamily="18" charset="0"/>
                </a:rPr>
                <a:t> </a:t>
              </a:r>
              <a:endParaRPr lang="zh-CN" altLang="en-US" sz="3600" b="1" dirty="0">
                <a:solidFill>
                  <a:schemeClr val="bg1"/>
                </a:solidFill>
                <a:latin typeface="#9Slide05 Habano" panose="02040603050506020204" pitchFamily="18" charset="0"/>
              </a:endParaRP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EED871D3-B4AF-D6A3-6100-32F1E3ECD6A5}"/>
              </a:ext>
            </a:extLst>
          </p:cNvPr>
          <p:cNvGrpSpPr/>
          <p:nvPr/>
        </p:nvGrpSpPr>
        <p:grpSpPr>
          <a:xfrm>
            <a:off x="132477" y="3534082"/>
            <a:ext cx="6442493" cy="3175919"/>
            <a:chOff x="7143750" y="2988117"/>
            <a:chExt cx="4762500" cy="3663498"/>
          </a:xfrm>
        </p:grpSpPr>
        <p:pic>
          <p:nvPicPr>
            <p:cNvPr id="4" name="Picture 4" descr="Chuyện Bà Tám: Chuyện buồn sau những thước phim – THTPCT">
              <a:extLst>
                <a:ext uri="{FF2B5EF4-FFF2-40B4-BE49-F238E27FC236}">
                  <a16:creationId xmlns:a16="http://schemas.microsoft.com/office/drawing/2014/main" id="{4D2BFBFD-8D9A-900A-AB5E-14F5B8890DB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43750" y="2988117"/>
              <a:ext cx="4762500" cy="36195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C9E1E54C-17BC-AFAE-245F-F64B5CF79803}"/>
                </a:ext>
              </a:extLst>
            </p:cNvPr>
            <p:cNvSpPr txBox="1"/>
            <p:nvPr/>
          </p:nvSpPr>
          <p:spPr>
            <a:xfrm>
              <a:off x="8642838" y="6282283"/>
              <a:ext cx="300915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>
                  <a:solidFill>
                    <a:srgbClr val="0070C0"/>
                  </a:solidFill>
                  <a:latin typeface="#9Slide03 HelvetIns" panose="02040603050506020204" pitchFamily="18" charset="0"/>
                </a:rPr>
                <a:t>Buồn</a:t>
              </a:r>
              <a:r>
                <a:rPr lang="en-US" dirty="0">
                  <a:solidFill>
                    <a:srgbClr val="0070C0"/>
                  </a:solidFill>
                  <a:latin typeface="#9Slide03 HelvetIns" panose="02040603050506020204" pitchFamily="18" charset="0"/>
                </a:rPr>
                <a:t> - </a:t>
              </a:r>
              <a:r>
                <a:rPr lang="en-US" dirty="0" err="1">
                  <a:solidFill>
                    <a:srgbClr val="0070C0"/>
                  </a:solidFill>
                  <a:latin typeface="#9Slide03 HelvetIns" panose="02040603050506020204" pitchFamily="18" charset="0"/>
                </a:rPr>
                <a:t>ảm</a:t>
              </a:r>
              <a:r>
                <a:rPr lang="en-US" dirty="0">
                  <a:solidFill>
                    <a:srgbClr val="0070C0"/>
                  </a:solidFill>
                  <a:latin typeface="#9Slide03 HelvetIns" panose="02040603050506020204" pitchFamily="18" charset="0"/>
                </a:rPr>
                <a:t> </a:t>
              </a:r>
              <a:r>
                <a:rPr lang="en-US" dirty="0" err="1">
                  <a:solidFill>
                    <a:srgbClr val="0070C0"/>
                  </a:solidFill>
                  <a:latin typeface="#9Slide03 HelvetIns" panose="02040603050506020204" pitchFamily="18" charset="0"/>
                </a:rPr>
                <a:t>đạm</a:t>
              </a:r>
              <a:r>
                <a:rPr lang="en-US" dirty="0">
                  <a:solidFill>
                    <a:srgbClr val="0070C0"/>
                  </a:solidFill>
                  <a:latin typeface="#9Slide03 HelvetIns" panose="02040603050506020204" pitchFamily="18" charset="0"/>
                </a:rPr>
                <a:t> – </a:t>
              </a:r>
              <a:r>
                <a:rPr lang="en-US" dirty="0" err="1">
                  <a:solidFill>
                    <a:srgbClr val="0070C0"/>
                  </a:solidFill>
                  <a:latin typeface="#9Slide03 HelvetIns" panose="02040603050506020204" pitchFamily="18" charset="0"/>
                </a:rPr>
                <a:t>không</a:t>
              </a:r>
              <a:r>
                <a:rPr lang="en-US" dirty="0">
                  <a:solidFill>
                    <a:srgbClr val="0070C0"/>
                  </a:solidFill>
                  <a:latin typeface="#9Slide03 HelvetIns" panose="02040603050506020204" pitchFamily="18" charset="0"/>
                </a:rPr>
                <a:t> </a:t>
              </a:r>
              <a:r>
                <a:rPr lang="en-US" dirty="0" err="1">
                  <a:solidFill>
                    <a:srgbClr val="0070C0"/>
                  </a:solidFill>
                  <a:latin typeface="#9Slide03 HelvetIns" panose="02040603050506020204" pitchFamily="18" charset="0"/>
                </a:rPr>
                <a:t>giá</a:t>
              </a:r>
              <a:r>
                <a:rPr lang="en-US" dirty="0">
                  <a:solidFill>
                    <a:srgbClr val="0070C0"/>
                  </a:solidFill>
                  <a:latin typeface="#9Slide03 HelvetIns" panose="02040603050506020204" pitchFamily="18" charset="0"/>
                </a:rPr>
                <a:t> </a:t>
              </a:r>
              <a:r>
                <a:rPr lang="en-US" dirty="0" err="1">
                  <a:solidFill>
                    <a:srgbClr val="0070C0"/>
                  </a:solidFill>
                  <a:latin typeface="#9Slide03 HelvetIns" panose="02040603050506020204" pitchFamily="18" charset="0"/>
                </a:rPr>
                <a:t>trị</a:t>
              </a:r>
              <a:endParaRPr lang="en-US" dirty="0">
                <a:solidFill>
                  <a:srgbClr val="0070C0"/>
                </a:solidFill>
                <a:latin typeface="#9Slide03 HelvetIns" panose="02040603050506020204" pitchFamily="18" charset="0"/>
              </a:endParaRP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6CD065B0-5D5F-9CC7-FE04-AF145BC0C7B9}"/>
              </a:ext>
            </a:extLst>
          </p:cNvPr>
          <p:cNvGrpSpPr/>
          <p:nvPr/>
        </p:nvGrpSpPr>
        <p:grpSpPr>
          <a:xfrm>
            <a:off x="146091" y="831424"/>
            <a:ext cx="6428880" cy="2370552"/>
            <a:chOff x="7143750" y="298938"/>
            <a:chExt cx="4762500" cy="2689179"/>
          </a:xfrm>
        </p:grpSpPr>
        <p:pic>
          <p:nvPicPr>
            <p:cNvPr id="8" name="Picture 2" descr="Tám bước làm phim cơ bản bản để có những thước phim ấn tượng - giá rẻ nhất">
              <a:extLst>
                <a:ext uri="{FF2B5EF4-FFF2-40B4-BE49-F238E27FC236}">
                  <a16:creationId xmlns:a16="http://schemas.microsoft.com/office/drawing/2014/main" id="{8150EADB-1681-8814-59D4-2EA467A4DD5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43750" y="298938"/>
              <a:ext cx="4762500" cy="268917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8FC35728-F58E-F3FC-BFBD-6E7E794FB5D9}"/>
                </a:ext>
              </a:extLst>
            </p:cNvPr>
            <p:cNvSpPr txBox="1"/>
            <p:nvPr/>
          </p:nvSpPr>
          <p:spPr>
            <a:xfrm>
              <a:off x="8554916" y="2445699"/>
              <a:ext cx="216841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>
                  <a:solidFill>
                    <a:srgbClr val="0070C0"/>
                  </a:solidFill>
                  <a:latin typeface="#9Slide03 HelvetIns" panose="02040603050506020204" pitchFamily="18" charset="0"/>
                </a:rPr>
                <a:t>Vui</a:t>
              </a:r>
              <a:r>
                <a:rPr lang="en-US" dirty="0">
                  <a:solidFill>
                    <a:srgbClr val="0070C0"/>
                  </a:solidFill>
                  <a:latin typeface="#9Slide03 HelvetIns" panose="02040603050506020204" pitchFamily="18" charset="0"/>
                </a:rPr>
                <a:t> – ý </a:t>
              </a:r>
              <a:r>
                <a:rPr lang="en-US" dirty="0" err="1">
                  <a:solidFill>
                    <a:srgbClr val="0070C0"/>
                  </a:solidFill>
                  <a:latin typeface="#9Slide03 HelvetIns" panose="02040603050506020204" pitchFamily="18" charset="0"/>
                </a:rPr>
                <a:t>nghĩa</a:t>
              </a:r>
              <a:r>
                <a:rPr lang="en-US" dirty="0">
                  <a:solidFill>
                    <a:srgbClr val="0070C0"/>
                  </a:solidFill>
                  <a:latin typeface="#9Slide03 HelvetIns" panose="02040603050506020204" pitchFamily="18" charset="0"/>
                </a:rPr>
                <a:t> – </a:t>
              </a:r>
              <a:r>
                <a:rPr lang="en-US" dirty="0" err="1">
                  <a:solidFill>
                    <a:srgbClr val="0070C0"/>
                  </a:solidFill>
                  <a:latin typeface="#9Slide03 HelvetIns" panose="02040603050506020204" pitchFamily="18" charset="0"/>
                </a:rPr>
                <a:t>giá</a:t>
              </a:r>
              <a:r>
                <a:rPr lang="en-US" dirty="0">
                  <a:solidFill>
                    <a:srgbClr val="0070C0"/>
                  </a:solidFill>
                  <a:latin typeface="#9Slide03 HelvetIns" panose="02040603050506020204" pitchFamily="18" charset="0"/>
                </a:rPr>
                <a:t> </a:t>
              </a:r>
              <a:r>
                <a:rPr lang="en-US" dirty="0" err="1">
                  <a:solidFill>
                    <a:srgbClr val="0070C0"/>
                  </a:solidFill>
                  <a:latin typeface="#9Slide03 HelvetIns" panose="02040603050506020204" pitchFamily="18" charset="0"/>
                </a:rPr>
                <a:t>trị</a:t>
              </a:r>
              <a:endParaRPr lang="en-US" dirty="0">
                <a:solidFill>
                  <a:srgbClr val="0070C0"/>
                </a:solidFill>
                <a:latin typeface="#9Slide03 HelvetIns" panose="02040603050506020204" pitchFamily="18" charset="0"/>
              </a:endParaRP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25C2A94A-8C63-4BF4-A0D9-10A1A8F4A5C1}"/>
              </a:ext>
            </a:extLst>
          </p:cNvPr>
          <p:cNvSpPr txBox="1"/>
          <p:nvPr/>
        </p:nvSpPr>
        <p:spPr>
          <a:xfrm>
            <a:off x="31312" y="3139721"/>
            <a:ext cx="6553200" cy="1435052"/>
          </a:xfrm>
          <a:custGeom>
            <a:avLst/>
            <a:gdLst/>
            <a:ahLst/>
            <a:cxnLst/>
            <a:rect l="l" t="t" r="r" b="b"/>
            <a:pathLst>
              <a:path w="12192000" h="3198708">
                <a:moveTo>
                  <a:pt x="10627182" y="2074226"/>
                </a:moveTo>
                <a:cubicBezTo>
                  <a:pt x="10557946" y="2074226"/>
                  <a:pt x="10499838" y="2097964"/>
                  <a:pt x="10452856" y="2145440"/>
                </a:cubicBezTo>
                <a:cubicBezTo>
                  <a:pt x="10405875" y="2192916"/>
                  <a:pt x="10382383" y="2251273"/>
                  <a:pt x="10382383" y="2320509"/>
                </a:cubicBezTo>
                <a:cubicBezTo>
                  <a:pt x="10382383" y="2389745"/>
                  <a:pt x="10405875" y="2448101"/>
                  <a:pt x="10452856" y="2495577"/>
                </a:cubicBezTo>
                <a:cubicBezTo>
                  <a:pt x="10499838" y="2543053"/>
                  <a:pt x="10557946" y="2566791"/>
                  <a:pt x="10627182" y="2566791"/>
                </a:cubicBezTo>
                <a:cubicBezTo>
                  <a:pt x="10696419" y="2566791"/>
                  <a:pt x="10754774" y="2542806"/>
                  <a:pt x="10802251" y="2494835"/>
                </a:cubicBezTo>
                <a:cubicBezTo>
                  <a:pt x="10849727" y="2446865"/>
                  <a:pt x="10873465" y="2388756"/>
                  <a:pt x="10873465" y="2320509"/>
                </a:cubicBezTo>
                <a:cubicBezTo>
                  <a:pt x="10873465" y="2251273"/>
                  <a:pt x="10849479" y="2192916"/>
                  <a:pt x="10801509" y="2145440"/>
                </a:cubicBezTo>
                <a:cubicBezTo>
                  <a:pt x="10753539" y="2097964"/>
                  <a:pt x="10695429" y="2074226"/>
                  <a:pt x="10627182" y="2074226"/>
                </a:cubicBezTo>
                <a:close/>
                <a:moveTo>
                  <a:pt x="9103182" y="2074226"/>
                </a:moveTo>
                <a:cubicBezTo>
                  <a:pt x="9033946" y="2074226"/>
                  <a:pt x="8975837" y="2097964"/>
                  <a:pt x="8928856" y="2145440"/>
                </a:cubicBezTo>
                <a:cubicBezTo>
                  <a:pt x="8881874" y="2192916"/>
                  <a:pt x="8858384" y="2251273"/>
                  <a:pt x="8858384" y="2320509"/>
                </a:cubicBezTo>
                <a:cubicBezTo>
                  <a:pt x="8858384" y="2389745"/>
                  <a:pt x="8881874" y="2448101"/>
                  <a:pt x="8928856" y="2495577"/>
                </a:cubicBezTo>
                <a:cubicBezTo>
                  <a:pt x="8975837" y="2543053"/>
                  <a:pt x="9033946" y="2566791"/>
                  <a:pt x="9103182" y="2566791"/>
                </a:cubicBezTo>
                <a:cubicBezTo>
                  <a:pt x="9172418" y="2566791"/>
                  <a:pt x="9230774" y="2542806"/>
                  <a:pt x="9278251" y="2494835"/>
                </a:cubicBezTo>
                <a:cubicBezTo>
                  <a:pt x="9325727" y="2446865"/>
                  <a:pt x="9349465" y="2388756"/>
                  <a:pt x="9349465" y="2320509"/>
                </a:cubicBezTo>
                <a:cubicBezTo>
                  <a:pt x="9349465" y="2251273"/>
                  <a:pt x="9325480" y="2192916"/>
                  <a:pt x="9277509" y="2145440"/>
                </a:cubicBezTo>
                <a:cubicBezTo>
                  <a:pt x="9229538" y="2097964"/>
                  <a:pt x="9171429" y="2074226"/>
                  <a:pt x="9103182" y="2074226"/>
                </a:cubicBezTo>
                <a:close/>
                <a:moveTo>
                  <a:pt x="7263221" y="661810"/>
                </a:moveTo>
                <a:cubicBezTo>
                  <a:pt x="7450158" y="661810"/>
                  <a:pt x="7586900" y="727584"/>
                  <a:pt x="7673445" y="859133"/>
                </a:cubicBezTo>
                <a:cubicBezTo>
                  <a:pt x="7759989" y="990681"/>
                  <a:pt x="7803262" y="1213226"/>
                  <a:pt x="7803262" y="1526767"/>
                </a:cubicBezTo>
                <a:cubicBezTo>
                  <a:pt x="7803262" y="1841296"/>
                  <a:pt x="7759989" y="2066313"/>
                  <a:pt x="7673445" y="2201818"/>
                </a:cubicBezTo>
                <a:cubicBezTo>
                  <a:pt x="7586900" y="2337323"/>
                  <a:pt x="7450158" y="2405076"/>
                  <a:pt x="7263221" y="2405076"/>
                </a:cubicBezTo>
                <a:cubicBezTo>
                  <a:pt x="7075294" y="2405076"/>
                  <a:pt x="6938058" y="2337570"/>
                  <a:pt x="6851514" y="2202560"/>
                </a:cubicBezTo>
                <a:cubicBezTo>
                  <a:pt x="6764968" y="2067550"/>
                  <a:pt x="6721695" y="1842285"/>
                  <a:pt x="6721695" y="1526767"/>
                </a:cubicBezTo>
                <a:cubicBezTo>
                  <a:pt x="6721695" y="1213226"/>
                  <a:pt x="6764968" y="990681"/>
                  <a:pt x="6851514" y="859133"/>
                </a:cubicBezTo>
                <a:cubicBezTo>
                  <a:pt x="6938058" y="727584"/>
                  <a:pt x="7075294" y="661810"/>
                  <a:pt x="7263221" y="661810"/>
                </a:cubicBezTo>
                <a:close/>
                <a:moveTo>
                  <a:pt x="3770495" y="534218"/>
                </a:moveTo>
                <a:lnTo>
                  <a:pt x="3770495" y="642523"/>
                </a:lnTo>
                <a:lnTo>
                  <a:pt x="4025679" y="682581"/>
                </a:lnTo>
                <a:lnTo>
                  <a:pt x="4025679" y="2375403"/>
                </a:lnTo>
                <a:lnTo>
                  <a:pt x="3770495" y="2413977"/>
                </a:lnTo>
                <a:lnTo>
                  <a:pt x="3770495" y="2523766"/>
                </a:lnTo>
                <a:lnTo>
                  <a:pt x="4748207" y="2523766"/>
                </a:lnTo>
                <a:lnTo>
                  <a:pt x="4748207" y="2413977"/>
                </a:lnTo>
                <a:lnTo>
                  <a:pt x="4493023" y="2375403"/>
                </a:lnTo>
                <a:lnTo>
                  <a:pt x="4493023" y="1581661"/>
                </a:lnTo>
                <a:lnTo>
                  <a:pt x="5306052" y="1581661"/>
                </a:lnTo>
                <a:lnTo>
                  <a:pt x="5306052" y="2375403"/>
                </a:lnTo>
                <a:lnTo>
                  <a:pt x="5050867" y="2413977"/>
                </a:lnTo>
                <a:lnTo>
                  <a:pt x="5050867" y="2523766"/>
                </a:lnTo>
                <a:lnTo>
                  <a:pt x="6031547" y="2523766"/>
                </a:lnTo>
                <a:lnTo>
                  <a:pt x="6031547" y="2413977"/>
                </a:lnTo>
                <a:lnTo>
                  <a:pt x="5774879" y="2375403"/>
                </a:lnTo>
                <a:lnTo>
                  <a:pt x="5774879" y="682581"/>
                </a:lnTo>
                <a:lnTo>
                  <a:pt x="6031547" y="642523"/>
                </a:lnTo>
                <a:lnTo>
                  <a:pt x="6031547" y="534218"/>
                </a:lnTo>
                <a:lnTo>
                  <a:pt x="5050867" y="534218"/>
                </a:lnTo>
                <a:lnTo>
                  <a:pt x="5050867" y="642523"/>
                </a:lnTo>
                <a:lnTo>
                  <a:pt x="5306052" y="682581"/>
                </a:lnTo>
                <a:lnTo>
                  <a:pt x="5306052" y="1418462"/>
                </a:lnTo>
                <a:lnTo>
                  <a:pt x="4493023" y="1418462"/>
                </a:lnTo>
                <a:lnTo>
                  <a:pt x="4493023" y="682581"/>
                </a:lnTo>
                <a:lnTo>
                  <a:pt x="4748207" y="642523"/>
                </a:lnTo>
                <a:lnTo>
                  <a:pt x="4748207" y="534218"/>
                </a:lnTo>
                <a:close/>
                <a:moveTo>
                  <a:pt x="723118" y="534218"/>
                </a:moveTo>
                <a:lnTo>
                  <a:pt x="723118" y="642523"/>
                </a:lnTo>
                <a:lnTo>
                  <a:pt x="896702" y="681097"/>
                </a:lnTo>
                <a:lnTo>
                  <a:pt x="1555434" y="2569759"/>
                </a:lnTo>
                <a:lnTo>
                  <a:pt x="1737921" y="2569759"/>
                </a:lnTo>
                <a:lnTo>
                  <a:pt x="2229003" y="1342796"/>
                </a:lnTo>
                <a:lnTo>
                  <a:pt x="2724535" y="2569759"/>
                </a:lnTo>
                <a:lnTo>
                  <a:pt x="2907022" y="2569759"/>
                </a:lnTo>
                <a:lnTo>
                  <a:pt x="3497506" y="681097"/>
                </a:lnTo>
                <a:lnTo>
                  <a:pt x="3671091" y="642523"/>
                </a:lnTo>
                <a:lnTo>
                  <a:pt x="3671091" y="534218"/>
                </a:lnTo>
                <a:lnTo>
                  <a:pt x="3027196" y="534218"/>
                </a:lnTo>
                <a:lnTo>
                  <a:pt x="3027196" y="642523"/>
                </a:lnTo>
                <a:lnTo>
                  <a:pt x="3277929" y="681097"/>
                </a:lnTo>
                <a:lnTo>
                  <a:pt x="2926309" y="1863551"/>
                </a:lnTo>
                <a:lnTo>
                  <a:pt x="2458965" y="703352"/>
                </a:lnTo>
                <a:lnTo>
                  <a:pt x="2273512" y="703352"/>
                </a:lnTo>
                <a:lnTo>
                  <a:pt x="1807651" y="1866518"/>
                </a:lnTo>
                <a:lnTo>
                  <a:pt x="1383333" y="681097"/>
                </a:lnTo>
                <a:lnTo>
                  <a:pt x="1616263" y="642523"/>
                </a:lnTo>
                <a:lnTo>
                  <a:pt x="1616263" y="534218"/>
                </a:lnTo>
                <a:close/>
                <a:moveTo>
                  <a:pt x="10631633" y="511963"/>
                </a:moveTo>
                <a:cubicBezTo>
                  <a:pt x="10475358" y="511963"/>
                  <a:pt x="10315126" y="533229"/>
                  <a:pt x="10150937" y="575760"/>
                </a:cubicBezTo>
                <a:lnTo>
                  <a:pt x="10150937" y="1013430"/>
                </a:lnTo>
                <a:lnTo>
                  <a:pt x="10282980" y="1013430"/>
                </a:lnTo>
                <a:lnTo>
                  <a:pt x="10346776" y="725606"/>
                </a:lnTo>
                <a:cubicBezTo>
                  <a:pt x="10411068" y="684065"/>
                  <a:pt x="10484754" y="663294"/>
                  <a:pt x="10567837" y="663294"/>
                </a:cubicBezTo>
                <a:cubicBezTo>
                  <a:pt x="10678615" y="663294"/>
                  <a:pt x="10757742" y="693708"/>
                  <a:pt x="10805218" y="754537"/>
                </a:cubicBezTo>
                <a:cubicBezTo>
                  <a:pt x="10852694" y="815366"/>
                  <a:pt x="10876432" y="913533"/>
                  <a:pt x="10876432" y="1049038"/>
                </a:cubicBezTo>
                <a:cubicBezTo>
                  <a:pt x="10876432" y="1157837"/>
                  <a:pt x="10855909" y="1244135"/>
                  <a:pt x="10814862" y="1307931"/>
                </a:cubicBezTo>
                <a:cubicBezTo>
                  <a:pt x="10773814" y="1371727"/>
                  <a:pt x="10701858" y="1416978"/>
                  <a:pt x="10598993" y="1443683"/>
                </a:cubicBezTo>
                <a:lnTo>
                  <a:pt x="10458048" y="1480774"/>
                </a:lnTo>
                <a:lnTo>
                  <a:pt x="10542615" y="1945150"/>
                </a:lnTo>
                <a:lnTo>
                  <a:pt x="10695429" y="1945150"/>
                </a:lnTo>
                <a:lnTo>
                  <a:pt x="10735487" y="1645457"/>
                </a:lnTo>
                <a:lnTo>
                  <a:pt x="10864563" y="1609850"/>
                </a:lnTo>
                <a:cubicBezTo>
                  <a:pt x="11005014" y="1570286"/>
                  <a:pt x="11113565" y="1501050"/>
                  <a:pt x="11190220" y="1402142"/>
                </a:cubicBezTo>
                <a:cubicBezTo>
                  <a:pt x="11266875" y="1303233"/>
                  <a:pt x="11305201" y="1182070"/>
                  <a:pt x="11305201" y="1038652"/>
                </a:cubicBezTo>
                <a:cubicBezTo>
                  <a:pt x="11305201" y="687526"/>
                  <a:pt x="11080679" y="511963"/>
                  <a:pt x="10631633" y="511963"/>
                </a:cubicBezTo>
                <a:close/>
                <a:moveTo>
                  <a:pt x="9107633" y="511963"/>
                </a:moveTo>
                <a:cubicBezTo>
                  <a:pt x="8951357" y="511963"/>
                  <a:pt x="8791125" y="533229"/>
                  <a:pt x="8626937" y="575760"/>
                </a:cubicBezTo>
                <a:lnTo>
                  <a:pt x="8626937" y="1013430"/>
                </a:lnTo>
                <a:lnTo>
                  <a:pt x="8758980" y="1013430"/>
                </a:lnTo>
                <a:lnTo>
                  <a:pt x="8822776" y="725606"/>
                </a:lnTo>
                <a:cubicBezTo>
                  <a:pt x="8887067" y="684065"/>
                  <a:pt x="8960754" y="663294"/>
                  <a:pt x="9043837" y="663294"/>
                </a:cubicBezTo>
                <a:cubicBezTo>
                  <a:pt x="9154615" y="663294"/>
                  <a:pt x="9233742" y="693708"/>
                  <a:pt x="9281218" y="754537"/>
                </a:cubicBezTo>
                <a:cubicBezTo>
                  <a:pt x="9328694" y="815366"/>
                  <a:pt x="9352432" y="913533"/>
                  <a:pt x="9352432" y="1049038"/>
                </a:cubicBezTo>
                <a:cubicBezTo>
                  <a:pt x="9352432" y="1157837"/>
                  <a:pt x="9331908" y="1244135"/>
                  <a:pt x="9290862" y="1307931"/>
                </a:cubicBezTo>
                <a:cubicBezTo>
                  <a:pt x="9249815" y="1371727"/>
                  <a:pt x="9177859" y="1416978"/>
                  <a:pt x="9074993" y="1443683"/>
                </a:cubicBezTo>
                <a:lnTo>
                  <a:pt x="8934048" y="1480774"/>
                </a:lnTo>
                <a:lnTo>
                  <a:pt x="9018615" y="1945150"/>
                </a:lnTo>
                <a:lnTo>
                  <a:pt x="9171429" y="1945150"/>
                </a:lnTo>
                <a:lnTo>
                  <a:pt x="9211487" y="1645457"/>
                </a:lnTo>
                <a:lnTo>
                  <a:pt x="9340563" y="1609850"/>
                </a:lnTo>
                <a:cubicBezTo>
                  <a:pt x="9481013" y="1570286"/>
                  <a:pt x="9589566" y="1501050"/>
                  <a:pt x="9666220" y="1402142"/>
                </a:cubicBezTo>
                <a:cubicBezTo>
                  <a:pt x="9742874" y="1303233"/>
                  <a:pt x="9781201" y="1182070"/>
                  <a:pt x="9781201" y="1038652"/>
                </a:cubicBezTo>
                <a:cubicBezTo>
                  <a:pt x="9781201" y="687526"/>
                  <a:pt x="9556678" y="511963"/>
                  <a:pt x="9107633" y="511963"/>
                </a:cubicBezTo>
                <a:close/>
                <a:moveTo>
                  <a:pt x="7263221" y="511963"/>
                </a:moveTo>
                <a:cubicBezTo>
                  <a:pt x="6573826" y="511963"/>
                  <a:pt x="6229130" y="850231"/>
                  <a:pt x="6229130" y="1526767"/>
                </a:cubicBezTo>
                <a:cubicBezTo>
                  <a:pt x="6229130" y="1865034"/>
                  <a:pt x="6317654" y="2120713"/>
                  <a:pt x="6494700" y="2293803"/>
                </a:cubicBezTo>
                <a:cubicBezTo>
                  <a:pt x="6671746" y="2466894"/>
                  <a:pt x="6927921" y="2553439"/>
                  <a:pt x="7263221" y="2553439"/>
                </a:cubicBezTo>
                <a:cubicBezTo>
                  <a:pt x="7599510" y="2553439"/>
                  <a:pt x="7855683" y="2466646"/>
                  <a:pt x="8031742" y="2293061"/>
                </a:cubicBezTo>
                <a:cubicBezTo>
                  <a:pt x="8207799" y="2119477"/>
                  <a:pt x="8295828" y="1864045"/>
                  <a:pt x="8295828" y="1526767"/>
                </a:cubicBezTo>
                <a:cubicBezTo>
                  <a:pt x="8295828" y="1193444"/>
                  <a:pt x="8208787" y="940980"/>
                  <a:pt x="8034709" y="769373"/>
                </a:cubicBezTo>
                <a:cubicBezTo>
                  <a:pt x="7860629" y="597767"/>
                  <a:pt x="7603466" y="511963"/>
                  <a:pt x="7263221" y="511963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3198708"/>
                </a:lnTo>
                <a:lnTo>
                  <a:pt x="0" y="3198708"/>
                </a:lnTo>
                <a:close/>
              </a:path>
            </a:pathLst>
          </a:custGeom>
          <a:solidFill>
            <a:srgbClr val="FF0000"/>
          </a:solidFill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US" sz="23900" dirty="0">
              <a:latin typeface="#9Slide04 Tinos Bold" panose="02020803070505020304" pitchFamily="18" charset="0"/>
              <a:ea typeface="#9Slide04 Tinos Bold" panose="02020803070505020304" pitchFamily="18" charset="0"/>
              <a:cs typeface="#9Slide04 Tinos Bold" panose="0202080307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556533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ED98377F-76A5-DD52-5293-B0A1C6C3A5DE}"/>
              </a:ext>
            </a:extLst>
          </p:cNvPr>
          <p:cNvGrpSpPr/>
          <p:nvPr/>
        </p:nvGrpSpPr>
        <p:grpSpPr>
          <a:xfrm>
            <a:off x="0" y="135593"/>
            <a:ext cx="3653598" cy="679042"/>
            <a:chOff x="0" y="135593"/>
            <a:chExt cx="3653598" cy="679042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9A9A626D-EA26-D9D0-DD1A-16A605B70AFC}"/>
                </a:ext>
              </a:extLst>
            </p:cNvPr>
            <p:cNvGrpSpPr/>
            <p:nvPr/>
          </p:nvGrpSpPr>
          <p:grpSpPr>
            <a:xfrm>
              <a:off x="0" y="135593"/>
              <a:ext cx="3653598" cy="644468"/>
              <a:chOff x="81823" y="308843"/>
              <a:chExt cx="1873739" cy="392334"/>
            </a:xfrm>
          </p:grpSpPr>
          <p:sp>
            <p:nvSpPr>
              <p:cNvPr id="7" name="圆角矩形 1">
                <a:extLst>
                  <a:ext uri="{FF2B5EF4-FFF2-40B4-BE49-F238E27FC236}">
                    <a16:creationId xmlns:a16="http://schemas.microsoft.com/office/drawing/2014/main" id="{64A6DEE2-E56C-878E-AB48-FFCD2433E77C}"/>
                  </a:ext>
                </a:extLst>
              </p:cNvPr>
              <p:cNvSpPr/>
              <p:nvPr/>
            </p:nvSpPr>
            <p:spPr>
              <a:xfrm>
                <a:off x="225942" y="308843"/>
                <a:ext cx="1729620" cy="392334"/>
              </a:xfrm>
              <a:prstGeom prst="roundRect">
                <a:avLst>
                  <a:gd name="adj" fmla="val 9976"/>
                </a:avLst>
              </a:prstGeom>
              <a:solidFill>
                <a:srgbClr val="00B050"/>
              </a:solidFill>
              <a:ln w="25400">
                <a:gradFill flip="none" rotWithShape="1">
                  <a:gsLst>
                    <a:gs pos="88000">
                      <a:schemeClr val="bg1"/>
                    </a:gs>
                    <a:gs pos="0">
                      <a:schemeClr val="bg1">
                        <a:lumMod val="75000"/>
                      </a:schemeClr>
                    </a:gs>
                    <a:gs pos="71000">
                      <a:schemeClr val="bg1">
                        <a:lumMod val="85000"/>
                      </a:schemeClr>
                    </a:gs>
                    <a:gs pos="55000">
                      <a:schemeClr val="bg1"/>
                    </a:gs>
                    <a:gs pos="37000">
                      <a:schemeClr val="bg1">
                        <a:lumMod val="85000"/>
                      </a:schemeClr>
                    </a:gs>
                    <a:gs pos="22000">
                      <a:schemeClr val="bg1"/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1200000" scaled="0"/>
                  <a:tileRect/>
                </a:gradFill>
              </a:ln>
              <a:effectLst>
                <a:outerShdw blurRad="101600" dist="508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015"/>
              </a:p>
            </p:txBody>
          </p:sp>
          <p:grpSp>
            <p:nvGrpSpPr>
              <p:cNvPr id="8" name="组合 2">
                <a:extLst>
                  <a:ext uri="{FF2B5EF4-FFF2-40B4-BE49-F238E27FC236}">
                    <a16:creationId xmlns:a16="http://schemas.microsoft.com/office/drawing/2014/main" id="{AA80F1EA-2CC5-7557-0969-3820E9C04DCE}"/>
                  </a:ext>
                </a:extLst>
              </p:cNvPr>
              <p:cNvGrpSpPr/>
              <p:nvPr/>
            </p:nvGrpSpPr>
            <p:grpSpPr>
              <a:xfrm>
                <a:off x="314771" y="445755"/>
                <a:ext cx="118508" cy="118509"/>
                <a:chOff x="4486616" y="3001075"/>
                <a:chExt cx="274695" cy="274699"/>
              </a:xfrm>
            </p:grpSpPr>
            <p:sp>
              <p:nvSpPr>
                <p:cNvPr id="12" name="椭圆 3">
                  <a:extLst>
                    <a:ext uri="{FF2B5EF4-FFF2-40B4-BE49-F238E27FC236}">
                      <a16:creationId xmlns:a16="http://schemas.microsoft.com/office/drawing/2014/main" id="{497AC6E8-5D7A-E979-FA31-2D5F0CACC026}"/>
                    </a:ext>
                  </a:extLst>
                </p:cNvPr>
                <p:cNvSpPr/>
                <p:nvPr/>
              </p:nvSpPr>
              <p:spPr>
                <a:xfrm rot="16200000">
                  <a:off x="4486614" y="3001077"/>
                  <a:ext cx="274699" cy="274695"/>
                </a:xfrm>
                <a:prstGeom prst="ellipse">
                  <a:avLst/>
                </a:prstGeom>
                <a:gradFill>
                  <a:gsLst>
                    <a:gs pos="75000">
                      <a:schemeClr val="bg1">
                        <a:lumMod val="95000"/>
                      </a:schemeClr>
                    </a:gs>
                    <a:gs pos="55000">
                      <a:schemeClr val="bg1">
                        <a:lumMod val="65000"/>
                      </a:schemeClr>
                    </a:gs>
                    <a:gs pos="35000">
                      <a:schemeClr val="bg1">
                        <a:lumMod val="95000"/>
                      </a:schemeClr>
                    </a:gs>
                    <a:gs pos="17000">
                      <a:schemeClr val="bg1">
                        <a:lumMod val="65000"/>
                      </a:schemeClr>
                    </a:gs>
                    <a:gs pos="0">
                      <a:schemeClr val="bg1"/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2700000" scaled="1"/>
                </a:gradFill>
                <a:ln>
                  <a:noFill/>
                </a:ln>
                <a:effectLst>
                  <a:outerShdw blurRad="12700" dist="127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1015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3" name="椭圆 4">
                  <a:extLst>
                    <a:ext uri="{FF2B5EF4-FFF2-40B4-BE49-F238E27FC236}">
                      <a16:creationId xmlns:a16="http://schemas.microsoft.com/office/drawing/2014/main" id="{5132B7E8-FD17-F381-4C43-34DD19DB960A}"/>
                    </a:ext>
                  </a:extLst>
                </p:cNvPr>
                <p:cNvSpPr/>
                <p:nvPr/>
              </p:nvSpPr>
              <p:spPr>
                <a:xfrm rot="16200000">
                  <a:off x="4511585" y="3026055"/>
                  <a:ext cx="224753" cy="224751"/>
                </a:xfrm>
                <a:prstGeom prst="ellipse">
                  <a:avLst/>
                </a:prstGeom>
                <a:solidFill>
                  <a:schemeClr val="tx1">
                    <a:lumMod val="65000"/>
                    <a:lumOff val="35000"/>
                  </a:schemeClr>
                </a:solidFill>
                <a:ln>
                  <a:noFill/>
                </a:ln>
                <a:effectLst>
                  <a:innerShdw blurRad="12700" dist="12700" dir="13500000">
                    <a:prstClr val="black">
                      <a:alpha val="50000"/>
                    </a:prstClr>
                  </a:inn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1015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9" name="组合 5">
                <a:extLst>
                  <a:ext uri="{FF2B5EF4-FFF2-40B4-BE49-F238E27FC236}">
                    <a16:creationId xmlns:a16="http://schemas.microsoft.com/office/drawing/2014/main" id="{7410CECE-02F9-6A0F-41A2-7CAFE0C57532}"/>
                  </a:ext>
                </a:extLst>
              </p:cNvPr>
              <p:cNvGrpSpPr/>
              <p:nvPr/>
            </p:nvGrpSpPr>
            <p:grpSpPr>
              <a:xfrm>
                <a:off x="81823" y="479417"/>
                <a:ext cx="288238" cy="46073"/>
                <a:chOff x="4318304" y="3089060"/>
                <a:chExt cx="384317" cy="61430"/>
              </a:xfrm>
            </p:grpSpPr>
            <p:sp>
              <p:nvSpPr>
                <p:cNvPr id="10" name="圆角矩形 6">
                  <a:extLst>
                    <a:ext uri="{FF2B5EF4-FFF2-40B4-BE49-F238E27FC236}">
                      <a16:creationId xmlns:a16="http://schemas.microsoft.com/office/drawing/2014/main" id="{55500517-C2C5-D12A-F454-A07971B63833}"/>
                    </a:ext>
                  </a:extLst>
                </p:cNvPr>
                <p:cNvSpPr/>
                <p:nvPr/>
              </p:nvSpPr>
              <p:spPr>
                <a:xfrm rot="16200000">
                  <a:off x="4499257" y="2947128"/>
                  <a:ext cx="22409" cy="384316"/>
                </a:xfrm>
                <a:prstGeom prst="roundRect">
                  <a:avLst>
                    <a:gd name="adj" fmla="val 50000"/>
                  </a:avLst>
                </a:prstGeom>
                <a:gradFill>
                  <a:gsLst>
                    <a:gs pos="74000">
                      <a:schemeClr val="bg1"/>
                    </a:gs>
                    <a:gs pos="52000">
                      <a:schemeClr val="bg1">
                        <a:lumMod val="85000"/>
                      </a:schemeClr>
                    </a:gs>
                    <a:gs pos="23000">
                      <a:schemeClr val="bg1">
                        <a:lumMod val="65000"/>
                      </a:schemeClr>
                    </a:gs>
                    <a:gs pos="0">
                      <a:schemeClr val="bg1">
                        <a:lumMod val="5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1"/>
                </a:gradFill>
                <a:ln w="9525">
                  <a:gradFill flip="none" rotWithShape="1">
                    <a:gsLst>
                      <a:gs pos="0">
                        <a:schemeClr val="bg1">
                          <a:lumMod val="65000"/>
                        </a:schemeClr>
                      </a:gs>
                      <a:gs pos="44000">
                        <a:schemeClr val="bg1">
                          <a:lumMod val="75000"/>
                        </a:schemeClr>
                      </a:gs>
                      <a:gs pos="78000">
                        <a:schemeClr val="bg1"/>
                      </a:gs>
                      <a:gs pos="61000">
                        <a:schemeClr val="bg1">
                          <a:lumMod val="100000"/>
                        </a:schemeClr>
                      </a:gs>
                      <a:gs pos="100000">
                        <a:schemeClr val="bg1">
                          <a:lumMod val="65000"/>
                        </a:schemeClr>
                      </a:gs>
                    </a:gsLst>
                    <a:lin ang="5400000" scaled="0"/>
                    <a:tileRect/>
                  </a:gradFill>
                </a:ln>
                <a:effectLst>
                  <a:outerShdw blurRad="25400" sx="102000" sy="102000" algn="c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1015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1" name="圆角矩形 7">
                  <a:extLst>
                    <a:ext uri="{FF2B5EF4-FFF2-40B4-BE49-F238E27FC236}">
                      <a16:creationId xmlns:a16="http://schemas.microsoft.com/office/drawing/2014/main" id="{C59F6063-087E-36BD-98BC-CC1A295C1E2C}"/>
                    </a:ext>
                  </a:extLst>
                </p:cNvPr>
                <p:cNvSpPr/>
                <p:nvPr/>
              </p:nvSpPr>
              <p:spPr>
                <a:xfrm rot="16200000">
                  <a:off x="4499258" y="2908107"/>
                  <a:ext cx="22409" cy="384316"/>
                </a:xfrm>
                <a:prstGeom prst="roundRect">
                  <a:avLst>
                    <a:gd name="adj" fmla="val 50000"/>
                  </a:avLst>
                </a:prstGeom>
                <a:gradFill>
                  <a:gsLst>
                    <a:gs pos="74000">
                      <a:schemeClr val="bg1"/>
                    </a:gs>
                    <a:gs pos="52000">
                      <a:schemeClr val="bg1">
                        <a:lumMod val="85000"/>
                      </a:schemeClr>
                    </a:gs>
                    <a:gs pos="23000">
                      <a:schemeClr val="bg1">
                        <a:lumMod val="65000"/>
                      </a:schemeClr>
                    </a:gs>
                    <a:gs pos="0">
                      <a:schemeClr val="bg1">
                        <a:lumMod val="5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1"/>
                </a:gradFill>
                <a:ln w="9525">
                  <a:gradFill flip="none" rotWithShape="1">
                    <a:gsLst>
                      <a:gs pos="0">
                        <a:schemeClr val="bg1">
                          <a:lumMod val="65000"/>
                        </a:schemeClr>
                      </a:gs>
                      <a:gs pos="44000">
                        <a:schemeClr val="bg1">
                          <a:lumMod val="75000"/>
                        </a:schemeClr>
                      </a:gs>
                      <a:gs pos="78000">
                        <a:schemeClr val="bg1"/>
                      </a:gs>
                      <a:gs pos="61000">
                        <a:schemeClr val="bg1">
                          <a:lumMod val="100000"/>
                        </a:schemeClr>
                      </a:gs>
                      <a:gs pos="100000">
                        <a:schemeClr val="bg1">
                          <a:lumMod val="65000"/>
                        </a:schemeClr>
                      </a:gs>
                    </a:gsLst>
                    <a:lin ang="5400000" scaled="0"/>
                    <a:tileRect/>
                  </a:gradFill>
                </a:ln>
                <a:effectLst>
                  <a:outerShdw blurRad="25400" sx="102000" sy="102000" algn="c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1015">
                    <a:solidFill>
                      <a:prstClr val="white"/>
                    </a:solidFill>
                  </a:endParaRPr>
                </a:p>
              </p:txBody>
            </p:sp>
          </p:grpSp>
        </p:grpSp>
        <p:sp>
          <p:nvSpPr>
            <p:cNvPr id="6" name="文本框 10">
              <a:extLst>
                <a:ext uri="{FF2B5EF4-FFF2-40B4-BE49-F238E27FC236}">
                  <a16:creationId xmlns:a16="http://schemas.microsoft.com/office/drawing/2014/main" id="{F0600DAB-1F65-BE79-9ACB-376CF29DDA97}"/>
                </a:ext>
              </a:extLst>
            </p:cNvPr>
            <p:cNvSpPr txBox="1"/>
            <p:nvPr/>
          </p:nvSpPr>
          <p:spPr>
            <a:xfrm>
              <a:off x="858512" y="168304"/>
              <a:ext cx="21563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3600" b="1" dirty="0" err="1">
                  <a:solidFill>
                    <a:schemeClr val="bg1"/>
                  </a:solidFill>
                  <a:latin typeface="#9Slide05 Habano" panose="02040603050506020204" pitchFamily="18" charset="0"/>
                </a:rPr>
                <a:t>Phản</a:t>
              </a:r>
              <a:r>
                <a:rPr lang="en-US" altLang="zh-CN" sz="3600" b="1" dirty="0">
                  <a:solidFill>
                    <a:schemeClr val="bg1"/>
                  </a:solidFill>
                  <a:latin typeface="#9Slide05 Habano" panose="02040603050506020204" pitchFamily="18" charset="0"/>
                </a:rPr>
                <a:t> </a:t>
              </a:r>
              <a:r>
                <a:rPr lang="en-US" altLang="zh-CN" sz="3600" b="1" dirty="0" err="1">
                  <a:solidFill>
                    <a:schemeClr val="bg1"/>
                  </a:solidFill>
                  <a:latin typeface="#9Slide05 Habano" panose="02040603050506020204" pitchFamily="18" charset="0"/>
                </a:rPr>
                <a:t>hồi</a:t>
              </a:r>
              <a:r>
                <a:rPr lang="en-US" altLang="zh-CN" sz="3600" b="1" dirty="0">
                  <a:solidFill>
                    <a:schemeClr val="bg1"/>
                  </a:solidFill>
                  <a:latin typeface="#9Slide05 Habano" panose="02040603050506020204" pitchFamily="18" charset="0"/>
                </a:rPr>
                <a:t> </a:t>
              </a:r>
              <a:endParaRPr lang="zh-CN" altLang="en-US" sz="3600" b="1" dirty="0">
                <a:solidFill>
                  <a:schemeClr val="bg1"/>
                </a:solidFill>
                <a:latin typeface="#9Slide05 Habano" panose="02040603050506020204" pitchFamily="18" charset="0"/>
              </a:endParaRPr>
            </a:p>
          </p:txBody>
        </p:sp>
      </p:grpSp>
      <p:grpSp>
        <p:nvGrpSpPr>
          <p:cNvPr id="14" name="组合 2">
            <a:extLst>
              <a:ext uri="{FF2B5EF4-FFF2-40B4-BE49-F238E27FC236}">
                <a16:creationId xmlns:a16="http://schemas.microsoft.com/office/drawing/2014/main" id="{EB49477B-BC38-AAED-C3A7-91A02BD9DD75}"/>
              </a:ext>
            </a:extLst>
          </p:cNvPr>
          <p:cNvGrpSpPr/>
          <p:nvPr/>
        </p:nvGrpSpPr>
        <p:grpSpPr>
          <a:xfrm>
            <a:off x="4740216" y="1901903"/>
            <a:ext cx="3544666" cy="1725997"/>
            <a:chOff x="1212410" y="2815217"/>
            <a:chExt cx="3544666" cy="1725997"/>
          </a:xfrm>
        </p:grpSpPr>
        <p:sp>
          <p:nvSpPr>
            <p:cNvPr id="15" name="타원 21">
              <a:extLst>
                <a:ext uri="{FF2B5EF4-FFF2-40B4-BE49-F238E27FC236}">
                  <a16:creationId xmlns:a16="http://schemas.microsoft.com/office/drawing/2014/main" id="{E8A3D375-A19D-A3E4-2FE7-F6D03E0B65B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12410" y="3550793"/>
              <a:ext cx="3544666" cy="990421"/>
            </a:xfrm>
            <a:prstGeom prst="ellipse">
              <a:avLst/>
            </a:prstGeom>
            <a:gradFill rotWithShape="1">
              <a:gsLst>
                <a:gs pos="0">
                  <a:schemeClr val="tx1"/>
                </a:gs>
                <a:gs pos="100000">
                  <a:schemeClr val="bg1">
                    <a:alpha val="0"/>
                  </a:schemeClr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latinLnBrk="1"/>
              <a:endParaRPr lang="ko-KR" altLang="ko-KR" sz="1100"/>
            </a:p>
          </p:txBody>
        </p:sp>
        <p:grpSp>
          <p:nvGrpSpPr>
            <p:cNvPr id="16" name="Group 105">
              <a:extLst>
                <a:ext uri="{FF2B5EF4-FFF2-40B4-BE49-F238E27FC236}">
                  <a16:creationId xmlns:a16="http://schemas.microsoft.com/office/drawing/2014/main" id="{C2F4F8C6-F362-4816-9BDE-9519B0F14E9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548342" y="2815217"/>
              <a:ext cx="2680509" cy="1260325"/>
              <a:chOff x="1728" y="3024"/>
              <a:chExt cx="2304" cy="1080"/>
            </a:xfrm>
          </p:grpSpPr>
          <p:sp>
            <p:nvSpPr>
              <p:cNvPr id="18" name="Freeform 106">
                <a:extLst>
                  <a:ext uri="{FF2B5EF4-FFF2-40B4-BE49-F238E27FC236}">
                    <a16:creationId xmlns:a16="http://schemas.microsoft.com/office/drawing/2014/main" id="{BE885841-AF27-C4E1-06B6-643FB52374F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28" y="3024"/>
                <a:ext cx="2304" cy="1080"/>
              </a:xfrm>
              <a:custGeom>
                <a:avLst/>
                <a:gdLst/>
                <a:ahLst/>
                <a:cxnLst>
                  <a:cxn ang="0">
                    <a:pos x="2304" y="792"/>
                  </a:cxn>
                  <a:cxn ang="0">
                    <a:pos x="2302" y="806"/>
                  </a:cxn>
                  <a:cxn ang="0">
                    <a:pos x="2290" y="836"/>
                  </a:cxn>
                  <a:cxn ang="0">
                    <a:pos x="2268" y="864"/>
                  </a:cxn>
                  <a:cxn ang="0">
                    <a:pos x="2234" y="892"/>
                  </a:cxn>
                  <a:cxn ang="0">
                    <a:pos x="2190" y="916"/>
                  </a:cxn>
                  <a:cxn ang="0">
                    <a:pos x="2108" y="954"/>
                  </a:cxn>
                  <a:cxn ang="0">
                    <a:pos x="1966" y="996"/>
                  </a:cxn>
                  <a:cxn ang="0">
                    <a:pos x="1796" y="1030"/>
                  </a:cxn>
                  <a:cxn ang="0">
                    <a:pos x="1600" y="1058"/>
                  </a:cxn>
                  <a:cxn ang="0">
                    <a:pos x="1384" y="1074"/>
                  </a:cxn>
                  <a:cxn ang="0">
                    <a:pos x="1152" y="1080"/>
                  </a:cxn>
                  <a:cxn ang="0">
                    <a:pos x="1034" y="1078"/>
                  </a:cxn>
                  <a:cxn ang="0">
                    <a:pos x="810" y="1068"/>
                  </a:cxn>
                  <a:cxn ang="0">
                    <a:pos x="602" y="1046"/>
                  </a:cxn>
                  <a:cxn ang="0">
                    <a:pos x="420" y="1014"/>
                  </a:cxn>
                  <a:cxn ang="0">
                    <a:pos x="264" y="976"/>
                  </a:cxn>
                  <a:cxn ang="0">
                    <a:pos x="140" y="930"/>
                  </a:cxn>
                  <a:cxn ang="0">
                    <a:pos x="90" y="904"/>
                  </a:cxn>
                  <a:cxn ang="0">
                    <a:pos x="52" y="878"/>
                  </a:cxn>
                  <a:cxn ang="0">
                    <a:pos x="24" y="850"/>
                  </a:cxn>
                  <a:cxn ang="0">
                    <a:pos x="6" y="822"/>
                  </a:cxn>
                  <a:cxn ang="0">
                    <a:pos x="0" y="792"/>
                  </a:cxn>
                  <a:cxn ang="0">
                    <a:pos x="288" y="216"/>
                  </a:cxn>
                  <a:cxn ang="0">
                    <a:pos x="292" y="194"/>
                  </a:cxn>
                  <a:cxn ang="0">
                    <a:pos x="306" y="172"/>
                  </a:cxn>
                  <a:cxn ang="0">
                    <a:pos x="326" y="152"/>
                  </a:cxn>
                  <a:cxn ang="0">
                    <a:pos x="356" y="132"/>
                  </a:cxn>
                  <a:cxn ang="0">
                    <a:pos x="436" y="96"/>
                  </a:cxn>
                  <a:cxn ang="0">
                    <a:pos x="542" y="64"/>
                  </a:cxn>
                  <a:cxn ang="0">
                    <a:pos x="668" y="36"/>
                  </a:cxn>
                  <a:cxn ang="0">
                    <a:pos x="816" y="16"/>
                  </a:cxn>
                  <a:cxn ang="0">
                    <a:pos x="978" y="4"/>
                  </a:cxn>
                  <a:cxn ang="0">
                    <a:pos x="1152" y="0"/>
                  </a:cxn>
                  <a:cxn ang="0">
                    <a:pos x="1240" y="2"/>
                  </a:cxn>
                  <a:cxn ang="0">
                    <a:pos x="1408" y="10"/>
                  </a:cxn>
                  <a:cxn ang="0">
                    <a:pos x="1564" y="26"/>
                  </a:cxn>
                  <a:cxn ang="0">
                    <a:pos x="1702" y="50"/>
                  </a:cxn>
                  <a:cxn ang="0">
                    <a:pos x="1818" y="78"/>
                  </a:cxn>
                  <a:cxn ang="0">
                    <a:pos x="1912" y="114"/>
                  </a:cxn>
                  <a:cxn ang="0">
                    <a:pos x="1964" y="142"/>
                  </a:cxn>
                  <a:cxn ang="0">
                    <a:pos x="1988" y="162"/>
                  </a:cxn>
                  <a:cxn ang="0">
                    <a:pos x="2006" y="184"/>
                  </a:cxn>
                  <a:cxn ang="0">
                    <a:pos x="2014" y="204"/>
                  </a:cxn>
                  <a:cxn ang="0">
                    <a:pos x="2017" y="216"/>
                  </a:cxn>
                </a:cxnLst>
                <a:rect l="0" t="0" r="r" b="b"/>
                <a:pathLst>
                  <a:path w="2304" h="1080">
                    <a:moveTo>
                      <a:pt x="2017" y="216"/>
                    </a:moveTo>
                    <a:lnTo>
                      <a:pt x="2304" y="792"/>
                    </a:lnTo>
                    <a:lnTo>
                      <a:pt x="2304" y="792"/>
                    </a:lnTo>
                    <a:lnTo>
                      <a:pt x="2302" y="806"/>
                    </a:lnTo>
                    <a:lnTo>
                      <a:pt x="2298" y="822"/>
                    </a:lnTo>
                    <a:lnTo>
                      <a:pt x="2290" y="836"/>
                    </a:lnTo>
                    <a:lnTo>
                      <a:pt x="2280" y="850"/>
                    </a:lnTo>
                    <a:lnTo>
                      <a:pt x="2268" y="864"/>
                    </a:lnTo>
                    <a:lnTo>
                      <a:pt x="2252" y="878"/>
                    </a:lnTo>
                    <a:lnTo>
                      <a:pt x="2234" y="892"/>
                    </a:lnTo>
                    <a:lnTo>
                      <a:pt x="2214" y="904"/>
                    </a:lnTo>
                    <a:lnTo>
                      <a:pt x="2190" y="916"/>
                    </a:lnTo>
                    <a:lnTo>
                      <a:pt x="2164" y="930"/>
                    </a:lnTo>
                    <a:lnTo>
                      <a:pt x="2108" y="954"/>
                    </a:lnTo>
                    <a:lnTo>
                      <a:pt x="2040" y="976"/>
                    </a:lnTo>
                    <a:lnTo>
                      <a:pt x="1966" y="996"/>
                    </a:lnTo>
                    <a:lnTo>
                      <a:pt x="1884" y="1014"/>
                    </a:lnTo>
                    <a:lnTo>
                      <a:pt x="1796" y="1030"/>
                    </a:lnTo>
                    <a:lnTo>
                      <a:pt x="1702" y="1046"/>
                    </a:lnTo>
                    <a:lnTo>
                      <a:pt x="1600" y="1058"/>
                    </a:lnTo>
                    <a:lnTo>
                      <a:pt x="1494" y="1068"/>
                    </a:lnTo>
                    <a:lnTo>
                      <a:pt x="1384" y="1074"/>
                    </a:lnTo>
                    <a:lnTo>
                      <a:pt x="1270" y="1078"/>
                    </a:lnTo>
                    <a:lnTo>
                      <a:pt x="1152" y="1080"/>
                    </a:lnTo>
                    <a:lnTo>
                      <a:pt x="1152" y="1080"/>
                    </a:lnTo>
                    <a:lnTo>
                      <a:pt x="1034" y="1078"/>
                    </a:lnTo>
                    <a:lnTo>
                      <a:pt x="920" y="1074"/>
                    </a:lnTo>
                    <a:lnTo>
                      <a:pt x="810" y="1068"/>
                    </a:lnTo>
                    <a:lnTo>
                      <a:pt x="704" y="1058"/>
                    </a:lnTo>
                    <a:lnTo>
                      <a:pt x="602" y="1046"/>
                    </a:lnTo>
                    <a:lnTo>
                      <a:pt x="508" y="1030"/>
                    </a:lnTo>
                    <a:lnTo>
                      <a:pt x="420" y="1014"/>
                    </a:lnTo>
                    <a:lnTo>
                      <a:pt x="338" y="996"/>
                    </a:lnTo>
                    <a:lnTo>
                      <a:pt x="264" y="976"/>
                    </a:lnTo>
                    <a:lnTo>
                      <a:pt x="196" y="954"/>
                    </a:lnTo>
                    <a:lnTo>
                      <a:pt x="140" y="930"/>
                    </a:lnTo>
                    <a:lnTo>
                      <a:pt x="114" y="916"/>
                    </a:lnTo>
                    <a:lnTo>
                      <a:pt x="90" y="904"/>
                    </a:lnTo>
                    <a:lnTo>
                      <a:pt x="70" y="892"/>
                    </a:lnTo>
                    <a:lnTo>
                      <a:pt x="52" y="878"/>
                    </a:lnTo>
                    <a:lnTo>
                      <a:pt x="36" y="864"/>
                    </a:lnTo>
                    <a:lnTo>
                      <a:pt x="24" y="850"/>
                    </a:lnTo>
                    <a:lnTo>
                      <a:pt x="14" y="836"/>
                    </a:lnTo>
                    <a:lnTo>
                      <a:pt x="6" y="822"/>
                    </a:lnTo>
                    <a:lnTo>
                      <a:pt x="2" y="806"/>
                    </a:lnTo>
                    <a:lnTo>
                      <a:pt x="0" y="792"/>
                    </a:lnTo>
                    <a:lnTo>
                      <a:pt x="288" y="216"/>
                    </a:lnTo>
                    <a:lnTo>
                      <a:pt x="288" y="216"/>
                    </a:lnTo>
                    <a:lnTo>
                      <a:pt x="290" y="204"/>
                    </a:lnTo>
                    <a:lnTo>
                      <a:pt x="292" y="194"/>
                    </a:lnTo>
                    <a:lnTo>
                      <a:pt x="298" y="184"/>
                    </a:lnTo>
                    <a:lnTo>
                      <a:pt x="306" y="172"/>
                    </a:lnTo>
                    <a:lnTo>
                      <a:pt x="316" y="162"/>
                    </a:lnTo>
                    <a:lnTo>
                      <a:pt x="326" y="152"/>
                    </a:lnTo>
                    <a:lnTo>
                      <a:pt x="340" y="142"/>
                    </a:lnTo>
                    <a:lnTo>
                      <a:pt x="356" y="132"/>
                    </a:lnTo>
                    <a:lnTo>
                      <a:pt x="392" y="114"/>
                    </a:lnTo>
                    <a:lnTo>
                      <a:pt x="436" y="96"/>
                    </a:lnTo>
                    <a:lnTo>
                      <a:pt x="486" y="78"/>
                    </a:lnTo>
                    <a:lnTo>
                      <a:pt x="542" y="64"/>
                    </a:lnTo>
                    <a:lnTo>
                      <a:pt x="602" y="50"/>
                    </a:lnTo>
                    <a:lnTo>
                      <a:pt x="668" y="36"/>
                    </a:lnTo>
                    <a:lnTo>
                      <a:pt x="740" y="26"/>
                    </a:lnTo>
                    <a:lnTo>
                      <a:pt x="816" y="16"/>
                    </a:lnTo>
                    <a:lnTo>
                      <a:pt x="896" y="10"/>
                    </a:lnTo>
                    <a:lnTo>
                      <a:pt x="978" y="4"/>
                    </a:lnTo>
                    <a:lnTo>
                      <a:pt x="1064" y="2"/>
                    </a:lnTo>
                    <a:lnTo>
                      <a:pt x="1152" y="0"/>
                    </a:lnTo>
                    <a:lnTo>
                      <a:pt x="1152" y="0"/>
                    </a:lnTo>
                    <a:lnTo>
                      <a:pt x="1240" y="2"/>
                    </a:lnTo>
                    <a:lnTo>
                      <a:pt x="1326" y="4"/>
                    </a:lnTo>
                    <a:lnTo>
                      <a:pt x="1408" y="10"/>
                    </a:lnTo>
                    <a:lnTo>
                      <a:pt x="1488" y="16"/>
                    </a:lnTo>
                    <a:lnTo>
                      <a:pt x="1564" y="26"/>
                    </a:lnTo>
                    <a:lnTo>
                      <a:pt x="1636" y="36"/>
                    </a:lnTo>
                    <a:lnTo>
                      <a:pt x="1702" y="50"/>
                    </a:lnTo>
                    <a:lnTo>
                      <a:pt x="1762" y="64"/>
                    </a:lnTo>
                    <a:lnTo>
                      <a:pt x="1818" y="78"/>
                    </a:lnTo>
                    <a:lnTo>
                      <a:pt x="1868" y="96"/>
                    </a:lnTo>
                    <a:lnTo>
                      <a:pt x="1912" y="114"/>
                    </a:lnTo>
                    <a:lnTo>
                      <a:pt x="1948" y="132"/>
                    </a:lnTo>
                    <a:lnTo>
                      <a:pt x="1964" y="142"/>
                    </a:lnTo>
                    <a:lnTo>
                      <a:pt x="1978" y="152"/>
                    </a:lnTo>
                    <a:lnTo>
                      <a:pt x="1988" y="162"/>
                    </a:lnTo>
                    <a:lnTo>
                      <a:pt x="1998" y="172"/>
                    </a:lnTo>
                    <a:lnTo>
                      <a:pt x="2006" y="184"/>
                    </a:lnTo>
                    <a:lnTo>
                      <a:pt x="2012" y="194"/>
                    </a:lnTo>
                    <a:lnTo>
                      <a:pt x="2014" y="204"/>
                    </a:lnTo>
                    <a:lnTo>
                      <a:pt x="2017" y="216"/>
                    </a:lnTo>
                    <a:lnTo>
                      <a:pt x="2017" y="216"/>
                    </a:lnTo>
                    <a:close/>
                  </a:path>
                </a:pathLst>
              </a:custGeom>
              <a:solidFill>
                <a:srgbClr val="EC3730"/>
              </a:solidFill>
              <a:ln w="9525" cap="flat" cmpd="sng">
                <a:noFill/>
                <a:prstDash val="solid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latinLnBrk="1">
                  <a:defRPr/>
                </a:pPr>
                <a:endParaRPr lang="ko-KR" altLang="en-US" sz="1100">
                  <a:latin typeface="굴림" charset="-127"/>
                  <a:ea typeface="굴림" charset="-127"/>
                </a:endParaRPr>
              </a:p>
            </p:txBody>
          </p:sp>
          <p:sp>
            <p:nvSpPr>
              <p:cNvPr id="19" name="Freeform 107">
                <a:extLst>
                  <a:ext uri="{FF2B5EF4-FFF2-40B4-BE49-F238E27FC236}">
                    <a16:creationId xmlns:a16="http://schemas.microsoft.com/office/drawing/2014/main" id="{90429659-B93E-8105-491F-739B89ABBCC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17" y="3024"/>
                <a:ext cx="1728" cy="432"/>
              </a:xfrm>
              <a:custGeom>
                <a:avLst/>
                <a:gdLst>
                  <a:gd name="T0" fmla="*/ 1728 w 1728"/>
                  <a:gd name="T1" fmla="*/ 216 h 432"/>
                  <a:gd name="T2" fmla="*/ 1724 w 1728"/>
                  <a:gd name="T3" fmla="*/ 238 h 432"/>
                  <a:gd name="T4" fmla="*/ 1710 w 1728"/>
                  <a:gd name="T5" fmla="*/ 260 h 432"/>
                  <a:gd name="T6" fmla="*/ 1690 w 1728"/>
                  <a:gd name="T7" fmla="*/ 280 h 432"/>
                  <a:gd name="T8" fmla="*/ 1660 w 1728"/>
                  <a:gd name="T9" fmla="*/ 300 h 432"/>
                  <a:gd name="T10" fmla="*/ 1580 w 1728"/>
                  <a:gd name="T11" fmla="*/ 336 h 432"/>
                  <a:gd name="T12" fmla="*/ 1474 w 1728"/>
                  <a:gd name="T13" fmla="*/ 368 h 432"/>
                  <a:gd name="T14" fmla="*/ 1348 w 1728"/>
                  <a:gd name="T15" fmla="*/ 396 h 432"/>
                  <a:gd name="T16" fmla="*/ 1200 w 1728"/>
                  <a:gd name="T17" fmla="*/ 416 h 432"/>
                  <a:gd name="T18" fmla="*/ 1038 w 1728"/>
                  <a:gd name="T19" fmla="*/ 428 h 432"/>
                  <a:gd name="T20" fmla="*/ 864 w 1728"/>
                  <a:gd name="T21" fmla="*/ 432 h 432"/>
                  <a:gd name="T22" fmla="*/ 776 w 1728"/>
                  <a:gd name="T23" fmla="*/ 430 h 432"/>
                  <a:gd name="T24" fmla="*/ 608 w 1728"/>
                  <a:gd name="T25" fmla="*/ 422 h 432"/>
                  <a:gd name="T26" fmla="*/ 452 w 1728"/>
                  <a:gd name="T27" fmla="*/ 406 h 432"/>
                  <a:gd name="T28" fmla="*/ 314 w 1728"/>
                  <a:gd name="T29" fmla="*/ 382 h 432"/>
                  <a:gd name="T30" fmla="*/ 198 w 1728"/>
                  <a:gd name="T31" fmla="*/ 354 h 432"/>
                  <a:gd name="T32" fmla="*/ 104 w 1728"/>
                  <a:gd name="T33" fmla="*/ 318 h 432"/>
                  <a:gd name="T34" fmla="*/ 52 w 1728"/>
                  <a:gd name="T35" fmla="*/ 290 h 432"/>
                  <a:gd name="T36" fmla="*/ 28 w 1728"/>
                  <a:gd name="T37" fmla="*/ 270 h 432"/>
                  <a:gd name="T38" fmla="*/ 10 w 1728"/>
                  <a:gd name="T39" fmla="*/ 248 h 432"/>
                  <a:gd name="T40" fmla="*/ 2 w 1728"/>
                  <a:gd name="T41" fmla="*/ 228 h 432"/>
                  <a:gd name="T42" fmla="*/ 0 w 1728"/>
                  <a:gd name="T43" fmla="*/ 216 h 432"/>
                  <a:gd name="T44" fmla="*/ 4 w 1728"/>
                  <a:gd name="T45" fmla="*/ 194 h 432"/>
                  <a:gd name="T46" fmla="*/ 18 w 1728"/>
                  <a:gd name="T47" fmla="*/ 172 h 432"/>
                  <a:gd name="T48" fmla="*/ 38 w 1728"/>
                  <a:gd name="T49" fmla="*/ 152 h 432"/>
                  <a:gd name="T50" fmla="*/ 68 w 1728"/>
                  <a:gd name="T51" fmla="*/ 132 h 432"/>
                  <a:gd name="T52" fmla="*/ 148 w 1728"/>
                  <a:gd name="T53" fmla="*/ 96 h 432"/>
                  <a:gd name="T54" fmla="*/ 254 w 1728"/>
                  <a:gd name="T55" fmla="*/ 64 h 432"/>
                  <a:gd name="T56" fmla="*/ 380 w 1728"/>
                  <a:gd name="T57" fmla="*/ 36 h 432"/>
                  <a:gd name="T58" fmla="*/ 528 w 1728"/>
                  <a:gd name="T59" fmla="*/ 16 h 432"/>
                  <a:gd name="T60" fmla="*/ 690 w 1728"/>
                  <a:gd name="T61" fmla="*/ 4 h 432"/>
                  <a:gd name="T62" fmla="*/ 864 w 1728"/>
                  <a:gd name="T63" fmla="*/ 0 h 432"/>
                  <a:gd name="T64" fmla="*/ 952 w 1728"/>
                  <a:gd name="T65" fmla="*/ 2 h 432"/>
                  <a:gd name="T66" fmla="*/ 1120 w 1728"/>
                  <a:gd name="T67" fmla="*/ 10 h 432"/>
                  <a:gd name="T68" fmla="*/ 1276 w 1728"/>
                  <a:gd name="T69" fmla="*/ 26 h 432"/>
                  <a:gd name="T70" fmla="*/ 1414 w 1728"/>
                  <a:gd name="T71" fmla="*/ 50 h 432"/>
                  <a:gd name="T72" fmla="*/ 1530 w 1728"/>
                  <a:gd name="T73" fmla="*/ 78 h 432"/>
                  <a:gd name="T74" fmla="*/ 1624 w 1728"/>
                  <a:gd name="T75" fmla="*/ 114 h 432"/>
                  <a:gd name="T76" fmla="*/ 1676 w 1728"/>
                  <a:gd name="T77" fmla="*/ 142 h 432"/>
                  <a:gd name="T78" fmla="*/ 1700 w 1728"/>
                  <a:gd name="T79" fmla="*/ 162 h 432"/>
                  <a:gd name="T80" fmla="*/ 1718 w 1728"/>
                  <a:gd name="T81" fmla="*/ 184 h 432"/>
                  <a:gd name="T82" fmla="*/ 1726 w 1728"/>
                  <a:gd name="T83" fmla="*/ 204 h 432"/>
                  <a:gd name="T84" fmla="*/ 1728 w 1728"/>
                  <a:gd name="T85" fmla="*/ 216 h 432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w 1728"/>
                  <a:gd name="T130" fmla="*/ 0 h 432"/>
                  <a:gd name="T131" fmla="*/ 1728 w 1728"/>
                  <a:gd name="T132" fmla="*/ 432 h 432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T129" t="T130" r="T131" b="T132"/>
                <a:pathLst>
                  <a:path w="1728" h="432">
                    <a:moveTo>
                      <a:pt x="1728" y="216"/>
                    </a:moveTo>
                    <a:lnTo>
                      <a:pt x="1728" y="216"/>
                    </a:lnTo>
                    <a:lnTo>
                      <a:pt x="1726" y="228"/>
                    </a:lnTo>
                    <a:lnTo>
                      <a:pt x="1724" y="238"/>
                    </a:lnTo>
                    <a:lnTo>
                      <a:pt x="1718" y="248"/>
                    </a:lnTo>
                    <a:lnTo>
                      <a:pt x="1710" y="260"/>
                    </a:lnTo>
                    <a:lnTo>
                      <a:pt x="1700" y="270"/>
                    </a:lnTo>
                    <a:lnTo>
                      <a:pt x="1690" y="280"/>
                    </a:lnTo>
                    <a:lnTo>
                      <a:pt x="1676" y="290"/>
                    </a:lnTo>
                    <a:lnTo>
                      <a:pt x="1660" y="300"/>
                    </a:lnTo>
                    <a:lnTo>
                      <a:pt x="1624" y="318"/>
                    </a:lnTo>
                    <a:lnTo>
                      <a:pt x="1580" y="336"/>
                    </a:lnTo>
                    <a:lnTo>
                      <a:pt x="1530" y="354"/>
                    </a:lnTo>
                    <a:lnTo>
                      <a:pt x="1474" y="368"/>
                    </a:lnTo>
                    <a:lnTo>
                      <a:pt x="1414" y="382"/>
                    </a:lnTo>
                    <a:lnTo>
                      <a:pt x="1348" y="396"/>
                    </a:lnTo>
                    <a:lnTo>
                      <a:pt x="1276" y="406"/>
                    </a:lnTo>
                    <a:lnTo>
                      <a:pt x="1200" y="416"/>
                    </a:lnTo>
                    <a:lnTo>
                      <a:pt x="1120" y="422"/>
                    </a:lnTo>
                    <a:lnTo>
                      <a:pt x="1038" y="428"/>
                    </a:lnTo>
                    <a:lnTo>
                      <a:pt x="952" y="430"/>
                    </a:lnTo>
                    <a:lnTo>
                      <a:pt x="864" y="432"/>
                    </a:lnTo>
                    <a:lnTo>
                      <a:pt x="776" y="430"/>
                    </a:lnTo>
                    <a:lnTo>
                      <a:pt x="690" y="428"/>
                    </a:lnTo>
                    <a:lnTo>
                      <a:pt x="608" y="422"/>
                    </a:lnTo>
                    <a:lnTo>
                      <a:pt x="528" y="416"/>
                    </a:lnTo>
                    <a:lnTo>
                      <a:pt x="452" y="406"/>
                    </a:lnTo>
                    <a:lnTo>
                      <a:pt x="380" y="396"/>
                    </a:lnTo>
                    <a:lnTo>
                      <a:pt x="314" y="382"/>
                    </a:lnTo>
                    <a:lnTo>
                      <a:pt x="254" y="368"/>
                    </a:lnTo>
                    <a:lnTo>
                      <a:pt x="198" y="354"/>
                    </a:lnTo>
                    <a:lnTo>
                      <a:pt x="148" y="336"/>
                    </a:lnTo>
                    <a:lnTo>
                      <a:pt x="104" y="318"/>
                    </a:lnTo>
                    <a:lnTo>
                      <a:pt x="68" y="300"/>
                    </a:lnTo>
                    <a:lnTo>
                      <a:pt x="52" y="290"/>
                    </a:lnTo>
                    <a:lnTo>
                      <a:pt x="38" y="280"/>
                    </a:lnTo>
                    <a:lnTo>
                      <a:pt x="28" y="270"/>
                    </a:lnTo>
                    <a:lnTo>
                      <a:pt x="18" y="260"/>
                    </a:lnTo>
                    <a:lnTo>
                      <a:pt x="10" y="248"/>
                    </a:lnTo>
                    <a:lnTo>
                      <a:pt x="4" y="238"/>
                    </a:lnTo>
                    <a:lnTo>
                      <a:pt x="2" y="228"/>
                    </a:lnTo>
                    <a:lnTo>
                      <a:pt x="0" y="216"/>
                    </a:lnTo>
                    <a:lnTo>
                      <a:pt x="2" y="204"/>
                    </a:lnTo>
                    <a:lnTo>
                      <a:pt x="4" y="194"/>
                    </a:lnTo>
                    <a:lnTo>
                      <a:pt x="10" y="184"/>
                    </a:lnTo>
                    <a:lnTo>
                      <a:pt x="18" y="172"/>
                    </a:lnTo>
                    <a:lnTo>
                      <a:pt x="28" y="162"/>
                    </a:lnTo>
                    <a:lnTo>
                      <a:pt x="38" y="152"/>
                    </a:lnTo>
                    <a:lnTo>
                      <a:pt x="52" y="142"/>
                    </a:lnTo>
                    <a:lnTo>
                      <a:pt x="68" y="132"/>
                    </a:lnTo>
                    <a:lnTo>
                      <a:pt x="104" y="114"/>
                    </a:lnTo>
                    <a:lnTo>
                      <a:pt x="148" y="96"/>
                    </a:lnTo>
                    <a:lnTo>
                      <a:pt x="198" y="78"/>
                    </a:lnTo>
                    <a:lnTo>
                      <a:pt x="254" y="64"/>
                    </a:lnTo>
                    <a:lnTo>
                      <a:pt x="314" y="50"/>
                    </a:lnTo>
                    <a:lnTo>
                      <a:pt x="380" y="36"/>
                    </a:lnTo>
                    <a:lnTo>
                      <a:pt x="452" y="26"/>
                    </a:lnTo>
                    <a:lnTo>
                      <a:pt x="528" y="16"/>
                    </a:lnTo>
                    <a:lnTo>
                      <a:pt x="608" y="10"/>
                    </a:lnTo>
                    <a:lnTo>
                      <a:pt x="690" y="4"/>
                    </a:lnTo>
                    <a:lnTo>
                      <a:pt x="776" y="2"/>
                    </a:lnTo>
                    <a:lnTo>
                      <a:pt x="864" y="0"/>
                    </a:lnTo>
                    <a:lnTo>
                      <a:pt x="952" y="2"/>
                    </a:lnTo>
                    <a:lnTo>
                      <a:pt x="1038" y="4"/>
                    </a:lnTo>
                    <a:lnTo>
                      <a:pt x="1120" y="10"/>
                    </a:lnTo>
                    <a:lnTo>
                      <a:pt x="1200" y="16"/>
                    </a:lnTo>
                    <a:lnTo>
                      <a:pt x="1276" y="26"/>
                    </a:lnTo>
                    <a:lnTo>
                      <a:pt x="1348" y="36"/>
                    </a:lnTo>
                    <a:lnTo>
                      <a:pt x="1414" y="50"/>
                    </a:lnTo>
                    <a:lnTo>
                      <a:pt x="1474" y="64"/>
                    </a:lnTo>
                    <a:lnTo>
                      <a:pt x="1530" y="78"/>
                    </a:lnTo>
                    <a:lnTo>
                      <a:pt x="1580" y="96"/>
                    </a:lnTo>
                    <a:lnTo>
                      <a:pt x="1624" y="114"/>
                    </a:lnTo>
                    <a:lnTo>
                      <a:pt x="1660" y="132"/>
                    </a:lnTo>
                    <a:lnTo>
                      <a:pt x="1676" y="142"/>
                    </a:lnTo>
                    <a:lnTo>
                      <a:pt x="1690" y="152"/>
                    </a:lnTo>
                    <a:lnTo>
                      <a:pt x="1700" y="162"/>
                    </a:lnTo>
                    <a:lnTo>
                      <a:pt x="1710" y="172"/>
                    </a:lnTo>
                    <a:lnTo>
                      <a:pt x="1718" y="184"/>
                    </a:lnTo>
                    <a:lnTo>
                      <a:pt x="1724" y="194"/>
                    </a:lnTo>
                    <a:lnTo>
                      <a:pt x="1726" y="204"/>
                    </a:lnTo>
                    <a:lnTo>
                      <a:pt x="1728" y="216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767676">
                      <a:alpha val="0"/>
                    </a:srgbClr>
                  </a:gs>
                  <a:gs pos="100000">
                    <a:srgbClr val="FFFFFF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 sz="1100"/>
              </a:p>
            </p:txBody>
          </p:sp>
        </p:grpSp>
        <p:sp>
          <p:nvSpPr>
            <p:cNvPr id="17" name="Text Box 116">
              <a:extLst>
                <a:ext uri="{FF2B5EF4-FFF2-40B4-BE49-F238E27FC236}">
                  <a16:creationId xmlns:a16="http://schemas.microsoft.com/office/drawing/2014/main" id="{6F985B4F-F8EC-5A0C-D2F1-CA1B2643776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94321" y="3367768"/>
              <a:ext cx="1900629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latinLnBrk="1">
                <a:defRPr kumimoji="1">
                  <a:solidFill>
                    <a:schemeClr val="tx1"/>
                  </a:solidFill>
                  <a:latin typeface="Gulim" pitchFamily="34" charset="-127"/>
                  <a:ea typeface="Gulim" pitchFamily="34" charset="-127"/>
                </a:defRPr>
              </a:lvl1pPr>
              <a:lvl2pPr marL="742950" indent="-285750" latinLnBrk="1">
                <a:defRPr kumimoji="1">
                  <a:solidFill>
                    <a:schemeClr val="tx1"/>
                  </a:solidFill>
                  <a:latin typeface="Gulim" pitchFamily="34" charset="-127"/>
                  <a:ea typeface="Gulim" pitchFamily="34" charset="-127"/>
                </a:defRPr>
              </a:lvl2pPr>
              <a:lvl3pPr marL="1143000" indent="-228600" latinLnBrk="1">
                <a:defRPr kumimoji="1">
                  <a:solidFill>
                    <a:schemeClr val="tx1"/>
                  </a:solidFill>
                  <a:latin typeface="Gulim" pitchFamily="34" charset="-127"/>
                  <a:ea typeface="Gulim" pitchFamily="34" charset="-127"/>
                </a:defRPr>
              </a:lvl3pPr>
              <a:lvl4pPr marL="1600200" indent="-228600" latinLnBrk="1">
                <a:defRPr kumimoji="1">
                  <a:solidFill>
                    <a:schemeClr val="tx1"/>
                  </a:solidFill>
                  <a:latin typeface="Gulim" pitchFamily="34" charset="-127"/>
                  <a:ea typeface="Gulim" pitchFamily="34" charset="-127"/>
                </a:defRPr>
              </a:lvl4pPr>
              <a:lvl5pPr marL="2057400" indent="-228600" latinLnBrk="1">
                <a:defRPr kumimoji="1">
                  <a:solidFill>
                    <a:schemeClr val="tx1"/>
                  </a:solidFill>
                  <a:latin typeface="Gulim" pitchFamily="34" charset="-127"/>
                  <a:ea typeface="Gulim" pitchFamily="34" charset="-127"/>
                </a:defRPr>
              </a:lvl5pPr>
              <a:lvl6pPr marL="2514600" indent="-22860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Gulim" pitchFamily="34" charset="-127"/>
                  <a:ea typeface="Gulim" pitchFamily="34" charset="-127"/>
                </a:defRPr>
              </a:lvl6pPr>
              <a:lvl7pPr marL="2971800" indent="-22860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Gulim" pitchFamily="34" charset="-127"/>
                  <a:ea typeface="Gulim" pitchFamily="34" charset="-127"/>
                </a:defRPr>
              </a:lvl7pPr>
              <a:lvl8pPr marL="3429000" indent="-22860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Gulim" pitchFamily="34" charset="-127"/>
                  <a:ea typeface="Gulim" pitchFamily="34" charset="-127"/>
                </a:defRPr>
              </a:lvl8pPr>
              <a:lvl9pPr marL="3886200" indent="-22860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Gulim" pitchFamily="34" charset="-127"/>
                  <a:ea typeface="Gulim" pitchFamily="34" charset="-127"/>
                </a:defRPr>
              </a:lvl9pPr>
            </a:lstStyle>
            <a:p>
              <a:pPr algn="ctr"/>
              <a:r>
                <a:rPr lang="en-US" altLang="ko-KR" sz="2800" b="1" dirty="0" err="1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rPr>
                <a:t>Suy</a:t>
              </a:r>
              <a:r>
                <a:rPr lang="en-US" altLang="ko-KR" sz="2800" b="1" dirty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rPr>
                <a:t> </a:t>
              </a:r>
              <a:r>
                <a:rPr lang="en-US" altLang="ko-KR" sz="2800" b="1" dirty="0" err="1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rPr>
                <a:t>nghĩ</a:t>
              </a:r>
              <a:endParaRPr lang="ko-KR" altLang="ko-KR" sz="2800" b="1" dirty="0">
                <a:solidFill>
                  <a:schemeClr val="bg1"/>
                </a:solidFill>
                <a:latin typeface="微软雅黑" pitchFamily="34" charset="-122"/>
              </a:endParaRPr>
            </a:p>
          </p:txBody>
        </p:sp>
      </p:grpSp>
      <p:grpSp>
        <p:nvGrpSpPr>
          <p:cNvPr id="20" name="组合 10">
            <a:extLst>
              <a:ext uri="{FF2B5EF4-FFF2-40B4-BE49-F238E27FC236}">
                <a16:creationId xmlns:a16="http://schemas.microsoft.com/office/drawing/2014/main" id="{8933AEBD-777B-58AC-EC94-13A179D96C15}"/>
              </a:ext>
            </a:extLst>
          </p:cNvPr>
          <p:cNvGrpSpPr/>
          <p:nvPr/>
        </p:nvGrpSpPr>
        <p:grpSpPr>
          <a:xfrm>
            <a:off x="5205888" y="1166327"/>
            <a:ext cx="2418713" cy="1351838"/>
            <a:chOff x="1678082" y="2079641"/>
            <a:chExt cx="2418713" cy="1351838"/>
          </a:xfrm>
        </p:grpSpPr>
        <p:sp>
          <p:nvSpPr>
            <p:cNvPr id="21" name="Oval 108">
              <a:extLst>
                <a:ext uri="{FF2B5EF4-FFF2-40B4-BE49-F238E27FC236}">
                  <a16:creationId xmlns:a16="http://schemas.microsoft.com/office/drawing/2014/main" id="{30405CEB-3B48-BDEC-DDA8-85F22DDE623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78082" y="2646092"/>
              <a:ext cx="2418713" cy="785387"/>
            </a:xfrm>
            <a:prstGeom prst="ellipse">
              <a:avLst/>
            </a:prstGeom>
            <a:gradFill rotWithShape="1">
              <a:gsLst>
                <a:gs pos="0">
                  <a:schemeClr val="tx1">
                    <a:alpha val="50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latinLnBrk="1"/>
              <a:endParaRPr lang="ko-KR" altLang="ko-KR" sz="1100"/>
            </a:p>
          </p:txBody>
        </p:sp>
        <p:grpSp>
          <p:nvGrpSpPr>
            <p:cNvPr id="22" name="Group 109">
              <a:extLst>
                <a:ext uri="{FF2B5EF4-FFF2-40B4-BE49-F238E27FC236}">
                  <a16:creationId xmlns:a16="http://schemas.microsoft.com/office/drawing/2014/main" id="{CEB2F056-5B9E-BD39-A5A7-08D70D052A9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994322" y="2079641"/>
              <a:ext cx="1812876" cy="1002005"/>
              <a:chOff x="2017" y="1944"/>
              <a:chExt cx="1728" cy="936"/>
            </a:xfrm>
          </p:grpSpPr>
          <p:sp>
            <p:nvSpPr>
              <p:cNvPr id="24" name="Freeform 110">
                <a:extLst>
                  <a:ext uri="{FF2B5EF4-FFF2-40B4-BE49-F238E27FC236}">
                    <a16:creationId xmlns:a16="http://schemas.microsoft.com/office/drawing/2014/main" id="{D2207727-7A72-EDD0-2E0A-E9259837056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17" y="1944"/>
                <a:ext cx="1728" cy="936"/>
              </a:xfrm>
              <a:custGeom>
                <a:avLst/>
                <a:gdLst/>
                <a:ahLst/>
                <a:cxnLst>
                  <a:cxn ang="0">
                    <a:pos x="1728" y="720"/>
                  </a:cxn>
                  <a:cxn ang="0">
                    <a:pos x="1726" y="732"/>
                  </a:cxn>
                  <a:cxn ang="0">
                    <a:pos x="1718" y="752"/>
                  </a:cxn>
                  <a:cxn ang="0">
                    <a:pos x="1700" y="774"/>
                  </a:cxn>
                  <a:cxn ang="0">
                    <a:pos x="1676" y="794"/>
                  </a:cxn>
                  <a:cxn ang="0">
                    <a:pos x="1624" y="822"/>
                  </a:cxn>
                  <a:cxn ang="0">
                    <a:pos x="1530" y="858"/>
                  </a:cxn>
                  <a:cxn ang="0">
                    <a:pos x="1414" y="886"/>
                  </a:cxn>
                  <a:cxn ang="0">
                    <a:pos x="1276" y="910"/>
                  </a:cxn>
                  <a:cxn ang="0">
                    <a:pos x="1120" y="926"/>
                  </a:cxn>
                  <a:cxn ang="0">
                    <a:pos x="952" y="934"/>
                  </a:cxn>
                  <a:cxn ang="0">
                    <a:pos x="864" y="936"/>
                  </a:cxn>
                  <a:cxn ang="0">
                    <a:pos x="690" y="932"/>
                  </a:cxn>
                  <a:cxn ang="0">
                    <a:pos x="528" y="920"/>
                  </a:cxn>
                  <a:cxn ang="0">
                    <a:pos x="380" y="900"/>
                  </a:cxn>
                  <a:cxn ang="0">
                    <a:pos x="254" y="872"/>
                  </a:cxn>
                  <a:cxn ang="0">
                    <a:pos x="148" y="840"/>
                  </a:cxn>
                  <a:cxn ang="0">
                    <a:pos x="68" y="804"/>
                  </a:cxn>
                  <a:cxn ang="0">
                    <a:pos x="38" y="784"/>
                  </a:cxn>
                  <a:cxn ang="0">
                    <a:pos x="18" y="764"/>
                  </a:cxn>
                  <a:cxn ang="0">
                    <a:pos x="4" y="742"/>
                  </a:cxn>
                  <a:cxn ang="0">
                    <a:pos x="0" y="720"/>
                  </a:cxn>
                  <a:cxn ang="0">
                    <a:pos x="288" y="144"/>
                  </a:cxn>
                  <a:cxn ang="0">
                    <a:pos x="290" y="130"/>
                  </a:cxn>
                  <a:cxn ang="0">
                    <a:pos x="300" y="114"/>
                  </a:cxn>
                  <a:cxn ang="0">
                    <a:pos x="334" y="88"/>
                  </a:cxn>
                  <a:cxn ang="0">
                    <a:pos x="386" y="64"/>
                  </a:cxn>
                  <a:cxn ang="0">
                    <a:pos x="456" y="42"/>
                  </a:cxn>
                  <a:cxn ang="0">
                    <a:pos x="542" y="24"/>
                  </a:cxn>
                  <a:cxn ang="0">
                    <a:pos x="640" y="12"/>
                  </a:cxn>
                  <a:cxn ang="0">
                    <a:pos x="748" y="2"/>
                  </a:cxn>
                  <a:cxn ang="0">
                    <a:pos x="864" y="0"/>
                  </a:cxn>
                  <a:cxn ang="0">
                    <a:pos x="922" y="0"/>
                  </a:cxn>
                  <a:cxn ang="0">
                    <a:pos x="1036" y="6"/>
                  </a:cxn>
                  <a:cxn ang="0">
                    <a:pos x="1138" y="18"/>
                  </a:cxn>
                  <a:cxn ang="0">
                    <a:pos x="1230" y="32"/>
                  </a:cxn>
                  <a:cxn ang="0">
                    <a:pos x="1308" y="52"/>
                  </a:cxn>
                  <a:cxn ang="0">
                    <a:pos x="1370" y="76"/>
                  </a:cxn>
                  <a:cxn ang="0">
                    <a:pos x="1414" y="102"/>
                  </a:cxn>
                  <a:cxn ang="0">
                    <a:pos x="1434" y="122"/>
                  </a:cxn>
                  <a:cxn ang="0">
                    <a:pos x="1440" y="136"/>
                  </a:cxn>
                  <a:cxn ang="0">
                    <a:pos x="1440" y="144"/>
                  </a:cxn>
                </a:cxnLst>
                <a:rect l="0" t="0" r="r" b="b"/>
                <a:pathLst>
                  <a:path w="1728" h="936">
                    <a:moveTo>
                      <a:pt x="1440" y="144"/>
                    </a:moveTo>
                    <a:lnTo>
                      <a:pt x="1728" y="720"/>
                    </a:lnTo>
                    <a:lnTo>
                      <a:pt x="1728" y="720"/>
                    </a:lnTo>
                    <a:lnTo>
                      <a:pt x="1726" y="732"/>
                    </a:lnTo>
                    <a:lnTo>
                      <a:pt x="1724" y="742"/>
                    </a:lnTo>
                    <a:lnTo>
                      <a:pt x="1718" y="752"/>
                    </a:lnTo>
                    <a:lnTo>
                      <a:pt x="1710" y="764"/>
                    </a:lnTo>
                    <a:lnTo>
                      <a:pt x="1700" y="774"/>
                    </a:lnTo>
                    <a:lnTo>
                      <a:pt x="1690" y="784"/>
                    </a:lnTo>
                    <a:lnTo>
                      <a:pt x="1676" y="794"/>
                    </a:lnTo>
                    <a:lnTo>
                      <a:pt x="1660" y="804"/>
                    </a:lnTo>
                    <a:lnTo>
                      <a:pt x="1624" y="822"/>
                    </a:lnTo>
                    <a:lnTo>
                      <a:pt x="1580" y="840"/>
                    </a:lnTo>
                    <a:lnTo>
                      <a:pt x="1530" y="858"/>
                    </a:lnTo>
                    <a:lnTo>
                      <a:pt x="1474" y="872"/>
                    </a:lnTo>
                    <a:lnTo>
                      <a:pt x="1414" y="886"/>
                    </a:lnTo>
                    <a:lnTo>
                      <a:pt x="1348" y="900"/>
                    </a:lnTo>
                    <a:lnTo>
                      <a:pt x="1276" y="910"/>
                    </a:lnTo>
                    <a:lnTo>
                      <a:pt x="1200" y="920"/>
                    </a:lnTo>
                    <a:lnTo>
                      <a:pt x="1120" y="926"/>
                    </a:lnTo>
                    <a:lnTo>
                      <a:pt x="1038" y="932"/>
                    </a:lnTo>
                    <a:lnTo>
                      <a:pt x="952" y="934"/>
                    </a:lnTo>
                    <a:lnTo>
                      <a:pt x="864" y="936"/>
                    </a:lnTo>
                    <a:lnTo>
                      <a:pt x="864" y="936"/>
                    </a:lnTo>
                    <a:lnTo>
                      <a:pt x="776" y="934"/>
                    </a:lnTo>
                    <a:lnTo>
                      <a:pt x="690" y="932"/>
                    </a:lnTo>
                    <a:lnTo>
                      <a:pt x="608" y="926"/>
                    </a:lnTo>
                    <a:lnTo>
                      <a:pt x="528" y="920"/>
                    </a:lnTo>
                    <a:lnTo>
                      <a:pt x="452" y="910"/>
                    </a:lnTo>
                    <a:lnTo>
                      <a:pt x="380" y="900"/>
                    </a:lnTo>
                    <a:lnTo>
                      <a:pt x="314" y="886"/>
                    </a:lnTo>
                    <a:lnTo>
                      <a:pt x="254" y="872"/>
                    </a:lnTo>
                    <a:lnTo>
                      <a:pt x="198" y="858"/>
                    </a:lnTo>
                    <a:lnTo>
                      <a:pt x="148" y="840"/>
                    </a:lnTo>
                    <a:lnTo>
                      <a:pt x="104" y="822"/>
                    </a:lnTo>
                    <a:lnTo>
                      <a:pt x="68" y="804"/>
                    </a:lnTo>
                    <a:lnTo>
                      <a:pt x="52" y="794"/>
                    </a:lnTo>
                    <a:lnTo>
                      <a:pt x="38" y="784"/>
                    </a:lnTo>
                    <a:lnTo>
                      <a:pt x="28" y="774"/>
                    </a:lnTo>
                    <a:lnTo>
                      <a:pt x="18" y="764"/>
                    </a:lnTo>
                    <a:lnTo>
                      <a:pt x="10" y="752"/>
                    </a:lnTo>
                    <a:lnTo>
                      <a:pt x="4" y="742"/>
                    </a:lnTo>
                    <a:lnTo>
                      <a:pt x="2" y="732"/>
                    </a:lnTo>
                    <a:lnTo>
                      <a:pt x="0" y="720"/>
                    </a:lnTo>
                    <a:lnTo>
                      <a:pt x="288" y="144"/>
                    </a:lnTo>
                    <a:lnTo>
                      <a:pt x="288" y="144"/>
                    </a:lnTo>
                    <a:lnTo>
                      <a:pt x="288" y="136"/>
                    </a:lnTo>
                    <a:lnTo>
                      <a:pt x="290" y="130"/>
                    </a:lnTo>
                    <a:lnTo>
                      <a:pt x="294" y="122"/>
                    </a:lnTo>
                    <a:lnTo>
                      <a:pt x="300" y="114"/>
                    </a:lnTo>
                    <a:lnTo>
                      <a:pt x="314" y="102"/>
                    </a:lnTo>
                    <a:lnTo>
                      <a:pt x="334" y="88"/>
                    </a:lnTo>
                    <a:lnTo>
                      <a:pt x="358" y="76"/>
                    </a:lnTo>
                    <a:lnTo>
                      <a:pt x="386" y="64"/>
                    </a:lnTo>
                    <a:lnTo>
                      <a:pt x="420" y="52"/>
                    </a:lnTo>
                    <a:lnTo>
                      <a:pt x="456" y="42"/>
                    </a:lnTo>
                    <a:lnTo>
                      <a:pt x="498" y="32"/>
                    </a:lnTo>
                    <a:lnTo>
                      <a:pt x="542" y="24"/>
                    </a:lnTo>
                    <a:lnTo>
                      <a:pt x="590" y="18"/>
                    </a:lnTo>
                    <a:lnTo>
                      <a:pt x="640" y="12"/>
                    </a:lnTo>
                    <a:lnTo>
                      <a:pt x="692" y="6"/>
                    </a:lnTo>
                    <a:lnTo>
                      <a:pt x="748" y="2"/>
                    </a:lnTo>
                    <a:lnTo>
                      <a:pt x="806" y="0"/>
                    </a:lnTo>
                    <a:lnTo>
                      <a:pt x="864" y="0"/>
                    </a:lnTo>
                    <a:lnTo>
                      <a:pt x="864" y="0"/>
                    </a:lnTo>
                    <a:lnTo>
                      <a:pt x="922" y="0"/>
                    </a:lnTo>
                    <a:lnTo>
                      <a:pt x="980" y="2"/>
                    </a:lnTo>
                    <a:lnTo>
                      <a:pt x="1036" y="6"/>
                    </a:lnTo>
                    <a:lnTo>
                      <a:pt x="1088" y="12"/>
                    </a:lnTo>
                    <a:lnTo>
                      <a:pt x="1138" y="18"/>
                    </a:lnTo>
                    <a:lnTo>
                      <a:pt x="1186" y="24"/>
                    </a:lnTo>
                    <a:lnTo>
                      <a:pt x="1230" y="32"/>
                    </a:lnTo>
                    <a:lnTo>
                      <a:pt x="1272" y="42"/>
                    </a:lnTo>
                    <a:lnTo>
                      <a:pt x="1308" y="52"/>
                    </a:lnTo>
                    <a:lnTo>
                      <a:pt x="1342" y="64"/>
                    </a:lnTo>
                    <a:lnTo>
                      <a:pt x="1370" y="76"/>
                    </a:lnTo>
                    <a:lnTo>
                      <a:pt x="1394" y="88"/>
                    </a:lnTo>
                    <a:lnTo>
                      <a:pt x="1414" y="102"/>
                    </a:lnTo>
                    <a:lnTo>
                      <a:pt x="1428" y="114"/>
                    </a:lnTo>
                    <a:lnTo>
                      <a:pt x="1434" y="122"/>
                    </a:lnTo>
                    <a:lnTo>
                      <a:pt x="1438" y="130"/>
                    </a:lnTo>
                    <a:lnTo>
                      <a:pt x="1440" y="136"/>
                    </a:lnTo>
                    <a:lnTo>
                      <a:pt x="1440" y="144"/>
                    </a:lnTo>
                    <a:lnTo>
                      <a:pt x="1440" y="144"/>
                    </a:lnTo>
                    <a:close/>
                  </a:path>
                </a:pathLst>
              </a:custGeom>
              <a:solidFill>
                <a:srgbClr val="FF9900"/>
              </a:solidFill>
              <a:ln w="9525" cap="flat" cmpd="sng">
                <a:noFill/>
                <a:prstDash val="solid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latinLnBrk="1">
                  <a:defRPr/>
                </a:pPr>
                <a:endParaRPr lang="ko-KR" altLang="en-US" sz="1100">
                  <a:latin typeface="굴림" charset="-127"/>
                  <a:ea typeface="굴림" charset="-127"/>
                </a:endParaRPr>
              </a:p>
            </p:txBody>
          </p:sp>
          <p:sp>
            <p:nvSpPr>
              <p:cNvPr id="25" name="Freeform 111">
                <a:extLst>
                  <a:ext uri="{FF2B5EF4-FFF2-40B4-BE49-F238E27FC236}">
                    <a16:creationId xmlns:a16="http://schemas.microsoft.com/office/drawing/2014/main" id="{D456FD47-103A-B94C-F4F8-AF9FA31456D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04" y="1944"/>
                <a:ext cx="1152" cy="288"/>
              </a:xfrm>
              <a:custGeom>
                <a:avLst/>
                <a:gdLst>
                  <a:gd name="T0" fmla="*/ 1152 w 1152"/>
                  <a:gd name="T1" fmla="*/ 144 h 288"/>
                  <a:gd name="T2" fmla="*/ 1150 w 1152"/>
                  <a:gd name="T3" fmla="*/ 158 h 288"/>
                  <a:gd name="T4" fmla="*/ 1140 w 1152"/>
                  <a:gd name="T5" fmla="*/ 174 h 288"/>
                  <a:gd name="T6" fmla="*/ 1106 w 1152"/>
                  <a:gd name="T7" fmla="*/ 200 h 288"/>
                  <a:gd name="T8" fmla="*/ 1054 w 1152"/>
                  <a:gd name="T9" fmla="*/ 224 h 288"/>
                  <a:gd name="T10" fmla="*/ 984 w 1152"/>
                  <a:gd name="T11" fmla="*/ 246 h 288"/>
                  <a:gd name="T12" fmla="*/ 898 w 1152"/>
                  <a:gd name="T13" fmla="*/ 264 h 288"/>
                  <a:gd name="T14" fmla="*/ 800 w 1152"/>
                  <a:gd name="T15" fmla="*/ 276 h 288"/>
                  <a:gd name="T16" fmla="*/ 692 w 1152"/>
                  <a:gd name="T17" fmla="*/ 286 h 288"/>
                  <a:gd name="T18" fmla="*/ 576 w 1152"/>
                  <a:gd name="T19" fmla="*/ 288 h 288"/>
                  <a:gd name="T20" fmla="*/ 518 w 1152"/>
                  <a:gd name="T21" fmla="*/ 288 h 288"/>
                  <a:gd name="T22" fmla="*/ 404 w 1152"/>
                  <a:gd name="T23" fmla="*/ 282 h 288"/>
                  <a:gd name="T24" fmla="*/ 302 w 1152"/>
                  <a:gd name="T25" fmla="*/ 270 h 288"/>
                  <a:gd name="T26" fmla="*/ 210 w 1152"/>
                  <a:gd name="T27" fmla="*/ 256 h 288"/>
                  <a:gd name="T28" fmla="*/ 132 w 1152"/>
                  <a:gd name="T29" fmla="*/ 236 h 288"/>
                  <a:gd name="T30" fmla="*/ 70 w 1152"/>
                  <a:gd name="T31" fmla="*/ 212 h 288"/>
                  <a:gd name="T32" fmla="*/ 26 w 1152"/>
                  <a:gd name="T33" fmla="*/ 186 h 288"/>
                  <a:gd name="T34" fmla="*/ 6 w 1152"/>
                  <a:gd name="T35" fmla="*/ 166 h 288"/>
                  <a:gd name="T36" fmla="*/ 0 w 1152"/>
                  <a:gd name="T37" fmla="*/ 152 h 288"/>
                  <a:gd name="T38" fmla="*/ 0 w 1152"/>
                  <a:gd name="T39" fmla="*/ 144 h 288"/>
                  <a:gd name="T40" fmla="*/ 2 w 1152"/>
                  <a:gd name="T41" fmla="*/ 130 h 288"/>
                  <a:gd name="T42" fmla="*/ 12 w 1152"/>
                  <a:gd name="T43" fmla="*/ 114 h 288"/>
                  <a:gd name="T44" fmla="*/ 46 w 1152"/>
                  <a:gd name="T45" fmla="*/ 88 h 288"/>
                  <a:gd name="T46" fmla="*/ 98 w 1152"/>
                  <a:gd name="T47" fmla="*/ 64 h 288"/>
                  <a:gd name="T48" fmla="*/ 168 w 1152"/>
                  <a:gd name="T49" fmla="*/ 42 h 288"/>
                  <a:gd name="T50" fmla="*/ 254 w 1152"/>
                  <a:gd name="T51" fmla="*/ 24 h 288"/>
                  <a:gd name="T52" fmla="*/ 352 w 1152"/>
                  <a:gd name="T53" fmla="*/ 12 h 288"/>
                  <a:gd name="T54" fmla="*/ 460 w 1152"/>
                  <a:gd name="T55" fmla="*/ 2 h 288"/>
                  <a:gd name="T56" fmla="*/ 576 w 1152"/>
                  <a:gd name="T57" fmla="*/ 0 h 288"/>
                  <a:gd name="T58" fmla="*/ 634 w 1152"/>
                  <a:gd name="T59" fmla="*/ 0 h 288"/>
                  <a:gd name="T60" fmla="*/ 748 w 1152"/>
                  <a:gd name="T61" fmla="*/ 6 h 288"/>
                  <a:gd name="T62" fmla="*/ 850 w 1152"/>
                  <a:gd name="T63" fmla="*/ 18 h 288"/>
                  <a:gd name="T64" fmla="*/ 942 w 1152"/>
                  <a:gd name="T65" fmla="*/ 32 h 288"/>
                  <a:gd name="T66" fmla="*/ 1020 w 1152"/>
                  <a:gd name="T67" fmla="*/ 52 h 288"/>
                  <a:gd name="T68" fmla="*/ 1082 w 1152"/>
                  <a:gd name="T69" fmla="*/ 76 h 288"/>
                  <a:gd name="T70" fmla="*/ 1126 w 1152"/>
                  <a:gd name="T71" fmla="*/ 102 h 288"/>
                  <a:gd name="T72" fmla="*/ 1146 w 1152"/>
                  <a:gd name="T73" fmla="*/ 122 h 288"/>
                  <a:gd name="T74" fmla="*/ 1152 w 1152"/>
                  <a:gd name="T75" fmla="*/ 136 h 288"/>
                  <a:gd name="T76" fmla="*/ 1152 w 1152"/>
                  <a:gd name="T77" fmla="*/ 144 h 288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w 1152"/>
                  <a:gd name="T118" fmla="*/ 0 h 288"/>
                  <a:gd name="T119" fmla="*/ 1152 w 1152"/>
                  <a:gd name="T120" fmla="*/ 288 h 288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T117" t="T118" r="T119" b="T120"/>
                <a:pathLst>
                  <a:path w="1152" h="288">
                    <a:moveTo>
                      <a:pt x="1152" y="144"/>
                    </a:moveTo>
                    <a:lnTo>
                      <a:pt x="1152" y="144"/>
                    </a:lnTo>
                    <a:lnTo>
                      <a:pt x="1152" y="152"/>
                    </a:lnTo>
                    <a:lnTo>
                      <a:pt x="1150" y="158"/>
                    </a:lnTo>
                    <a:lnTo>
                      <a:pt x="1146" y="166"/>
                    </a:lnTo>
                    <a:lnTo>
                      <a:pt x="1140" y="174"/>
                    </a:lnTo>
                    <a:lnTo>
                      <a:pt x="1126" y="186"/>
                    </a:lnTo>
                    <a:lnTo>
                      <a:pt x="1106" y="200"/>
                    </a:lnTo>
                    <a:lnTo>
                      <a:pt x="1082" y="212"/>
                    </a:lnTo>
                    <a:lnTo>
                      <a:pt x="1054" y="224"/>
                    </a:lnTo>
                    <a:lnTo>
                      <a:pt x="1020" y="236"/>
                    </a:lnTo>
                    <a:lnTo>
                      <a:pt x="984" y="246"/>
                    </a:lnTo>
                    <a:lnTo>
                      <a:pt x="942" y="256"/>
                    </a:lnTo>
                    <a:lnTo>
                      <a:pt x="898" y="264"/>
                    </a:lnTo>
                    <a:lnTo>
                      <a:pt x="850" y="270"/>
                    </a:lnTo>
                    <a:lnTo>
                      <a:pt x="800" y="276"/>
                    </a:lnTo>
                    <a:lnTo>
                      <a:pt x="748" y="282"/>
                    </a:lnTo>
                    <a:lnTo>
                      <a:pt x="692" y="286"/>
                    </a:lnTo>
                    <a:lnTo>
                      <a:pt x="634" y="288"/>
                    </a:lnTo>
                    <a:lnTo>
                      <a:pt x="576" y="288"/>
                    </a:lnTo>
                    <a:lnTo>
                      <a:pt x="518" y="288"/>
                    </a:lnTo>
                    <a:lnTo>
                      <a:pt x="460" y="286"/>
                    </a:lnTo>
                    <a:lnTo>
                      <a:pt x="404" y="282"/>
                    </a:lnTo>
                    <a:lnTo>
                      <a:pt x="352" y="276"/>
                    </a:lnTo>
                    <a:lnTo>
                      <a:pt x="302" y="270"/>
                    </a:lnTo>
                    <a:lnTo>
                      <a:pt x="254" y="264"/>
                    </a:lnTo>
                    <a:lnTo>
                      <a:pt x="210" y="256"/>
                    </a:lnTo>
                    <a:lnTo>
                      <a:pt x="168" y="246"/>
                    </a:lnTo>
                    <a:lnTo>
                      <a:pt x="132" y="236"/>
                    </a:lnTo>
                    <a:lnTo>
                      <a:pt x="98" y="224"/>
                    </a:lnTo>
                    <a:lnTo>
                      <a:pt x="70" y="212"/>
                    </a:lnTo>
                    <a:lnTo>
                      <a:pt x="46" y="200"/>
                    </a:lnTo>
                    <a:lnTo>
                      <a:pt x="26" y="186"/>
                    </a:lnTo>
                    <a:lnTo>
                      <a:pt x="12" y="174"/>
                    </a:lnTo>
                    <a:lnTo>
                      <a:pt x="6" y="166"/>
                    </a:lnTo>
                    <a:lnTo>
                      <a:pt x="2" y="158"/>
                    </a:lnTo>
                    <a:lnTo>
                      <a:pt x="0" y="152"/>
                    </a:lnTo>
                    <a:lnTo>
                      <a:pt x="0" y="144"/>
                    </a:lnTo>
                    <a:lnTo>
                      <a:pt x="0" y="136"/>
                    </a:lnTo>
                    <a:lnTo>
                      <a:pt x="2" y="130"/>
                    </a:lnTo>
                    <a:lnTo>
                      <a:pt x="6" y="122"/>
                    </a:lnTo>
                    <a:lnTo>
                      <a:pt x="12" y="114"/>
                    </a:lnTo>
                    <a:lnTo>
                      <a:pt x="26" y="102"/>
                    </a:lnTo>
                    <a:lnTo>
                      <a:pt x="46" y="88"/>
                    </a:lnTo>
                    <a:lnTo>
                      <a:pt x="70" y="76"/>
                    </a:lnTo>
                    <a:lnTo>
                      <a:pt x="98" y="64"/>
                    </a:lnTo>
                    <a:lnTo>
                      <a:pt x="132" y="52"/>
                    </a:lnTo>
                    <a:lnTo>
                      <a:pt x="168" y="42"/>
                    </a:lnTo>
                    <a:lnTo>
                      <a:pt x="210" y="32"/>
                    </a:lnTo>
                    <a:lnTo>
                      <a:pt x="254" y="24"/>
                    </a:lnTo>
                    <a:lnTo>
                      <a:pt x="302" y="18"/>
                    </a:lnTo>
                    <a:lnTo>
                      <a:pt x="352" y="12"/>
                    </a:lnTo>
                    <a:lnTo>
                      <a:pt x="404" y="6"/>
                    </a:lnTo>
                    <a:lnTo>
                      <a:pt x="460" y="2"/>
                    </a:lnTo>
                    <a:lnTo>
                      <a:pt x="518" y="0"/>
                    </a:lnTo>
                    <a:lnTo>
                      <a:pt x="576" y="0"/>
                    </a:lnTo>
                    <a:lnTo>
                      <a:pt x="634" y="0"/>
                    </a:lnTo>
                    <a:lnTo>
                      <a:pt x="692" y="2"/>
                    </a:lnTo>
                    <a:lnTo>
                      <a:pt x="748" y="6"/>
                    </a:lnTo>
                    <a:lnTo>
                      <a:pt x="800" y="12"/>
                    </a:lnTo>
                    <a:lnTo>
                      <a:pt x="850" y="18"/>
                    </a:lnTo>
                    <a:lnTo>
                      <a:pt x="898" y="24"/>
                    </a:lnTo>
                    <a:lnTo>
                      <a:pt x="942" y="32"/>
                    </a:lnTo>
                    <a:lnTo>
                      <a:pt x="984" y="42"/>
                    </a:lnTo>
                    <a:lnTo>
                      <a:pt x="1020" y="52"/>
                    </a:lnTo>
                    <a:lnTo>
                      <a:pt x="1054" y="64"/>
                    </a:lnTo>
                    <a:lnTo>
                      <a:pt x="1082" y="76"/>
                    </a:lnTo>
                    <a:lnTo>
                      <a:pt x="1106" y="88"/>
                    </a:lnTo>
                    <a:lnTo>
                      <a:pt x="1126" y="102"/>
                    </a:lnTo>
                    <a:lnTo>
                      <a:pt x="1140" y="114"/>
                    </a:lnTo>
                    <a:lnTo>
                      <a:pt x="1146" y="122"/>
                    </a:lnTo>
                    <a:lnTo>
                      <a:pt x="1150" y="130"/>
                    </a:lnTo>
                    <a:lnTo>
                      <a:pt x="1152" y="136"/>
                    </a:lnTo>
                    <a:lnTo>
                      <a:pt x="1152" y="144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767676">
                      <a:alpha val="0"/>
                    </a:srgbClr>
                  </a:gs>
                  <a:gs pos="100000">
                    <a:srgbClr val="FFFFFF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 sz="1100"/>
              </a:p>
            </p:txBody>
          </p:sp>
        </p:grpSp>
        <p:sp>
          <p:nvSpPr>
            <p:cNvPr id="23" name="Text Box 115">
              <a:extLst>
                <a:ext uri="{FF2B5EF4-FFF2-40B4-BE49-F238E27FC236}">
                  <a16:creationId xmlns:a16="http://schemas.microsoft.com/office/drawing/2014/main" id="{91805243-16E6-F01C-E5BB-C2704CA6DB6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30776" y="2494183"/>
              <a:ext cx="1414076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latinLnBrk="1">
                <a:defRPr kumimoji="1">
                  <a:solidFill>
                    <a:schemeClr val="tx1"/>
                  </a:solidFill>
                  <a:latin typeface="Gulim" pitchFamily="34" charset="-127"/>
                  <a:ea typeface="Gulim" pitchFamily="34" charset="-127"/>
                </a:defRPr>
              </a:lvl1pPr>
              <a:lvl2pPr marL="742950" indent="-285750" latinLnBrk="1">
                <a:defRPr kumimoji="1">
                  <a:solidFill>
                    <a:schemeClr val="tx1"/>
                  </a:solidFill>
                  <a:latin typeface="Gulim" pitchFamily="34" charset="-127"/>
                  <a:ea typeface="Gulim" pitchFamily="34" charset="-127"/>
                </a:defRPr>
              </a:lvl2pPr>
              <a:lvl3pPr marL="1143000" indent="-228600" latinLnBrk="1">
                <a:defRPr kumimoji="1">
                  <a:solidFill>
                    <a:schemeClr val="tx1"/>
                  </a:solidFill>
                  <a:latin typeface="Gulim" pitchFamily="34" charset="-127"/>
                  <a:ea typeface="Gulim" pitchFamily="34" charset="-127"/>
                </a:defRPr>
              </a:lvl3pPr>
              <a:lvl4pPr marL="1600200" indent="-228600" latinLnBrk="1">
                <a:defRPr kumimoji="1">
                  <a:solidFill>
                    <a:schemeClr val="tx1"/>
                  </a:solidFill>
                  <a:latin typeface="Gulim" pitchFamily="34" charset="-127"/>
                  <a:ea typeface="Gulim" pitchFamily="34" charset="-127"/>
                </a:defRPr>
              </a:lvl4pPr>
              <a:lvl5pPr marL="2057400" indent="-228600" latinLnBrk="1">
                <a:defRPr kumimoji="1">
                  <a:solidFill>
                    <a:schemeClr val="tx1"/>
                  </a:solidFill>
                  <a:latin typeface="Gulim" pitchFamily="34" charset="-127"/>
                  <a:ea typeface="Gulim" pitchFamily="34" charset="-127"/>
                </a:defRPr>
              </a:lvl5pPr>
              <a:lvl6pPr marL="2514600" indent="-22860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Gulim" pitchFamily="34" charset="-127"/>
                  <a:ea typeface="Gulim" pitchFamily="34" charset="-127"/>
                </a:defRPr>
              </a:lvl6pPr>
              <a:lvl7pPr marL="2971800" indent="-22860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Gulim" pitchFamily="34" charset="-127"/>
                  <a:ea typeface="Gulim" pitchFamily="34" charset="-127"/>
                </a:defRPr>
              </a:lvl7pPr>
              <a:lvl8pPr marL="3429000" indent="-22860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Gulim" pitchFamily="34" charset="-127"/>
                  <a:ea typeface="Gulim" pitchFamily="34" charset="-127"/>
                </a:defRPr>
              </a:lvl8pPr>
              <a:lvl9pPr marL="3886200" indent="-22860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Gulim" pitchFamily="34" charset="-127"/>
                  <a:ea typeface="Gulim" pitchFamily="34" charset="-127"/>
                </a:defRPr>
              </a:lvl9pPr>
            </a:lstStyle>
            <a:p>
              <a:pPr algn="ctr"/>
              <a:r>
                <a:rPr lang="en-US" altLang="zh-CN" sz="1600" b="1" dirty="0" err="1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rPr>
                <a:t>Lời</a:t>
              </a:r>
              <a:r>
                <a:rPr lang="en-US" altLang="zh-CN" sz="1600" b="1" dirty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rPr>
                <a:t> </a:t>
              </a:r>
              <a:r>
                <a:rPr lang="en-US" altLang="zh-CN" sz="1600" b="1" dirty="0" err="1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rPr>
                <a:t>nói</a:t>
              </a:r>
              <a:endParaRPr lang="ko-KR" altLang="ko-KR" sz="1600" b="1" dirty="0">
                <a:solidFill>
                  <a:schemeClr val="bg1"/>
                </a:solidFill>
                <a:latin typeface="微软雅黑" pitchFamily="34" charset="-122"/>
              </a:endParaRPr>
            </a:p>
          </p:txBody>
        </p:sp>
      </p:grpSp>
      <p:grpSp>
        <p:nvGrpSpPr>
          <p:cNvPr id="26" name="组合 18">
            <a:extLst>
              <a:ext uri="{FF2B5EF4-FFF2-40B4-BE49-F238E27FC236}">
                <a16:creationId xmlns:a16="http://schemas.microsoft.com/office/drawing/2014/main" id="{D60833DD-ED4B-382A-48D6-8E65C6B74795}"/>
              </a:ext>
            </a:extLst>
          </p:cNvPr>
          <p:cNvGrpSpPr/>
          <p:nvPr/>
        </p:nvGrpSpPr>
        <p:grpSpPr>
          <a:xfrm>
            <a:off x="5586727" y="59604"/>
            <a:ext cx="1631010" cy="1472310"/>
            <a:chOff x="2071934" y="976856"/>
            <a:chExt cx="1631010" cy="1472310"/>
          </a:xfrm>
        </p:grpSpPr>
        <p:sp>
          <p:nvSpPr>
            <p:cNvPr id="27" name="Oval 112">
              <a:extLst>
                <a:ext uri="{FF2B5EF4-FFF2-40B4-BE49-F238E27FC236}">
                  <a16:creationId xmlns:a16="http://schemas.microsoft.com/office/drawing/2014/main" id="{6B995754-220D-7D3A-711F-C5D126B86E9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71934" y="1918625"/>
              <a:ext cx="1631010" cy="530541"/>
            </a:xfrm>
            <a:prstGeom prst="ellipse">
              <a:avLst/>
            </a:prstGeom>
            <a:gradFill rotWithShape="1">
              <a:gsLst>
                <a:gs pos="0">
                  <a:schemeClr val="tx1">
                    <a:alpha val="50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latinLnBrk="1"/>
              <a:endParaRPr lang="ko-KR" altLang="ko-KR" sz="1100"/>
            </a:p>
          </p:txBody>
        </p:sp>
        <p:sp>
          <p:nvSpPr>
            <p:cNvPr id="28" name="Freeform 113">
              <a:extLst>
                <a:ext uri="{FF2B5EF4-FFF2-40B4-BE49-F238E27FC236}">
                  <a16:creationId xmlns:a16="http://schemas.microsoft.com/office/drawing/2014/main" id="{1EDE90C0-D380-0179-3DF8-15FEB2508D98}"/>
                </a:ext>
              </a:extLst>
            </p:cNvPr>
            <p:cNvSpPr>
              <a:spLocks/>
            </p:cNvSpPr>
            <p:nvPr/>
          </p:nvSpPr>
          <p:spPr bwMode="auto">
            <a:xfrm>
              <a:off x="2378906" y="976856"/>
              <a:ext cx="1043707" cy="1209356"/>
            </a:xfrm>
            <a:custGeom>
              <a:avLst/>
              <a:gdLst/>
              <a:ahLst/>
              <a:cxnLst>
                <a:cxn ang="0">
                  <a:pos x="576" y="576"/>
                </a:cxn>
                <a:cxn ang="0">
                  <a:pos x="576" y="576"/>
                </a:cxn>
                <a:cxn ang="0">
                  <a:pos x="574" y="584"/>
                </a:cxn>
                <a:cxn ang="0">
                  <a:pos x="570" y="590"/>
                </a:cxn>
                <a:cxn ang="0">
                  <a:pos x="564" y="598"/>
                </a:cxn>
                <a:cxn ang="0">
                  <a:pos x="554" y="604"/>
                </a:cxn>
                <a:cxn ang="0">
                  <a:pos x="542" y="610"/>
                </a:cxn>
                <a:cxn ang="0">
                  <a:pos x="526" y="616"/>
                </a:cxn>
                <a:cxn ang="0">
                  <a:pos x="492" y="626"/>
                </a:cxn>
                <a:cxn ang="0">
                  <a:pos x="450" y="636"/>
                </a:cxn>
                <a:cxn ang="0">
                  <a:pos x="400" y="642"/>
                </a:cxn>
                <a:cxn ang="0">
                  <a:pos x="346" y="646"/>
                </a:cxn>
                <a:cxn ang="0">
                  <a:pos x="288" y="648"/>
                </a:cxn>
                <a:cxn ang="0">
                  <a:pos x="288" y="648"/>
                </a:cxn>
                <a:cxn ang="0">
                  <a:pos x="230" y="646"/>
                </a:cxn>
                <a:cxn ang="0">
                  <a:pos x="176" y="642"/>
                </a:cxn>
                <a:cxn ang="0">
                  <a:pos x="126" y="636"/>
                </a:cxn>
                <a:cxn ang="0">
                  <a:pos x="84" y="626"/>
                </a:cxn>
                <a:cxn ang="0">
                  <a:pos x="50" y="616"/>
                </a:cxn>
                <a:cxn ang="0">
                  <a:pos x="34" y="610"/>
                </a:cxn>
                <a:cxn ang="0">
                  <a:pos x="22" y="604"/>
                </a:cxn>
                <a:cxn ang="0">
                  <a:pos x="12" y="598"/>
                </a:cxn>
                <a:cxn ang="0">
                  <a:pos x="6" y="590"/>
                </a:cxn>
                <a:cxn ang="0">
                  <a:pos x="2" y="584"/>
                </a:cxn>
                <a:cxn ang="0">
                  <a:pos x="0" y="576"/>
                </a:cxn>
                <a:cxn ang="0">
                  <a:pos x="288" y="0"/>
                </a:cxn>
                <a:cxn ang="0">
                  <a:pos x="576" y="576"/>
                </a:cxn>
              </a:cxnLst>
              <a:rect l="0" t="0" r="r" b="b"/>
              <a:pathLst>
                <a:path w="576" h="648">
                  <a:moveTo>
                    <a:pt x="576" y="576"/>
                  </a:moveTo>
                  <a:lnTo>
                    <a:pt x="576" y="576"/>
                  </a:lnTo>
                  <a:lnTo>
                    <a:pt x="574" y="584"/>
                  </a:lnTo>
                  <a:lnTo>
                    <a:pt x="570" y="590"/>
                  </a:lnTo>
                  <a:lnTo>
                    <a:pt x="564" y="598"/>
                  </a:lnTo>
                  <a:lnTo>
                    <a:pt x="554" y="604"/>
                  </a:lnTo>
                  <a:lnTo>
                    <a:pt x="542" y="610"/>
                  </a:lnTo>
                  <a:lnTo>
                    <a:pt x="526" y="616"/>
                  </a:lnTo>
                  <a:lnTo>
                    <a:pt x="492" y="626"/>
                  </a:lnTo>
                  <a:lnTo>
                    <a:pt x="450" y="636"/>
                  </a:lnTo>
                  <a:lnTo>
                    <a:pt x="400" y="642"/>
                  </a:lnTo>
                  <a:lnTo>
                    <a:pt x="346" y="646"/>
                  </a:lnTo>
                  <a:lnTo>
                    <a:pt x="288" y="648"/>
                  </a:lnTo>
                  <a:lnTo>
                    <a:pt x="288" y="648"/>
                  </a:lnTo>
                  <a:lnTo>
                    <a:pt x="230" y="646"/>
                  </a:lnTo>
                  <a:lnTo>
                    <a:pt x="176" y="642"/>
                  </a:lnTo>
                  <a:lnTo>
                    <a:pt x="126" y="636"/>
                  </a:lnTo>
                  <a:lnTo>
                    <a:pt x="84" y="626"/>
                  </a:lnTo>
                  <a:lnTo>
                    <a:pt x="50" y="616"/>
                  </a:lnTo>
                  <a:lnTo>
                    <a:pt x="34" y="610"/>
                  </a:lnTo>
                  <a:lnTo>
                    <a:pt x="22" y="604"/>
                  </a:lnTo>
                  <a:lnTo>
                    <a:pt x="12" y="598"/>
                  </a:lnTo>
                  <a:lnTo>
                    <a:pt x="6" y="590"/>
                  </a:lnTo>
                  <a:lnTo>
                    <a:pt x="2" y="584"/>
                  </a:lnTo>
                  <a:lnTo>
                    <a:pt x="0" y="576"/>
                  </a:lnTo>
                  <a:lnTo>
                    <a:pt x="288" y="0"/>
                  </a:lnTo>
                  <a:lnTo>
                    <a:pt x="576" y="576"/>
                  </a:lnTo>
                  <a:close/>
                </a:path>
              </a:pathLst>
            </a:custGeom>
            <a:solidFill>
              <a:srgbClr val="29304A"/>
            </a:solidFill>
            <a:ln w="19050" algn="ctr">
              <a:noFill/>
              <a:round/>
              <a:headEnd/>
              <a:tailEnd/>
            </a:ln>
            <a:effectLst>
              <a:outerShdw blurRad="177800" dir="6540000" sx="86000" sy="86000" algn="ctr">
                <a:srgbClr val="000000">
                  <a:alpha val="19000"/>
                </a:srgbClr>
              </a:outerShdw>
            </a:effectLst>
          </p:spPr>
          <p:txBody>
            <a:bodyPr wrap="none" lIns="72000" tIns="0" rIns="72000" bIns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1200" b="1" kern="0" dirty="0">
                <a:solidFill>
                  <a:srgbClr val="663300"/>
                </a:solidFill>
                <a:latin typeface="Times New Roman" pitchFamily="18" charset="0"/>
                <a:ea typeface="+mn-ea"/>
                <a:cs typeface="Times New Roman" pitchFamily="18" charset="0"/>
              </a:endParaRPr>
            </a:p>
          </p:txBody>
        </p:sp>
        <p:sp>
          <p:nvSpPr>
            <p:cNvPr id="29" name="Text Box 114">
              <a:extLst>
                <a:ext uri="{FF2B5EF4-FFF2-40B4-BE49-F238E27FC236}">
                  <a16:creationId xmlns:a16="http://schemas.microsoft.com/office/drawing/2014/main" id="{FCFDDE55-DBB1-7F8B-725E-3E042E41600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34983" y="1748342"/>
              <a:ext cx="962123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latinLnBrk="1">
                <a:defRPr kumimoji="1">
                  <a:solidFill>
                    <a:schemeClr val="tx1"/>
                  </a:solidFill>
                  <a:latin typeface="Gulim" pitchFamily="34" charset="-127"/>
                  <a:ea typeface="Gulim" pitchFamily="34" charset="-127"/>
                </a:defRPr>
              </a:lvl1pPr>
              <a:lvl2pPr marL="742950" indent="-285750" latinLnBrk="1">
                <a:defRPr kumimoji="1">
                  <a:solidFill>
                    <a:schemeClr val="tx1"/>
                  </a:solidFill>
                  <a:latin typeface="Gulim" pitchFamily="34" charset="-127"/>
                  <a:ea typeface="Gulim" pitchFamily="34" charset="-127"/>
                </a:defRPr>
              </a:lvl2pPr>
              <a:lvl3pPr marL="1143000" indent="-228600" latinLnBrk="1">
                <a:defRPr kumimoji="1">
                  <a:solidFill>
                    <a:schemeClr val="tx1"/>
                  </a:solidFill>
                  <a:latin typeface="Gulim" pitchFamily="34" charset="-127"/>
                  <a:ea typeface="Gulim" pitchFamily="34" charset="-127"/>
                </a:defRPr>
              </a:lvl3pPr>
              <a:lvl4pPr marL="1600200" indent="-228600" latinLnBrk="1">
                <a:defRPr kumimoji="1">
                  <a:solidFill>
                    <a:schemeClr val="tx1"/>
                  </a:solidFill>
                  <a:latin typeface="Gulim" pitchFamily="34" charset="-127"/>
                  <a:ea typeface="Gulim" pitchFamily="34" charset="-127"/>
                </a:defRPr>
              </a:lvl4pPr>
              <a:lvl5pPr marL="2057400" indent="-228600" latinLnBrk="1">
                <a:defRPr kumimoji="1">
                  <a:solidFill>
                    <a:schemeClr val="tx1"/>
                  </a:solidFill>
                  <a:latin typeface="Gulim" pitchFamily="34" charset="-127"/>
                  <a:ea typeface="Gulim" pitchFamily="34" charset="-127"/>
                </a:defRPr>
              </a:lvl5pPr>
              <a:lvl6pPr marL="2514600" indent="-22860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Gulim" pitchFamily="34" charset="-127"/>
                  <a:ea typeface="Gulim" pitchFamily="34" charset="-127"/>
                </a:defRPr>
              </a:lvl6pPr>
              <a:lvl7pPr marL="2971800" indent="-22860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Gulim" pitchFamily="34" charset="-127"/>
                  <a:ea typeface="Gulim" pitchFamily="34" charset="-127"/>
                </a:defRPr>
              </a:lvl7pPr>
              <a:lvl8pPr marL="3429000" indent="-22860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Gulim" pitchFamily="34" charset="-127"/>
                  <a:ea typeface="Gulim" pitchFamily="34" charset="-127"/>
                </a:defRPr>
              </a:lvl8pPr>
              <a:lvl9pPr marL="3886200" indent="-22860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Gulim" pitchFamily="34" charset="-127"/>
                  <a:ea typeface="Gulim" pitchFamily="34" charset="-127"/>
                </a:defRPr>
              </a:lvl9pPr>
            </a:lstStyle>
            <a:p>
              <a:pPr algn="ctr"/>
              <a:r>
                <a:rPr lang="en-US" altLang="zh-CN" sz="1100" b="1" dirty="0" err="1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rPr>
                <a:t>Hành</a:t>
              </a:r>
              <a:r>
                <a:rPr lang="en-US" altLang="zh-CN" sz="1100" b="1" dirty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rPr>
                <a:t> </a:t>
              </a:r>
              <a:r>
                <a:rPr lang="en-US" altLang="zh-CN" sz="1100" b="1" dirty="0" err="1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rPr>
                <a:t>động</a:t>
              </a:r>
              <a:endParaRPr lang="ko-KR" altLang="ko-KR" sz="1100" b="1" dirty="0">
                <a:solidFill>
                  <a:schemeClr val="bg1"/>
                </a:solidFill>
                <a:latin typeface="微软雅黑" pitchFamily="34" charset="-122"/>
              </a:endParaRPr>
            </a:p>
          </p:txBody>
        </p:sp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id="{162FB822-7BD5-C0AA-9730-983243816A8B}"/>
              </a:ext>
            </a:extLst>
          </p:cNvPr>
          <p:cNvSpPr txBox="1"/>
          <p:nvPr/>
        </p:nvSpPr>
        <p:spPr>
          <a:xfrm>
            <a:off x="1506544" y="1680595"/>
            <a:ext cx="246574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>
                <a:latin typeface="#9Slide04 Pridi SemiBold" panose="00000700000000000000" pitchFamily="2" charset="-34"/>
                <a:cs typeface="#9Slide04 Pridi SemiBold" panose="00000700000000000000" pitchFamily="2" charset="-34"/>
              </a:rPr>
              <a:t>WHAT?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8F55CCE5-562A-0427-4BC9-2912E37141A3}"/>
              </a:ext>
            </a:extLst>
          </p:cNvPr>
          <p:cNvSpPr txBox="1"/>
          <p:nvPr/>
        </p:nvSpPr>
        <p:spPr>
          <a:xfrm>
            <a:off x="9061202" y="1645302"/>
            <a:ext cx="208167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>
                <a:latin typeface="#9Slide04 Pridi SemiBold" panose="00000700000000000000" pitchFamily="2" charset="-34"/>
                <a:cs typeface="#9Slide04 Pridi SemiBold" panose="00000700000000000000" pitchFamily="2" charset="-34"/>
              </a:rPr>
              <a:t>HOW?</a:t>
            </a:r>
          </a:p>
        </p:txBody>
      </p:sp>
      <p:pic>
        <p:nvPicPr>
          <p:cNvPr id="32" name="Picture 2" descr="Tám bước làm phim cơ bản bản để có những thước phim ấn tượng - giá rẻ nhất">
            <a:extLst>
              <a:ext uri="{FF2B5EF4-FFF2-40B4-BE49-F238E27FC236}">
                <a16:creationId xmlns:a16="http://schemas.microsoft.com/office/drawing/2014/main" id="{FC4E6712-D0C7-571F-960C-AF60E58666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999" y="4177295"/>
            <a:ext cx="4303595" cy="24300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húc bình an (bbt) | motthoi6673pctdn">
            <a:extLst>
              <a:ext uri="{FF2B5EF4-FFF2-40B4-BE49-F238E27FC236}">
                <a16:creationId xmlns:a16="http://schemas.microsoft.com/office/drawing/2014/main" id="{91175203-57C8-A879-EB0C-67F3D1FB5EC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40" t="21837" r="340" b="-21837"/>
          <a:stretch/>
        </p:blipFill>
        <p:spPr bwMode="auto">
          <a:xfrm>
            <a:off x="10188053" y="4671923"/>
            <a:ext cx="1909653" cy="1398137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Những Stt Ngắn Yêu đời Vui Vẻ Hay ý Nghĩa Chia Sẻ Nhiều Trên Mạng •  Adayne.vn">
            <a:extLst>
              <a:ext uri="{FF2B5EF4-FFF2-40B4-BE49-F238E27FC236}">
                <a16:creationId xmlns:a16="http://schemas.microsoft.com/office/drawing/2014/main" id="{BE7FE668-C52F-6023-2CC2-C5B1141FD89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67" t="675" r="667" b="-675"/>
          <a:stretch/>
        </p:blipFill>
        <p:spPr bwMode="auto">
          <a:xfrm>
            <a:off x="5373818" y="4671923"/>
            <a:ext cx="2331615" cy="1199726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Hạnh phúc là gì?">
            <a:extLst>
              <a:ext uri="{FF2B5EF4-FFF2-40B4-BE49-F238E27FC236}">
                <a16:creationId xmlns:a16="http://schemas.microsoft.com/office/drawing/2014/main" id="{1B17FE1A-5A14-22B8-B554-02620896B8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5527" y="4684155"/>
            <a:ext cx="2201653" cy="1187494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" name="Arrow: Down 32">
            <a:extLst>
              <a:ext uri="{FF2B5EF4-FFF2-40B4-BE49-F238E27FC236}">
                <a16:creationId xmlns:a16="http://schemas.microsoft.com/office/drawing/2014/main" id="{4BE3DBAC-BCA0-BEEB-06CA-D5E0AC7DF56D}"/>
              </a:ext>
            </a:extLst>
          </p:cNvPr>
          <p:cNvSpPr/>
          <p:nvPr/>
        </p:nvSpPr>
        <p:spPr>
          <a:xfrm>
            <a:off x="2154799" y="3808630"/>
            <a:ext cx="1121802" cy="465672"/>
          </a:xfrm>
          <a:prstGeom prst="downArrow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Arrow: Down 40">
            <a:extLst>
              <a:ext uri="{FF2B5EF4-FFF2-40B4-BE49-F238E27FC236}">
                <a16:creationId xmlns:a16="http://schemas.microsoft.com/office/drawing/2014/main" id="{DAC27240-9194-C4CD-14A1-22CA085AB21E}"/>
              </a:ext>
            </a:extLst>
          </p:cNvPr>
          <p:cNvSpPr/>
          <p:nvPr/>
        </p:nvSpPr>
        <p:spPr>
          <a:xfrm>
            <a:off x="9496859" y="3798302"/>
            <a:ext cx="1121802" cy="465672"/>
          </a:xfrm>
          <a:prstGeom prst="downArrow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9F6E2E72-5B8B-A290-DC03-BE2564B03E2A}"/>
              </a:ext>
            </a:extLst>
          </p:cNvPr>
          <p:cNvSpPr txBox="1"/>
          <p:nvPr/>
        </p:nvSpPr>
        <p:spPr>
          <a:xfrm>
            <a:off x="7755527" y="6070060"/>
            <a:ext cx="230223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>
                <a:solidFill>
                  <a:srgbClr val="00B050"/>
                </a:solidFill>
                <a:latin typeface="#9Slide05 HLT AphroditeSlimStyl" panose="02000507000000020002" pitchFamily="2" charset="0"/>
              </a:rPr>
              <a:t>Quả ngọt</a:t>
            </a:r>
          </a:p>
        </p:txBody>
      </p:sp>
      <p:pic>
        <p:nvPicPr>
          <p:cNvPr id="1038" name="Picture 14" descr="Nộp thuế điện tử cá nhân có được không?">
            <a:extLst>
              <a:ext uri="{FF2B5EF4-FFF2-40B4-BE49-F238E27FC236}">
                <a16:creationId xmlns:a16="http://schemas.microsoft.com/office/drawing/2014/main" id="{05651E01-A2E0-7375-303E-930D87827A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8665" b="89930" l="10000" r="90000">
                        <a14:foregroundMark x1="50923" y1="18501" x2="51077" y2="37705"/>
                        <a14:foregroundMark x1="46462" y1="15457" x2="43077" y2="30445"/>
                        <a14:foregroundMark x1="45846" y1="9602" x2="51538" y2="13817"/>
                        <a14:foregroundMark x1="49385" y1="8665" x2="53538" y2="11475"/>
                        <a14:foregroundMark x1="72769" y1="63934" x2="74769" y2="62529"/>
                        <a14:foregroundMark x1="67231" y1="60656" x2="67538" y2="62998"/>
                        <a14:foregroundMark x1="54462" y1="41452" x2="54154" y2="47541"/>
                        <a14:backgroundMark x1="34769" y1="85480" x2="34769" y2="85480"/>
                        <a14:backgroundMark x1="65385" y1="82201" x2="65385" y2="82201"/>
                        <a14:backgroundMark x1="66923" y1="85714" x2="66923" y2="8571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0077" y="3200860"/>
            <a:ext cx="2128331" cy="14045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⏳ [COUNTDOWN TIMER] 90 seconds - ⏱ Timer - Conto alla rovescia 90 - 倒數 - Free House">
            <a:hlinkClick r:id="" action="ppaction://media"/>
            <a:extLst>
              <a:ext uri="{FF2B5EF4-FFF2-40B4-BE49-F238E27FC236}">
                <a16:creationId xmlns:a16="http://schemas.microsoft.com/office/drawing/2014/main" id="{85852547-9776-CC35-CD20-CD9AB1E83FD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9612131" y="21826"/>
            <a:ext cx="2485576" cy="1398137"/>
          </a:xfrm>
          <a:prstGeom prst="rect">
            <a:avLst/>
          </a:prstGeom>
        </p:spPr>
      </p:pic>
      <p:sp>
        <p:nvSpPr>
          <p:cNvPr id="36" name="TextBox 35">
            <a:extLst>
              <a:ext uri="{FF2B5EF4-FFF2-40B4-BE49-F238E27FC236}">
                <a16:creationId xmlns:a16="http://schemas.microsoft.com/office/drawing/2014/main" id="{DBFB26F9-EA1E-F8E8-91F8-D182D317A346}"/>
              </a:ext>
            </a:extLst>
          </p:cNvPr>
          <p:cNvSpPr txBox="1"/>
          <p:nvPr/>
        </p:nvSpPr>
        <p:spPr>
          <a:xfrm>
            <a:off x="6670345" y="3562188"/>
            <a:ext cx="5902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>
                <a:latin typeface="#9Slide03 BoosterNextFYBlack" panose="02000A03000000020004" pitchFamily="2" charset="0"/>
              </a:rPr>
              <a:t>90’’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2B650C2-5BEF-1E5A-CB8F-F96E640D7F31}"/>
              </a:ext>
            </a:extLst>
          </p:cNvPr>
          <p:cNvSpPr txBox="1"/>
          <p:nvPr/>
        </p:nvSpPr>
        <p:spPr>
          <a:xfrm>
            <a:off x="7305443" y="3564053"/>
            <a:ext cx="8226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>
                <a:latin typeface="#9Slide03 BoosterNextFYBlack" panose="02000A03000000020004" pitchFamily="2" charset="0"/>
              </a:rPr>
              <a:t>Bất kì</a:t>
            </a:r>
          </a:p>
        </p:txBody>
      </p:sp>
    </p:spTree>
    <p:extLst>
      <p:ext uri="{BB962C8B-B14F-4D97-AF65-F5344CB8AC3E}">
        <p14:creationId xmlns:p14="http://schemas.microsoft.com/office/powerpoint/2010/main" val="40857984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0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51" fill="hold" display="0">
                  <p:stCondLst>
                    <p:cond delay="indefinite"/>
                  </p:stCondLst>
                </p:cTn>
                <p:tgtEl>
                  <p:spTgt spid="35"/>
                </p:tgtEl>
              </p:cMediaNode>
            </p:video>
          </p:childTnLst>
        </p:cTn>
      </p:par>
    </p:tnLst>
    <p:bldLst>
      <p:bldP spid="30" grpId="0"/>
      <p:bldP spid="31" grpId="0"/>
      <p:bldP spid="33" grpId="0" animBg="1"/>
      <p:bldP spid="41" grpId="0" animBg="1"/>
      <p:bldP spid="34" grpId="0"/>
      <p:bldP spid="36" grpId="0"/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14 Kinh nghiệm thực tế rèn học sinh trật tự, không nói chuyện nhiều của  giáo viên tiểu học - Tikibook.com">
            <a:extLst>
              <a:ext uri="{FF2B5EF4-FFF2-40B4-BE49-F238E27FC236}">
                <a16:creationId xmlns:a16="http://schemas.microsoft.com/office/drawing/2014/main" id="{8FA764AE-3CA1-4832-8E86-D939078F01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382" y="2141221"/>
            <a:ext cx="4631071" cy="2049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FF29A6F-429D-4684-8175-9578242366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12997" y="2048223"/>
            <a:ext cx="2695071" cy="214290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BC57FCB-E401-4F21-9AE8-E39DA3C7904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5999" y="2048222"/>
            <a:ext cx="2889740" cy="2142904"/>
          </a:xfrm>
          <a:prstGeom prst="rect">
            <a:avLst/>
          </a:prstGeom>
        </p:spPr>
      </p:pic>
      <p:pic>
        <p:nvPicPr>
          <p:cNvPr id="9" name="Picture 8" descr="Không có mô tả.">
            <a:extLst>
              <a:ext uri="{FF2B5EF4-FFF2-40B4-BE49-F238E27FC236}">
                <a16:creationId xmlns:a16="http://schemas.microsoft.com/office/drawing/2014/main" id="{991EB79E-F1BF-4B98-B3DF-58B4C3411C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4563493"/>
            <a:ext cx="2889740" cy="2121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BÍ QUYẾT GIÚP BẠN THUYẾT TRÌNH TỰ TIN TRƯỚC ĐÁM ĐÔNG (Phần 1) - VIỆN TÂM LÝ  SUNNYCARE">
            <a:extLst>
              <a:ext uri="{FF2B5EF4-FFF2-40B4-BE49-F238E27FC236}">
                <a16:creationId xmlns:a16="http://schemas.microsoft.com/office/drawing/2014/main" id="{96738F46-7D2B-4FB2-AEF9-40F83F440F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12997" y="4563493"/>
            <a:ext cx="2695071" cy="2142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05C4C68D-C13E-4D13-A87F-2D1B82791963}"/>
              </a:ext>
            </a:extLst>
          </p:cNvPr>
          <p:cNvSpPr txBox="1"/>
          <p:nvPr/>
        </p:nvSpPr>
        <p:spPr>
          <a:xfrm>
            <a:off x="4605135" y="367203"/>
            <a:ext cx="3336170" cy="1015663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6000" dirty="0" err="1">
                <a:solidFill>
                  <a:srgbClr val="FFFF00"/>
                </a:solidFill>
                <a:latin typeface="#9Slide05 SVNStandly" pitchFamily="2" charset="0"/>
              </a:rPr>
              <a:t>Quy</a:t>
            </a:r>
            <a:r>
              <a:rPr lang="en-US" sz="6000" dirty="0">
                <a:solidFill>
                  <a:srgbClr val="FFFF00"/>
                </a:solidFill>
                <a:latin typeface="#9Slide05 SVNStandly" pitchFamily="2" charset="0"/>
              </a:rPr>
              <a:t> </a:t>
            </a:r>
            <a:r>
              <a:rPr lang="en-US" sz="6000" dirty="0" err="1">
                <a:solidFill>
                  <a:srgbClr val="FFFF00"/>
                </a:solidFill>
                <a:latin typeface="#9Slide05 SVNStandly" pitchFamily="2" charset="0"/>
              </a:rPr>
              <a:t>trình</a:t>
            </a:r>
            <a:r>
              <a:rPr lang="en-US" sz="6000" dirty="0">
                <a:solidFill>
                  <a:srgbClr val="FFFF00"/>
                </a:solidFill>
                <a:latin typeface="#9Slide05 SVNStandly" pitchFamily="2" charset="0"/>
              </a:rPr>
              <a:t> </a:t>
            </a:r>
            <a:r>
              <a:rPr lang="en-US" sz="6000" dirty="0" err="1">
                <a:solidFill>
                  <a:srgbClr val="FFFF00"/>
                </a:solidFill>
                <a:latin typeface="#9Slide05 SVNStandly" pitchFamily="2" charset="0"/>
              </a:rPr>
              <a:t>học</a:t>
            </a:r>
            <a:endParaRPr lang="en-US" sz="6000" dirty="0">
              <a:solidFill>
                <a:srgbClr val="FFFF00"/>
              </a:solidFill>
              <a:latin typeface="#9Slide05 SVNStandly" pitchFamily="2" charset="0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17E6EB95-9674-4E5F-87B1-39A85485A7F9}"/>
              </a:ext>
            </a:extLst>
          </p:cNvPr>
          <p:cNvCxnSpPr/>
          <p:nvPr/>
        </p:nvCxnSpPr>
        <p:spPr>
          <a:xfrm>
            <a:off x="5662245" y="1907931"/>
            <a:ext cx="0" cy="4776994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D2049939-6DFF-41A0-903D-E7F29E7DE235}"/>
              </a:ext>
            </a:extLst>
          </p:cNvPr>
          <p:cNvSpPr txBox="1"/>
          <p:nvPr/>
        </p:nvSpPr>
        <p:spPr>
          <a:xfrm>
            <a:off x="2136531" y="1222131"/>
            <a:ext cx="52610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>
                <a:highlight>
                  <a:srgbClr val="FFFF00"/>
                </a:highlight>
              </a:rPr>
              <a:t>A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73A4817-CFFE-4183-9ACB-E2BF89FF01D0}"/>
              </a:ext>
            </a:extLst>
          </p:cNvPr>
          <p:cNvSpPr txBox="1"/>
          <p:nvPr/>
        </p:nvSpPr>
        <p:spPr>
          <a:xfrm>
            <a:off x="9633574" y="1222130"/>
            <a:ext cx="50045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>
                <a:highlight>
                  <a:srgbClr val="FFFF00"/>
                </a:highlight>
              </a:rPr>
              <a:t>B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C277CF13-C3FD-E82A-8226-E70182615972}"/>
              </a:ext>
            </a:extLst>
          </p:cNvPr>
          <p:cNvGrpSpPr/>
          <p:nvPr/>
        </p:nvGrpSpPr>
        <p:grpSpPr>
          <a:xfrm>
            <a:off x="0" y="135593"/>
            <a:ext cx="3653598" cy="679042"/>
            <a:chOff x="0" y="135593"/>
            <a:chExt cx="3653598" cy="679042"/>
          </a:xfrm>
        </p:grpSpPr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87A05471-AF79-4DC4-B909-D220894871AE}"/>
                </a:ext>
              </a:extLst>
            </p:cNvPr>
            <p:cNvGrpSpPr/>
            <p:nvPr/>
          </p:nvGrpSpPr>
          <p:grpSpPr>
            <a:xfrm>
              <a:off x="0" y="135593"/>
              <a:ext cx="3653598" cy="644468"/>
              <a:chOff x="81823" y="308843"/>
              <a:chExt cx="1873739" cy="392334"/>
            </a:xfrm>
          </p:grpSpPr>
          <p:sp>
            <p:nvSpPr>
              <p:cNvPr id="16" name="圆角矩形 1">
                <a:extLst>
                  <a:ext uri="{FF2B5EF4-FFF2-40B4-BE49-F238E27FC236}">
                    <a16:creationId xmlns:a16="http://schemas.microsoft.com/office/drawing/2014/main" id="{4D4454A2-420B-3920-0E78-AF88F410ADFE}"/>
                  </a:ext>
                </a:extLst>
              </p:cNvPr>
              <p:cNvSpPr/>
              <p:nvPr/>
            </p:nvSpPr>
            <p:spPr>
              <a:xfrm>
                <a:off x="225942" y="308843"/>
                <a:ext cx="1729620" cy="392334"/>
              </a:xfrm>
              <a:prstGeom prst="roundRect">
                <a:avLst>
                  <a:gd name="adj" fmla="val 9976"/>
                </a:avLst>
              </a:prstGeom>
              <a:solidFill>
                <a:srgbClr val="00B050"/>
              </a:solidFill>
              <a:ln w="25400">
                <a:gradFill flip="none" rotWithShape="1">
                  <a:gsLst>
                    <a:gs pos="88000">
                      <a:schemeClr val="bg1"/>
                    </a:gs>
                    <a:gs pos="0">
                      <a:schemeClr val="bg1">
                        <a:lumMod val="75000"/>
                      </a:schemeClr>
                    </a:gs>
                    <a:gs pos="71000">
                      <a:schemeClr val="bg1">
                        <a:lumMod val="85000"/>
                      </a:schemeClr>
                    </a:gs>
                    <a:gs pos="55000">
                      <a:schemeClr val="bg1"/>
                    </a:gs>
                    <a:gs pos="37000">
                      <a:schemeClr val="bg1">
                        <a:lumMod val="85000"/>
                      </a:schemeClr>
                    </a:gs>
                    <a:gs pos="22000">
                      <a:schemeClr val="bg1"/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1200000" scaled="0"/>
                  <a:tileRect/>
                </a:gradFill>
              </a:ln>
              <a:effectLst>
                <a:outerShdw blurRad="101600" dist="508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015"/>
              </a:p>
            </p:txBody>
          </p:sp>
          <p:grpSp>
            <p:nvGrpSpPr>
              <p:cNvPr id="17" name="组合 2">
                <a:extLst>
                  <a:ext uri="{FF2B5EF4-FFF2-40B4-BE49-F238E27FC236}">
                    <a16:creationId xmlns:a16="http://schemas.microsoft.com/office/drawing/2014/main" id="{C4A8BF5A-8794-F463-4E3B-9110A8818CD2}"/>
                  </a:ext>
                </a:extLst>
              </p:cNvPr>
              <p:cNvGrpSpPr/>
              <p:nvPr/>
            </p:nvGrpSpPr>
            <p:grpSpPr>
              <a:xfrm>
                <a:off x="314771" y="445755"/>
                <a:ext cx="118508" cy="118509"/>
                <a:chOff x="4486616" y="3001075"/>
                <a:chExt cx="274695" cy="274699"/>
              </a:xfrm>
            </p:grpSpPr>
            <p:sp>
              <p:nvSpPr>
                <p:cNvPr id="22" name="椭圆 3">
                  <a:extLst>
                    <a:ext uri="{FF2B5EF4-FFF2-40B4-BE49-F238E27FC236}">
                      <a16:creationId xmlns:a16="http://schemas.microsoft.com/office/drawing/2014/main" id="{8DCD0659-B086-BD2D-9F2D-5D772E9D1EA7}"/>
                    </a:ext>
                  </a:extLst>
                </p:cNvPr>
                <p:cNvSpPr/>
                <p:nvPr/>
              </p:nvSpPr>
              <p:spPr>
                <a:xfrm rot="16200000">
                  <a:off x="4486614" y="3001077"/>
                  <a:ext cx="274699" cy="274695"/>
                </a:xfrm>
                <a:prstGeom prst="ellipse">
                  <a:avLst/>
                </a:prstGeom>
                <a:gradFill>
                  <a:gsLst>
                    <a:gs pos="75000">
                      <a:schemeClr val="bg1">
                        <a:lumMod val="95000"/>
                      </a:schemeClr>
                    </a:gs>
                    <a:gs pos="55000">
                      <a:schemeClr val="bg1">
                        <a:lumMod val="65000"/>
                      </a:schemeClr>
                    </a:gs>
                    <a:gs pos="35000">
                      <a:schemeClr val="bg1">
                        <a:lumMod val="95000"/>
                      </a:schemeClr>
                    </a:gs>
                    <a:gs pos="17000">
                      <a:schemeClr val="bg1">
                        <a:lumMod val="65000"/>
                      </a:schemeClr>
                    </a:gs>
                    <a:gs pos="0">
                      <a:schemeClr val="bg1"/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2700000" scaled="1"/>
                </a:gradFill>
                <a:ln>
                  <a:noFill/>
                </a:ln>
                <a:effectLst>
                  <a:outerShdw blurRad="12700" dist="127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1015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3" name="椭圆 4">
                  <a:extLst>
                    <a:ext uri="{FF2B5EF4-FFF2-40B4-BE49-F238E27FC236}">
                      <a16:creationId xmlns:a16="http://schemas.microsoft.com/office/drawing/2014/main" id="{A4E6F1B8-864C-7BE9-26E9-3B465E2A7F18}"/>
                    </a:ext>
                  </a:extLst>
                </p:cNvPr>
                <p:cNvSpPr/>
                <p:nvPr/>
              </p:nvSpPr>
              <p:spPr>
                <a:xfrm rot="16200000">
                  <a:off x="4511585" y="3026055"/>
                  <a:ext cx="224753" cy="224751"/>
                </a:xfrm>
                <a:prstGeom prst="ellipse">
                  <a:avLst/>
                </a:prstGeom>
                <a:solidFill>
                  <a:schemeClr val="tx1">
                    <a:lumMod val="65000"/>
                    <a:lumOff val="35000"/>
                  </a:schemeClr>
                </a:solidFill>
                <a:ln>
                  <a:noFill/>
                </a:ln>
                <a:effectLst>
                  <a:innerShdw blurRad="12700" dist="12700" dir="13500000">
                    <a:prstClr val="black">
                      <a:alpha val="50000"/>
                    </a:prstClr>
                  </a:inn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1015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18" name="组合 5">
                <a:extLst>
                  <a:ext uri="{FF2B5EF4-FFF2-40B4-BE49-F238E27FC236}">
                    <a16:creationId xmlns:a16="http://schemas.microsoft.com/office/drawing/2014/main" id="{B869806A-D16A-69FF-A363-58081623A7EE}"/>
                  </a:ext>
                </a:extLst>
              </p:cNvPr>
              <p:cNvGrpSpPr/>
              <p:nvPr/>
            </p:nvGrpSpPr>
            <p:grpSpPr>
              <a:xfrm>
                <a:off x="81823" y="479417"/>
                <a:ext cx="288238" cy="46073"/>
                <a:chOff x="4318304" y="3089060"/>
                <a:chExt cx="384317" cy="61430"/>
              </a:xfrm>
            </p:grpSpPr>
            <p:sp>
              <p:nvSpPr>
                <p:cNvPr id="19" name="圆角矩形 6">
                  <a:extLst>
                    <a:ext uri="{FF2B5EF4-FFF2-40B4-BE49-F238E27FC236}">
                      <a16:creationId xmlns:a16="http://schemas.microsoft.com/office/drawing/2014/main" id="{889B6D64-E6FE-46BB-E2A8-E4E9E3B9817F}"/>
                    </a:ext>
                  </a:extLst>
                </p:cNvPr>
                <p:cNvSpPr/>
                <p:nvPr/>
              </p:nvSpPr>
              <p:spPr>
                <a:xfrm rot="16200000">
                  <a:off x="4499257" y="2947128"/>
                  <a:ext cx="22409" cy="384316"/>
                </a:xfrm>
                <a:prstGeom prst="roundRect">
                  <a:avLst>
                    <a:gd name="adj" fmla="val 50000"/>
                  </a:avLst>
                </a:prstGeom>
                <a:gradFill>
                  <a:gsLst>
                    <a:gs pos="74000">
                      <a:schemeClr val="bg1"/>
                    </a:gs>
                    <a:gs pos="52000">
                      <a:schemeClr val="bg1">
                        <a:lumMod val="85000"/>
                      </a:schemeClr>
                    </a:gs>
                    <a:gs pos="23000">
                      <a:schemeClr val="bg1">
                        <a:lumMod val="65000"/>
                      </a:schemeClr>
                    </a:gs>
                    <a:gs pos="0">
                      <a:schemeClr val="bg1">
                        <a:lumMod val="5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1"/>
                </a:gradFill>
                <a:ln w="9525">
                  <a:gradFill flip="none" rotWithShape="1">
                    <a:gsLst>
                      <a:gs pos="0">
                        <a:schemeClr val="bg1">
                          <a:lumMod val="65000"/>
                        </a:schemeClr>
                      </a:gs>
                      <a:gs pos="44000">
                        <a:schemeClr val="bg1">
                          <a:lumMod val="75000"/>
                        </a:schemeClr>
                      </a:gs>
                      <a:gs pos="78000">
                        <a:schemeClr val="bg1"/>
                      </a:gs>
                      <a:gs pos="61000">
                        <a:schemeClr val="bg1">
                          <a:lumMod val="100000"/>
                        </a:schemeClr>
                      </a:gs>
                      <a:gs pos="100000">
                        <a:schemeClr val="bg1">
                          <a:lumMod val="65000"/>
                        </a:schemeClr>
                      </a:gs>
                    </a:gsLst>
                    <a:lin ang="5400000" scaled="0"/>
                    <a:tileRect/>
                  </a:gradFill>
                </a:ln>
                <a:effectLst>
                  <a:outerShdw blurRad="25400" sx="102000" sy="102000" algn="c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1015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1" name="圆角矩形 7">
                  <a:extLst>
                    <a:ext uri="{FF2B5EF4-FFF2-40B4-BE49-F238E27FC236}">
                      <a16:creationId xmlns:a16="http://schemas.microsoft.com/office/drawing/2014/main" id="{789C7325-7E89-5814-14DD-65BA2BAFEFC6}"/>
                    </a:ext>
                  </a:extLst>
                </p:cNvPr>
                <p:cNvSpPr/>
                <p:nvPr/>
              </p:nvSpPr>
              <p:spPr>
                <a:xfrm rot="16200000">
                  <a:off x="4499258" y="2908107"/>
                  <a:ext cx="22409" cy="384316"/>
                </a:xfrm>
                <a:prstGeom prst="roundRect">
                  <a:avLst>
                    <a:gd name="adj" fmla="val 50000"/>
                  </a:avLst>
                </a:prstGeom>
                <a:gradFill>
                  <a:gsLst>
                    <a:gs pos="74000">
                      <a:schemeClr val="bg1"/>
                    </a:gs>
                    <a:gs pos="52000">
                      <a:schemeClr val="bg1">
                        <a:lumMod val="85000"/>
                      </a:schemeClr>
                    </a:gs>
                    <a:gs pos="23000">
                      <a:schemeClr val="bg1">
                        <a:lumMod val="65000"/>
                      </a:schemeClr>
                    </a:gs>
                    <a:gs pos="0">
                      <a:schemeClr val="bg1">
                        <a:lumMod val="5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1"/>
                </a:gradFill>
                <a:ln w="9525">
                  <a:gradFill flip="none" rotWithShape="1">
                    <a:gsLst>
                      <a:gs pos="0">
                        <a:schemeClr val="bg1">
                          <a:lumMod val="65000"/>
                        </a:schemeClr>
                      </a:gs>
                      <a:gs pos="44000">
                        <a:schemeClr val="bg1">
                          <a:lumMod val="75000"/>
                        </a:schemeClr>
                      </a:gs>
                      <a:gs pos="78000">
                        <a:schemeClr val="bg1"/>
                      </a:gs>
                      <a:gs pos="61000">
                        <a:schemeClr val="bg1">
                          <a:lumMod val="100000"/>
                        </a:schemeClr>
                      </a:gs>
                      <a:gs pos="100000">
                        <a:schemeClr val="bg1">
                          <a:lumMod val="65000"/>
                        </a:schemeClr>
                      </a:gs>
                    </a:gsLst>
                    <a:lin ang="5400000" scaled="0"/>
                    <a:tileRect/>
                  </a:gradFill>
                </a:ln>
                <a:effectLst>
                  <a:outerShdw blurRad="25400" sx="102000" sy="102000" algn="c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1015">
                    <a:solidFill>
                      <a:prstClr val="white"/>
                    </a:solidFill>
                  </a:endParaRPr>
                </a:p>
              </p:txBody>
            </p:sp>
          </p:grpSp>
        </p:grpSp>
        <p:sp>
          <p:nvSpPr>
            <p:cNvPr id="15" name="文本框 10">
              <a:extLst>
                <a:ext uri="{FF2B5EF4-FFF2-40B4-BE49-F238E27FC236}">
                  <a16:creationId xmlns:a16="http://schemas.microsoft.com/office/drawing/2014/main" id="{AC295A34-C725-6B6B-FDC3-4AEDDFA1BFF8}"/>
                </a:ext>
              </a:extLst>
            </p:cNvPr>
            <p:cNvSpPr txBox="1"/>
            <p:nvPr/>
          </p:nvSpPr>
          <p:spPr>
            <a:xfrm>
              <a:off x="858512" y="168304"/>
              <a:ext cx="21563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3600" b="1" dirty="0" err="1">
                  <a:solidFill>
                    <a:schemeClr val="bg1"/>
                  </a:solidFill>
                  <a:latin typeface="#9Slide05 Habano" panose="02040603050506020204" pitchFamily="18" charset="0"/>
                </a:rPr>
                <a:t>Phản</a:t>
              </a:r>
              <a:r>
                <a:rPr lang="en-US" altLang="zh-CN" sz="3600" b="1" dirty="0">
                  <a:solidFill>
                    <a:schemeClr val="bg1"/>
                  </a:solidFill>
                  <a:latin typeface="#9Slide05 Habano" panose="02040603050506020204" pitchFamily="18" charset="0"/>
                </a:rPr>
                <a:t> </a:t>
              </a:r>
              <a:r>
                <a:rPr lang="en-US" altLang="zh-CN" sz="3600" b="1" dirty="0" err="1">
                  <a:solidFill>
                    <a:schemeClr val="bg1"/>
                  </a:solidFill>
                  <a:latin typeface="#9Slide05 Habano" panose="02040603050506020204" pitchFamily="18" charset="0"/>
                </a:rPr>
                <a:t>hồi</a:t>
              </a:r>
              <a:r>
                <a:rPr lang="en-US" altLang="zh-CN" sz="3600" b="1" dirty="0">
                  <a:solidFill>
                    <a:schemeClr val="bg1"/>
                  </a:solidFill>
                  <a:latin typeface="#9Slide05 Habano" panose="02040603050506020204" pitchFamily="18" charset="0"/>
                </a:rPr>
                <a:t> </a:t>
              </a:r>
              <a:endParaRPr lang="zh-CN" altLang="en-US" sz="3600" b="1" dirty="0">
                <a:solidFill>
                  <a:schemeClr val="bg1"/>
                </a:solidFill>
                <a:latin typeface="#9Slide05 Habano" panose="02040603050506020204" pitchFamily="18" charset="0"/>
              </a:endParaRP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517ED492-866A-2776-60EA-7E0E41FFF5C4}"/>
              </a:ext>
            </a:extLst>
          </p:cNvPr>
          <p:cNvSpPr txBox="1"/>
          <p:nvPr/>
        </p:nvSpPr>
        <p:spPr>
          <a:xfrm>
            <a:off x="8541041" y="2603923"/>
            <a:ext cx="1487908" cy="523220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US" sz="2800">
                <a:solidFill>
                  <a:srgbClr val="00B050"/>
                </a:solidFill>
                <a:latin typeface="#9Slide03 BoosterNextFYBlack" panose="02000A03000000020004" pitchFamily="2" charset="0"/>
              </a:rPr>
              <a:t>Vui tươi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2F8F46C-F829-0A32-C0B8-BEBF34EB870A}"/>
              </a:ext>
            </a:extLst>
          </p:cNvPr>
          <p:cNvSpPr txBox="1"/>
          <p:nvPr/>
        </p:nvSpPr>
        <p:spPr>
          <a:xfrm>
            <a:off x="8345474" y="4216179"/>
            <a:ext cx="1879041" cy="523220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US" sz="2800">
                <a:solidFill>
                  <a:srgbClr val="00B050"/>
                </a:solidFill>
                <a:latin typeface="#9Slide03 BoosterNextFYBlack" panose="02000A03000000020004" pitchFamily="2" charset="0"/>
              </a:rPr>
              <a:t>Phấn khởi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09AA89F-BE62-4562-228F-B06B383C3E48}"/>
              </a:ext>
            </a:extLst>
          </p:cNvPr>
          <p:cNvSpPr txBox="1"/>
          <p:nvPr/>
        </p:nvSpPr>
        <p:spPr>
          <a:xfrm>
            <a:off x="7941305" y="5566825"/>
            <a:ext cx="2723823" cy="523220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US" sz="2800">
                <a:solidFill>
                  <a:srgbClr val="00B050"/>
                </a:solidFill>
                <a:latin typeface="#9Slide03 BoosterNextFYBlack" panose="02000A03000000020004" pitchFamily="2" charset="0"/>
              </a:rPr>
              <a:t>Không bùn ngủ</a:t>
            </a:r>
          </a:p>
        </p:txBody>
      </p:sp>
      <p:pic>
        <p:nvPicPr>
          <p:cNvPr id="24" name="Picture 2" descr="Học sinh THPT đang rơi vào tình trạng thiếu ngủ trầm trọng - Trang Tuyển  Sinh | Thông tin tuyển sinh Đại học Cao đẳng">
            <a:extLst>
              <a:ext uri="{FF2B5EF4-FFF2-40B4-BE49-F238E27FC236}">
                <a16:creationId xmlns:a16="http://schemas.microsoft.com/office/drawing/2014/main" id="{97DF69C0-8D87-9F4E-7893-13E0B5E6BA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667" y="4296429"/>
            <a:ext cx="4762500" cy="26326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69E53C2-B14F-4BF4-8ACA-2183E73D474E}"/>
              </a:ext>
            </a:extLst>
          </p:cNvPr>
          <p:cNvSpPr txBox="1"/>
          <p:nvPr/>
        </p:nvSpPr>
        <p:spPr>
          <a:xfrm>
            <a:off x="3427242" y="3624485"/>
            <a:ext cx="4113627" cy="1200329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600" dirty="0" err="1">
                <a:latin typeface="#9Slide05 SVNStandly" pitchFamily="2" charset="0"/>
              </a:rPr>
              <a:t>Em</a:t>
            </a:r>
            <a:r>
              <a:rPr lang="en-US" sz="3600" dirty="0">
                <a:latin typeface="#9Slide05 SVNStandly" pitchFamily="2" charset="0"/>
              </a:rPr>
              <a:t> </a:t>
            </a:r>
            <a:r>
              <a:rPr lang="en-US" sz="3600" dirty="0" err="1">
                <a:latin typeface="#9Slide05 SVNStandly" pitchFamily="2" charset="0"/>
              </a:rPr>
              <a:t>muốn</a:t>
            </a:r>
            <a:r>
              <a:rPr lang="en-US" sz="3600" dirty="0">
                <a:latin typeface="#9Slide05 SVNStandly" pitchFamily="2" charset="0"/>
              </a:rPr>
              <a:t> </a:t>
            </a:r>
            <a:r>
              <a:rPr lang="en-US" sz="3600" dirty="0" err="1">
                <a:latin typeface="#9Slide05 SVNStandly" pitchFamily="2" charset="0"/>
              </a:rPr>
              <a:t>khung</a:t>
            </a:r>
            <a:r>
              <a:rPr lang="en-US" sz="3600" dirty="0">
                <a:latin typeface="#9Slide05 SVNStandly" pitchFamily="2" charset="0"/>
              </a:rPr>
              <a:t> </a:t>
            </a:r>
            <a:r>
              <a:rPr lang="en-US" sz="3600" dirty="0" err="1">
                <a:latin typeface="#9Slide05 SVNStandly" pitchFamily="2" charset="0"/>
              </a:rPr>
              <a:t>cảnh</a:t>
            </a:r>
            <a:r>
              <a:rPr lang="en-US" sz="3600" dirty="0">
                <a:latin typeface="#9Slide05 SVNStandly" pitchFamily="2" charset="0"/>
              </a:rPr>
              <a:t> </a:t>
            </a:r>
            <a:r>
              <a:rPr lang="en-US" sz="3600" dirty="0" err="1">
                <a:latin typeface="#9Slide05 SVNStandly" pitchFamily="2" charset="0"/>
              </a:rPr>
              <a:t>nào</a:t>
            </a:r>
            <a:r>
              <a:rPr lang="en-US" sz="3600" dirty="0">
                <a:latin typeface="#9Slide05 SVNStandly" pitchFamily="2" charset="0"/>
              </a:rPr>
              <a:t>?</a:t>
            </a:r>
          </a:p>
          <a:p>
            <a:pPr algn="ctr"/>
            <a:r>
              <a:rPr lang="en-US" sz="3600" dirty="0" err="1">
                <a:latin typeface="#9Slide05 SVNStandly" pitchFamily="2" charset="0"/>
              </a:rPr>
              <a:t>Vì</a:t>
            </a:r>
            <a:r>
              <a:rPr lang="en-US" sz="3600" dirty="0">
                <a:latin typeface="#9Slide05 SVNStandly" pitchFamily="2" charset="0"/>
              </a:rPr>
              <a:t> </a:t>
            </a:r>
            <a:r>
              <a:rPr lang="en-US" sz="3600" dirty="0" err="1">
                <a:latin typeface="#9Slide05 SVNStandly" pitchFamily="2" charset="0"/>
              </a:rPr>
              <a:t>sao</a:t>
            </a:r>
            <a:endParaRPr lang="en-US" sz="3600" dirty="0">
              <a:latin typeface="#9Slide05 SVNStandly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26916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0" grpId="0" animBg="1"/>
      <p:bldP spid="11" grpId="0" animBg="1"/>
      <p:bldP spid="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3497EB26-C2B9-FEEE-1EAD-8D5954C66A4B}"/>
              </a:ext>
            </a:extLst>
          </p:cNvPr>
          <p:cNvGrpSpPr/>
          <p:nvPr/>
        </p:nvGrpSpPr>
        <p:grpSpPr>
          <a:xfrm>
            <a:off x="0" y="135593"/>
            <a:ext cx="3653598" cy="679042"/>
            <a:chOff x="0" y="135593"/>
            <a:chExt cx="3653598" cy="679042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782FC809-3537-A0BC-14F8-C316A55B9077}"/>
                </a:ext>
              </a:extLst>
            </p:cNvPr>
            <p:cNvGrpSpPr/>
            <p:nvPr/>
          </p:nvGrpSpPr>
          <p:grpSpPr>
            <a:xfrm>
              <a:off x="0" y="135593"/>
              <a:ext cx="3653598" cy="644468"/>
              <a:chOff x="81823" y="308843"/>
              <a:chExt cx="1873739" cy="392334"/>
            </a:xfrm>
          </p:grpSpPr>
          <p:sp>
            <p:nvSpPr>
              <p:cNvPr id="7" name="圆角矩形 1">
                <a:extLst>
                  <a:ext uri="{FF2B5EF4-FFF2-40B4-BE49-F238E27FC236}">
                    <a16:creationId xmlns:a16="http://schemas.microsoft.com/office/drawing/2014/main" id="{7E36F1BA-4F09-626D-E0A2-045040AE0BC3}"/>
                  </a:ext>
                </a:extLst>
              </p:cNvPr>
              <p:cNvSpPr/>
              <p:nvPr/>
            </p:nvSpPr>
            <p:spPr>
              <a:xfrm>
                <a:off x="225942" y="308843"/>
                <a:ext cx="1729620" cy="392334"/>
              </a:xfrm>
              <a:prstGeom prst="roundRect">
                <a:avLst>
                  <a:gd name="adj" fmla="val 9976"/>
                </a:avLst>
              </a:prstGeom>
              <a:solidFill>
                <a:srgbClr val="00B050"/>
              </a:solidFill>
              <a:ln w="25400">
                <a:gradFill flip="none" rotWithShape="1">
                  <a:gsLst>
                    <a:gs pos="88000">
                      <a:schemeClr val="bg1"/>
                    </a:gs>
                    <a:gs pos="0">
                      <a:schemeClr val="bg1">
                        <a:lumMod val="75000"/>
                      </a:schemeClr>
                    </a:gs>
                    <a:gs pos="71000">
                      <a:schemeClr val="bg1">
                        <a:lumMod val="85000"/>
                      </a:schemeClr>
                    </a:gs>
                    <a:gs pos="55000">
                      <a:schemeClr val="bg1"/>
                    </a:gs>
                    <a:gs pos="37000">
                      <a:schemeClr val="bg1">
                        <a:lumMod val="85000"/>
                      </a:schemeClr>
                    </a:gs>
                    <a:gs pos="22000">
                      <a:schemeClr val="bg1"/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1200000" scaled="0"/>
                  <a:tileRect/>
                </a:gradFill>
              </a:ln>
              <a:effectLst>
                <a:outerShdw blurRad="101600" dist="508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015"/>
              </a:p>
            </p:txBody>
          </p:sp>
          <p:grpSp>
            <p:nvGrpSpPr>
              <p:cNvPr id="8" name="组合 2">
                <a:extLst>
                  <a:ext uri="{FF2B5EF4-FFF2-40B4-BE49-F238E27FC236}">
                    <a16:creationId xmlns:a16="http://schemas.microsoft.com/office/drawing/2014/main" id="{C9FD881B-FF58-22ED-CB4C-F06ABB1DF7A1}"/>
                  </a:ext>
                </a:extLst>
              </p:cNvPr>
              <p:cNvGrpSpPr/>
              <p:nvPr/>
            </p:nvGrpSpPr>
            <p:grpSpPr>
              <a:xfrm>
                <a:off x="314771" y="445755"/>
                <a:ext cx="118508" cy="118509"/>
                <a:chOff x="4486616" y="3001075"/>
                <a:chExt cx="274695" cy="274699"/>
              </a:xfrm>
            </p:grpSpPr>
            <p:sp>
              <p:nvSpPr>
                <p:cNvPr id="12" name="椭圆 3">
                  <a:extLst>
                    <a:ext uri="{FF2B5EF4-FFF2-40B4-BE49-F238E27FC236}">
                      <a16:creationId xmlns:a16="http://schemas.microsoft.com/office/drawing/2014/main" id="{EDAB5757-79FC-264D-6194-3E4E11BAC3A4}"/>
                    </a:ext>
                  </a:extLst>
                </p:cNvPr>
                <p:cNvSpPr/>
                <p:nvPr/>
              </p:nvSpPr>
              <p:spPr>
                <a:xfrm rot="16200000">
                  <a:off x="4486614" y="3001077"/>
                  <a:ext cx="274699" cy="274695"/>
                </a:xfrm>
                <a:prstGeom prst="ellipse">
                  <a:avLst/>
                </a:prstGeom>
                <a:gradFill>
                  <a:gsLst>
                    <a:gs pos="75000">
                      <a:schemeClr val="bg1">
                        <a:lumMod val="95000"/>
                      </a:schemeClr>
                    </a:gs>
                    <a:gs pos="55000">
                      <a:schemeClr val="bg1">
                        <a:lumMod val="65000"/>
                      </a:schemeClr>
                    </a:gs>
                    <a:gs pos="35000">
                      <a:schemeClr val="bg1">
                        <a:lumMod val="95000"/>
                      </a:schemeClr>
                    </a:gs>
                    <a:gs pos="17000">
                      <a:schemeClr val="bg1">
                        <a:lumMod val="65000"/>
                      </a:schemeClr>
                    </a:gs>
                    <a:gs pos="0">
                      <a:schemeClr val="bg1"/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2700000" scaled="1"/>
                </a:gradFill>
                <a:ln>
                  <a:noFill/>
                </a:ln>
                <a:effectLst>
                  <a:outerShdw blurRad="12700" dist="127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1015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3" name="椭圆 4">
                  <a:extLst>
                    <a:ext uri="{FF2B5EF4-FFF2-40B4-BE49-F238E27FC236}">
                      <a16:creationId xmlns:a16="http://schemas.microsoft.com/office/drawing/2014/main" id="{FAFA3DAD-F9C3-60B6-CC2B-5D4272E3B6F4}"/>
                    </a:ext>
                  </a:extLst>
                </p:cNvPr>
                <p:cNvSpPr/>
                <p:nvPr/>
              </p:nvSpPr>
              <p:spPr>
                <a:xfrm rot="16200000">
                  <a:off x="4511585" y="3026055"/>
                  <a:ext cx="224753" cy="224751"/>
                </a:xfrm>
                <a:prstGeom prst="ellipse">
                  <a:avLst/>
                </a:prstGeom>
                <a:solidFill>
                  <a:schemeClr val="tx1">
                    <a:lumMod val="65000"/>
                    <a:lumOff val="35000"/>
                  </a:schemeClr>
                </a:solidFill>
                <a:ln>
                  <a:noFill/>
                </a:ln>
                <a:effectLst>
                  <a:innerShdw blurRad="12700" dist="12700" dir="13500000">
                    <a:prstClr val="black">
                      <a:alpha val="50000"/>
                    </a:prstClr>
                  </a:inn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1015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9" name="组合 5">
                <a:extLst>
                  <a:ext uri="{FF2B5EF4-FFF2-40B4-BE49-F238E27FC236}">
                    <a16:creationId xmlns:a16="http://schemas.microsoft.com/office/drawing/2014/main" id="{3F0115AD-D76B-DD3D-D240-12D8B5D0CB38}"/>
                  </a:ext>
                </a:extLst>
              </p:cNvPr>
              <p:cNvGrpSpPr/>
              <p:nvPr/>
            </p:nvGrpSpPr>
            <p:grpSpPr>
              <a:xfrm>
                <a:off x="81823" y="479417"/>
                <a:ext cx="288238" cy="46073"/>
                <a:chOff x="4318304" y="3089060"/>
                <a:chExt cx="384317" cy="61430"/>
              </a:xfrm>
            </p:grpSpPr>
            <p:sp>
              <p:nvSpPr>
                <p:cNvPr id="10" name="圆角矩形 6">
                  <a:extLst>
                    <a:ext uri="{FF2B5EF4-FFF2-40B4-BE49-F238E27FC236}">
                      <a16:creationId xmlns:a16="http://schemas.microsoft.com/office/drawing/2014/main" id="{4787FAE9-580D-C530-7D1B-206AC1D626B8}"/>
                    </a:ext>
                  </a:extLst>
                </p:cNvPr>
                <p:cNvSpPr/>
                <p:nvPr/>
              </p:nvSpPr>
              <p:spPr>
                <a:xfrm rot="16200000">
                  <a:off x="4499257" y="2947128"/>
                  <a:ext cx="22409" cy="384316"/>
                </a:xfrm>
                <a:prstGeom prst="roundRect">
                  <a:avLst>
                    <a:gd name="adj" fmla="val 50000"/>
                  </a:avLst>
                </a:prstGeom>
                <a:gradFill>
                  <a:gsLst>
                    <a:gs pos="74000">
                      <a:schemeClr val="bg1"/>
                    </a:gs>
                    <a:gs pos="52000">
                      <a:schemeClr val="bg1">
                        <a:lumMod val="85000"/>
                      </a:schemeClr>
                    </a:gs>
                    <a:gs pos="23000">
                      <a:schemeClr val="bg1">
                        <a:lumMod val="65000"/>
                      </a:schemeClr>
                    </a:gs>
                    <a:gs pos="0">
                      <a:schemeClr val="bg1">
                        <a:lumMod val="5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1"/>
                </a:gradFill>
                <a:ln w="9525">
                  <a:gradFill flip="none" rotWithShape="1">
                    <a:gsLst>
                      <a:gs pos="0">
                        <a:schemeClr val="bg1">
                          <a:lumMod val="65000"/>
                        </a:schemeClr>
                      </a:gs>
                      <a:gs pos="44000">
                        <a:schemeClr val="bg1">
                          <a:lumMod val="75000"/>
                        </a:schemeClr>
                      </a:gs>
                      <a:gs pos="78000">
                        <a:schemeClr val="bg1"/>
                      </a:gs>
                      <a:gs pos="61000">
                        <a:schemeClr val="bg1">
                          <a:lumMod val="100000"/>
                        </a:schemeClr>
                      </a:gs>
                      <a:gs pos="100000">
                        <a:schemeClr val="bg1">
                          <a:lumMod val="65000"/>
                        </a:schemeClr>
                      </a:gs>
                    </a:gsLst>
                    <a:lin ang="5400000" scaled="0"/>
                    <a:tileRect/>
                  </a:gradFill>
                </a:ln>
                <a:effectLst>
                  <a:outerShdw blurRad="25400" sx="102000" sy="102000" algn="c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1015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1" name="圆角矩形 7">
                  <a:extLst>
                    <a:ext uri="{FF2B5EF4-FFF2-40B4-BE49-F238E27FC236}">
                      <a16:creationId xmlns:a16="http://schemas.microsoft.com/office/drawing/2014/main" id="{10AD0F30-9501-AFA3-BFC3-99195A9B6918}"/>
                    </a:ext>
                  </a:extLst>
                </p:cNvPr>
                <p:cNvSpPr/>
                <p:nvPr/>
              </p:nvSpPr>
              <p:spPr>
                <a:xfrm rot="16200000">
                  <a:off x="4499258" y="2908107"/>
                  <a:ext cx="22409" cy="384316"/>
                </a:xfrm>
                <a:prstGeom prst="roundRect">
                  <a:avLst>
                    <a:gd name="adj" fmla="val 50000"/>
                  </a:avLst>
                </a:prstGeom>
                <a:gradFill>
                  <a:gsLst>
                    <a:gs pos="74000">
                      <a:schemeClr val="bg1"/>
                    </a:gs>
                    <a:gs pos="52000">
                      <a:schemeClr val="bg1">
                        <a:lumMod val="85000"/>
                      </a:schemeClr>
                    </a:gs>
                    <a:gs pos="23000">
                      <a:schemeClr val="bg1">
                        <a:lumMod val="65000"/>
                      </a:schemeClr>
                    </a:gs>
                    <a:gs pos="0">
                      <a:schemeClr val="bg1">
                        <a:lumMod val="5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1"/>
                </a:gradFill>
                <a:ln w="9525">
                  <a:gradFill flip="none" rotWithShape="1">
                    <a:gsLst>
                      <a:gs pos="0">
                        <a:schemeClr val="bg1">
                          <a:lumMod val="65000"/>
                        </a:schemeClr>
                      </a:gs>
                      <a:gs pos="44000">
                        <a:schemeClr val="bg1">
                          <a:lumMod val="75000"/>
                        </a:schemeClr>
                      </a:gs>
                      <a:gs pos="78000">
                        <a:schemeClr val="bg1"/>
                      </a:gs>
                      <a:gs pos="61000">
                        <a:schemeClr val="bg1">
                          <a:lumMod val="100000"/>
                        </a:schemeClr>
                      </a:gs>
                      <a:gs pos="100000">
                        <a:schemeClr val="bg1">
                          <a:lumMod val="65000"/>
                        </a:schemeClr>
                      </a:gs>
                    </a:gsLst>
                    <a:lin ang="5400000" scaled="0"/>
                    <a:tileRect/>
                  </a:gradFill>
                </a:ln>
                <a:effectLst>
                  <a:outerShdw blurRad="25400" sx="102000" sy="102000" algn="c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1015">
                    <a:solidFill>
                      <a:prstClr val="white"/>
                    </a:solidFill>
                  </a:endParaRPr>
                </a:p>
              </p:txBody>
            </p:sp>
          </p:grpSp>
        </p:grpSp>
        <p:sp>
          <p:nvSpPr>
            <p:cNvPr id="6" name="文本框 10">
              <a:extLst>
                <a:ext uri="{FF2B5EF4-FFF2-40B4-BE49-F238E27FC236}">
                  <a16:creationId xmlns:a16="http://schemas.microsoft.com/office/drawing/2014/main" id="{A10B93F8-67D3-03E7-4908-DFE7F4FAED97}"/>
                </a:ext>
              </a:extLst>
            </p:cNvPr>
            <p:cNvSpPr txBox="1"/>
            <p:nvPr/>
          </p:nvSpPr>
          <p:spPr>
            <a:xfrm>
              <a:off x="858512" y="168304"/>
              <a:ext cx="21563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3600" b="1" dirty="0" err="1">
                  <a:solidFill>
                    <a:schemeClr val="bg1"/>
                  </a:solidFill>
                  <a:latin typeface="#9Slide05 Habano" panose="02040603050506020204" pitchFamily="18" charset="0"/>
                </a:rPr>
                <a:t>Phản</a:t>
              </a:r>
              <a:r>
                <a:rPr lang="en-US" altLang="zh-CN" sz="3600" b="1" dirty="0">
                  <a:solidFill>
                    <a:schemeClr val="bg1"/>
                  </a:solidFill>
                  <a:latin typeface="#9Slide05 Habano" panose="02040603050506020204" pitchFamily="18" charset="0"/>
                </a:rPr>
                <a:t> </a:t>
              </a:r>
              <a:r>
                <a:rPr lang="en-US" altLang="zh-CN" sz="3600" b="1" dirty="0" err="1">
                  <a:solidFill>
                    <a:schemeClr val="bg1"/>
                  </a:solidFill>
                  <a:latin typeface="#9Slide05 Habano" panose="02040603050506020204" pitchFamily="18" charset="0"/>
                </a:rPr>
                <a:t>hồi</a:t>
              </a:r>
              <a:r>
                <a:rPr lang="en-US" altLang="zh-CN" sz="3600" b="1" dirty="0">
                  <a:solidFill>
                    <a:schemeClr val="bg1"/>
                  </a:solidFill>
                  <a:latin typeface="#9Slide05 Habano" panose="02040603050506020204" pitchFamily="18" charset="0"/>
                </a:rPr>
                <a:t> </a:t>
              </a:r>
              <a:endParaRPr lang="zh-CN" altLang="en-US" sz="3600" b="1" dirty="0">
                <a:solidFill>
                  <a:schemeClr val="bg1"/>
                </a:solidFill>
                <a:latin typeface="#9Slide05 Habano" panose="02040603050506020204" pitchFamily="18" charset="0"/>
              </a:endParaRP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AD27071E-78C3-6A10-E904-E80E982EB4C5}"/>
              </a:ext>
            </a:extLst>
          </p:cNvPr>
          <p:cNvSpPr txBox="1"/>
          <p:nvPr/>
        </p:nvSpPr>
        <p:spPr>
          <a:xfrm flipH="1">
            <a:off x="475230" y="2133277"/>
            <a:ext cx="38648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500">
                <a:solidFill>
                  <a:srgbClr val="FF0000"/>
                </a:solidFill>
                <a:latin typeface="#9Slide05 SVNBellico" panose="02000000000000000000" pitchFamily="2" charset="0"/>
              </a:rPr>
              <a:t>Vì…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FFAA4A9-2764-49E5-73EC-D50CAB943A39}"/>
              </a:ext>
            </a:extLst>
          </p:cNvPr>
          <p:cNvGrpSpPr/>
          <p:nvPr/>
        </p:nvGrpSpPr>
        <p:grpSpPr>
          <a:xfrm>
            <a:off x="2787612" y="916823"/>
            <a:ext cx="7950080" cy="5516880"/>
            <a:chOff x="2787612" y="916823"/>
            <a:chExt cx="7950080" cy="5516880"/>
          </a:xfrm>
        </p:grpSpPr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CA53298C-B73C-944F-D422-1ECEC7A9757F}"/>
                </a:ext>
              </a:extLst>
            </p:cNvPr>
            <p:cNvGrpSpPr/>
            <p:nvPr/>
          </p:nvGrpSpPr>
          <p:grpSpPr>
            <a:xfrm>
              <a:off x="2787612" y="916824"/>
              <a:ext cx="7950080" cy="5516879"/>
              <a:chOff x="2787612" y="916824"/>
              <a:chExt cx="7950080" cy="5516879"/>
            </a:xfrm>
          </p:grpSpPr>
          <p:pic>
            <p:nvPicPr>
              <p:cNvPr id="2" name="Picture 10" descr="Mô hình Tháp học tập giúp ghi nhớ tới 90% những gì đã học">
                <a:extLst>
                  <a:ext uri="{FF2B5EF4-FFF2-40B4-BE49-F238E27FC236}">
                    <a16:creationId xmlns:a16="http://schemas.microsoft.com/office/drawing/2014/main" id="{2802558C-3217-4527-BFE2-C0F174B1F0AA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787612" y="916824"/>
                <a:ext cx="7950080" cy="551687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7FF483B6-5796-31D8-8F72-1EAE54720868}"/>
                  </a:ext>
                </a:extLst>
              </p:cNvPr>
              <p:cNvSpPr txBox="1"/>
              <p:nvPr/>
            </p:nvSpPr>
            <p:spPr>
              <a:xfrm>
                <a:off x="9241277" y="5377731"/>
                <a:ext cx="58381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/>
                  <a:t>90%</a:t>
                </a:r>
              </a:p>
            </p:txBody>
          </p:sp>
        </p:grp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E6588EA0-96BF-3B50-0194-7D74C8E6E20A}"/>
                </a:ext>
              </a:extLst>
            </p:cNvPr>
            <p:cNvSpPr/>
            <p:nvPr/>
          </p:nvSpPr>
          <p:spPr>
            <a:xfrm>
              <a:off x="5525310" y="916823"/>
              <a:ext cx="797669" cy="717423"/>
            </a:xfrm>
            <a:prstGeom prst="triangl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634CF060-B9A1-C674-A4EC-8B51491B73CA}"/>
                </a:ext>
              </a:extLst>
            </p:cNvPr>
            <p:cNvSpPr txBox="1"/>
            <p:nvPr/>
          </p:nvSpPr>
          <p:spPr>
            <a:xfrm>
              <a:off x="5570850" y="1295693"/>
              <a:ext cx="752129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NGHE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518115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4" descr="Trung tâm Thông tin Thư viện - Đại học Quốc gia Hà Nội: Sẵn sàng chào đón  tân sinh viên USSH!">
            <a:extLst>
              <a:ext uri="{FF2B5EF4-FFF2-40B4-BE49-F238E27FC236}">
                <a16:creationId xmlns:a16="http://schemas.microsoft.com/office/drawing/2014/main" id="{7B51905E-60FF-4725-8146-4EDEF62051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8567" y="2006817"/>
            <a:ext cx="3788820" cy="2244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6" descr="HỘI NGHỊ SINH VIÊN NGHIÊN CỨU KHOA HỌC NĂM HỌC 2018-2019">
            <a:extLst>
              <a:ext uri="{FF2B5EF4-FFF2-40B4-BE49-F238E27FC236}">
                <a16:creationId xmlns:a16="http://schemas.microsoft.com/office/drawing/2014/main" id="{3EB0EBB1-2B8B-4143-A20C-165DC9D0A8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8453" y="1996957"/>
            <a:ext cx="3788820" cy="2244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8" descr="9 kỹ năng trả lời phỏng vấn xin việc mà bạn không nên bỏ qua | Edu2Review">
            <a:extLst>
              <a:ext uri="{FF2B5EF4-FFF2-40B4-BE49-F238E27FC236}">
                <a16:creationId xmlns:a16="http://schemas.microsoft.com/office/drawing/2014/main" id="{5F9883BC-5CBC-46C6-9689-9FE5435E52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2700" y="4317390"/>
            <a:ext cx="5052329" cy="23218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22539BC2-BC6A-4087-BDDA-5185CC4F6658}"/>
              </a:ext>
            </a:extLst>
          </p:cNvPr>
          <p:cNvSpPr txBox="1"/>
          <p:nvPr/>
        </p:nvSpPr>
        <p:spPr>
          <a:xfrm>
            <a:off x="4112700" y="-44685"/>
            <a:ext cx="4479110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5400" dirty="0" err="1">
                <a:solidFill>
                  <a:srgbClr val="0070C0"/>
                </a:solidFill>
                <a:latin typeface="#9Slide05 SVNLobster" panose="02040603050506020204" pitchFamily="18" charset="0"/>
              </a:rPr>
              <a:t>Rời</a:t>
            </a:r>
            <a:r>
              <a:rPr lang="en-US" sz="5400" dirty="0">
                <a:solidFill>
                  <a:srgbClr val="0070C0"/>
                </a:solidFill>
                <a:latin typeface="#9Slide05 SVNLobster" panose="02040603050506020204" pitchFamily="18" charset="0"/>
              </a:rPr>
              <a:t> </a:t>
            </a:r>
            <a:r>
              <a:rPr lang="en-US" sz="5400" dirty="0" err="1">
                <a:solidFill>
                  <a:srgbClr val="0070C0"/>
                </a:solidFill>
                <a:latin typeface="#9Slide05 SVNLobster" panose="02040603050506020204" pitchFamily="18" charset="0"/>
              </a:rPr>
              <a:t>ghế</a:t>
            </a:r>
            <a:r>
              <a:rPr lang="en-US" sz="5400" dirty="0">
                <a:solidFill>
                  <a:srgbClr val="0070C0"/>
                </a:solidFill>
                <a:latin typeface="#9Slide05 SVNLobster" panose="02040603050506020204" pitchFamily="18" charset="0"/>
              </a:rPr>
              <a:t> </a:t>
            </a:r>
            <a:r>
              <a:rPr lang="en-US" sz="5400" dirty="0" err="1">
                <a:solidFill>
                  <a:srgbClr val="0070C0"/>
                </a:solidFill>
                <a:latin typeface="#9Slide05 SVNLobster" panose="02040603050506020204" pitchFamily="18" charset="0"/>
              </a:rPr>
              <a:t>nhà</a:t>
            </a:r>
            <a:r>
              <a:rPr lang="en-US" sz="5400" dirty="0">
                <a:solidFill>
                  <a:srgbClr val="0070C0"/>
                </a:solidFill>
                <a:latin typeface="#9Slide05 SVNLobster" panose="02040603050506020204" pitchFamily="18" charset="0"/>
              </a:rPr>
              <a:t> </a:t>
            </a:r>
            <a:r>
              <a:rPr lang="en-US" sz="5400" dirty="0" err="1">
                <a:solidFill>
                  <a:srgbClr val="0070C0"/>
                </a:solidFill>
                <a:latin typeface="#9Slide05 SVNLobster" panose="02040603050506020204" pitchFamily="18" charset="0"/>
              </a:rPr>
              <a:t>trường</a:t>
            </a:r>
            <a:endParaRPr lang="en-US" sz="5400" dirty="0">
              <a:solidFill>
                <a:srgbClr val="0070C0"/>
              </a:solidFill>
              <a:latin typeface="#9Slide05 SVNLobster" panose="02040603050506020204" pitchFamily="18" charset="0"/>
            </a:endParaRPr>
          </a:p>
          <a:p>
            <a:pPr algn="ctr"/>
            <a:r>
              <a:rPr lang="en-US" sz="5400" dirty="0" err="1">
                <a:solidFill>
                  <a:srgbClr val="0070C0"/>
                </a:solidFill>
                <a:latin typeface="#9Slide05 SVNLobster" panose="02040603050506020204" pitchFamily="18" charset="0"/>
              </a:rPr>
              <a:t>Sinh</a:t>
            </a:r>
            <a:r>
              <a:rPr lang="en-US" sz="5400" dirty="0">
                <a:solidFill>
                  <a:srgbClr val="0070C0"/>
                </a:solidFill>
                <a:latin typeface="#9Slide05 SVNLobster" panose="02040603050506020204" pitchFamily="18" charset="0"/>
              </a:rPr>
              <a:t> </a:t>
            </a:r>
            <a:r>
              <a:rPr lang="en-US" sz="5400" dirty="0" err="1">
                <a:solidFill>
                  <a:srgbClr val="0070C0"/>
                </a:solidFill>
                <a:latin typeface="#9Slide05 SVNLobster" panose="02040603050506020204" pitchFamily="18" charset="0"/>
              </a:rPr>
              <a:t>viên</a:t>
            </a:r>
            <a:r>
              <a:rPr lang="en-US" sz="5400" dirty="0">
                <a:solidFill>
                  <a:srgbClr val="0070C0"/>
                </a:solidFill>
                <a:latin typeface="#9Slide05 SVNLobster" panose="02040603050506020204" pitchFamily="18" charset="0"/>
              </a:rPr>
              <a:t>/</a:t>
            </a:r>
            <a:r>
              <a:rPr lang="en-US" sz="5400" dirty="0" err="1">
                <a:solidFill>
                  <a:srgbClr val="0070C0"/>
                </a:solidFill>
                <a:latin typeface="#9Slide05 SVNLobster" panose="02040603050506020204" pitchFamily="18" charset="0"/>
              </a:rPr>
              <a:t>đi</a:t>
            </a:r>
            <a:r>
              <a:rPr lang="en-US" sz="5400" dirty="0">
                <a:solidFill>
                  <a:srgbClr val="0070C0"/>
                </a:solidFill>
                <a:latin typeface="#9Slide05 SVNLobster" panose="02040603050506020204" pitchFamily="18" charset="0"/>
              </a:rPr>
              <a:t> </a:t>
            </a:r>
            <a:r>
              <a:rPr lang="en-US" sz="5400" dirty="0" err="1">
                <a:solidFill>
                  <a:srgbClr val="0070C0"/>
                </a:solidFill>
                <a:latin typeface="#9Slide05 SVNLobster" panose="02040603050506020204" pitchFamily="18" charset="0"/>
              </a:rPr>
              <a:t>làm</a:t>
            </a:r>
            <a:endParaRPr lang="en-US" sz="5400" dirty="0">
              <a:solidFill>
                <a:srgbClr val="0070C0"/>
              </a:solidFill>
              <a:latin typeface="#9Slide05 SVNLobster" panose="020406030505060202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4643F49-1742-4FAC-A6A1-5D819489C2E0}"/>
              </a:ext>
            </a:extLst>
          </p:cNvPr>
          <p:cNvSpPr txBox="1"/>
          <p:nvPr/>
        </p:nvSpPr>
        <p:spPr>
          <a:xfrm>
            <a:off x="2265822" y="4100807"/>
            <a:ext cx="8350363" cy="646331"/>
          </a:xfrm>
          <a:prstGeom prst="rect">
            <a:avLst/>
          </a:prstGeom>
          <a:solidFill>
            <a:srgbClr val="FFFF00"/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600" dirty="0" err="1">
                <a:solidFill>
                  <a:srgbClr val="00B050"/>
                </a:solidFill>
                <a:latin typeface="#9Slide03 Comfortaa Bold" panose="00000800000000000000" pitchFamily="2" charset="0"/>
              </a:rPr>
              <a:t>Cần</a:t>
            </a:r>
            <a:r>
              <a:rPr lang="en-US" sz="3600" dirty="0">
                <a:solidFill>
                  <a:srgbClr val="00B050"/>
                </a:solidFill>
                <a:latin typeface="#9Slide03 Comfortaa Bold" panose="00000800000000000000" pitchFamily="2" charset="0"/>
              </a:rPr>
              <a:t> 1 </a:t>
            </a:r>
            <a:r>
              <a:rPr lang="en-US" sz="3600" dirty="0" err="1">
                <a:solidFill>
                  <a:srgbClr val="00B050"/>
                </a:solidFill>
                <a:latin typeface="#9Slide03 Comfortaa Bold" panose="00000800000000000000" pitchFamily="2" charset="0"/>
              </a:rPr>
              <a:t>kĩ</a:t>
            </a:r>
            <a:r>
              <a:rPr lang="en-US" sz="3600" dirty="0">
                <a:solidFill>
                  <a:srgbClr val="00B050"/>
                </a:solidFill>
                <a:latin typeface="#9Slide03 Comfortaa Bold" panose="00000800000000000000" pitchFamily="2" charset="0"/>
              </a:rPr>
              <a:t> </a:t>
            </a:r>
            <a:r>
              <a:rPr lang="en-US" sz="3600" dirty="0" err="1">
                <a:solidFill>
                  <a:srgbClr val="00B050"/>
                </a:solidFill>
                <a:latin typeface="#9Slide03 Comfortaa Bold" panose="00000800000000000000" pitchFamily="2" charset="0"/>
              </a:rPr>
              <a:t>năng</a:t>
            </a:r>
            <a:r>
              <a:rPr lang="en-US" sz="3600" dirty="0">
                <a:solidFill>
                  <a:srgbClr val="00B050"/>
                </a:solidFill>
                <a:latin typeface="#9Slide03 Comfortaa Bold" panose="00000800000000000000" pitchFamily="2" charset="0"/>
              </a:rPr>
              <a:t> hay </a:t>
            </a:r>
            <a:r>
              <a:rPr lang="en-US" sz="3600" dirty="0" err="1">
                <a:solidFill>
                  <a:srgbClr val="00B050"/>
                </a:solidFill>
                <a:latin typeface="#9Slide03 Comfortaa Bold" panose="00000800000000000000" pitchFamily="2" charset="0"/>
              </a:rPr>
              <a:t>nhiều</a:t>
            </a:r>
            <a:r>
              <a:rPr lang="en-US" sz="3600" dirty="0">
                <a:solidFill>
                  <a:srgbClr val="00B050"/>
                </a:solidFill>
                <a:latin typeface="#9Slide03 Comfortaa Bold" panose="00000800000000000000" pitchFamily="2" charset="0"/>
              </a:rPr>
              <a:t> </a:t>
            </a:r>
            <a:r>
              <a:rPr lang="en-US" sz="3600" dirty="0" err="1">
                <a:solidFill>
                  <a:srgbClr val="00B050"/>
                </a:solidFill>
                <a:latin typeface="#9Slide03 Comfortaa Bold" panose="00000800000000000000" pitchFamily="2" charset="0"/>
              </a:rPr>
              <a:t>kĩ</a:t>
            </a:r>
            <a:r>
              <a:rPr lang="en-US" sz="3600" dirty="0">
                <a:solidFill>
                  <a:srgbClr val="00B050"/>
                </a:solidFill>
                <a:latin typeface="#9Slide03 Comfortaa Bold" panose="00000800000000000000" pitchFamily="2" charset="0"/>
              </a:rPr>
              <a:t> </a:t>
            </a:r>
            <a:r>
              <a:rPr lang="en-US" sz="3600" dirty="0" err="1">
                <a:solidFill>
                  <a:srgbClr val="00B050"/>
                </a:solidFill>
                <a:latin typeface="#9Slide03 Comfortaa Bold" panose="00000800000000000000" pitchFamily="2" charset="0"/>
              </a:rPr>
              <a:t>năng</a:t>
            </a:r>
            <a:r>
              <a:rPr lang="en-US" sz="3600" dirty="0">
                <a:solidFill>
                  <a:srgbClr val="00B050"/>
                </a:solidFill>
                <a:latin typeface="#9Slide03 Comfortaa Bold" panose="00000800000000000000" pitchFamily="2" charset="0"/>
              </a:rPr>
              <a:t>??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8D5E20B3-58B5-2697-0993-639A46E69380}"/>
              </a:ext>
            </a:extLst>
          </p:cNvPr>
          <p:cNvGrpSpPr/>
          <p:nvPr/>
        </p:nvGrpSpPr>
        <p:grpSpPr>
          <a:xfrm>
            <a:off x="0" y="135593"/>
            <a:ext cx="3653598" cy="679042"/>
            <a:chOff x="0" y="135593"/>
            <a:chExt cx="3653598" cy="679042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A1EEC925-0234-2293-1E14-6444DDB835BF}"/>
                </a:ext>
              </a:extLst>
            </p:cNvPr>
            <p:cNvGrpSpPr/>
            <p:nvPr/>
          </p:nvGrpSpPr>
          <p:grpSpPr>
            <a:xfrm>
              <a:off x="0" y="135593"/>
              <a:ext cx="3653598" cy="644468"/>
              <a:chOff x="81823" y="308843"/>
              <a:chExt cx="1873739" cy="392334"/>
            </a:xfrm>
          </p:grpSpPr>
          <p:sp>
            <p:nvSpPr>
              <p:cNvPr id="10" name="圆角矩形 1">
                <a:extLst>
                  <a:ext uri="{FF2B5EF4-FFF2-40B4-BE49-F238E27FC236}">
                    <a16:creationId xmlns:a16="http://schemas.microsoft.com/office/drawing/2014/main" id="{228F40E1-56D8-276C-1CA8-6E96B278603F}"/>
                  </a:ext>
                </a:extLst>
              </p:cNvPr>
              <p:cNvSpPr/>
              <p:nvPr/>
            </p:nvSpPr>
            <p:spPr>
              <a:xfrm>
                <a:off x="225942" y="308843"/>
                <a:ext cx="1729620" cy="392334"/>
              </a:xfrm>
              <a:prstGeom prst="roundRect">
                <a:avLst>
                  <a:gd name="adj" fmla="val 9976"/>
                </a:avLst>
              </a:prstGeom>
              <a:solidFill>
                <a:srgbClr val="00B050"/>
              </a:solidFill>
              <a:ln w="25400">
                <a:gradFill flip="none" rotWithShape="1">
                  <a:gsLst>
                    <a:gs pos="88000">
                      <a:schemeClr val="bg1"/>
                    </a:gs>
                    <a:gs pos="0">
                      <a:schemeClr val="bg1">
                        <a:lumMod val="75000"/>
                      </a:schemeClr>
                    </a:gs>
                    <a:gs pos="71000">
                      <a:schemeClr val="bg1">
                        <a:lumMod val="85000"/>
                      </a:schemeClr>
                    </a:gs>
                    <a:gs pos="55000">
                      <a:schemeClr val="bg1"/>
                    </a:gs>
                    <a:gs pos="37000">
                      <a:schemeClr val="bg1">
                        <a:lumMod val="85000"/>
                      </a:schemeClr>
                    </a:gs>
                    <a:gs pos="22000">
                      <a:schemeClr val="bg1"/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1200000" scaled="0"/>
                  <a:tileRect/>
                </a:gradFill>
              </a:ln>
              <a:effectLst>
                <a:outerShdw blurRad="101600" dist="508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015"/>
              </a:p>
            </p:txBody>
          </p:sp>
          <p:grpSp>
            <p:nvGrpSpPr>
              <p:cNvPr id="11" name="组合 2">
                <a:extLst>
                  <a:ext uri="{FF2B5EF4-FFF2-40B4-BE49-F238E27FC236}">
                    <a16:creationId xmlns:a16="http://schemas.microsoft.com/office/drawing/2014/main" id="{5DD9D10D-A781-A41D-A1ED-1B44768B863B}"/>
                  </a:ext>
                </a:extLst>
              </p:cNvPr>
              <p:cNvGrpSpPr/>
              <p:nvPr/>
            </p:nvGrpSpPr>
            <p:grpSpPr>
              <a:xfrm>
                <a:off x="314771" y="445755"/>
                <a:ext cx="118508" cy="118509"/>
                <a:chOff x="4486616" y="3001075"/>
                <a:chExt cx="274695" cy="274699"/>
              </a:xfrm>
            </p:grpSpPr>
            <p:sp>
              <p:nvSpPr>
                <p:cNvPr id="18" name="椭圆 3">
                  <a:extLst>
                    <a:ext uri="{FF2B5EF4-FFF2-40B4-BE49-F238E27FC236}">
                      <a16:creationId xmlns:a16="http://schemas.microsoft.com/office/drawing/2014/main" id="{6D9D1E2B-89D6-05A8-AD7E-3D29B83C4781}"/>
                    </a:ext>
                  </a:extLst>
                </p:cNvPr>
                <p:cNvSpPr/>
                <p:nvPr/>
              </p:nvSpPr>
              <p:spPr>
                <a:xfrm rot="16200000">
                  <a:off x="4486614" y="3001077"/>
                  <a:ext cx="274699" cy="274695"/>
                </a:xfrm>
                <a:prstGeom prst="ellipse">
                  <a:avLst/>
                </a:prstGeom>
                <a:gradFill>
                  <a:gsLst>
                    <a:gs pos="75000">
                      <a:schemeClr val="bg1">
                        <a:lumMod val="95000"/>
                      </a:schemeClr>
                    </a:gs>
                    <a:gs pos="55000">
                      <a:schemeClr val="bg1">
                        <a:lumMod val="65000"/>
                      </a:schemeClr>
                    </a:gs>
                    <a:gs pos="35000">
                      <a:schemeClr val="bg1">
                        <a:lumMod val="95000"/>
                      </a:schemeClr>
                    </a:gs>
                    <a:gs pos="17000">
                      <a:schemeClr val="bg1">
                        <a:lumMod val="65000"/>
                      </a:schemeClr>
                    </a:gs>
                    <a:gs pos="0">
                      <a:schemeClr val="bg1"/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2700000" scaled="1"/>
                </a:gradFill>
                <a:ln>
                  <a:noFill/>
                </a:ln>
                <a:effectLst>
                  <a:outerShdw blurRad="12700" dist="127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1015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1" name="椭圆 4">
                  <a:extLst>
                    <a:ext uri="{FF2B5EF4-FFF2-40B4-BE49-F238E27FC236}">
                      <a16:creationId xmlns:a16="http://schemas.microsoft.com/office/drawing/2014/main" id="{9F2E650A-6FAA-AD01-8011-59C9DDEB083C}"/>
                    </a:ext>
                  </a:extLst>
                </p:cNvPr>
                <p:cNvSpPr/>
                <p:nvPr/>
              </p:nvSpPr>
              <p:spPr>
                <a:xfrm rot="16200000">
                  <a:off x="4511585" y="3026055"/>
                  <a:ext cx="224753" cy="224751"/>
                </a:xfrm>
                <a:prstGeom prst="ellipse">
                  <a:avLst/>
                </a:prstGeom>
                <a:solidFill>
                  <a:schemeClr val="tx1">
                    <a:lumMod val="65000"/>
                    <a:lumOff val="35000"/>
                  </a:schemeClr>
                </a:solidFill>
                <a:ln>
                  <a:noFill/>
                </a:ln>
                <a:effectLst>
                  <a:innerShdw blurRad="12700" dist="12700" dir="13500000">
                    <a:prstClr val="black">
                      <a:alpha val="50000"/>
                    </a:prstClr>
                  </a:inn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1015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12" name="组合 5">
                <a:extLst>
                  <a:ext uri="{FF2B5EF4-FFF2-40B4-BE49-F238E27FC236}">
                    <a16:creationId xmlns:a16="http://schemas.microsoft.com/office/drawing/2014/main" id="{DD630AFC-747C-6D8E-F1AD-E286A32FE506}"/>
                  </a:ext>
                </a:extLst>
              </p:cNvPr>
              <p:cNvGrpSpPr/>
              <p:nvPr/>
            </p:nvGrpSpPr>
            <p:grpSpPr>
              <a:xfrm>
                <a:off x="81823" y="479417"/>
                <a:ext cx="288238" cy="46073"/>
                <a:chOff x="4318304" y="3089060"/>
                <a:chExt cx="384317" cy="61430"/>
              </a:xfrm>
            </p:grpSpPr>
            <p:sp>
              <p:nvSpPr>
                <p:cNvPr id="13" name="圆角矩形 6">
                  <a:extLst>
                    <a:ext uri="{FF2B5EF4-FFF2-40B4-BE49-F238E27FC236}">
                      <a16:creationId xmlns:a16="http://schemas.microsoft.com/office/drawing/2014/main" id="{9824DB9C-5389-615C-4208-07E3822A878A}"/>
                    </a:ext>
                  </a:extLst>
                </p:cNvPr>
                <p:cNvSpPr/>
                <p:nvPr/>
              </p:nvSpPr>
              <p:spPr>
                <a:xfrm rot="16200000">
                  <a:off x="4499257" y="2947128"/>
                  <a:ext cx="22409" cy="384316"/>
                </a:xfrm>
                <a:prstGeom prst="roundRect">
                  <a:avLst>
                    <a:gd name="adj" fmla="val 50000"/>
                  </a:avLst>
                </a:prstGeom>
                <a:gradFill>
                  <a:gsLst>
                    <a:gs pos="74000">
                      <a:schemeClr val="bg1"/>
                    </a:gs>
                    <a:gs pos="52000">
                      <a:schemeClr val="bg1">
                        <a:lumMod val="85000"/>
                      </a:schemeClr>
                    </a:gs>
                    <a:gs pos="23000">
                      <a:schemeClr val="bg1">
                        <a:lumMod val="65000"/>
                      </a:schemeClr>
                    </a:gs>
                    <a:gs pos="0">
                      <a:schemeClr val="bg1">
                        <a:lumMod val="5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1"/>
                </a:gradFill>
                <a:ln w="9525">
                  <a:gradFill flip="none" rotWithShape="1">
                    <a:gsLst>
                      <a:gs pos="0">
                        <a:schemeClr val="bg1">
                          <a:lumMod val="65000"/>
                        </a:schemeClr>
                      </a:gs>
                      <a:gs pos="44000">
                        <a:schemeClr val="bg1">
                          <a:lumMod val="75000"/>
                        </a:schemeClr>
                      </a:gs>
                      <a:gs pos="78000">
                        <a:schemeClr val="bg1"/>
                      </a:gs>
                      <a:gs pos="61000">
                        <a:schemeClr val="bg1">
                          <a:lumMod val="100000"/>
                        </a:schemeClr>
                      </a:gs>
                      <a:gs pos="100000">
                        <a:schemeClr val="bg1">
                          <a:lumMod val="65000"/>
                        </a:schemeClr>
                      </a:gs>
                    </a:gsLst>
                    <a:lin ang="5400000" scaled="0"/>
                    <a:tileRect/>
                  </a:gradFill>
                </a:ln>
                <a:effectLst>
                  <a:outerShdw blurRad="25400" sx="102000" sy="102000" algn="c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1015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5" name="圆角矩形 7">
                  <a:extLst>
                    <a:ext uri="{FF2B5EF4-FFF2-40B4-BE49-F238E27FC236}">
                      <a16:creationId xmlns:a16="http://schemas.microsoft.com/office/drawing/2014/main" id="{3440790F-5EFC-D028-0355-DC9C669EC660}"/>
                    </a:ext>
                  </a:extLst>
                </p:cNvPr>
                <p:cNvSpPr/>
                <p:nvPr/>
              </p:nvSpPr>
              <p:spPr>
                <a:xfrm rot="16200000">
                  <a:off x="4499258" y="2908107"/>
                  <a:ext cx="22409" cy="384316"/>
                </a:xfrm>
                <a:prstGeom prst="roundRect">
                  <a:avLst>
                    <a:gd name="adj" fmla="val 50000"/>
                  </a:avLst>
                </a:prstGeom>
                <a:gradFill>
                  <a:gsLst>
                    <a:gs pos="74000">
                      <a:schemeClr val="bg1"/>
                    </a:gs>
                    <a:gs pos="52000">
                      <a:schemeClr val="bg1">
                        <a:lumMod val="85000"/>
                      </a:schemeClr>
                    </a:gs>
                    <a:gs pos="23000">
                      <a:schemeClr val="bg1">
                        <a:lumMod val="65000"/>
                      </a:schemeClr>
                    </a:gs>
                    <a:gs pos="0">
                      <a:schemeClr val="bg1">
                        <a:lumMod val="5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1"/>
                </a:gradFill>
                <a:ln w="9525">
                  <a:gradFill flip="none" rotWithShape="1">
                    <a:gsLst>
                      <a:gs pos="0">
                        <a:schemeClr val="bg1">
                          <a:lumMod val="65000"/>
                        </a:schemeClr>
                      </a:gs>
                      <a:gs pos="44000">
                        <a:schemeClr val="bg1">
                          <a:lumMod val="75000"/>
                        </a:schemeClr>
                      </a:gs>
                      <a:gs pos="78000">
                        <a:schemeClr val="bg1"/>
                      </a:gs>
                      <a:gs pos="61000">
                        <a:schemeClr val="bg1">
                          <a:lumMod val="100000"/>
                        </a:schemeClr>
                      </a:gs>
                      <a:gs pos="100000">
                        <a:schemeClr val="bg1">
                          <a:lumMod val="65000"/>
                        </a:schemeClr>
                      </a:gs>
                    </a:gsLst>
                    <a:lin ang="5400000" scaled="0"/>
                    <a:tileRect/>
                  </a:gradFill>
                </a:ln>
                <a:effectLst>
                  <a:outerShdw blurRad="25400" sx="102000" sy="102000" algn="c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1015">
                    <a:solidFill>
                      <a:prstClr val="white"/>
                    </a:solidFill>
                  </a:endParaRPr>
                </a:p>
              </p:txBody>
            </p:sp>
          </p:grpSp>
        </p:grpSp>
        <p:sp>
          <p:nvSpPr>
            <p:cNvPr id="9" name="文本框 10">
              <a:extLst>
                <a:ext uri="{FF2B5EF4-FFF2-40B4-BE49-F238E27FC236}">
                  <a16:creationId xmlns:a16="http://schemas.microsoft.com/office/drawing/2014/main" id="{B0E3559D-F63C-E10F-A6B4-42F2C5AB3D79}"/>
                </a:ext>
              </a:extLst>
            </p:cNvPr>
            <p:cNvSpPr txBox="1"/>
            <p:nvPr/>
          </p:nvSpPr>
          <p:spPr>
            <a:xfrm>
              <a:off x="858512" y="168304"/>
              <a:ext cx="21563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3600" b="1" dirty="0" err="1">
                  <a:solidFill>
                    <a:schemeClr val="bg1"/>
                  </a:solidFill>
                  <a:latin typeface="#9Slide05 Habano" panose="02040603050506020204" pitchFamily="18" charset="0"/>
                </a:rPr>
                <a:t>Phản</a:t>
              </a:r>
              <a:r>
                <a:rPr lang="en-US" altLang="zh-CN" sz="3600" b="1" dirty="0">
                  <a:solidFill>
                    <a:schemeClr val="bg1"/>
                  </a:solidFill>
                  <a:latin typeface="#9Slide05 Habano" panose="02040603050506020204" pitchFamily="18" charset="0"/>
                </a:rPr>
                <a:t> </a:t>
              </a:r>
              <a:r>
                <a:rPr lang="en-US" altLang="zh-CN" sz="3600" b="1" dirty="0" err="1">
                  <a:solidFill>
                    <a:schemeClr val="bg1"/>
                  </a:solidFill>
                  <a:latin typeface="#9Slide05 Habano" panose="02040603050506020204" pitchFamily="18" charset="0"/>
                </a:rPr>
                <a:t>hồi</a:t>
              </a:r>
              <a:r>
                <a:rPr lang="en-US" altLang="zh-CN" sz="3600" b="1" dirty="0">
                  <a:solidFill>
                    <a:schemeClr val="bg1"/>
                  </a:solidFill>
                  <a:latin typeface="#9Slide05 Habano" panose="02040603050506020204" pitchFamily="18" charset="0"/>
                </a:rPr>
                <a:t> </a:t>
              </a:r>
              <a:endParaRPr lang="zh-CN" altLang="en-US" sz="3600" b="1" dirty="0">
                <a:solidFill>
                  <a:schemeClr val="bg1"/>
                </a:solidFill>
                <a:latin typeface="#9Slide05 Habano" panose="02040603050506020204" pitchFamily="18" charset="0"/>
              </a:endParaRPr>
            </a:p>
          </p:txBody>
        </p: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CD5699DB-7E84-1F9D-41E1-E8040C9DE486}"/>
              </a:ext>
            </a:extLst>
          </p:cNvPr>
          <p:cNvSpPr txBox="1"/>
          <p:nvPr/>
        </p:nvSpPr>
        <p:spPr>
          <a:xfrm flipH="1">
            <a:off x="-1" y="2122788"/>
            <a:ext cx="38648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500">
                <a:solidFill>
                  <a:srgbClr val="FF0000"/>
                </a:solidFill>
                <a:latin typeface="#9Slide05 SVNBellico" panose="02000000000000000000" pitchFamily="2" charset="0"/>
              </a:rPr>
              <a:t>Và…</a:t>
            </a:r>
          </a:p>
        </p:txBody>
      </p:sp>
    </p:spTree>
    <p:extLst>
      <p:ext uri="{BB962C8B-B14F-4D97-AF65-F5344CB8AC3E}">
        <p14:creationId xmlns:p14="http://schemas.microsoft.com/office/powerpoint/2010/main" val="9650272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1030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1026" name="Picture 2" descr="16 Kỹ năng quan trọng cần có trong thế kỷ 21 để thành công">
            <a:extLst>
              <a:ext uri="{FF2B5EF4-FFF2-40B4-BE49-F238E27FC236}">
                <a16:creationId xmlns:a16="http://schemas.microsoft.com/office/drawing/2014/main" id="{0F97905D-C659-420C-6289-BB8910414D7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47"/>
          <a:stretch/>
        </p:blipFill>
        <p:spPr bwMode="auto">
          <a:xfrm>
            <a:off x="20" y="1282"/>
            <a:ext cx="12191980" cy="6856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14448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F122AF20-7991-4BEA-B391-95FA36699407}"/>
              </a:ext>
            </a:extLst>
          </p:cNvPr>
          <p:cNvSpPr/>
          <p:nvPr/>
        </p:nvSpPr>
        <p:spPr>
          <a:xfrm>
            <a:off x="-29308" y="-57582"/>
            <a:ext cx="12192000" cy="6843252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694" name="图片 669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129399" y="0"/>
            <a:ext cx="5078362" cy="6843252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122849E5-59DF-CE5C-C345-315C814B611A}"/>
              </a:ext>
            </a:extLst>
          </p:cNvPr>
          <p:cNvSpPr/>
          <p:nvPr/>
        </p:nvSpPr>
        <p:spPr>
          <a:xfrm>
            <a:off x="6125814" y="1179397"/>
            <a:ext cx="4899498" cy="227140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545" name="图片 1354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-14748"/>
            <a:ext cx="5791200" cy="685800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68B9BF86-6853-D549-E77A-17676127D922}"/>
              </a:ext>
            </a:extLst>
          </p:cNvPr>
          <p:cNvSpPr/>
          <p:nvPr/>
        </p:nvSpPr>
        <p:spPr>
          <a:xfrm>
            <a:off x="6127801" y="3450803"/>
            <a:ext cx="4899498" cy="227140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D1BE2BC-F5B9-5BC9-D450-B11F4D585E48}"/>
              </a:ext>
            </a:extLst>
          </p:cNvPr>
          <p:cNvSpPr/>
          <p:nvPr/>
        </p:nvSpPr>
        <p:spPr>
          <a:xfrm>
            <a:off x="1214601" y="1177043"/>
            <a:ext cx="4899498" cy="227140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AC33824-AB89-7569-2E28-4EE7A862F5A4}"/>
              </a:ext>
            </a:extLst>
          </p:cNvPr>
          <p:cNvSpPr/>
          <p:nvPr/>
        </p:nvSpPr>
        <p:spPr>
          <a:xfrm>
            <a:off x="1216588" y="3458177"/>
            <a:ext cx="4899498" cy="227140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395C26A9-A85D-0965-96A8-34A0A8559B97}"/>
              </a:ext>
            </a:extLst>
          </p:cNvPr>
          <p:cNvGrpSpPr/>
          <p:nvPr/>
        </p:nvGrpSpPr>
        <p:grpSpPr>
          <a:xfrm>
            <a:off x="3826213" y="2110902"/>
            <a:ext cx="4539574" cy="2636197"/>
            <a:chOff x="1184787" y="1143001"/>
            <a:chExt cx="9822426" cy="4571999"/>
          </a:xfrm>
          <a:solidFill>
            <a:srgbClr val="00B050"/>
          </a:solidFill>
        </p:grpSpPr>
        <p:sp>
          <p:nvSpPr>
            <p:cNvPr id="13542" name="矩形 13541"/>
            <p:cNvSpPr/>
            <p:nvPr/>
          </p:nvSpPr>
          <p:spPr>
            <a:xfrm>
              <a:off x="1184787" y="1143001"/>
              <a:ext cx="9822426" cy="4571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546" name="文本框 13545"/>
            <p:cNvSpPr txBox="1"/>
            <p:nvPr/>
          </p:nvSpPr>
          <p:spPr>
            <a:xfrm>
              <a:off x="1249705" y="2288815"/>
              <a:ext cx="9661059" cy="205506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3200" b="1" spc="600" dirty="0" err="1">
                  <a:solidFill>
                    <a:schemeClr val="bg1"/>
                  </a:solidFill>
                  <a:latin typeface="#9Slide05 Fleur" panose="02040403050506020204" pitchFamily="18" charset="0"/>
                  <a:ea typeface="方正大标宋简体" panose="02010601030101010101" pitchFamily="2" charset="-122"/>
                </a:rPr>
                <a:t>Hành</a:t>
              </a:r>
              <a:r>
                <a:rPr lang="en-US" altLang="zh-CN" sz="3200" b="1" spc="600" dirty="0">
                  <a:solidFill>
                    <a:schemeClr val="bg1"/>
                  </a:solidFill>
                  <a:latin typeface="#9Slide05 Fleur" panose="02040403050506020204" pitchFamily="18" charset="0"/>
                  <a:ea typeface="方正大标宋简体" panose="02010601030101010101" pitchFamily="2" charset="-122"/>
                </a:rPr>
                <a:t> </a:t>
              </a:r>
              <a:r>
                <a:rPr lang="en-US" altLang="zh-CN" sz="3200" b="1" spc="600" dirty="0" err="1">
                  <a:solidFill>
                    <a:schemeClr val="bg1"/>
                  </a:solidFill>
                  <a:latin typeface="#9Slide05 Fleur" panose="02040403050506020204" pitchFamily="18" charset="0"/>
                  <a:ea typeface="方正大标宋简体" panose="02010601030101010101" pitchFamily="2" charset="-122"/>
                </a:rPr>
                <a:t>trình</a:t>
              </a:r>
              <a:r>
                <a:rPr lang="en-US" altLang="zh-CN" sz="3200" b="1" spc="600" dirty="0">
                  <a:solidFill>
                    <a:schemeClr val="bg1"/>
                  </a:solidFill>
                  <a:latin typeface="#9Slide05 Fleur" panose="02040403050506020204" pitchFamily="18" charset="0"/>
                  <a:ea typeface="方正大标宋简体" panose="02010601030101010101" pitchFamily="2" charset="-122"/>
                </a:rPr>
                <a:t> </a:t>
              </a:r>
            </a:p>
            <a:p>
              <a:pPr algn="ctr"/>
              <a:endParaRPr lang="en-US" altLang="zh-CN" sz="700" b="1" spc="600" dirty="0">
                <a:solidFill>
                  <a:schemeClr val="bg1"/>
                </a:solidFill>
                <a:latin typeface="#9Slide05 Fleur" panose="02040403050506020204" pitchFamily="18" charset="0"/>
                <a:ea typeface="方正大标宋简体" panose="02010601030101010101" pitchFamily="2" charset="-122"/>
              </a:endParaRPr>
            </a:p>
            <a:p>
              <a:pPr algn="ctr"/>
              <a:r>
                <a:rPr lang="en-US" altLang="zh-CN" sz="3200" b="1" spc="600" dirty="0" err="1">
                  <a:solidFill>
                    <a:schemeClr val="bg1"/>
                  </a:solidFill>
                  <a:latin typeface="#9Slide05 Fleur" panose="02040403050506020204" pitchFamily="18" charset="0"/>
                  <a:ea typeface="方正大标宋简体" panose="02010601030101010101" pitchFamily="2" charset="-122"/>
                </a:rPr>
                <a:t>Hiểu</a:t>
              </a:r>
              <a:r>
                <a:rPr lang="en-US" altLang="zh-CN" sz="3200" b="1" spc="600" dirty="0">
                  <a:solidFill>
                    <a:schemeClr val="bg1"/>
                  </a:solidFill>
                  <a:latin typeface="#9Slide05 Fleur" panose="02040403050506020204" pitchFamily="18" charset="0"/>
                  <a:ea typeface="方正大标宋简体" panose="02010601030101010101" pitchFamily="2" charset="-122"/>
                </a:rPr>
                <a:t> </a:t>
              </a:r>
              <a:r>
                <a:rPr lang="en-US" altLang="zh-CN" sz="3200" b="1" spc="600" dirty="0" err="1">
                  <a:solidFill>
                    <a:schemeClr val="bg1"/>
                  </a:solidFill>
                  <a:latin typeface="#9Slide05 Fleur" panose="02040403050506020204" pitchFamily="18" charset="0"/>
                  <a:ea typeface="方正大标宋简体" panose="02010601030101010101" pitchFamily="2" charset="-122"/>
                </a:rPr>
                <a:t>để</a:t>
              </a:r>
              <a:r>
                <a:rPr lang="en-US" altLang="zh-CN" sz="3200" b="1" spc="600" dirty="0">
                  <a:solidFill>
                    <a:schemeClr val="bg1"/>
                  </a:solidFill>
                  <a:latin typeface="#9Slide05 Fleur" panose="02040403050506020204" pitchFamily="18" charset="0"/>
                  <a:ea typeface="方正大标宋简体" panose="02010601030101010101" pitchFamily="2" charset="-122"/>
                </a:rPr>
                <a:t> </a:t>
              </a:r>
              <a:r>
                <a:rPr lang="en-US" altLang="zh-CN" sz="3200" b="1" spc="600" dirty="0" err="1">
                  <a:solidFill>
                    <a:schemeClr val="bg1"/>
                  </a:solidFill>
                  <a:latin typeface="#9Slide05 Fleur" panose="02040403050506020204" pitchFamily="18" charset="0"/>
                  <a:ea typeface="方正大标宋简体" panose="02010601030101010101" pitchFamily="2" charset="-122"/>
                </a:rPr>
                <a:t>Yêu</a:t>
              </a:r>
              <a:r>
                <a:rPr lang="en-US" altLang="zh-CN" sz="3200" b="1" spc="600" dirty="0">
                  <a:solidFill>
                    <a:schemeClr val="bg1"/>
                  </a:solidFill>
                  <a:latin typeface="#9Slide05 Fleur" panose="02040403050506020204" pitchFamily="18" charset="0"/>
                  <a:ea typeface="方正大标宋简体" panose="02010601030101010101" pitchFamily="2" charset="-122"/>
                </a:rPr>
                <a:t> </a:t>
              </a:r>
              <a:r>
                <a:rPr lang="en-US" altLang="zh-CN" sz="3200" b="1" spc="600" dirty="0" err="1">
                  <a:solidFill>
                    <a:schemeClr val="bg1"/>
                  </a:solidFill>
                  <a:latin typeface="#9Slide05 Fleur" panose="02040403050506020204" pitchFamily="18" charset="0"/>
                  <a:ea typeface="方正大标宋简体" panose="02010601030101010101" pitchFamily="2" charset="-122"/>
                </a:rPr>
                <a:t>thương</a:t>
              </a:r>
              <a:endParaRPr lang="zh-CN" altLang="en-US" sz="3200" b="1" spc="600" dirty="0">
                <a:solidFill>
                  <a:schemeClr val="bg1"/>
                </a:solidFill>
                <a:latin typeface="#9Slide05 Fleur" panose="02040403050506020204" pitchFamily="18" charset="0"/>
                <a:ea typeface="方正大标宋简体" panose="02010601030101010101" pitchFamily="2" charset="-122"/>
              </a:endParaRPr>
            </a:p>
          </p:txBody>
        </p:sp>
      </p:grpSp>
      <p:grpSp>
        <p:nvGrpSpPr>
          <p:cNvPr id="13" name="组合 10">
            <a:extLst>
              <a:ext uri="{FF2B5EF4-FFF2-40B4-BE49-F238E27FC236}">
                <a16:creationId xmlns:a16="http://schemas.microsoft.com/office/drawing/2014/main" id="{22E09E84-0458-19A7-8543-D7946E4077D8}"/>
              </a:ext>
            </a:extLst>
          </p:cNvPr>
          <p:cNvGrpSpPr/>
          <p:nvPr/>
        </p:nvGrpSpPr>
        <p:grpSpPr>
          <a:xfrm>
            <a:off x="199301" y="1643385"/>
            <a:ext cx="4864349" cy="1292662"/>
            <a:chOff x="3309325" y="2844677"/>
            <a:chExt cx="4864349" cy="1292662"/>
          </a:xfrm>
        </p:grpSpPr>
        <p:sp>
          <p:nvSpPr>
            <p:cNvPr id="14" name="文本框 7">
              <a:extLst>
                <a:ext uri="{FF2B5EF4-FFF2-40B4-BE49-F238E27FC236}">
                  <a16:creationId xmlns:a16="http://schemas.microsoft.com/office/drawing/2014/main" id="{98031048-5743-079D-8C97-9EC00660204D}"/>
                </a:ext>
              </a:extLst>
            </p:cNvPr>
            <p:cNvSpPr txBox="1"/>
            <p:nvPr/>
          </p:nvSpPr>
          <p:spPr>
            <a:xfrm>
              <a:off x="4880047" y="2844677"/>
              <a:ext cx="189432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3600" b="1" spc="600" dirty="0">
                  <a:solidFill>
                    <a:srgbClr val="312A29"/>
                  </a:solidFill>
                  <a:latin typeface="#9Slide05 Habano" panose="02040603050506020204" pitchFamily="18" charset="0"/>
                  <a:ea typeface="方正大标宋简体" panose="02010601030101010101" pitchFamily="2" charset="-122"/>
                </a:rPr>
                <a:t>1</a:t>
              </a:r>
              <a:endParaRPr lang="zh-CN" altLang="en-US" sz="1400" b="1" spc="600" dirty="0">
                <a:solidFill>
                  <a:srgbClr val="312A29"/>
                </a:solidFill>
                <a:latin typeface="#9Slide05 Habano" panose="02040603050506020204" pitchFamily="18" charset="0"/>
                <a:ea typeface="方正大标宋简体" panose="02010601030101010101" pitchFamily="2" charset="-122"/>
              </a:endParaRPr>
            </a:p>
          </p:txBody>
        </p:sp>
        <p:sp>
          <p:nvSpPr>
            <p:cNvPr id="15" name="矩形 8">
              <a:extLst>
                <a:ext uri="{FF2B5EF4-FFF2-40B4-BE49-F238E27FC236}">
                  <a16:creationId xmlns:a16="http://schemas.microsoft.com/office/drawing/2014/main" id="{5367851C-CDE7-7B02-C19E-2A94DC4ECA02}"/>
                </a:ext>
              </a:extLst>
            </p:cNvPr>
            <p:cNvSpPr/>
            <p:nvPr/>
          </p:nvSpPr>
          <p:spPr>
            <a:xfrm>
              <a:off x="3309325" y="3491008"/>
              <a:ext cx="4864349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3600" b="1" spc="600" dirty="0" err="1">
                  <a:solidFill>
                    <a:srgbClr val="312A29"/>
                  </a:solidFill>
                  <a:latin typeface="#9Slide05 Habano" panose="02040603050506020204" pitchFamily="18" charset="0"/>
                  <a:ea typeface="方正大标宋简体" panose="02010601030101010101" pitchFamily="2" charset="-122"/>
                </a:rPr>
                <a:t>Kết</a:t>
              </a:r>
              <a:r>
                <a:rPr lang="en-US" altLang="zh-CN" sz="3600" b="1" spc="600" dirty="0">
                  <a:solidFill>
                    <a:srgbClr val="312A29"/>
                  </a:solidFill>
                  <a:latin typeface="#9Slide05 Habano" panose="02040603050506020204" pitchFamily="18" charset="0"/>
                  <a:ea typeface="方正大标宋简体" panose="02010601030101010101" pitchFamily="2" charset="-122"/>
                </a:rPr>
                <a:t> </a:t>
              </a:r>
              <a:r>
                <a:rPr lang="en-US" altLang="zh-CN" sz="3600" b="1" spc="600" dirty="0" err="1">
                  <a:solidFill>
                    <a:srgbClr val="312A29"/>
                  </a:solidFill>
                  <a:latin typeface="#9Slide05 Habano" panose="02040603050506020204" pitchFamily="18" charset="0"/>
                  <a:ea typeface="方正大标宋简体" panose="02010601030101010101" pitchFamily="2" charset="-122"/>
                </a:rPr>
                <a:t>nối</a:t>
              </a:r>
              <a:endParaRPr lang="zh-CN" altLang="en-US" sz="3600" b="1" spc="600" dirty="0">
                <a:solidFill>
                  <a:srgbClr val="312A29"/>
                </a:solidFill>
                <a:latin typeface="#9Slide05 Habano" panose="02040603050506020204" pitchFamily="18" charset="0"/>
                <a:ea typeface="方正大标宋简体" panose="02010601030101010101" pitchFamily="2" charset="-122"/>
              </a:endParaRPr>
            </a:p>
          </p:txBody>
        </p:sp>
      </p:grpSp>
      <p:grpSp>
        <p:nvGrpSpPr>
          <p:cNvPr id="16" name="组合 10">
            <a:extLst>
              <a:ext uri="{FF2B5EF4-FFF2-40B4-BE49-F238E27FC236}">
                <a16:creationId xmlns:a16="http://schemas.microsoft.com/office/drawing/2014/main" id="{1D836457-B935-7100-4B3F-CDE5AB38232A}"/>
              </a:ext>
            </a:extLst>
          </p:cNvPr>
          <p:cNvGrpSpPr/>
          <p:nvPr/>
        </p:nvGrpSpPr>
        <p:grpSpPr>
          <a:xfrm>
            <a:off x="7437422" y="1708116"/>
            <a:ext cx="4533126" cy="1260829"/>
            <a:chOff x="5460018" y="2422330"/>
            <a:chExt cx="1894327" cy="1260829"/>
          </a:xfrm>
        </p:grpSpPr>
        <p:sp>
          <p:nvSpPr>
            <p:cNvPr id="17" name="文本框 7">
              <a:extLst>
                <a:ext uri="{FF2B5EF4-FFF2-40B4-BE49-F238E27FC236}">
                  <a16:creationId xmlns:a16="http://schemas.microsoft.com/office/drawing/2014/main" id="{35874DDD-F470-30F5-E514-726674AF3CE7}"/>
                </a:ext>
              </a:extLst>
            </p:cNvPr>
            <p:cNvSpPr txBox="1"/>
            <p:nvPr/>
          </p:nvSpPr>
          <p:spPr>
            <a:xfrm>
              <a:off x="5460018" y="2422330"/>
              <a:ext cx="189432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3600" b="1" spc="600" dirty="0">
                  <a:solidFill>
                    <a:srgbClr val="312A29"/>
                  </a:solidFill>
                  <a:latin typeface="#9Slide05 Habano" panose="02040603050506020204" pitchFamily="18" charset="0"/>
                  <a:ea typeface="方正大标宋简体" panose="02010601030101010101" pitchFamily="2" charset="-122"/>
                </a:rPr>
                <a:t>2</a:t>
              </a:r>
              <a:endParaRPr lang="zh-CN" altLang="en-US" sz="3600" b="1" spc="600" dirty="0">
                <a:solidFill>
                  <a:srgbClr val="312A29"/>
                </a:solidFill>
                <a:latin typeface="#9Slide05 Habano" panose="02040603050506020204" pitchFamily="18" charset="0"/>
                <a:ea typeface="方正大标宋简体" panose="02010601030101010101" pitchFamily="2" charset="-122"/>
              </a:endParaRPr>
            </a:p>
          </p:txBody>
        </p:sp>
        <p:sp>
          <p:nvSpPr>
            <p:cNvPr id="18" name="矩形 8">
              <a:extLst>
                <a:ext uri="{FF2B5EF4-FFF2-40B4-BE49-F238E27FC236}">
                  <a16:creationId xmlns:a16="http://schemas.microsoft.com/office/drawing/2014/main" id="{34E200A0-F767-789B-E7D9-EB5E3B8C29E4}"/>
                </a:ext>
              </a:extLst>
            </p:cNvPr>
            <p:cNvSpPr/>
            <p:nvPr/>
          </p:nvSpPr>
          <p:spPr>
            <a:xfrm>
              <a:off x="5879413" y="3036828"/>
              <a:ext cx="1071929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sz="3600" b="1" spc="600" dirty="0" err="1">
                  <a:solidFill>
                    <a:srgbClr val="312A29"/>
                  </a:solidFill>
                  <a:latin typeface="#9Slide05 Habano" panose="02040603050506020204" pitchFamily="18" charset="0"/>
                  <a:ea typeface="方正大标宋简体" panose="02010601030101010101" pitchFamily="2" charset="-122"/>
                </a:rPr>
                <a:t>Lắng</a:t>
              </a:r>
              <a:r>
                <a:rPr lang="en-US" altLang="zh-CN" sz="3600" b="1" spc="600" dirty="0">
                  <a:solidFill>
                    <a:srgbClr val="312A29"/>
                  </a:solidFill>
                  <a:latin typeface="#9Slide05 Habano" panose="02040603050506020204" pitchFamily="18" charset="0"/>
                  <a:ea typeface="方正大标宋简体" panose="02010601030101010101" pitchFamily="2" charset="-122"/>
                </a:rPr>
                <a:t> </a:t>
              </a:r>
              <a:r>
                <a:rPr lang="en-US" altLang="zh-CN" sz="3600" b="1" spc="600" dirty="0" err="1">
                  <a:solidFill>
                    <a:srgbClr val="312A29"/>
                  </a:solidFill>
                  <a:latin typeface="#9Slide05 Habano" panose="02040603050506020204" pitchFamily="18" charset="0"/>
                  <a:ea typeface="方正大标宋简体" panose="02010601030101010101" pitchFamily="2" charset="-122"/>
                </a:rPr>
                <a:t>nghe</a:t>
              </a:r>
              <a:endParaRPr lang="zh-CN" altLang="en-US" sz="3600" b="1" spc="600" dirty="0">
                <a:solidFill>
                  <a:srgbClr val="312A29"/>
                </a:solidFill>
                <a:latin typeface="#9Slide05 Habano" panose="02040603050506020204" pitchFamily="18" charset="0"/>
                <a:ea typeface="方正大标宋简体" panose="02010601030101010101" pitchFamily="2" charset="-122"/>
              </a:endParaRPr>
            </a:p>
          </p:txBody>
        </p:sp>
      </p:grpSp>
      <p:grpSp>
        <p:nvGrpSpPr>
          <p:cNvPr id="19" name="组合 6">
            <a:extLst>
              <a:ext uri="{FF2B5EF4-FFF2-40B4-BE49-F238E27FC236}">
                <a16:creationId xmlns:a16="http://schemas.microsoft.com/office/drawing/2014/main" id="{21696F98-A6E1-B4EF-83C6-80E91D328E62}"/>
              </a:ext>
            </a:extLst>
          </p:cNvPr>
          <p:cNvGrpSpPr/>
          <p:nvPr/>
        </p:nvGrpSpPr>
        <p:grpSpPr>
          <a:xfrm>
            <a:off x="-1177751" y="3643282"/>
            <a:ext cx="7805358" cy="1327516"/>
            <a:chOff x="2193321" y="2813636"/>
            <a:chExt cx="7805358" cy="1327516"/>
          </a:xfrm>
        </p:grpSpPr>
        <p:sp>
          <p:nvSpPr>
            <p:cNvPr id="20" name="文本框 7">
              <a:extLst>
                <a:ext uri="{FF2B5EF4-FFF2-40B4-BE49-F238E27FC236}">
                  <a16:creationId xmlns:a16="http://schemas.microsoft.com/office/drawing/2014/main" id="{70E8110B-4FDC-9CE9-3BCF-5E342E71DFF4}"/>
                </a:ext>
              </a:extLst>
            </p:cNvPr>
            <p:cNvSpPr txBox="1"/>
            <p:nvPr/>
          </p:nvSpPr>
          <p:spPr>
            <a:xfrm>
              <a:off x="2193321" y="2813636"/>
              <a:ext cx="780535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3600" spc="600" dirty="0">
                  <a:solidFill>
                    <a:srgbClr val="312A29"/>
                  </a:solidFill>
                  <a:latin typeface="#9Slide05 Habano" panose="02040603050506020204" pitchFamily="18" charset="0"/>
                  <a:ea typeface="方正大标宋简体" panose="02010601030101010101" pitchFamily="2" charset="-122"/>
                </a:rPr>
                <a:t>3</a:t>
              </a:r>
              <a:endParaRPr lang="zh-CN" altLang="en-US" sz="3600" spc="600" dirty="0">
                <a:solidFill>
                  <a:srgbClr val="312A29"/>
                </a:solidFill>
                <a:latin typeface="#9Slide05 Habano" panose="02040603050506020204" pitchFamily="18" charset="0"/>
                <a:ea typeface="方正大标宋简体" panose="02010601030101010101" pitchFamily="2" charset="-122"/>
              </a:endParaRPr>
            </a:p>
          </p:txBody>
        </p:sp>
        <p:sp>
          <p:nvSpPr>
            <p:cNvPr id="21" name="文本框 10">
              <a:extLst>
                <a:ext uri="{FF2B5EF4-FFF2-40B4-BE49-F238E27FC236}">
                  <a16:creationId xmlns:a16="http://schemas.microsoft.com/office/drawing/2014/main" id="{3F8D8FE3-6F35-BA75-BCDF-A772B8EF553D}"/>
                </a:ext>
              </a:extLst>
            </p:cNvPr>
            <p:cNvSpPr txBox="1"/>
            <p:nvPr/>
          </p:nvSpPr>
          <p:spPr>
            <a:xfrm>
              <a:off x="4139662" y="3494821"/>
              <a:ext cx="356824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3600" b="1" dirty="0" err="1">
                  <a:latin typeface="#9Slide05 Habano" panose="02040603050506020204" pitchFamily="18" charset="0"/>
                </a:rPr>
                <a:t>Phản</a:t>
              </a:r>
              <a:r>
                <a:rPr lang="en-US" altLang="zh-CN" sz="3600" b="1" dirty="0">
                  <a:latin typeface="#9Slide05 Habano" panose="02040603050506020204" pitchFamily="18" charset="0"/>
                </a:rPr>
                <a:t> </a:t>
              </a:r>
              <a:r>
                <a:rPr lang="en-US" altLang="zh-CN" sz="3600" b="1" dirty="0" err="1">
                  <a:latin typeface="#9Slide05 Habano" panose="02040603050506020204" pitchFamily="18" charset="0"/>
                </a:rPr>
                <a:t>hồi</a:t>
              </a:r>
              <a:r>
                <a:rPr lang="en-US" altLang="zh-CN" sz="3600" b="1" dirty="0">
                  <a:latin typeface="#9Slide05 Habano" panose="02040603050506020204" pitchFamily="18" charset="0"/>
                </a:rPr>
                <a:t> </a:t>
              </a:r>
              <a:endParaRPr lang="zh-CN" altLang="en-US" sz="3600" b="1" dirty="0">
                <a:latin typeface="#9Slide05 Habano" panose="02040603050506020204" pitchFamily="18" charset="0"/>
              </a:endParaRPr>
            </a:p>
          </p:txBody>
        </p:sp>
      </p:grpSp>
      <p:grpSp>
        <p:nvGrpSpPr>
          <p:cNvPr id="22" name="组合 10">
            <a:extLst>
              <a:ext uri="{FF2B5EF4-FFF2-40B4-BE49-F238E27FC236}">
                <a16:creationId xmlns:a16="http://schemas.microsoft.com/office/drawing/2014/main" id="{0E931A57-CCD5-799A-C52A-F30F3303BE04}"/>
              </a:ext>
            </a:extLst>
          </p:cNvPr>
          <p:cNvGrpSpPr/>
          <p:nvPr/>
        </p:nvGrpSpPr>
        <p:grpSpPr>
          <a:xfrm>
            <a:off x="5642016" y="3609498"/>
            <a:ext cx="8107067" cy="1376793"/>
            <a:chOff x="3054016" y="1388453"/>
            <a:chExt cx="7348161" cy="1376793"/>
          </a:xfrm>
        </p:grpSpPr>
        <p:sp>
          <p:nvSpPr>
            <p:cNvPr id="23" name="文本框 7">
              <a:extLst>
                <a:ext uri="{FF2B5EF4-FFF2-40B4-BE49-F238E27FC236}">
                  <a16:creationId xmlns:a16="http://schemas.microsoft.com/office/drawing/2014/main" id="{1111C6D1-5936-0827-6667-54E8446F1C40}"/>
                </a:ext>
              </a:extLst>
            </p:cNvPr>
            <p:cNvSpPr txBox="1"/>
            <p:nvPr/>
          </p:nvSpPr>
          <p:spPr>
            <a:xfrm>
              <a:off x="5780933" y="1388453"/>
              <a:ext cx="189432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3600" spc="600" dirty="0">
                  <a:solidFill>
                    <a:srgbClr val="312A29"/>
                  </a:solidFill>
                  <a:latin typeface="#9Slide05 Habano" panose="02040603050506020204" pitchFamily="18" charset="0"/>
                  <a:ea typeface="方正大标宋简体" panose="02010601030101010101" pitchFamily="2" charset="-122"/>
                </a:rPr>
                <a:t>4</a:t>
              </a:r>
              <a:endParaRPr lang="zh-CN" altLang="en-US" sz="3600" spc="600" dirty="0">
                <a:solidFill>
                  <a:srgbClr val="312A29"/>
                </a:solidFill>
                <a:latin typeface="#9Slide05 Habano" panose="02040603050506020204" pitchFamily="18" charset="0"/>
                <a:ea typeface="方正大标宋简体" panose="02010601030101010101" pitchFamily="2" charset="-122"/>
              </a:endParaRPr>
            </a:p>
          </p:txBody>
        </p:sp>
        <p:sp>
          <p:nvSpPr>
            <p:cNvPr id="24" name="矩形 8">
              <a:extLst>
                <a:ext uri="{FF2B5EF4-FFF2-40B4-BE49-F238E27FC236}">
                  <a16:creationId xmlns:a16="http://schemas.microsoft.com/office/drawing/2014/main" id="{58C242A0-7988-0965-7C3F-A767ED09C404}"/>
                </a:ext>
              </a:extLst>
            </p:cNvPr>
            <p:cNvSpPr/>
            <p:nvPr/>
          </p:nvSpPr>
          <p:spPr>
            <a:xfrm>
              <a:off x="3054016" y="2118915"/>
              <a:ext cx="7348161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3600" b="1" spc="600">
                  <a:solidFill>
                    <a:srgbClr val="312A29"/>
                  </a:solidFill>
                  <a:latin typeface="#9Slide05 Habano" panose="02040603050506020204" pitchFamily="18" charset="0"/>
                  <a:ea typeface="方正大标宋简体" panose="02010601030101010101" pitchFamily="2" charset="-122"/>
                </a:rPr>
                <a:t>Thông điệp</a:t>
              </a:r>
              <a:endParaRPr lang="zh-CN" altLang="en-US" sz="3600" b="1" spc="600" dirty="0">
                <a:solidFill>
                  <a:srgbClr val="312A29"/>
                </a:solidFill>
                <a:latin typeface="#9Slide05 Habano" panose="02040603050506020204" pitchFamily="18" charset="0"/>
                <a:ea typeface="方正大标宋简体" panose="02010601030101010101" pitchFamily="2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0154073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0" descr="Cách gieo hạt giống rau lên vùn vụt - Hydro Works">
            <a:extLst>
              <a:ext uri="{FF2B5EF4-FFF2-40B4-BE49-F238E27FC236}">
                <a16:creationId xmlns:a16="http://schemas.microsoft.com/office/drawing/2014/main" id="{9D2FEDA4-0BFE-4D2C-AA2D-096673EB87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1457" y="1208577"/>
            <a:ext cx="5715000" cy="428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07272E6-8A7B-2097-F514-E0E28E020BC0}"/>
              </a:ext>
            </a:extLst>
          </p:cNvPr>
          <p:cNvSpPr txBox="1"/>
          <p:nvPr/>
        </p:nvSpPr>
        <p:spPr>
          <a:xfrm flipH="1">
            <a:off x="4231093" y="100581"/>
            <a:ext cx="98255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>
                <a:solidFill>
                  <a:srgbClr val="FF0000"/>
                </a:solidFill>
                <a:latin typeface="#9Slide05 SVNBellico" panose="02000000000000000000" pitchFamily="2" charset="0"/>
              </a:rPr>
              <a:t>Đặc biệt…Xa hơn nữa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C6803F23-1E87-61CC-92AE-D342B9377394}"/>
              </a:ext>
            </a:extLst>
          </p:cNvPr>
          <p:cNvGrpSpPr/>
          <p:nvPr/>
        </p:nvGrpSpPr>
        <p:grpSpPr>
          <a:xfrm>
            <a:off x="80494" y="1494645"/>
            <a:ext cx="5328085" cy="3868709"/>
            <a:chOff x="2787612" y="916824"/>
            <a:chExt cx="7950080" cy="5516879"/>
          </a:xfrm>
        </p:grpSpPr>
        <p:pic>
          <p:nvPicPr>
            <p:cNvPr id="5" name="Picture 10" descr="Mô hình Tháp học tập giúp ghi nhớ tới 90% những gì đã học">
              <a:extLst>
                <a:ext uri="{FF2B5EF4-FFF2-40B4-BE49-F238E27FC236}">
                  <a16:creationId xmlns:a16="http://schemas.microsoft.com/office/drawing/2014/main" id="{92C00A3D-9E12-E40A-8CCB-66A682B8897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87612" y="916824"/>
              <a:ext cx="7950080" cy="551687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52894DD6-C12C-0E9E-3A63-9CDF76A65620}"/>
                </a:ext>
              </a:extLst>
            </p:cNvPr>
            <p:cNvSpPr txBox="1"/>
            <p:nvPr/>
          </p:nvSpPr>
          <p:spPr>
            <a:xfrm>
              <a:off x="9166590" y="5322653"/>
              <a:ext cx="849897" cy="63678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/>
                <a:t>90%</a:t>
              </a:r>
            </a:p>
          </p:txBody>
        </p:sp>
      </p:grpSp>
      <p:sp>
        <p:nvSpPr>
          <p:cNvPr id="8" name="Frame 7">
            <a:extLst>
              <a:ext uri="{FF2B5EF4-FFF2-40B4-BE49-F238E27FC236}">
                <a16:creationId xmlns:a16="http://schemas.microsoft.com/office/drawing/2014/main" id="{E4989540-C51E-2D54-59C2-B826147DDB0A}"/>
              </a:ext>
            </a:extLst>
          </p:cNvPr>
          <p:cNvSpPr/>
          <p:nvPr/>
        </p:nvSpPr>
        <p:spPr>
          <a:xfrm>
            <a:off x="-1" y="4426085"/>
            <a:ext cx="5058383" cy="594961"/>
          </a:xfrm>
          <a:prstGeom prst="fram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E684DCD4-A9E5-2EF8-9969-B50D95FEF8AB}"/>
              </a:ext>
            </a:extLst>
          </p:cNvPr>
          <p:cNvGrpSpPr/>
          <p:nvPr/>
        </p:nvGrpSpPr>
        <p:grpSpPr>
          <a:xfrm>
            <a:off x="0" y="135593"/>
            <a:ext cx="3653598" cy="679042"/>
            <a:chOff x="0" y="135593"/>
            <a:chExt cx="3653598" cy="679042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2FC16067-EB62-4B37-19FC-B24A45B1B6B5}"/>
                </a:ext>
              </a:extLst>
            </p:cNvPr>
            <p:cNvGrpSpPr/>
            <p:nvPr/>
          </p:nvGrpSpPr>
          <p:grpSpPr>
            <a:xfrm>
              <a:off x="0" y="135593"/>
              <a:ext cx="3653598" cy="644468"/>
              <a:chOff x="81823" y="308843"/>
              <a:chExt cx="1873739" cy="392334"/>
            </a:xfrm>
          </p:grpSpPr>
          <p:sp>
            <p:nvSpPr>
              <p:cNvPr id="12" name="圆角矩形 1">
                <a:extLst>
                  <a:ext uri="{FF2B5EF4-FFF2-40B4-BE49-F238E27FC236}">
                    <a16:creationId xmlns:a16="http://schemas.microsoft.com/office/drawing/2014/main" id="{029B65D1-B85E-5EE5-2525-33B1BFAFD4CE}"/>
                  </a:ext>
                </a:extLst>
              </p:cNvPr>
              <p:cNvSpPr/>
              <p:nvPr/>
            </p:nvSpPr>
            <p:spPr>
              <a:xfrm>
                <a:off x="225942" y="308843"/>
                <a:ext cx="1729620" cy="392334"/>
              </a:xfrm>
              <a:prstGeom prst="roundRect">
                <a:avLst>
                  <a:gd name="adj" fmla="val 9976"/>
                </a:avLst>
              </a:prstGeom>
              <a:solidFill>
                <a:srgbClr val="00B050"/>
              </a:solidFill>
              <a:ln w="25400">
                <a:gradFill flip="none" rotWithShape="1">
                  <a:gsLst>
                    <a:gs pos="88000">
                      <a:schemeClr val="bg1"/>
                    </a:gs>
                    <a:gs pos="0">
                      <a:schemeClr val="bg1">
                        <a:lumMod val="75000"/>
                      </a:schemeClr>
                    </a:gs>
                    <a:gs pos="71000">
                      <a:schemeClr val="bg1">
                        <a:lumMod val="85000"/>
                      </a:schemeClr>
                    </a:gs>
                    <a:gs pos="55000">
                      <a:schemeClr val="bg1"/>
                    </a:gs>
                    <a:gs pos="37000">
                      <a:schemeClr val="bg1">
                        <a:lumMod val="85000"/>
                      </a:schemeClr>
                    </a:gs>
                    <a:gs pos="22000">
                      <a:schemeClr val="bg1"/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1200000" scaled="0"/>
                  <a:tileRect/>
                </a:gradFill>
              </a:ln>
              <a:effectLst>
                <a:outerShdw blurRad="101600" dist="508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015"/>
              </a:p>
            </p:txBody>
          </p:sp>
          <p:grpSp>
            <p:nvGrpSpPr>
              <p:cNvPr id="13" name="组合 2">
                <a:extLst>
                  <a:ext uri="{FF2B5EF4-FFF2-40B4-BE49-F238E27FC236}">
                    <a16:creationId xmlns:a16="http://schemas.microsoft.com/office/drawing/2014/main" id="{DE2D6589-A770-EA2A-432F-341F5F43E276}"/>
                  </a:ext>
                </a:extLst>
              </p:cNvPr>
              <p:cNvGrpSpPr/>
              <p:nvPr/>
            </p:nvGrpSpPr>
            <p:grpSpPr>
              <a:xfrm>
                <a:off x="314771" y="445755"/>
                <a:ext cx="118508" cy="118509"/>
                <a:chOff x="4486616" y="3001075"/>
                <a:chExt cx="274695" cy="274699"/>
              </a:xfrm>
            </p:grpSpPr>
            <p:sp>
              <p:nvSpPr>
                <p:cNvPr id="17" name="椭圆 3">
                  <a:extLst>
                    <a:ext uri="{FF2B5EF4-FFF2-40B4-BE49-F238E27FC236}">
                      <a16:creationId xmlns:a16="http://schemas.microsoft.com/office/drawing/2014/main" id="{65A7D649-E828-ECC7-E2D9-C6BE096BA5A5}"/>
                    </a:ext>
                  </a:extLst>
                </p:cNvPr>
                <p:cNvSpPr/>
                <p:nvPr/>
              </p:nvSpPr>
              <p:spPr>
                <a:xfrm rot="16200000">
                  <a:off x="4486614" y="3001077"/>
                  <a:ext cx="274699" cy="274695"/>
                </a:xfrm>
                <a:prstGeom prst="ellipse">
                  <a:avLst/>
                </a:prstGeom>
                <a:gradFill>
                  <a:gsLst>
                    <a:gs pos="75000">
                      <a:schemeClr val="bg1">
                        <a:lumMod val="95000"/>
                      </a:schemeClr>
                    </a:gs>
                    <a:gs pos="55000">
                      <a:schemeClr val="bg1">
                        <a:lumMod val="65000"/>
                      </a:schemeClr>
                    </a:gs>
                    <a:gs pos="35000">
                      <a:schemeClr val="bg1">
                        <a:lumMod val="95000"/>
                      </a:schemeClr>
                    </a:gs>
                    <a:gs pos="17000">
                      <a:schemeClr val="bg1">
                        <a:lumMod val="65000"/>
                      </a:schemeClr>
                    </a:gs>
                    <a:gs pos="0">
                      <a:schemeClr val="bg1"/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2700000" scaled="1"/>
                </a:gradFill>
                <a:ln>
                  <a:noFill/>
                </a:ln>
                <a:effectLst>
                  <a:outerShdw blurRad="12700" dist="127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1015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8" name="椭圆 4">
                  <a:extLst>
                    <a:ext uri="{FF2B5EF4-FFF2-40B4-BE49-F238E27FC236}">
                      <a16:creationId xmlns:a16="http://schemas.microsoft.com/office/drawing/2014/main" id="{FE2736DD-16D3-E54D-B6E6-680BEBB5DFF8}"/>
                    </a:ext>
                  </a:extLst>
                </p:cNvPr>
                <p:cNvSpPr/>
                <p:nvPr/>
              </p:nvSpPr>
              <p:spPr>
                <a:xfrm rot="16200000">
                  <a:off x="4511585" y="3026055"/>
                  <a:ext cx="224753" cy="224751"/>
                </a:xfrm>
                <a:prstGeom prst="ellipse">
                  <a:avLst/>
                </a:prstGeom>
                <a:solidFill>
                  <a:schemeClr val="tx1">
                    <a:lumMod val="65000"/>
                    <a:lumOff val="35000"/>
                  </a:schemeClr>
                </a:solidFill>
                <a:ln>
                  <a:noFill/>
                </a:ln>
                <a:effectLst>
                  <a:innerShdw blurRad="12700" dist="12700" dir="13500000">
                    <a:prstClr val="black">
                      <a:alpha val="50000"/>
                    </a:prstClr>
                  </a:inn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1015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14" name="组合 5">
                <a:extLst>
                  <a:ext uri="{FF2B5EF4-FFF2-40B4-BE49-F238E27FC236}">
                    <a16:creationId xmlns:a16="http://schemas.microsoft.com/office/drawing/2014/main" id="{13B69F22-4DF1-DAA2-F1E7-13D3CBB38561}"/>
                  </a:ext>
                </a:extLst>
              </p:cNvPr>
              <p:cNvGrpSpPr/>
              <p:nvPr/>
            </p:nvGrpSpPr>
            <p:grpSpPr>
              <a:xfrm>
                <a:off x="81823" y="479417"/>
                <a:ext cx="288238" cy="46073"/>
                <a:chOff x="4318304" y="3089060"/>
                <a:chExt cx="384317" cy="61430"/>
              </a:xfrm>
            </p:grpSpPr>
            <p:sp>
              <p:nvSpPr>
                <p:cNvPr id="15" name="圆角矩形 6">
                  <a:extLst>
                    <a:ext uri="{FF2B5EF4-FFF2-40B4-BE49-F238E27FC236}">
                      <a16:creationId xmlns:a16="http://schemas.microsoft.com/office/drawing/2014/main" id="{213B47FF-6AA6-49F2-F4A0-5D49DCF8BB42}"/>
                    </a:ext>
                  </a:extLst>
                </p:cNvPr>
                <p:cNvSpPr/>
                <p:nvPr/>
              </p:nvSpPr>
              <p:spPr>
                <a:xfrm rot="16200000">
                  <a:off x="4499257" y="2947128"/>
                  <a:ext cx="22409" cy="384316"/>
                </a:xfrm>
                <a:prstGeom prst="roundRect">
                  <a:avLst>
                    <a:gd name="adj" fmla="val 50000"/>
                  </a:avLst>
                </a:prstGeom>
                <a:gradFill>
                  <a:gsLst>
                    <a:gs pos="74000">
                      <a:schemeClr val="bg1"/>
                    </a:gs>
                    <a:gs pos="52000">
                      <a:schemeClr val="bg1">
                        <a:lumMod val="85000"/>
                      </a:schemeClr>
                    </a:gs>
                    <a:gs pos="23000">
                      <a:schemeClr val="bg1">
                        <a:lumMod val="65000"/>
                      </a:schemeClr>
                    </a:gs>
                    <a:gs pos="0">
                      <a:schemeClr val="bg1">
                        <a:lumMod val="5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1"/>
                </a:gradFill>
                <a:ln w="9525">
                  <a:gradFill flip="none" rotWithShape="1">
                    <a:gsLst>
                      <a:gs pos="0">
                        <a:schemeClr val="bg1">
                          <a:lumMod val="65000"/>
                        </a:schemeClr>
                      </a:gs>
                      <a:gs pos="44000">
                        <a:schemeClr val="bg1">
                          <a:lumMod val="75000"/>
                        </a:schemeClr>
                      </a:gs>
                      <a:gs pos="78000">
                        <a:schemeClr val="bg1"/>
                      </a:gs>
                      <a:gs pos="61000">
                        <a:schemeClr val="bg1">
                          <a:lumMod val="100000"/>
                        </a:schemeClr>
                      </a:gs>
                      <a:gs pos="100000">
                        <a:schemeClr val="bg1">
                          <a:lumMod val="65000"/>
                        </a:schemeClr>
                      </a:gs>
                    </a:gsLst>
                    <a:lin ang="5400000" scaled="0"/>
                    <a:tileRect/>
                  </a:gradFill>
                </a:ln>
                <a:effectLst>
                  <a:outerShdw blurRad="25400" sx="102000" sy="102000" algn="c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1015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6" name="圆角矩形 7">
                  <a:extLst>
                    <a:ext uri="{FF2B5EF4-FFF2-40B4-BE49-F238E27FC236}">
                      <a16:creationId xmlns:a16="http://schemas.microsoft.com/office/drawing/2014/main" id="{9A0193E0-0DA0-7B6D-A04D-71C24A543445}"/>
                    </a:ext>
                  </a:extLst>
                </p:cNvPr>
                <p:cNvSpPr/>
                <p:nvPr/>
              </p:nvSpPr>
              <p:spPr>
                <a:xfrm rot="16200000">
                  <a:off x="4499258" y="2908107"/>
                  <a:ext cx="22409" cy="384316"/>
                </a:xfrm>
                <a:prstGeom prst="roundRect">
                  <a:avLst>
                    <a:gd name="adj" fmla="val 50000"/>
                  </a:avLst>
                </a:prstGeom>
                <a:gradFill>
                  <a:gsLst>
                    <a:gs pos="74000">
                      <a:schemeClr val="bg1"/>
                    </a:gs>
                    <a:gs pos="52000">
                      <a:schemeClr val="bg1">
                        <a:lumMod val="85000"/>
                      </a:schemeClr>
                    </a:gs>
                    <a:gs pos="23000">
                      <a:schemeClr val="bg1">
                        <a:lumMod val="65000"/>
                      </a:schemeClr>
                    </a:gs>
                    <a:gs pos="0">
                      <a:schemeClr val="bg1">
                        <a:lumMod val="5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1"/>
                </a:gradFill>
                <a:ln w="9525">
                  <a:gradFill flip="none" rotWithShape="1">
                    <a:gsLst>
                      <a:gs pos="0">
                        <a:schemeClr val="bg1">
                          <a:lumMod val="65000"/>
                        </a:schemeClr>
                      </a:gs>
                      <a:gs pos="44000">
                        <a:schemeClr val="bg1">
                          <a:lumMod val="75000"/>
                        </a:schemeClr>
                      </a:gs>
                      <a:gs pos="78000">
                        <a:schemeClr val="bg1"/>
                      </a:gs>
                      <a:gs pos="61000">
                        <a:schemeClr val="bg1">
                          <a:lumMod val="100000"/>
                        </a:schemeClr>
                      </a:gs>
                      <a:gs pos="100000">
                        <a:schemeClr val="bg1">
                          <a:lumMod val="65000"/>
                        </a:schemeClr>
                      </a:gs>
                    </a:gsLst>
                    <a:lin ang="5400000" scaled="0"/>
                    <a:tileRect/>
                  </a:gradFill>
                </a:ln>
                <a:effectLst>
                  <a:outerShdw blurRad="25400" sx="102000" sy="102000" algn="c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1015">
                    <a:solidFill>
                      <a:prstClr val="white"/>
                    </a:solidFill>
                  </a:endParaRPr>
                </a:p>
              </p:txBody>
            </p:sp>
          </p:grpSp>
        </p:grpSp>
        <p:sp>
          <p:nvSpPr>
            <p:cNvPr id="11" name="文本框 10">
              <a:extLst>
                <a:ext uri="{FF2B5EF4-FFF2-40B4-BE49-F238E27FC236}">
                  <a16:creationId xmlns:a16="http://schemas.microsoft.com/office/drawing/2014/main" id="{10FD7CAA-2859-EB8B-2CE4-D721653AFCE6}"/>
                </a:ext>
              </a:extLst>
            </p:cNvPr>
            <p:cNvSpPr txBox="1"/>
            <p:nvPr/>
          </p:nvSpPr>
          <p:spPr>
            <a:xfrm>
              <a:off x="858512" y="168304"/>
              <a:ext cx="21563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3600" b="1" dirty="0" err="1">
                  <a:solidFill>
                    <a:schemeClr val="bg1"/>
                  </a:solidFill>
                  <a:latin typeface="#9Slide05 Habano" panose="02040603050506020204" pitchFamily="18" charset="0"/>
                </a:rPr>
                <a:t>Phản</a:t>
              </a:r>
              <a:r>
                <a:rPr lang="en-US" altLang="zh-CN" sz="3600" b="1" dirty="0">
                  <a:solidFill>
                    <a:schemeClr val="bg1"/>
                  </a:solidFill>
                  <a:latin typeface="#9Slide05 Habano" panose="02040603050506020204" pitchFamily="18" charset="0"/>
                </a:rPr>
                <a:t> </a:t>
              </a:r>
              <a:r>
                <a:rPr lang="en-US" altLang="zh-CN" sz="3600" b="1" dirty="0" err="1">
                  <a:solidFill>
                    <a:schemeClr val="bg1"/>
                  </a:solidFill>
                  <a:latin typeface="#9Slide05 Habano" panose="02040603050506020204" pitchFamily="18" charset="0"/>
                </a:rPr>
                <a:t>hồi</a:t>
              </a:r>
              <a:r>
                <a:rPr lang="en-US" altLang="zh-CN" sz="3600" b="1" dirty="0">
                  <a:solidFill>
                    <a:schemeClr val="bg1"/>
                  </a:solidFill>
                  <a:latin typeface="#9Slide05 Habano" panose="02040603050506020204" pitchFamily="18" charset="0"/>
                </a:rPr>
                <a:t> </a:t>
              </a:r>
              <a:endParaRPr lang="zh-CN" altLang="en-US" sz="3600" b="1" dirty="0">
                <a:solidFill>
                  <a:schemeClr val="bg1"/>
                </a:solidFill>
                <a:latin typeface="#9Slide05 Habano" panose="02040603050506020204" pitchFamily="18" charset="0"/>
              </a:endParaRPr>
            </a:p>
          </p:txBody>
        </p:sp>
      </p:grpSp>
      <p:sp>
        <p:nvSpPr>
          <p:cNvPr id="19" name="Arrow: Down 18">
            <a:extLst>
              <a:ext uri="{FF2B5EF4-FFF2-40B4-BE49-F238E27FC236}">
                <a16:creationId xmlns:a16="http://schemas.microsoft.com/office/drawing/2014/main" id="{99C573DF-EBB1-B828-36CD-6BAA8C7FC372}"/>
              </a:ext>
            </a:extLst>
          </p:cNvPr>
          <p:cNvSpPr/>
          <p:nvPr/>
        </p:nvSpPr>
        <p:spPr>
          <a:xfrm rot="16200000">
            <a:off x="4981281" y="3118866"/>
            <a:ext cx="1121802" cy="465672"/>
          </a:xfrm>
          <a:prstGeom prst="downArrow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0937A38-DFEA-2F9A-9327-79F7CC22C64D}"/>
              </a:ext>
            </a:extLst>
          </p:cNvPr>
          <p:cNvSpPr txBox="1"/>
          <p:nvPr/>
        </p:nvSpPr>
        <p:spPr>
          <a:xfrm>
            <a:off x="6141457" y="4900809"/>
            <a:ext cx="5715000" cy="769441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400">
                <a:solidFill>
                  <a:srgbClr val="FFFF00"/>
                </a:solidFill>
                <a:latin typeface="#9Slide05 SVNBellico" panose="02000000000000000000" pitchFamily="2" charset="0"/>
              </a:rPr>
              <a:t>Cuộc đời tươi đẹp của chúng ta</a:t>
            </a:r>
          </a:p>
        </p:txBody>
      </p:sp>
    </p:spTree>
    <p:extLst>
      <p:ext uri="{BB962C8B-B14F-4D97-AF65-F5344CB8AC3E}">
        <p14:creationId xmlns:p14="http://schemas.microsoft.com/office/powerpoint/2010/main" val="24587752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9" grpId="0" animBg="1"/>
      <p:bldP spid="20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5729670-806D-4A11-9BAF-3637E06F2A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5400" y="0"/>
            <a:ext cx="12217400" cy="6872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78441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D4025CB-5C3A-471C-8F86-DD0094B9437D}"/>
              </a:ext>
            </a:extLst>
          </p:cNvPr>
          <p:cNvSpPr txBox="1"/>
          <p:nvPr/>
        </p:nvSpPr>
        <p:spPr>
          <a:xfrm>
            <a:off x="4547912" y="230673"/>
            <a:ext cx="4620176" cy="1015663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6000" err="1">
                <a:solidFill>
                  <a:srgbClr val="FFFF00"/>
                </a:solidFill>
                <a:latin typeface="#9Slide05 SVNStandly" pitchFamily="2" charset="0"/>
              </a:rPr>
              <a:t>Quá</a:t>
            </a:r>
            <a:r>
              <a:rPr lang="en-US" sz="6000">
                <a:solidFill>
                  <a:srgbClr val="FFFF00"/>
                </a:solidFill>
                <a:latin typeface="#9Slide05 SVNStandly" pitchFamily="2" charset="0"/>
              </a:rPr>
              <a:t> trình đánh giá</a:t>
            </a:r>
            <a:endParaRPr lang="en-US" sz="6000" dirty="0">
              <a:solidFill>
                <a:srgbClr val="FFFF00"/>
              </a:solidFill>
              <a:latin typeface="#9Slide05 SVNStandly" pitchFamily="2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B2C87AD-A7F5-4147-B59C-2D6BF9063C2B}"/>
              </a:ext>
            </a:extLst>
          </p:cNvPr>
          <p:cNvSpPr txBox="1"/>
          <p:nvPr/>
        </p:nvSpPr>
        <p:spPr>
          <a:xfrm>
            <a:off x="454225" y="2154595"/>
            <a:ext cx="4656572" cy="369332"/>
          </a:xfrm>
          <a:prstGeom prst="rect">
            <a:avLst/>
          </a:prstGeom>
          <a:noFill/>
        </p:spPr>
        <p:txBody>
          <a:bodyPr wrap="none" rtlCol="0">
            <a:prstTxWarp prst="textWave1">
              <a:avLst/>
            </a:prstTxWarp>
            <a:spAutoFit/>
          </a:bodyPr>
          <a:lstStyle/>
          <a:p>
            <a:r>
              <a:rPr lang="en-US" dirty="0" err="1">
                <a:latin typeface="#9Slide05 Habano" panose="02040603050506020204" pitchFamily="18" charset="0"/>
              </a:rPr>
              <a:t>Đầu</a:t>
            </a:r>
            <a:r>
              <a:rPr lang="en-US" dirty="0">
                <a:latin typeface="#9Slide05 Habano" panose="02040603050506020204" pitchFamily="18" charset="0"/>
              </a:rPr>
              <a:t> </a:t>
            </a:r>
            <a:r>
              <a:rPr lang="en-US" err="1">
                <a:latin typeface="#9Slide05 Habano" panose="02040603050506020204" pitchFamily="18" charset="0"/>
              </a:rPr>
              <a:t>năm</a:t>
            </a:r>
            <a:r>
              <a:rPr lang="en-US">
                <a:latin typeface="#9Slide05 Habano" panose="02040603050506020204" pitchFamily="18" charset="0"/>
              </a:rPr>
              <a:t> học chậm, cuối năm học tốt hơn</a:t>
            </a:r>
            <a:endParaRPr lang="en-US" dirty="0">
              <a:latin typeface="#9Slide05 Habano" panose="020406030505060202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4F3286F-F801-498F-971C-D43FB7F281EF}"/>
              </a:ext>
            </a:extLst>
          </p:cNvPr>
          <p:cNvSpPr txBox="1"/>
          <p:nvPr/>
        </p:nvSpPr>
        <p:spPr>
          <a:xfrm>
            <a:off x="7745455" y="2154595"/>
            <a:ext cx="3973312" cy="369332"/>
          </a:xfrm>
          <a:prstGeom prst="rect">
            <a:avLst/>
          </a:prstGeom>
          <a:noFill/>
        </p:spPr>
        <p:txBody>
          <a:bodyPr wrap="none" rtlCol="0">
            <a:prstTxWarp prst="textWave1">
              <a:avLst/>
            </a:prstTxWarp>
            <a:spAutoFit/>
          </a:bodyPr>
          <a:lstStyle/>
          <a:p>
            <a:r>
              <a:rPr lang="en-US" dirty="0" err="1">
                <a:latin typeface="#9Slide05 Habano" panose="02040603050506020204" pitchFamily="18" charset="0"/>
              </a:rPr>
              <a:t>Đầu</a:t>
            </a:r>
            <a:r>
              <a:rPr lang="en-US" dirty="0">
                <a:latin typeface="#9Slide05 Habano" panose="02040603050506020204" pitchFamily="18" charset="0"/>
              </a:rPr>
              <a:t> </a:t>
            </a:r>
            <a:r>
              <a:rPr lang="en-US" err="1">
                <a:latin typeface="#9Slide05 Habano" panose="02040603050506020204" pitchFamily="18" charset="0"/>
              </a:rPr>
              <a:t>năm</a:t>
            </a:r>
            <a:r>
              <a:rPr lang="en-US">
                <a:latin typeface="#9Slide05 Habano" panose="02040603050506020204" pitchFamily="18" charset="0"/>
              </a:rPr>
              <a:t> học tốt, nhưng cuối năm học thụt lùi</a:t>
            </a:r>
            <a:endParaRPr lang="en-US" dirty="0">
              <a:latin typeface="#9Slide05 Habano" panose="02040603050506020204" pitchFamily="18" charset="0"/>
            </a:endParaRPr>
          </a:p>
        </p:txBody>
      </p:sp>
      <p:sp>
        <p:nvSpPr>
          <p:cNvPr id="4" name="Arrow: Chevron 3">
            <a:extLst>
              <a:ext uri="{FF2B5EF4-FFF2-40B4-BE49-F238E27FC236}">
                <a16:creationId xmlns:a16="http://schemas.microsoft.com/office/drawing/2014/main" id="{BB63043D-05F9-4893-AE0F-70AAC1684D27}"/>
              </a:ext>
            </a:extLst>
          </p:cNvPr>
          <p:cNvSpPr/>
          <p:nvPr/>
        </p:nvSpPr>
        <p:spPr>
          <a:xfrm>
            <a:off x="5546307" y="1662126"/>
            <a:ext cx="1679331" cy="978272"/>
          </a:xfrm>
          <a:prstGeom prst="chevron">
            <a:avLst>
              <a:gd name="adj" fmla="val 8757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A1846BF-B45F-4606-803B-93FE2CD50B10}"/>
              </a:ext>
            </a:extLst>
          </p:cNvPr>
          <p:cNvSpPr txBox="1"/>
          <p:nvPr/>
        </p:nvSpPr>
        <p:spPr>
          <a:xfrm>
            <a:off x="2858804" y="2964657"/>
            <a:ext cx="7083991" cy="193899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6000" dirty="0" err="1">
                <a:solidFill>
                  <a:srgbClr val="FFFF00"/>
                </a:solidFill>
                <a:latin typeface="#9Slide05 SVNStandly" pitchFamily="2" charset="0"/>
              </a:rPr>
              <a:t>Đánh</a:t>
            </a:r>
            <a:r>
              <a:rPr lang="en-US" sz="6000" dirty="0">
                <a:solidFill>
                  <a:srgbClr val="FFFF00"/>
                </a:solidFill>
                <a:latin typeface="#9Slide05 SVNStandly" pitchFamily="2" charset="0"/>
              </a:rPr>
              <a:t> </a:t>
            </a:r>
            <a:r>
              <a:rPr lang="en-US" sz="6000" dirty="0" err="1">
                <a:solidFill>
                  <a:srgbClr val="FFFF00"/>
                </a:solidFill>
                <a:latin typeface="#9Slide05 SVNStandly" pitchFamily="2" charset="0"/>
              </a:rPr>
              <a:t>giá</a:t>
            </a:r>
            <a:r>
              <a:rPr lang="en-US" sz="6000" dirty="0">
                <a:solidFill>
                  <a:srgbClr val="FFFF00"/>
                </a:solidFill>
                <a:latin typeface="#9Slide05 SVNStandly" pitchFamily="2" charset="0"/>
              </a:rPr>
              <a:t> </a:t>
            </a:r>
            <a:r>
              <a:rPr lang="en-US" sz="6000" dirty="0" err="1">
                <a:solidFill>
                  <a:srgbClr val="FFFF00"/>
                </a:solidFill>
                <a:latin typeface="#9Slide05 SVNStandly" pitchFamily="2" charset="0"/>
              </a:rPr>
              <a:t>suốt</a:t>
            </a:r>
            <a:r>
              <a:rPr lang="en-US" sz="6000" dirty="0">
                <a:solidFill>
                  <a:srgbClr val="FFFF00"/>
                </a:solidFill>
                <a:latin typeface="#9Slide05 SVNStandly" pitchFamily="2" charset="0"/>
              </a:rPr>
              <a:t>  </a:t>
            </a:r>
            <a:r>
              <a:rPr lang="en-US" sz="6000" dirty="0" err="1">
                <a:solidFill>
                  <a:srgbClr val="FFFF00"/>
                </a:solidFill>
                <a:latin typeface="#9Slide05 SVNStandly" pitchFamily="2" charset="0"/>
              </a:rPr>
              <a:t>quá</a:t>
            </a:r>
            <a:r>
              <a:rPr lang="en-US" sz="6000" dirty="0">
                <a:solidFill>
                  <a:srgbClr val="FFFF00"/>
                </a:solidFill>
                <a:latin typeface="#9Slide05 SVNStandly" pitchFamily="2" charset="0"/>
              </a:rPr>
              <a:t> </a:t>
            </a:r>
            <a:r>
              <a:rPr lang="en-US" sz="6000" err="1">
                <a:solidFill>
                  <a:srgbClr val="FFFF00"/>
                </a:solidFill>
                <a:latin typeface="#9Slide05 SVNStandly" pitchFamily="2" charset="0"/>
              </a:rPr>
              <a:t>trình</a:t>
            </a:r>
            <a:r>
              <a:rPr lang="en-US" sz="6000">
                <a:solidFill>
                  <a:srgbClr val="FFFF00"/>
                </a:solidFill>
                <a:latin typeface="#9Slide05 SVNStandly" pitchFamily="2" charset="0"/>
              </a:rPr>
              <a:t> học</a:t>
            </a:r>
          </a:p>
          <a:p>
            <a:r>
              <a:rPr lang="en-US" sz="6000">
                <a:solidFill>
                  <a:srgbClr val="FFFF00"/>
                </a:solidFill>
                <a:latin typeface="#9Slide05 SVNStandly" pitchFamily="2" charset="0"/>
              </a:rPr>
              <a:t>Ghi nhận sự tiến bộ mỗi ngày</a:t>
            </a:r>
            <a:endParaRPr lang="en-US" sz="6000" dirty="0">
              <a:solidFill>
                <a:srgbClr val="FFFF00"/>
              </a:solidFill>
              <a:latin typeface="#9Slide05 SVNStandly" pitchFamily="2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E1DD355-28BF-493E-A07A-FE8AAAB4D4E3}"/>
              </a:ext>
            </a:extLst>
          </p:cNvPr>
          <p:cNvSpPr txBox="1"/>
          <p:nvPr/>
        </p:nvSpPr>
        <p:spPr>
          <a:xfrm>
            <a:off x="491740" y="5167833"/>
            <a:ext cx="11208518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dirty="0" err="1">
                <a:latin typeface="#9Slide05 SVNEgregio Script" panose="02000500000000000000" pitchFamily="2" charset="0"/>
              </a:rPr>
              <a:t>Tỏ</a:t>
            </a:r>
            <a:r>
              <a:rPr lang="en-US" sz="3200" dirty="0">
                <a:latin typeface="#9Slide05 SVNEgregio Script" panose="02000500000000000000" pitchFamily="2" charset="0"/>
              </a:rPr>
              <a:t> ra </a:t>
            </a:r>
            <a:r>
              <a:rPr lang="en-US" sz="3200" dirty="0" err="1">
                <a:latin typeface="#9Slide05 SVNEgregio Script" panose="02000500000000000000" pitchFamily="2" charset="0"/>
              </a:rPr>
              <a:t>mình</a:t>
            </a:r>
            <a:r>
              <a:rPr lang="en-US" sz="3200" dirty="0">
                <a:latin typeface="#9Slide05 SVNEgregio Script" panose="02000500000000000000" pitchFamily="2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#9Slide05 SVNEgregio Script" panose="02000500000000000000" pitchFamily="2" charset="0"/>
              </a:rPr>
              <a:t>hơn</a:t>
            </a:r>
            <a:r>
              <a:rPr lang="en-US" sz="3200" dirty="0">
                <a:solidFill>
                  <a:srgbClr val="FF0000"/>
                </a:solidFill>
                <a:latin typeface="#9Slide05 SVNEgregio Script" panose="02000500000000000000" pitchFamily="2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#9Slide05 SVNEgregio Script" panose="02000500000000000000" pitchFamily="2" charset="0"/>
              </a:rPr>
              <a:t>người</a:t>
            </a:r>
            <a:r>
              <a:rPr lang="en-US" sz="3200" dirty="0">
                <a:solidFill>
                  <a:srgbClr val="FF0000"/>
                </a:solidFill>
                <a:latin typeface="#9Slide05 SVNEgregio Script" panose="02000500000000000000" pitchFamily="2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#9Slide05 SVNEgregio Script" panose="02000500000000000000" pitchFamily="2" charset="0"/>
              </a:rPr>
              <a:t>khác</a:t>
            </a:r>
            <a:r>
              <a:rPr lang="en-US" sz="3200" dirty="0">
                <a:solidFill>
                  <a:srgbClr val="FF0000"/>
                </a:solidFill>
                <a:latin typeface="#9Slide05 SVNEgregio Script" panose="02000500000000000000" pitchFamily="2" charset="0"/>
              </a:rPr>
              <a:t> </a:t>
            </a:r>
            <a:r>
              <a:rPr lang="en-US" sz="3200" dirty="0" err="1">
                <a:latin typeface="#9Slide05 SVNEgregio Script" panose="02000500000000000000" pitchFamily="2" charset="0"/>
              </a:rPr>
              <a:t>chưa</a:t>
            </a:r>
            <a:r>
              <a:rPr lang="en-US" sz="3200" dirty="0">
                <a:latin typeface="#9Slide05 SVNEgregio Script" panose="02000500000000000000" pitchFamily="2" charset="0"/>
              </a:rPr>
              <a:t> </a:t>
            </a:r>
            <a:r>
              <a:rPr lang="en-US" sz="3200" dirty="0" err="1">
                <a:latin typeface="#9Slide05 SVNEgregio Script" panose="02000500000000000000" pitchFamily="2" charset="0"/>
              </a:rPr>
              <a:t>phải</a:t>
            </a:r>
            <a:r>
              <a:rPr lang="en-US" sz="3200" dirty="0">
                <a:latin typeface="#9Slide05 SVNEgregio Script" panose="02000500000000000000" pitchFamily="2" charset="0"/>
              </a:rPr>
              <a:t> </a:t>
            </a:r>
            <a:r>
              <a:rPr lang="en-US" sz="3200" dirty="0" err="1">
                <a:latin typeface="#9Slide05 SVNEgregio Script" panose="02000500000000000000" pitchFamily="2" charset="0"/>
              </a:rPr>
              <a:t>là</a:t>
            </a:r>
            <a:r>
              <a:rPr lang="en-US" sz="3200" dirty="0">
                <a:latin typeface="#9Slide05 SVNEgregio Script" panose="02000500000000000000" pitchFamily="2" charset="0"/>
              </a:rPr>
              <a:t> hay, </a:t>
            </a:r>
          </a:p>
          <a:p>
            <a:pPr algn="ctr"/>
            <a:r>
              <a:rPr lang="en-US" sz="3200" dirty="0" err="1">
                <a:latin typeface="#9Slide05 SVNEgregio Script" panose="02000500000000000000" pitchFamily="2" charset="0"/>
              </a:rPr>
              <a:t>nhưng</a:t>
            </a:r>
            <a:r>
              <a:rPr lang="en-US" sz="3200" dirty="0">
                <a:latin typeface="#9Slide05 SVNEgregio Script" panose="02000500000000000000" pitchFamily="2" charset="0"/>
              </a:rPr>
              <a:t> </a:t>
            </a:r>
            <a:r>
              <a:rPr lang="en-US" sz="3200" dirty="0" err="1">
                <a:latin typeface="#9Slide05 SVNEgregio Script" panose="02000500000000000000" pitchFamily="2" charset="0"/>
              </a:rPr>
              <a:t>có</a:t>
            </a:r>
            <a:r>
              <a:rPr lang="en-US" sz="3200" dirty="0">
                <a:latin typeface="#9Slide05 SVNEgregio Script" panose="02000500000000000000" pitchFamily="2" charset="0"/>
              </a:rPr>
              <a:t> </a:t>
            </a:r>
            <a:r>
              <a:rPr lang="en-US" sz="3200" dirty="0" err="1">
                <a:latin typeface="#9Slide05 SVNEgregio Script" panose="02000500000000000000" pitchFamily="2" charset="0"/>
              </a:rPr>
              <a:t>thể</a:t>
            </a:r>
            <a:r>
              <a:rPr lang="en-US" sz="3200" dirty="0">
                <a:latin typeface="#9Slide05 SVNEgregio Script" panose="02000500000000000000" pitchFamily="2" charset="0"/>
              </a:rPr>
              <a:t> </a:t>
            </a:r>
            <a:r>
              <a:rPr lang="en-US" sz="3200" dirty="0" err="1">
                <a:latin typeface="#9Slide05 SVNEgregio Script" panose="02000500000000000000" pitchFamily="2" charset="0"/>
              </a:rPr>
              <a:t>tỏ</a:t>
            </a:r>
            <a:r>
              <a:rPr lang="en-US" sz="3200" dirty="0">
                <a:latin typeface="#9Slide05 SVNEgregio Script" panose="02000500000000000000" pitchFamily="2" charset="0"/>
              </a:rPr>
              <a:t> </a:t>
            </a:r>
            <a:r>
              <a:rPr lang="en-US" sz="3200">
                <a:latin typeface="#9Slide05 SVNEgregio Script" panose="02000500000000000000" pitchFamily="2" charset="0"/>
              </a:rPr>
              <a:t>ra hôm </a:t>
            </a:r>
            <a:r>
              <a:rPr lang="en-US" sz="3200" dirty="0">
                <a:latin typeface="#9Slide05 SVNEgregio Script" panose="02000500000000000000" pitchFamily="2" charset="0"/>
              </a:rPr>
              <a:t>nay </a:t>
            </a:r>
            <a:r>
              <a:rPr lang="en-US" sz="3200" dirty="0" err="1">
                <a:latin typeface="#9Slide05 SVNEgregio Script" panose="02000500000000000000" pitchFamily="2" charset="0"/>
              </a:rPr>
              <a:t>mình</a:t>
            </a:r>
            <a:r>
              <a:rPr lang="en-US" sz="3200" dirty="0">
                <a:latin typeface="#9Slide05 SVNEgregio Script" panose="02000500000000000000" pitchFamily="2" charset="0"/>
              </a:rPr>
              <a:t> </a:t>
            </a:r>
            <a:r>
              <a:rPr lang="en-US" sz="3200" dirty="0" err="1">
                <a:latin typeface="#9Slide05 SVNEgregio Script" panose="02000500000000000000" pitchFamily="2" charset="0"/>
              </a:rPr>
              <a:t>đã</a:t>
            </a:r>
            <a:r>
              <a:rPr lang="en-US" sz="3200" dirty="0">
                <a:latin typeface="#9Slide05 SVNEgregio Script" panose="02000500000000000000" pitchFamily="2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#9Slide05 SVNEgregio Script" panose="02000500000000000000" pitchFamily="2" charset="0"/>
              </a:rPr>
              <a:t>hơn</a:t>
            </a:r>
            <a:r>
              <a:rPr lang="en-US" sz="3200" dirty="0">
                <a:solidFill>
                  <a:srgbClr val="FF0000"/>
                </a:solidFill>
                <a:latin typeface="#9Slide05 SVNEgregio Script" panose="02000500000000000000" pitchFamily="2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#9Slide05 SVNEgregio Script" panose="02000500000000000000" pitchFamily="2" charset="0"/>
              </a:rPr>
              <a:t>chính</a:t>
            </a:r>
            <a:r>
              <a:rPr lang="en-US" sz="3200" dirty="0">
                <a:solidFill>
                  <a:srgbClr val="FF0000"/>
                </a:solidFill>
                <a:latin typeface="#9Slide05 SVNEgregio Script" panose="02000500000000000000" pitchFamily="2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#9Slide05 SVNEgregio Script" panose="02000500000000000000" pitchFamily="2" charset="0"/>
              </a:rPr>
              <a:t>mình</a:t>
            </a:r>
            <a:r>
              <a:rPr lang="en-US" sz="3200" dirty="0">
                <a:solidFill>
                  <a:srgbClr val="FF0000"/>
                </a:solidFill>
                <a:latin typeface="#9Slide05 SVNEgregio Script" panose="02000500000000000000" pitchFamily="2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#9Slide05 SVNEgregio Script" panose="02000500000000000000" pitchFamily="2" charset="0"/>
              </a:rPr>
              <a:t>ngày</a:t>
            </a:r>
            <a:r>
              <a:rPr lang="en-US" sz="3200" dirty="0">
                <a:solidFill>
                  <a:srgbClr val="FF0000"/>
                </a:solidFill>
                <a:latin typeface="#9Slide05 SVNEgregio Script" panose="02000500000000000000" pitchFamily="2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#9Slide05 SVNEgregio Script" panose="02000500000000000000" pitchFamily="2" charset="0"/>
              </a:rPr>
              <a:t>hôm</a:t>
            </a:r>
            <a:r>
              <a:rPr lang="en-US" sz="3200" dirty="0">
                <a:solidFill>
                  <a:srgbClr val="FF0000"/>
                </a:solidFill>
                <a:latin typeface="#9Slide05 SVNEgregio Script" panose="02000500000000000000" pitchFamily="2" charset="0"/>
              </a:rPr>
              <a:t> qua </a:t>
            </a:r>
          </a:p>
          <a:p>
            <a:pPr algn="ctr"/>
            <a:r>
              <a:rPr lang="en-US" sz="3200" dirty="0" err="1">
                <a:latin typeface="#9Slide05 SVNEgregio Script" panose="02000500000000000000" pitchFamily="2" charset="0"/>
              </a:rPr>
              <a:t>mới</a:t>
            </a:r>
            <a:r>
              <a:rPr lang="en-US" sz="3200" dirty="0">
                <a:latin typeface="#9Slide05 SVNEgregio Script" panose="02000500000000000000" pitchFamily="2" charset="0"/>
              </a:rPr>
              <a:t> </a:t>
            </a:r>
            <a:r>
              <a:rPr lang="en-US" sz="3200" dirty="0" err="1">
                <a:latin typeface="#9Slide05 SVNEgregio Script" panose="02000500000000000000" pitchFamily="2" charset="0"/>
              </a:rPr>
              <a:t>là</a:t>
            </a:r>
            <a:r>
              <a:rPr lang="en-US" sz="3200" dirty="0">
                <a:latin typeface="#9Slide05 SVNEgregio Script" panose="02000500000000000000" pitchFamily="2" charset="0"/>
              </a:rPr>
              <a:t> </a:t>
            </a:r>
            <a:r>
              <a:rPr lang="en-US" sz="3200" dirty="0" err="1">
                <a:latin typeface="#9Slide05 SVNEgregio Script" panose="02000500000000000000" pitchFamily="2" charset="0"/>
              </a:rPr>
              <a:t>chân</a:t>
            </a:r>
            <a:r>
              <a:rPr lang="en-US" sz="3200" dirty="0">
                <a:latin typeface="#9Slide05 SVNEgregio Script" panose="02000500000000000000" pitchFamily="2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#9Slide05 SVNEgregio Script" panose="02000500000000000000" pitchFamily="2" charset="0"/>
              </a:rPr>
              <a:t>giá</a:t>
            </a:r>
            <a:r>
              <a:rPr lang="en-US" sz="3200" dirty="0">
                <a:solidFill>
                  <a:srgbClr val="FF0000"/>
                </a:solidFill>
                <a:latin typeface="#9Slide05 SVNEgregio Script" panose="02000500000000000000" pitchFamily="2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#9Slide05 SVNEgregio Script" panose="02000500000000000000" pitchFamily="2" charset="0"/>
              </a:rPr>
              <a:t>trị</a:t>
            </a:r>
            <a:r>
              <a:rPr lang="en-US" sz="3200" dirty="0">
                <a:solidFill>
                  <a:srgbClr val="FF0000"/>
                </a:solidFill>
                <a:latin typeface="#9Slide05 SVNEgregio Script" panose="02000500000000000000" pitchFamily="2" charset="0"/>
              </a:rPr>
              <a:t> </a:t>
            </a:r>
          </a:p>
        </p:txBody>
      </p:sp>
      <p:sp>
        <p:nvSpPr>
          <p:cNvPr id="9" name="AutoShape 6" descr="Ý nghĩa và cách sử dụng icon Facebook được yêu thích nhất hiện nay">
            <a:extLst>
              <a:ext uri="{FF2B5EF4-FFF2-40B4-BE49-F238E27FC236}">
                <a16:creationId xmlns:a16="http://schemas.microsoft.com/office/drawing/2014/main" id="{BE31930F-1F9E-4031-8987-FCB4AFB86C2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3080" name="Picture 8" descr="Ý nghĩa và cách sử dụng icon Facebook được yêu thích nhất hiện nay">
            <a:extLst>
              <a:ext uri="{FF2B5EF4-FFF2-40B4-BE49-F238E27FC236}">
                <a16:creationId xmlns:a16="http://schemas.microsoft.com/office/drawing/2014/main" id="{891CCEB2-5873-4E2A-A8E3-018C7FF828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07491" y="679002"/>
            <a:ext cx="1214297" cy="12142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AutoShape 10" descr="Icon :33 | Hình ảnh, Cười, Hình vui">
            <a:extLst>
              <a:ext uri="{FF2B5EF4-FFF2-40B4-BE49-F238E27FC236}">
                <a16:creationId xmlns:a16="http://schemas.microsoft.com/office/drawing/2014/main" id="{CFB13FC7-8826-4859-A1A3-2A9D8481397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AutoShape 12" descr="Icon :33 | Hình ảnh, Cười, Hình vui">
            <a:extLst>
              <a:ext uri="{FF2B5EF4-FFF2-40B4-BE49-F238E27FC236}">
                <a16:creationId xmlns:a16="http://schemas.microsoft.com/office/drawing/2014/main" id="{5DCA8052-4E02-49F1-B77E-840E29DC092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248400" y="35814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AutoShape 14" descr="Icon :33 | Hình ảnh, Cười, Hình vui">
            <a:extLst>
              <a:ext uri="{FF2B5EF4-FFF2-40B4-BE49-F238E27FC236}">
                <a16:creationId xmlns:a16="http://schemas.microsoft.com/office/drawing/2014/main" id="{8AE43635-26D8-4B69-9E2D-DD03D20695D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400800" y="37338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" name="AutoShape 16">
            <a:extLst>
              <a:ext uri="{FF2B5EF4-FFF2-40B4-BE49-F238E27FC236}">
                <a16:creationId xmlns:a16="http://schemas.microsoft.com/office/drawing/2014/main" id="{62D5E446-6255-4973-8A62-242DDCF9DB7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553200" y="38862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281911AF-3562-43C2-BDA3-3557B1210C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63605" y="834574"/>
            <a:ext cx="1214297" cy="1214297"/>
          </a:xfrm>
          <a:prstGeom prst="rect">
            <a:avLst/>
          </a:prstGeom>
        </p:spPr>
      </p:pic>
      <p:sp>
        <p:nvSpPr>
          <p:cNvPr id="15" name="AutoShape 18" descr="Biểu tượng hình những bông hoa nhỏ xinh icon - sticker flores flor flower  corona tumblr - Vector Free">
            <a:extLst>
              <a:ext uri="{FF2B5EF4-FFF2-40B4-BE49-F238E27FC236}">
                <a16:creationId xmlns:a16="http://schemas.microsoft.com/office/drawing/2014/main" id="{F563FDF8-4069-4DB0-B5EC-8D054510078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705600" y="4038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" name="AutoShape 20" descr="Biểu tượng hình những bông hoa nhỏ xinh icon - sticker flores flor flower  corona tumblr - Vector Free">
            <a:extLst>
              <a:ext uri="{FF2B5EF4-FFF2-40B4-BE49-F238E27FC236}">
                <a16:creationId xmlns:a16="http://schemas.microsoft.com/office/drawing/2014/main" id="{68A4BF9C-9B4E-4760-BB89-ECD6169216B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858000" y="4191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DAC68287-428A-4CA6-9E61-EE3D22CE187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7667" r="90000">
                        <a14:foregroundMark x1="27500" y1="45000" x2="31333" y2="50667"/>
                        <a14:foregroundMark x1="45333" y1="44500" x2="50667" y2="54833"/>
                        <a14:foregroundMark x1="53667" y1="29667" x2="55667" y2="37333"/>
                        <a14:foregroundMark x1="56667" y1="54167" x2="59833" y2="56833"/>
                        <a14:foregroundMark x1="66000" y1="46167" x2="68500" y2="49000"/>
                        <a14:foregroundMark x1="78500" y1="48333" x2="79500" y2="52833"/>
                        <a14:foregroundMark x1="88167" y1="44833" x2="88167" y2="48000"/>
                        <a14:foregroundMark x1="88667" y1="59833" x2="88667" y2="63833"/>
                        <a14:foregroundMark x1="68833" y1="63167" x2="71500" y2="69667"/>
                        <a14:foregroundMark x1="31500" y1="60667" x2="31333" y2="64333"/>
                        <a14:foregroundMark x1="38500" y1="57500" x2="40500" y2="61000"/>
                        <a14:foregroundMark x1="15333" y1="61167" x2="16167" y2="65167"/>
                        <a14:foregroundMark x1="9333" y1="59833" x2="7667" y2="6333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06205" y="4334074"/>
            <a:ext cx="1950286" cy="1950286"/>
          </a:xfrm>
          <a:prstGeom prst="rect">
            <a:avLst/>
          </a:prstGeom>
        </p:spPr>
      </p:pic>
      <p:pic>
        <p:nvPicPr>
          <p:cNvPr id="3094" name="Picture 22" descr="Background hình trái tim | Trái tim, Tim, Hình ảnh">
            <a:extLst>
              <a:ext uri="{FF2B5EF4-FFF2-40B4-BE49-F238E27FC236}">
                <a16:creationId xmlns:a16="http://schemas.microsoft.com/office/drawing/2014/main" id="{C63A22F3-C19B-4A1A-8A95-05A6F1F818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3306" y="2729655"/>
            <a:ext cx="3177222" cy="26178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9" name="Group 18">
            <a:extLst>
              <a:ext uri="{FF2B5EF4-FFF2-40B4-BE49-F238E27FC236}">
                <a16:creationId xmlns:a16="http://schemas.microsoft.com/office/drawing/2014/main" id="{E9BADF47-A4B0-F9DB-8426-A29E9ABC40A8}"/>
              </a:ext>
            </a:extLst>
          </p:cNvPr>
          <p:cNvGrpSpPr/>
          <p:nvPr/>
        </p:nvGrpSpPr>
        <p:grpSpPr>
          <a:xfrm>
            <a:off x="0" y="135593"/>
            <a:ext cx="3653598" cy="679042"/>
            <a:chOff x="0" y="135593"/>
            <a:chExt cx="3653598" cy="679042"/>
          </a:xfrm>
        </p:grpSpPr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371A0BC6-1DD4-2F31-225C-F05960DBBE38}"/>
                </a:ext>
              </a:extLst>
            </p:cNvPr>
            <p:cNvGrpSpPr/>
            <p:nvPr/>
          </p:nvGrpSpPr>
          <p:grpSpPr>
            <a:xfrm>
              <a:off x="0" y="135593"/>
              <a:ext cx="3653598" cy="644468"/>
              <a:chOff x="81823" y="308843"/>
              <a:chExt cx="1873739" cy="392334"/>
            </a:xfrm>
          </p:grpSpPr>
          <p:sp>
            <p:nvSpPr>
              <p:cNvPr id="22" name="圆角矩形 1">
                <a:extLst>
                  <a:ext uri="{FF2B5EF4-FFF2-40B4-BE49-F238E27FC236}">
                    <a16:creationId xmlns:a16="http://schemas.microsoft.com/office/drawing/2014/main" id="{9E2371ED-9054-C739-F8D7-11979AA792E9}"/>
                  </a:ext>
                </a:extLst>
              </p:cNvPr>
              <p:cNvSpPr/>
              <p:nvPr/>
            </p:nvSpPr>
            <p:spPr>
              <a:xfrm>
                <a:off x="225942" y="308843"/>
                <a:ext cx="1729620" cy="392334"/>
              </a:xfrm>
              <a:prstGeom prst="roundRect">
                <a:avLst>
                  <a:gd name="adj" fmla="val 9976"/>
                </a:avLst>
              </a:prstGeom>
              <a:solidFill>
                <a:srgbClr val="00B050"/>
              </a:solidFill>
              <a:ln w="25400">
                <a:gradFill flip="none" rotWithShape="1">
                  <a:gsLst>
                    <a:gs pos="88000">
                      <a:schemeClr val="bg1"/>
                    </a:gs>
                    <a:gs pos="0">
                      <a:schemeClr val="bg1">
                        <a:lumMod val="75000"/>
                      </a:schemeClr>
                    </a:gs>
                    <a:gs pos="71000">
                      <a:schemeClr val="bg1">
                        <a:lumMod val="85000"/>
                      </a:schemeClr>
                    </a:gs>
                    <a:gs pos="55000">
                      <a:schemeClr val="bg1"/>
                    </a:gs>
                    <a:gs pos="37000">
                      <a:schemeClr val="bg1">
                        <a:lumMod val="85000"/>
                      </a:schemeClr>
                    </a:gs>
                    <a:gs pos="22000">
                      <a:schemeClr val="bg1"/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1200000" scaled="0"/>
                  <a:tileRect/>
                </a:gradFill>
              </a:ln>
              <a:effectLst>
                <a:outerShdw blurRad="101600" dist="508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015"/>
              </a:p>
            </p:txBody>
          </p:sp>
          <p:grpSp>
            <p:nvGrpSpPr>
              <p:cNvPr id="23" name="组合 2">
                <a:extLst>
                  <a:ext uri="{FF2B5EF4-FFF2-40B4-BE49-F238E27FC236}">
                    <a16:creationId xmlns:a16="http://schemas.microsoft.com/office/drawing/2014/main" id="{9E5D792A-7BA5-ABA2-DAD2-3CBD6F46329B}"/>
                  </a:ext>
                </a:extLst>
              </p:cNvPr>
              <p:cNvGrpSpPr/>
              <p:nvPr/>
            </p:nvGrpSpPr>
            <p:grpSpPr>
              <a:xfrm>
                <a:off x="314771" y="445755"/>
                <a:ext cx="118508" cy="118509"/>
                <a:chOff x="4486616" y="3001075"/>
                <a:chExt cx="274695" cy="274699"/>
              </a:xfrm>
            </p:grpSpPr>
            <p:sp>
              <p:nvSpPr>
                <p:cNvPr id="27" name="椭圆 3">
                  <a:extLst>
                    <a:ext uri="{FF2B5EF4-FFF2-40B4-BE49-F238E27FC236}">
                      <a16:creationId xmlns:a16="http://schemas.microsoft.com/office/drawing/2014/main" id="{49FC4647-7EC8-8918-B6DB-C9731176117B}"/>
                    </a:ext>
                  </a:extLst>
                </p:cNvPr>
                <p:cNvSpPr/>
                <p:nvPr/>
              </p:nvSpPr>
              <p:spPr>
                <a:xfrm rot="16200000">
                  <a:off x="4486614" y="3001077"/>
                  <a:ext cx="274699" cy="274695"/>
                </a:xfrm>
                <a:prstGeom prst="ellipse">
                  <a:avLst/>
                </a:prstGeom>
                <a:gradFill>
                  <a:gsLst>
                    <a:gs pos="75000">
                      <a:schemeClr val="bg1">
                        <a:lumMod val="95000"/>
                      </a:schemeClr>
                    </a:gs>
                    <a:gs pos="55000">
                      <a:schemeClr val="bg1">
                        <a:lumMod val="65000"/>
                      </a:schemeClr>
                    </a:gs>
                    <a:gs pos="35000">
                      <a:schemeClr val="bg1">
                        <a:lumMod val="95000"/>
                      </a:schemeClr>
                    </a:gs>
                    <a:gs pos="17000">
                      <a:schemeClr val="bg1">
                        <a:lumMod val="65000"/>
                      </a:schemeClr>
                    </a:gs>
                    <a:gs pos="0">
                      <a:schemeClr val="bg1"/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2700000" scaled="1"/>
                </a:gradFill>
                <a:ln>
                  <a:noFill/>
                </a:ln>
                <a:effectLst>
                  <a:outerShdw blurRad="12700" dist="127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1015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8" name="椭圆 4">
                  <a:extLst>
                    <a:ext uri="{FF2B5EF4-FFF2-40B4-BE49-F238E27FC236}">
                      <a16:creationId xmlns:a16="http://schemas.microsoft.com/office/drawing/2014/main" id="{08FED241-723A-ACF2-6D65-9D413AB41781}"/>
                    </a:ext>
                  </a:extLst>
                </p:cNvPr>
                <p:cNvSpPr/>
                <p:nvPr/>
              </p:nvSpPr>
              <p:spPr>
                <a:xfrm rot="16200000">
                  <a:off x="4511585" y="3026055"/>
                  <a:ext cx="224753" cy="224751"/>
                </a:xfrm>
                <a:prstGeom prst="ellipse">
                  <a:avLst/>
                </a:prstGeom>
                <a:solidFill>
                  <a:schemeClr val="tx1">
                    <a:lumMod val="65000"/>
                    <a:lumOff val="35000"/>
                  </a:schemeClr>
                </a:solidFill>
                <a:ln>
                  <a:noFill/>
                </a:ln>
                <a:effectLst>
                  <a:innerShdw blurRad="12700" dist="12700" dir="13500000">
                    <a:prstClr val="black">
                      <a:alpha val="50000"/>
                    </a:prstClr>
                  </a:inn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1015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24" name="组合 5">
                <a:extLst>
                  <a:ext uri="{FF2B5EF4-FFF2-40B4-BE49-F238E27FC236}">
                    <a16:creationId xmlns:a16="http://schemas.microsoft.com/office/drawing/2014/main" id="{24D23C48-4D26-B840-9ECE-8119C422720E}"/>
                  </a:ext>
                </a:extLst>
              </p:cNvPr>
              <p:cNvGrpSpPr/>
              <p:nvPr/>
            </p:nvGrpSpPr>
            <p:grpSpPr>
              <a:xfrm>
                <a:off x="81823" y="479417"/>
                <a:ext cx="288238" cy="46073"/>
                <a:chOff x="4318304" y="3089060"/>
                <a:chExt cx="384317" cy="61430"/>
              </a:xfrm>
            </p:grpSpPr>
            <p:sp>
              <p:nvSpPr>
                <p:cNvPr id="25" name="圆角矩形 6">
                  <a:extLst>
                    <a:ext uri="{FF2B5EF4-FFF2-40B4-BE49-F238E27FC236}">
                      <a16:creationId xmlns:a16="http://schemas.microsoft.com/office/drawing/2014/main" id="{F9022F72-BC0B-8433-0ACF-33484FE0C109}"/>
                    </a:ext>
                  </a:extLst>
                </p:cNvPr>
                <p:cNvSpPr/>
                <p:nvPr/>
              </p:nvSpPr>
              <p:spPr>
                <a:xfrm rot="16200000">
                  <a:off x="4499257" y="2947128"/>
                  <a:ext cx="22409" cy="384316"/>
                </a:xfrm>
                <a:prstGeom prst="roundRect">
                  <a:avLst>
                    <a:gd name="adj" fmla="val 50000"/>
                  </a:avLst>
                </a:prstGeom>
                <a:gradFill>
                  <a:gsLst>
                    <a:gs pos="74000">
                      <a:schemeClr val="bg1"/>
                    </a:gs>
                    <a:gs pos="52000">
                      <a:schemeClr val="bg1">
                        <a:lumMod val="85000"/>
                      </a:schemeClr>
                    </a:gs>
                    <a:gs pos="23000">
                      <a:schemeClr val="bg1">
                        <a:lumMod val="65000"/>
                      </a:schemeClr>
                    </a:gs>
                    <a:gs pos="0">
                      <a:schemeClr val="bg1">
                        <a:lumMod val="5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1"/>
                </a:gradFill>
                <a:ln w="9525">
                  <a:gradFill flip="none" rotWithShape="1">
                    <a:gsLst>
                      <a:gs pos="0">
                        <a:schemeClr val="bg1">
                          <a:lumMod val="65000"/>
                        </a:schemeClr>
                      </a:gs>
                      <a:gs pos="44000">
                        <a:schemeClr val="bg1">
                          <a:lumMod val="75000"/>
                        </a:schemeClr>
                      </a:gs>
                      <a:gs pos="78000">
                        <a:schemeClr val="bg1"/>
                      </a:gs>
                      <a:gs pos="61000">
                        <a:schemeClr val="bg1">
                          <a:lumMod val="100000"/>
                        </a:schemeClr>
                      </a:gs>
                      <a:gs pos="100000">
                        <a:schemeClr val="bg1">
                          <a:lumMod val="65000"/>
                        </a:schemeClr>
                      </a:gs>
                    </a:gsLst>
                    <a:lin ang="5400000" scaled="0"/>
                    <a:tileRect/>
                  </a:gradFill>
                </a:ln>
                <a:effectLst>
                  <a:outerShdw blurRad="25400" sx="102000" sy="102000" algn="c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1015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6" name="圆角矩形 7">
                  <a:extLst>
                    <a:ext uri="{FF2B5EF4-FFF2-40B4-BE49-F238E27FC236}">
                      <a16:creationId xmlns:a16="http://schemas.microsoft.com/office/drawing/2014/main" id="{29DFCC14-6BFD-4835-D642-BA64102D9166}"/>
                    </a:ext>
                  </a:extLst>
                </p:cNvPr>
                <p:cNvSpPr/>
                <p:nvPr/>
              </p:nvSpPr>
              <p:spPr>
                <a:xfrm rot="16200000">
                  <a:off x="4499258" y="2908107"/>
                  <a:ext cx="22409" cy="384316"/>
                </a:xfrm>
                <a:prstGeom prst="roundRect">
                  <a:avLst>
                    <a:gd name="adj" fmla="val 50000"/>
                  </a:avLst>
                </a:prstGeom>
                <a:gradFill>
                  <a:gsLst>
                    <a:gs pos="74000">
                      <a:schemeClr val="bg1"/>
                    </a:gs>
                    <a:gs pos="52000">
                      <a:schemeClr val="bg1">
                        <a:lumMod val="85000"/>
                      </a:schemeClr>
                    </a:gs>
                    <a:gs pos="23000">
                      <a:schemeClr val="bg1">
                        <a:lumMod val="65000"/>
                      </a:schemeClr>
                    </a:gs>
                    <a:gs pos="0">
                      <a:schemeClr val="bg1">
                        <a:lumMod val="5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1"/>
                </a:gradFill>
                <a:ln w="9525">
                  <a:gradFill flip="none" rotWithShape="1">
                    <a:gsLst>
                      <a:gs pos="0">
                        <a:schemeClr val="bg1">
                          <a:lumMod val="65000"/>
                        </a:schemeClr>
                      </a:gs>
                      <a:gs pos="44000">
                        <a:schemeClr val="bg1">
                          <a:lumMod val="75000"/>
                        </a:schemeClr>
                      </a:gs>
                      <a:gs pos="78000">
                        <a:schemeClr val="bg1"/>
                      </a:gs>
                      <a:gs pos="61000">
                        <a:schemeClr val="bg1">
                          <a:lumMod val="100000"/>
                        </a:schemeClr>
                      </a:gs>
                      <a:gs pos="100000">
                        <a:schemeClr val="bg1">
                          <a:lumMod val="65000"/>
                        </a:schemeClr>
                      </a:gs>
                    </a:gsLst>
                    <a:lin ang="5400000" scaled="0"/>
                    <a:tileRect/>
                  </a:gradFill>
                </a:ln>
                <a:effectLst>
                  <a:outerShdw blurRad="25400" sx="102000" sy="102000" algn="c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1015">
                    <a:solidFill>
                      <a:prstClr val="white"/>
                    </a:solidFill>
                  </a:endParaRPr>
                </a:p>
              </p:txBody>
            </p:sp>
          </p:grpSp>
        </p:grpSp>
        <p:sp>
          <p:nvSpPr>
            <p:cNvPr id="21" name="文本框 10">
              <a:extLst>
                <a:ext uri="{FF2B5EF4-FFF2-40B4-BE49-F238E27FC236}">
                  <a16:creationId xmlns:a16="http://schemas.microsoft.com/office/drawing/2014/main" id="{2E1AD5AD-6281-809E-37EA-A27FC745A351}"/>
                </a:ext>
              </a:extLst>
            </p:cNvPr>
            <p:cNvSpPr txBox="1"/>
            <p:nvPr/>
          </p:nvSpPr>
          <p:spPr>
            <a:xfrm>
              <a:off x="858512" y="168304"/>
              <a:ext cx="21563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3600" b="1" dirty="0" err="1">
                  <a:solidFill>
                    <a:schemeClr val="bg1"/>
                  </a:solidFill>
                  <a:latin typeface="#9Slide05 Habano" panose="02040603050506020204" pitchFamily="18" charset="0"/>
                </a:rPr>
                <a:t>Phản</a:t>
              </a:r>
              <a:r>
                <a:rPr lang="en-US" altLang="zh-CN" sz="3600" b="1" dirty="0">
                  <a:solidFill>
                    <a:schemeClr val="bg1"/>
                  </a:solidFill>
                  <a:latin typeface="#9Slide05 Habano" panose="02040603050506020204" pitchFamily="18" charset="0"/>
                </a:rPr>
                <a:t> </a:t>
              </a:r>
              <a:r>
                <a:rPr lang="en-US" altLang="zh-CN" sz="3600" b="1" dirty="0" err="1">
                  <a:solidFill>
                    <a:schemeClr val="bg1"/>
                  </a:solidFill>
                  <a:latin typeface="#9Slide05 Habano" panose="02040603050506020204" pitchFamily="18" charset="0"/>
                </a:rPr>
                <a:t>hồi</a:t>
              </a:r>
              <a:r>
                <a:rPr lang="en-US" altLang="zh-CN" sz="3600" b="1" dirty="0">
                  <a:solidFill>
                    <a:schemeClr val="bg1"/>
                  </a:solidFill>
                  <a:latin typeface="#9Slide05 Habano" panose="02040603050506020204" pitchFamily="18" charset="0"/>
                </a:rPr>
                <a:t> </a:t>
              </a:r>
              <a:endParaRPr lang="zh-CN" altLang="en-US" sz="3600" b="1" dirty="0">
                <a:solidFill>
                  <a:schemeClr val="bg1"/>
                </a:solidFill>
                <a:latin typeface="#9Slide05 Habano" panose="020406030505060202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38094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30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30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4" grpId="0" animBg="1"/>
      <p:bldP spid="7" grpId="0" animBg="1"/>
      <p:bldP spid="8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434C364-8EA5-4742-89F2-DD04827E5799}"/>
              </a:ext>
            </a:extLst>
          </p:cNvPr>
          <p:cNvSpPr txBox="1"/>
          <p:nvPr/>
        </p:nvSpPr>
        <p:spPr>
          <a:xfrm>
            <a:off x="5466782" y="270488"/>
            <a:ext cx="1443024" cy="1015663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6000" dirty="0" err="1">
                <a:solidFill>
                  <a:srgbClr val="FFFF00"/>
                </a:solidFill>
                <a:latin typeface="#9Slide05 SVNStandly" pitchFamily="2" charset="0"/>
              </a:rPr>
              <a:t>Điểm</a:t>
            </a:r>
            <a:endParaRPr lang="en-US" sz="6000" dirty="0">
              <a:solidFill>
                <a:srgbClr val="FFFF00"/>
              </a:solidFill>
              <a:latin typeface="#9Slide05 SVNStandly" pitchFamily="2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590932E-EC36-4A06-A775-5390022A73E6}"/>
              </a:ext>
            </a:extLst>
          </p:cNvPr>
          <p:cNvSpPr txBox="1"/>
          <p:nvPr/>
        </p:nvSpPr>
        <p:spPr>
          <a:xfrm>
            <a:off x="2937617" y="1531058"/>
            <a:ext cx="1693092" cy="1200329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sz="3600">
                <a:latin typeface="#9Slide05 Habano" panose="02040603050506020204" pitchFamily="18" charset="0"/>
              </a:rPr>
              <a:t>5 goodjob</a:t>
            </a:r>
          </a:p>
          <a:p>
            <a:pPr algn="ctr"/>
            <a:r>
              <a:rPr lang="en-US" sz="3600">
                <a:latin typeface="#9Slide05 Habano" panose="02040603050506020204" pitchFamily="18" charset="0"/>
              </a:rPr>
              <a:t>Cá nhân</a:t>
            </a:r>
            <a:endParaRPr lang="en-US" sz="3600" dirty="0">
              <a:latin typeface="#9Slide05 Habano" panose="020406030505060202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155632F-527A-4540-A0B0-95A25D78D458}"/>
              </a:ext>
            </a:extLst>
          </p:cNvPr>
          <p:cNvSpPr txBox="1"/>
          <p:nvPr/>
        </p:nvSpPr>
        <p:spPr>
          <a:xfrm>
            <a:off x="2936570" y="3044694"/>
            <a:ext cx="1693092" cy="1200329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600">
                <a:latin typeface="#9Slide05 Habano" panose="02040603050506020204" pitchFamily="18" charset="0"/>
              </a:rPr>
              <a:t>3 great</a:t>
            </a:r>
          </a:p>
          <a:p>
            <a:pPr algn="ctr"/>
            <a:r>
              <a:rPr lang="en-US" sz="3600">
                <a:latin typeface="#9Slide05 Habano" panose="02040603050506020204" pitchFamily="18" charset="0"/>
              </a:rPr>
              <a:t>Nhóm</a:t>
            </a:r>
            <a:endParaRPr lang="en-US" sz="3600" dirty="0">
              <a:latin typeface="#9Slide05 Habano" panose="020406030505060202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2412DB5-198F-441B-8E49-C870D7116612}"/>
              </a:ext>
            </a:extLst>
          </p:cNvPr>
          <p:cNvSpPr txBox="1"/>
          <p:nvPr/>
        </p:nvSpPr>
        <p:spPr>
          <a:xfrm>
            <a:off x="2936570" y="4599509"/>
            <a:ext cx="1818390" cy="1200329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>
                <a:latin typeface="#9Slide05 Habano" panose="02040603050506020204" pitchFamily="18" charset="0"/>
              </a:rPr>
              <a:t>1 excellent</a:t>
            </a:r>
          </a:p>
          <a:p>
            <a:pPr algn="ctr"/>
            <a:r>
              <a:rPr lang="en-US" sz="3600">
                <a:latin typeface="#9Slide05 Habano" panose="02040603050506020204" pitchFamily="18" charset="0"/>
              </a:rPr>
              <a:t>Xuất sắc</a:t>
            </a:r>
            <a:endParaRPr lang="en-US" sz="3600" dirty="0">
              <a:latin typeface="#9Slide05 Habano" panose="02040603050506020204" pitchFamily="18" charset="0"/>
            </a:endParaRPr>
          </a:p>
        </p:txBody>
      </p:sp>
      <p:pic>
        <p:nvPicPr>
          <p:cNvPr id="2050" name="Picture 2" descr="Good job banner stock vector. Illustration of approval - 80642273">
            <a:extLst>
              <a:ext uri="{FF2B5EF4-FFF2-40B4-BE49-F238E27FC236}">
                <a16:creationId xmlns:a16="http://schemas.microsoft.com/office/drawing/2014/main" id="{FFC39003-3829-4818-919E-8CF8BAC0A4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2509" y="1364140"/>
            <a:ext cx="2143125" cy="13736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Download PDF GREAT">
            <a:extLst>
              <a:ext uri="{FF2B5EF4-FFF2-40B4-BE49-F238E27FC236}">
                <a16:creationId xmlns:a16="http://schemas.microsoft.com/office/drawing/2014/main" id="{3A3C2DAD-EC2C-444A-8475-561C9E7D79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0352" y="2688702"/>
            <a:ext cx="1602398" cy="1249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96B68EF6-C007-4352-A7FC-94E0D5B540B8}"/>
              </a:ext>
            </a:extLst>
          </p:cNvPr>
          <p:cNvSpPr txBox="1"/>
          <p:nvPr/>
        </p:nvSpPr>
        <p:spPr>
          <a:xfrm>
            <a:off x="7792560" y="3021874"/>
            <a:ext cx="121700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latin typeface="#9Slide05 Habano" panose="02040603050506020204" pitchFamily="18" charset="0"/>
              </a:rPr>
              <a:t>1 </a:t>
            </a:r>
            <a:r>
              <a:rPr lang="en-US" sz="3600" dirty="0" err="1">
                <a:latin typeface="#9Slide05 Habano" panose="02040603050506020204" pitchFamily="18" charset="0"/>
              </a:rPr>
              <a:t>điểm</a:t>
            </a:r>
            <a:endParaRPr lang="en-US" sz="3600" dirty="0">
              <a:latin typeface="#9Slide05 Habano" panose="020406030505060202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FB2E706-C101-4C4C-967C-BAF5932C45FE}"/>
              </a:ext>
            </a:extLst>
          </p:cNvPr>
          <p:cNvSpPr txBox="1"/>
          <p:nvPr/>
        </p:nvSpPr>
        <p:spPr>
          <a:xfrm>
            <a:off x="7242581" y="372437"/>
            <a:ext cx="248337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err="1">
                <a:latin typeface="#9Slide05 SVNEgregio Script" panose="02000500000000000000" pitchFamily="2" charset="0"/>
              </a:rPr>
              <a:t>Không</a:t>
            </a:r>
            <a:r>
              <a:rPr lang="en-US" sz="4000" dirty="0">
                <a:latin typeface="#9Slide05 SVNEgregio Script" panose="02000500000000000000" pitchFamily="2" charset="0"/>
              </a:rPr>
              <a:t> </a:t>
            </a:r>
            <a:r>
              <a:rPr lang="en-US" sz="4000" dirty="0" err="1">
                <a:latin typeface="#9Slide05 SVNEgregio Script" panose="02000500000000000000" pitchFamily="2" charset="0"/>
              </a:rPr>
              <a:t>xin</a:t>
            </a:r>
            <a:endParaRPr lang="en-US" sz="4000" dirty="0">
              <a:latin typeface="#9Slide05 SVNEgregio Script" panose="02000500000000000000" pitchFamily="2" charset="0"/>
            </a:endParaRPr>
          </a:p>
        </p:txBody>
      </p:sp>
      <p:sp>
        <p:nvSpPr>
          <p:cNvPr id="8" name="Right Brace 7">
            <a:extLst>
              <a:ext uri="{FF2B5EF4-FFF2-40B4-BE49-F238E27FC236}">
                <a16:creationId xmlns:a16="http://schemas.microsoft.com/office/drawing/2014/main" id="{69CA4110-3F2E-4954-9B7A-524DD573A05E}"/>
              </a:ext>
            </a:extLst>
          </p:cNvPr>
          <p:cNvSpPr/>
          <p:nvPr/>
        </p:nvSpPr>
        <p:spPr>
          <a:xfrm>
            <a:off x="6659200" y="1676633"/>
            <a:ext cx="486377" cy="3472962"/>
          </a:xfrm>
          <a:prstGeom prst="rightBrac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Multiplication Sign 12">
            <a:extLst>
              <a:ext uri="{FF2B5EF4-FFF2-40B4-BE49-F238E27FC236}">
                <a16:creationId xmlns:a16="http://schemas.microsoft.com/office/drawing/2014/main" id="{E245187A-2E68-4DBA-A70D-9D885FC29481}"/>
              </a:ext>
            </a:extLst>
          </p:cNvPr>
          <p:cNvSpPr/>
          <p:nvPr/>
        </p:nvSpPr>
        <p:spPr>
          <a:xfrm>
            <a:off x="5189761" y="5700325"/>
            <a:ext cx="1432989" cy="1077401"/>
          </a:xfrm>
          <a:prstGeom prst="mathMultiply">
            <a:avLst>
              <a:gd name="adj1" fmla="val 781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3BA12B8-3299-4338-9ADB-F20239DA7EFF}"/>
              </a:ext>
            </a:extLst>
          </p:cNvPr>
          <p:cNvSpPr txBox="1"/>
          <p:nvPr/>
        </p:nvSpPr>
        <p:spPr>
          <a:xfrm>
            <a:off x="2936569" y="6088035"/>
            <a:ext cx="2143125" cy="646331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600">
                <a:latin typeface="#9Slide05 Habano" panose="02040603050506020204" pitchFamily="18" charset="0"/>
              </a:rPr>
              <a:t>3 try harder</a:t>
            </a:r>
            <a:endParaRPr lang="en-US" sz="3600" dirty="0">
              <a:latin typeface="#9Slide05 Habano" panose="020406030505060202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4F1938A-A7FD-441D-BFF3-DF6AD626DFEB}"/>
              </a:ext>
            </a:extLst>
          </p:cNvPr>
          <p:cNvSpPr txBox="1"/>
          <p:nvPr/>
        </p:nvSpPr>
        <p:spPr>
          <a:xfrm>
            <a:off x="7814151" y="5798951"/>
            <a:ext cx="121700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latin typeface="#9Slide05 Habano" panose="02040603050506020204" pitchFamily="18" charset="0"/>
              </a:rPr>
              <a:t>1 </a:t>
            </a:r>
            <a:r>
              <a:rPr lang="en-US" sz="3600" dirty="0" err="1">
                <a:latin typeface="#9Slide05 Habano" panose="02040603050506020204" pitchFamily="18" charset="0"/>
              </a:rPr>
              <a:t>điểm</a:t>
            </a:r>
            <a:endParaRPr lang="en-US" sz="3600" dirty="0">
              <a:latin typeface="#9Slide05 Habano" panose="02040603050506020204" pitchFamily="18" charset="0"/>
            </a:endParaRPr>
          </a:p>
        </p:txBody>
      </p:sp>
      <p:sp>
        <p:nvSpPr>
          <p:cNvPr id="10" name="Cross 9">
            <a:extLst>
              <a:ext uri="{FF2B5EF4-FFF2-40B4-BE49-F238E27FC236}">
                <a16:creationId xmlns:a16="http://schemas.microsoft.com/office/drawing/2014/main" id="{31BD12AD-FBD7-450F-95C8-57DFD79B6E70}"/>
              </a:ext>
            </a:extLst>
          </p:cNvPr>
          <p:cNvSpPr/>
          <p:nvPr/>
        </p:nvSpPr>
        <p:spPr>
          <a:xfrm>
            <a:off x="7058476" y="3114202"/>
            <a:ext cx="574697" cy="477757"/>
          </a:xfrm>
          <a:prstGeom prst="plus">
            <a:avLst>
              <a:gd name="adj" fmla="val 3788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A22C5C5-D0A2-489D-9DB3-F0D8ADC959E5}"/>
              </a:ext>
            </a:extLst>
          </p:cNvPr>
          <p:cNvSpPr/>
          <p:nvPr/>
        </p:nvSpPr>
        <p:spPr>
          <a:xfrm>
            <a:off x="7091844" y="6011857"/>
            <a:ext cx="756139" cy="15235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Brace 17">
            <a:extLst>
              <a:ext uri="{FF2B5EF4-FFF2-40B4-BE49-F238E27FC236}">
                <a16:creationId xmlns:a16="http://schemas.microsoft.com/office/drawing/2014/main" id="{58D585C4-0C6C-4B0A-B2CD-C46C39C0A055}"/>
              </a:ext>
            </a:extLst>
          </p:cNvPr>
          <p:cNvSpPr/>
          <p:nvPr/>
        </p:nvSpPr>
        <p:spPr>
          <a:xfrm>
            <a:off x="6671046" y="5653719"/>
            <a:ext cx="333977" cy="868629"/>
          </a:xfrm>
          <a:prstGeom prst="rightBrac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353AA06A-CA5F-8531-D1C0-A0AD9CE5D708}"/>
              </a:ext>
            </a:extLst>
          </p:cNvPr>
          <p:cNvGrpSpPr/>
          <p:nvPr/>
        </p:nvGrpSpPr>
        <p:grpSpPr>
          <a:xfrm>
            <a:off x="0" y="135593"/>
            <a:ext cx="3653598" cy="679042"/>
            <a:chOff x="0" y="135593"/>
            <a:chExt cx="3653598" cy="679042"/>
          </a:xfrm>
        </p:grpSpPr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4072803B-6FA2-B81C-6408-39FB68D6AA96}"/>
                </a:ext>
              </a:extLst>
            </p:cNvPr>
            <p:cNvGrpSpPr/>
            <p:nvPr/>
          </p:nvGrpSpPr>
          <p:grpSpPr>
            <a:xfrm>
              <a:off x="0" y="135593"/>
              <a:ext cx="3653598" cy="644468"/>
              <a:chOff x="81823" y="308843"/>
              <a:chExt cx="1873739" cy="392334"/>
            </a:xfrm>
          </p:grpSpPr>
          <p:sp>
            <p:nvSpPr>
              <p:cNvPr id="22" name="圆角矩形 1">
                <a:extLst>
                  <a:ext uri="{FF2B5EF4-FFF2-40B4-BE49-F238E27FC236}">
                    <a16:creationId xmlns:a16="http://schemas.microsoft.com/office/drawing/2014/main" id="{872A938A-0D59-8D51-DC43-AFF72C3EDAD8}"/>
                  </a:ext>
                </a:extLst>
              </p:cNvPr>
              <p:cNvSpPr/>
              <p:nvPr/>
            </p:nvSpPr>
            <p:spPr>
              <a:xfrm>
                <a:off x="225942" y="308843"/>
                <a:ext cx="1729620" cy="392334"/>
              </a:xfrm>
              <a:prstGeom prst="roundRect">
                <a:avLst>
                  <a:gd name="adj" fmla="val 9976"/>
                </a:avLst>
              </a:prstGeom>
              <a:solidFill>
                <a:srgbClr val="00B050"/>
              </a:solidFill>
              <a:ln w="25400">
                <a:gradFill flip="none" rotWithShape="1">
                  <a:gsLst>
                    <a:gs pos="88000">
                      <a:schemeClr val="bg1"/>
                    </a:gs>
                    <a:gs pos="0">
                      <a:schemeClr val="bg1">
                        <a:lumMod val="75000"/>
                      </a:schemeClr>
                    </a:gs>
                    <a:gs pos="71000">
                      <a:schemeClr val="bg1">
                        <a:lumMod val="85000"/>
                      </a:schemeClr>
                    </a:gs>
                    <a:gs pos="55000">
                      <a:schemeClr val="bg1"/>
                    </a:gs>
                    <a:gs pos="37000">
                      <a:schemeClr val="bg1">
                        <a:lumMod val="85000"/>
                      </a:schemeClr>
                    </a:gs>
                    <a:gs pos="22000">
                      <a:schemeClr val="bg1"/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1200000" scaled="0"/>
                  <a:tileRect/>
                </a:gradFill>
              </a:ln>
              <a:effectLst>
                <a:outerShdw blurRad="101600" dist="508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015"/>
              </a:p>
            </p:txBody>
          </p:sp>
          <p:grpSp>
            <p:nvGrpSpPr>
              <p:cNvPr id="23" name="组合 2">
                <a:extLst>
                  <a:ext uri="{FF2B5EF4-FFF2-40B4-BE49-F238E27FC236}">
                    <a16:creationId xmlns:a16="http://schemas.microsoft.com/office/drawing/2014/main" id="{CE26F5B3-C727-C07B-FC74-1EDE7B3E03C0}"/>
                  </a:ext>
                </a:extLst>
              </p:cNvPr>
              <p:cNvGrpSpPr/>
              <p:nvPr/>
            </p:nvGrpSpPr>
            <p:grpSpPr>
              <a:xfrm>
                <a:off x="314771" y="445755"/>
                <a:ext cx="118508" cy="118509"/>
                <a:chOff x="4486616" y="3001075"/>
                <a:chExt cx="274695" cy="274699"/>
              </a:xfrm>
            </p:grpSpPr>
            <p:sp>
              <p:nvSpPr>
                <p:cNvPr id="27" name="椭圆 3">
                  <a:extLst>
                    <a:ext uri="{FF2B5EF4-FFF2-40B4-BE49-F238E27FC236}">
                      <a16:creationId xmlns:a16="http://schemas.microsoft.com/office/drawing/2014/main" id="{24BCF24B-7F68-1D1E-7629-BCAD8F470C6B}"/>
                    </a:ext>
                  </a:extLst>
                </p:cNvPr>
                <p:cNvSpPr/>
                <p:nvPr/>
              </p:nvSpPr>
              <p:spPr>
                <a:xfrm rot="16200000">
                  <a:off x="4486614" y="3001077"/>
                  <a:ext cx="274699" cy="274695"/>
                </a:xfrm>
                <a:prstGeom prst="ellipse">
                  <a:avLst/>
                </a:prstGeom>
                <a:gradFill>
                  <a:gsLst>
                    <a:gs pos="75000">
                      <a:schemeClr val="bg1">
                        <a:lumMod val="95000"/>
                      </a:schemeClr>
                    </a:gs>
                    <a:gs pos="55000">
                      <a:schemeClr val="bg1">
                        <a:lumMod val="65000"/>
                      </a:schemeClr>
                    </a:gs>
                    <a:gs pos="35000">
                      <a:schemeClr val="bg1">
                        <a:lumMod val="95000"/>
                      </a:schemeClr>
                    </a:gs>
                    <a:gs pos="17000">
                      <a:schemeClr val="bg1">
                        <a:lumMod val="65000"/>
                      </a:schemeClr>
                    </a:gs>
                    <a:gs pos="0">
                      <a:schemeClr val="bg1"/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2700000" scaled="1"/>
                </a:gradFill>
                <a:ln>
                  <a:noFill/>
                </a:ln>
                <a:effectLst>
                  <a:outerShdw blurRad="12700" dist="127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1015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8" name="椭圆 4">
                  <a:extLst>
                    <a:ext uri="{FF2B5EF4-FFF2-40B4-BE49-F238E27FC236}">
                      <a16:creationId xmlns:a16="http://schemas.microsoft.com/office/drawing/2014/main" id="{2CFEC37C-C7CA-127A-921A-11B49A48CC1E}"/>
                    </a:ext>
                  </a:extLst>
                </p:cNvPr>
                <p:cNvSpPr/>
                <p:nvPr/>
              </p:nvSpPr>
              <p:spPr>
                <a:xfrm rot="16200000">
                  <a:off x="4511585" y="3026055"/>
                  <a:ext cx="224753" cy="224751"/>
                </a:xfrm>
                <a:prstGeom prst="ellipse">
                  <a:avLst/>
                </a:prstGeom>
                <a:solidFill>
                  <a:schemeClr val="tx1">
                    <a:lumMod val="65000"/>
                    <a:lumOff val="35000"/>
                  </a:schemeClr>
                </a:solidFill>
                <a:ln>
                  <a:noFill/>
                </a:ln>
                <a:effectLst>
                  <a:innerShdw blurRad="12700" dist="12700" dir="13500000">
                    <a:prstClr val="black">
                      <a:alpha val="50000"/>
                    </a:prstClr>
                  </a:inn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1015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24" name="组合 5">
                <a:extLst>
                  <a:ext uri="{FF2B5EF4-FFF2-40B4-BE49-F238E27FC236}">
                    <a16:creationId xmlns:a16="http://schemas.microsoft.com/office/drawing/2014/main" id="{DA689BAD-DD2B-09E4-55A9-F1B0D64BAB19}"/>
                  </a:ext>
                </a:extLst>
              </p:cNvPr>
              <p:cNvGrpSpPr/>
              <p:nvPr/>
            </p:nvGrpSpPr>
            <p:grpSpPr>
              <a:xfrm>
                <a:off x="81823" y="479417"/>
                <a:ext cx="288238" cy="46073"/>
                <a:chOff x="4318304" y="3089060"/>
                <a:chExt cx="384317" cy="61430"/>
              </a:xfrm>
            </p:grpSpPr>
            <p:sp>
              <p:nvSpPr>
                <p:cNvPr id="25" name="圆角矩形 6">
                  <a:extLst>
                    <a:ext uri="{FF2B5EF4-FFF2-40B4-BE49-F238E27FC236}">
                      <a16:creationId xmlns:a16="http://schemas.microsoft.com/office/drawing/2014/main" id="{F94CA1A0-7BC8-BF5C-F73C-4D92249FEA0D}"/>
                    </a:ext>
                  </a:extLst>
                </p:cNvPr>
                <p:cNvSpPr/>
                <p:nvPr/>
              </p:nvSpPr>
              <p:spPr>
                <a:xfrm rot="16200000">
                  <a:off x="4499257" y="2947128"/>
                  <a:ext cx="22409" cy="384316"/>
                </a:xfrm>
                <a:prstGeom prst="roundRect">
                  <a:avLst>
                    <a:gd name="adj" fmla="val 50000"/>
                  </a:avLst>
                </a:prstGeom>
                <a:gradFill>
                  <a:gsLst>
                    <a:gs pos="74000">
                      <a:schemeClr val="bg1"/>
                    </a:gs>
                    <a:gs pos="52000">
                      <a:schemeClr val="bg1">
                        <a:lumMod val="85000"/>
                      </a:schemeClr>
                    </a:gs>
                    <a:gs pos="23000">
                      <a:schemeClr val="bg1">
                        <a:lumMod val="65000"/>
                      </a:schemeClr>
                    </a:gs>
                    <a:gs pos="0">
                      <a:schemeClr val="bg1">
                        <a:lumMod val="5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1"/>
                </a:gradFill>
                <a:ln w="9525">
                  <a:gradFill flip="none" rotWithShape="1">
                    <a:gsLst>
                      <a:gs pos="0">
                        <a:schemeClr val="bg1">
                          <a:lumMod val="65000"/>
                        </a:schemeClr>
                      </a:gs>
                      <a:gs pos="44000">
                        <a:schemeClr val="bg1">
                          <a:lumMod val="75000"/>
                        </a:schemeClr>
                      </a:gs>
                      <a:gs pos="78000">
                        <a:schemeClr val="bg1"/>
                      </a:gs>
                      <a:gs pos="61000">
                        <a:schemeClr val="bg1">
                          <a:lumMod val="100000"/>
                        </a:schemeClr>
                      </a:gs>
                      <a:gs pos="100000">
                        <a:schemeClr val="bg1">
                          <a:lumMod val="65000"/>
                        </a:schemeClr>
                      </a:gs>
                    </a:gsLst>
                    <a:lin ang="5400000" scaled="0"/>
                    <a:tileRect/>
                  </a:gradFill>
                </a:ln>
                <a:effectLst>
                  <a:outerShdw blurRad="25400" sx="102000" sy="102000" algn="c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1015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6" name="圆角矩形 7">
                  <a:extLst>
                    <a:ext uri="{FF2B5EF4-FFF2-40B4-BE49-F238E27FC236}">
                      <a16:creationId xmlns:a16="http://schemas.microsoft.com/office/drawing/2014/main" id="{5FE91C37-127F-5FCC-C175-F8241B4F7C7A}"/>
                    </a:ext>
                  </a:extLst>
                </p:cNvPr>
                <p:cNvSpPr/>
                <p:nvPr/>
              </p:nvSpPr>
              <p:spPr>
                <a:xfrm rot="16200000">
                  <a:off x="4499258" y="2908107"/>
                  <a:ext cx="22409" cy="384316"/>
                </a:xfrm>
                <a:prstGeom prst="roundRect">
                  <a:avLst>
                    <a:gd name="adj" fmla="val 50000"/>
                  </a:avLst>
                </a:prstGeom>
                <a:gradFill>
                  <a:gsLst>
                    <a:gs pos="74000">
                      <a:schemeClr val="bg1"/>
                    </a:gs>
                    <a:gs pos="52000">
                      <a:schemeClr val="bg1">
                        <a:lumMod val="85000"/>
                      </a:schemeClr>
                    </a:gs>
                    <a:gs pos="23000">
                      <a:schemeClr val="bg1">
                        <a:lumMod val="65000"/>
                      </a:schemeClr>
                    </a:gs>
                    <a:gs pos="0">
                      <a:schemeClr val="bg1">
                        <a:lumMod val="5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1"/>
                </a:gradFill>
                <a:ln w="9525">
                  <a:gradFill flip="none" rotWithShape="1">
                    <a:gsLst>
                      <a:gs pos="0">
                        <a:schemeClr val="bg1">
                          <a:lumMod val="65000"/>
                        </a:schemeClr>
                      </a:gs>
                      <a:gs pos="44000">
                        <a:schemeClr val="bg1">
                          <a:lumMod val="75000"/>
                        </a:schemeClr>
                      </a:gs>
                      <a:gs pos="78000">
                        <a:schemeClr val="bg1"/>
                      </a:gs>
                      <a:gs pos="61000">
                        <a:schemeClr val="bg1">
                          <a:lumMod val="100000"/>
                        </a:schemeClr>
                      </a:gs>
                      <a:gs pos="100000">
                        <a:schemeClr val="bg1">
                          <a:lumMod val="65000"/>
                        </a:schemeClr>
                      </a:gs>
                    </a:gsLst>
                    <a:lin ang="5400000" scaled="0"/>
                    <a:tileRect/>
                  </a:gradFill>
                </a:ln>
                <a:effectLst>
                  <a:outerShdw blurRad="25400" sx="102000" sy="102000" algn="c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1015">
                    <a:solidFill>
                      <a:prstClr val="white"/>
                    </a:solidFill>
                  </a:endParaRPr>
                </a:p>
              </p:txBody>
            </p:sp>
          </p:grpSp>
        </p:grpSp>
        <p:sp>
          <p:nvSpPr>
            <p:cNvPr id="21" name="文本框 10">
              <a:extLst>
                <a:ext uri="{FF2B5EF4-FFF2-40B4-BE49-F238E27FC236}">
                  <a16:creationId xmlns:a16="http://schemas.microsoft.com/office/drawing/2014/main" id="{6A001D96-FEB7-8FDD-84C1-11235D6090AF}"/>
                </a:ext>
              </a:extLst>
            </p:cNvPr>
            <p:cNvSpPr txBox="1"/>
            <p:nvPr/>
          </p:nvSpPr>
          <p:spPr>
            <a:xfrm>
              <a:off x="858512" y="168304"/>
              <a:ext cx="21563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3600" b="1" dirty="0" err="1">
                  <a:solidFill>
                    <a:schemeClr val="bg1"/>
                  </a:solidFill>
                  <a:latin typeface="#9Slide05 Habano" panose="02040603050506020204" pitchFamily="18" charset="0"/>
                </a:rPr>
                <a:t>Phản</a:t>
              </a:r>
              <a:r>
                <a:rPr lang="en-US" altLang="zh-CN" sz="3600" b="1" dirty="0">
                  <a:solidFill>
                    <a:schemeClr val="bg1"/>
                  </a:solidFill>
                  <a:latin typeface="#9Slide05 Habano" panose="02040603050506020204" pitchFamily="18" charset="0"/>
                </a:rPr>
                <a:t> </a:t>
              </a:r>
              <a:r>
                <a:rPr lang="en-US" altLang="zh-CN" sz="3600" b="1" dirty="0" err="1">
                  <a:solidFill>
                    <a:schemeClr val="bg1"/>
                  </a:solidFill>
                  <a:latin typeface="#9Slide05 Habano" panose="02040603050506020204" pitchFamily="18" charset="0"/>
                </a:rPr>
                <a:t>hồi</a:t>
              </a:r>
              <a:r>
                <a:rPr lang="en-US" altLang="zh-CN" sz="3600" b="1" dirty="0">
                  <a:solidFill>
                    <a:schemeClr val="bg1"/>
                  </a:solidFill>
                  <a:latin typeface="#9Slide05 Habano" panose="02040603050506020204" pitchFamily="18" charset="0"/>
                </a:rPr>
                <a:t> </a:t>
              </a:r>
              <a:endParaRPr lang="zh-CN" altLang="en-US" sz="3600" b="1" dirty="0">
                <a:solidFill>
                  <a:schemeClr val="bg1"/>
                </a:solidFill>
                <a:latin typeface="#9Slide05 Habano" panose="02040603050506020204" pitchFamily="18" charset="0"/>
              </a:endParaRP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51506889-B011-8456-4467-EE81CE1E8A61}"/>
              </a:ext>
            </a:extLst>
          </p:cNvPr>
          <p:cNvSpPr txBox="1"/>
          <p:nvPr/>
        </p:nvSpPr>
        <p:spPr>
          <a:xfrm>
            <a:off x="281016" y="3246352"/>
            <a:ext cx="1537600" cy="132343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txBody>
          <a:bodyPr wrap="none" rtlCol="0">
            <a:spAutoFit/>
          </a:bodyPr>
          <a:lstStyle/>
          <a:p>
            <a:r>
              <a:rPr lang="en-US" sz="4000">
                <a:latin typeface="#9Slide05 Habano" panose="02040603050506020204" pitchFamily="18" charset="0"/>
              </a:rPr>
              <a:t>Cơ hội </a:t>
            </a:r>
          </a:p>
          <a:p>
            <a:r>
              <a:rPr lang="en-US" sz="4000">
                <a:latin typeface="#9Slide05 Habano" panose="02040603050506020204" pitchFamily="18" charset="0"/>
              </a:rPr>
              <a:t>gỡ điểm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874CC443-18D0-FD3C-8DD2-250F39351D1A}"/>
              </a:ext>
            </a:extLst>
          </p:cNvPr>
          <p:cNvCxnSpPr>
            <a:stCxn id="7" idx="3"/>
            <a:endCxn id="3" idx="1"/>
          </p:cNvCxnSpPr>
          <p:nvPr/>
        </p:nvCxnSpPr>
        <p:spPr>
          <a:xfrm flipV="1">
            <a:off x="1818616" y="2131223"/>
            <a:ext cx="1119001" cy="177684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077BF418-CB2D-706E-BBCD-AF25FBE7E504}"/>
              </a:ext>
            </a:extLst>
          </p:cNvPr>
          <p:cNvCxnSpPr>
            <a:stCxn id="7" idx="3"/>
            <a:endCxn id="4" idx="1"/>
          </p:cNvCxnSpPr>
          <p:nvPr/>
        </p:nvCxnSpPr>
        <p:spPr>
          <a:xfrm flipV="1">
            <a:off x="1818616" y="3644859"/>
            <a:ext cx="1117954" cy="26321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178399AD-6DE1-90D7-3F62-C4C14F7074CB}"/>
              </a:ext>
            </a:extLst>
          </p:cNvPr>
          <p:cNvCxnSpPr>
            <a:cxnSpLocks/>
            <a:stCxn id="7" idx="3"/>
            <a:endCxn id="5" idx="1"/>
          </p:cNvCxnSpPr>
          <p:nvPr/>
        </p:nvCxnSpPr>
        <p:spPr>
          <a:xfrm>
            <a:off x="1818616" y="3908072"/>
            <a:ext cx="1117954" cy="129160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7B8CA48C-07DE-C62A-FF5F-2DD9F18DD7FB}"/>
              </a:ext>
            </a:extLst>
          </p:cNvPr>
          <p:cNvCxnSpPr>
            <a:cxnSpLocks/>
            <a:stCxn id="7" idx="3"/>
            <a:endCxn id="14" idx="1"/>
          </p:cNvCxnSpPr>
          <p:nvPr/>
        </p:nvCxnSpPr>
        <p:spPr>
          <a:xfrm>
            <a:off x="1818616" y="3908072"/>
            <a:ext cx="1117953" cy="250312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Oval 35">
            <a:extLst>
              <a:ext uri="{FF2B5EF4-FFF2-40B4-BE49-F238E27FC236}">
                <a16:creationId xmlns:a16="http://schemas.microsoft.com/office/drawing/2014/main" id="{BFB9CB47-E686-36D3-800C-9929CBE02588}"/>
              </a:ext>
            </a:extLst>
          </p:cNvPr>
          <p:cNvSpPr/>
          <p:nvPr/>
        </p:nvSpPr>
        <p:spPr>
          <a:xfrm>
            <a:off x="10058728" y="135593"/>
            <a:ext cx="1846804" cy="115055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>
                <a:latin typeface="#9Slide03 Comfortaa Bold" panose="00000800000000000000" pitchFamily="2" charset="0"/>
              </a:rPr>
              <a:t>WHY</a:t>
            </a:r>
          </a:p>
        </p:txBody>
      </p:sp>
      <p:pic>
        <p:nvPicPr>
          <p:cNvPr id="1026" name="Picture 2" descr="Emoticonsface Stamp Icon Avec Texte à Des Fins Pédagogiques, Etc.  (excellent) Clip Art Libres De Droits , Svg , Vecteurs Et Illustration.  Image 94417676.">
            <a:extLst>
              <a:ext uri="{FF2B5EF4-FFF2-40B4-BE49-F238E27FC236}">
                <a16:creationId xmlns:a16="http://schemas.microsoft.com/office/drawing/2014/main" id="{3C9DB041-3B4B-9690-31F1-A0B5743F2E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8470" y="4088469"/>
            <a:ext cx="1641426" cy="1641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348D48A0-FD30-3A19-45A4-DA846E5737C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10253159" y="1117181"/>
            <a:ext cx="1323368" cy="2329072"/>
          </a:xfrm>
          <a:prstGeom prst="rect">
            <a:avLst/>
          </a:prstGeom>
        </p:spPr>
      </p:pic>
      <p:pic>
        <p:nvPicPr>
          <p:cNvPr id="12" name="Picture 11" descr="A white paper with red writing&#10;&#10;Description automatically generated">
            <a:extLst>
              <a:ext uri="{FF2B5EF4-FFF2-40B4-BE49-F238E27FC236}">
                <a16:creationId xmlns:a16="http://schemas.microsoft.com/office/drawing/2014/main" id="{1510C205-D059-13A8-C66E-401B767684F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5172" y="1603562"/>
            <a:ext cx="3174207" cy="4232276"/>
          </a:xfrm>
          <a:prstGeom prst="rect">
            <a:avLst/>
          </a:prstGeom>
        </p:spPr>
      </p:pic>
      <p:pic>
        <p:nvPicPr>
          <p:cNvPr id="32" name="Picture 31" descr="A graph paper with writing on it&#10;&#10;Description automatically generated">
            <a:extLst>
              <a:ext uri="{FF2B5EF4-FFF2-40B4-BE49-F238E27FC236}">
                <a16:creationId xmlns:a16="http://schemas.microsoft.com/office/drawing/2014/main" id="{637C6172-83EA-031A-7BC7-40E708101EC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6485" y="1444110"/>
            <a:ext cx="10192893" cy="5333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59858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9" grpId="0"/>
      <p:bldP spid="6" grpId="0"/>
      <p:bldP spid="8" grpId="0" animBg="1"/>
      <p:bldP spid="13" grpId="0" animBg="1"/>
      <p:bldP spid="14" grpId="0" animBg="1"/>
      <p:bldP spid="15" grpId="0"/>
      <p:bldP spid="10" grpId="0" animBg="1"/>
      <p:bldP spid="11" grpId="0" animBg="1"/>
      <p:bldP spid="18" grpId="0" animBg="1"/>
      <p:bldP spid="7" grpId="0" animBg="1"/>
      <p:bldP spid="36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Hexagon 6">
            <a:extLst>
              <a:ext uri="{FF2B5EF4-FFF2-40B4-BE49-F238E27FC236}">
                <a16:creationId xmlns:a16="http://schemas.microsoft.com/office/drawing/2014/main" id="{6969A7C5-A68A-4504-85CE-205176859BAC}"/>
              </a:ext>
            </a:extLst>
          </p:cNvPr>
          <p:cNvSpPr/>
          <p:nvPr/>
        </p:nvSpPr>
        <p:spPr>
          <a:xfrm>
            <a:off x="310114" y="2549848"/>
            <a:ext cx="3376247" cy="1389106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F218C24-D37F-4EF5-A5F3-5EA65EE4D40A}"/>
              </a:ext>
            </a:extLst>
          </p:cNvPr>
          <p:cNvSpPr txBox="1"/>
          <p:nvPr/>
        </p:nvSpPr>
        <p:spPr>
          <a:xfrm>
            <a:off x="5466782" y="270488"/>
            <a:ext cx="1443024" cy="1015663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6000" dirty="0" err="1">
                <a:solidFill>
                  <a:srgbClr val="FFFF00"/>
                </a:solidFill>
                <a:latin typeface="#9Slide05 SVNStandly" pitchFamily="2" charset="0"/>
              </a:rPr>
              <a:t>Điểm</a:t>
            </a:r>
            <a:endParaRPr lang="en-US" sz="6000" dirty="0">
              <a:solidFill>
                <a:srgbClr val="FFFF00"/>
              </a:solidFill>
              <a:latin typeface="#9Slide05 SVNStandly" pitchFamily="2" charset="0"/>
            </a:endParaRPr>
          </a:p>
        </p:txBody>
      </p:sp>
      <p:pic>
        <p:nvPicPr>
          <p:cNvPr id="4098" name="Picture 2" descr="Có thể là hình minh họa về 2 người">
            <a:extLst>
              <a:ext uri="{FF2B5EF4-FFF2-40B4-BE49-F238E27FC236}">
                <a16:creationId xmlns:a16="http://schemas.microsoft.com/office/drawing/2014/main" id="{5AB03888-DEBF-46BF-B588-8E686AE845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0706" y="1420421"/>
            <a:ext cx="7851180" cy="5231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02A30AD-B3D0-48B9-B32E-A6F0E78371B0}"/>
              </a:ext>
            </a:extLst>
          </p:cNvPr>
          <p:cNvSpPr txBox="1"/>
          <p:nvPr/>
        </p:nvSpPr>
        <p:spPr>
          <a:xfrm>
            <a:off x="377707" y="2732524"/>
            <a:ext cx="3344185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#9Slide04 Riesling" panose="00000400000000000000" pitchFamily="2" charset="0"/>
              </a:rPr>
              <a:t>5</a:t>
            </a:r>
            <a:r>
              <a:rPr lang="en-US" sz="2800" b="1">
                <a:solidFill>
                  <a:schemeClr val="bg1"/>
                </a:solidFill>
                <a:latin typeface="#9Slide04 Riesling" panose="00000400000000000000" pitchFamily="2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#9Slide04 Riesling" panose="00000400000000000000" pitchFamily="2" charset="0"/>
              </a:rPr>
              <a:t>sơ</a:t>
            </a:r>
            <a:r>
              <a:rPr lang="en-US" sz="2800" b="1" dirty="0">
                <a:solidFill>
                  <a:schemeClr val="bg1"/>
                </a:solidFill>
                <a:latin typeface="#9Slide04 Riesling" panose="00000400000000000000" pitchFamily="2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#9Slide04 Riesling" panose="00000400000000000000" pitchFamily="2" charset="0"/>
              </a:rPr>
              <a:t>đồ</a:t>
            </a:r>
            <a:r>
              <a:rPr lang="en-US" sz="2800" b="1" dirty="0">
                <a:solidFill>
                  <a:schemeClr val="bg1"/>
                </a:solidFill>
                <a:latin typeface="#9Slide04 Riesling" panose="00000400000000000000" pitchFamily="2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#9Slide04 Riesling" panose="00000400000000000000" pitchFamily="2" charset="0"/>
              </a:rPr>
              <a:t>tư</a:t>
            </a:r>
            <a:r>
              <a:rPr lang="en-US" sz="2800" b="1" dirty="0">
                <a:solidFill>
                  <a:schemeClr val="bg1"/>
                </a:solidFill>
                <a:latin typeface="#9Slide04 Riesling" panose="00000400000000000000" pitchFamily="2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#9Slide04 Riesling" panose="00000400000000000000" pitchFamily="2" charset="0"/>
              </a:rPr>
              <a:t>duy</a:t>
            </a:r>
            <a:r>
              <a:rPr lang="en-US" sz="2800" b="1" dirty="0">
                <a:solidFill>
                  <a:schemeClr val="bg1"/>
                </a:solidFill>
                <a:latin typeface="#9Slide04 Riesling" panose="00000400000000000000" pitchFamily="2" charset="0"/>
              </a:rPr>
              <a:t> </a:t>
            </a:r>
          </a:p>
          <a:p>
            <a:pPr algn="ctr"/>
            <a:r>
              <a:rPr lang="en-US" sz="2800" b="1" dirty="0" err="1">
                <a:solidFill>
                  <a:schemeClr val="bg1"/>
                </a:solidFill>
                <a:latin typeface="#9Slide04 Riesling" panose="00000400000000000000" pitchFamily="2" charset="0"/>
              </a:rPr>
              <a:t>chất</a:t>
            </a:r>
            <a:r>
              <a:rPr lang="en-US" sz="2800" b="1" dirty="0">
                <a:solidFill>
                  <a:schemeClr val="bg1"/>
                </a:solidFill>
                <a:latin typeface="#9Slide04 Riesling" panose="00000400000000000000" pitchFamily="2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#9Slide04 Riesling" panose="00000400000000000000" pitchFamily="2" charset="0"/>
              </a:rPr>
              <a:t>lượng</a:t>
            </a:r>
            <a:r>
              <a:rPr lang="en-US" sz="2800" b="1" dirty="0">
                <a:solidFill>
                  <a:schemeClr val="bg1"/>
                </a:solidFill>
                <a:latin typeface="#9Slide04 Riesling" panose="00000400000000000000" pitchFamily="2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#9Slide04 Riesling" panose="00000400000000000000" pitchFamily="2" charset="0"/>
              </a:rPr>
              <a:t>đảm</a:t>
            </a:r>
            <a:r>
              <a:rPr lang="en-US" sz="2800" b="1" dirty="0">
                <a:solidFill>
                  <a:schemeClr val="bg1"/>
                </a:solidFill>
                <a:latin typeface="#9Slide04 Riesling" panose="00000400000000000000" pitchFamily="2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#9Slide04 Riesling" panose="00000400000000000000" pitchFamily="2" charset="0"/>
              </a:rPr>
              <a:t>bảo</a:t>
            </a:r>
            <a:r>
              <a:rPr lang="en-US" sz="2800" b="1" dirty="0">
                <a:solidFill>
                  <a:schemeClr val="bg1"/>
                </a:solidFill>
                <a:latin typeface="#9Slide04 Riesling" panose="00000400000000000000" pitchFamily="2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#9Slide04 Riesling" panose="00000400000000000000" pitchFamily="2" charset="0"/>
              </a:rPr>
              <a:t>tiêu</a:t>
            </a:r>
            <a:r>
              <a:rPr lang="en-US" sz="2800" b="1" dirty="0">
                <a:solidFill>
                  <a:schemeClr val="bg1"/>
                </a:solidFill>
                <a:latin typeface="#9Slide04 Riesling" panose="00000400000000000000" pitchFamily="2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#9Slide04 Riesling" panose="00000400000000000000" pitchFamily="2" charset="0"/>
              </a:rPr>
              <a:t>chí</a:t>
            </a:r>
            <a:r>
              <a:rPr lang="en-US" sz="2800" b="1" dirty="0">
                <a:solidFill>
                  <a:schemeClr val="bg1"/>
                </a:solidFill>
                <a:latin typeface="#9Slide04 Riesling" panose="00000400000000000000" pitchFamily="2" charset="0"/>
              </a:rPr>
              <a:t>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CA103CD-2807-41A2-8C72-47AED2ED128A}"/>
              </a:ext>
            </a:extLst>
          </p:cNvPr>
          <p:cNvSpPr txBox="1"/>
          <p:nvPr/>
        </p:nvSpPr>
        <p:spPr>
          <a:xfrm>
            <a:off x="2028256" y="4121630"/>
            <a:ext cx="121700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latin typeface="#9Slide05 Habano" panose="02040603050506020204" pitchFamily="18" charset="0"/>
              </a:rPr>
              <a:t>1 </a:t>
            </a:r>
            <a:r>
              <a:rPr lang="en-US" sz="3600" dirty="0" err="1">
                <a:latin typeface="#9Slide05 Habano" panose="02040603050506020204" pitchFamily="18" charset="0"/>
              </a:rPr>
              <a:t>điểm</a:t>
            </a:r>
            <a:endParaRPr lang="en-US" sz="3600" dirty="0">
              <a:latin typeface="#9Slide05 Habano" panose="02040603050506020204" pitchFamily="18" charset="0"/>
            </a:endParaRPr>
          </a:p>
        </p:txBody>
      </p:sp>
      <p:sp>
        <p:nvSpPr>
          <p:cNvPr id="6" name="Cross 5">
            <a:extLst>
              <a:ext uri="{FF2B5EF4-FFF2-40B4-BE49-F238E27FC236}">
                <a16:creationId xmlns:a16="http://schemas.microsoft.com/office/drawing/2014/main" id="{D51CEDE8-E45C-48AE-9603-C3B99A924689}"/>
              </a:ext>
            </a:extLst>
          </p:cNvPr>
          <p:cNvSpPr/>
          <p:nvPr/>
        </p:nvSpPr>
        <p:spPr>
          <a:xfrm>
            <a:off x="1292759" y="4196176"/>
            <a:ext cx="574697" cy="477757"/>
          </a:xfrm>
          <a:prstGeom prst="plus">
            <a:avLst>
              <a:gd name="adj" fmla="val 3788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F688218-88BB-47E2-A8B2-923FCCEF2CB6}"/>
              </a:ext>
            </a:extLst>
          </p:cNvPr>
          <p:cNvSpPr txBox="1"/>
          <p:nvPr/>
        </p:nvSpPr>
        <p:spPr>
          <a:xfrm>
            <a:off x="557289" y="1649204"/>
            <a:ext cx="369910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>
                <a:latin typeface="#9Slide05 SVNLobster" panose="02040603050506020204" pitchFamily="18" charset="0"/>
              </a:rPr>
              <a:t>SĐTD soạn bài</a:t>
            </a:r>
            <a:endParaRPr lang="en-US" sz="4800" dirty="0">
              <a:latin typeface="#9Slide05 SVNLobster" panose="02040603050506020204" pitchFamily="18" charset="0"/>
            </a:endParaRPr>
          </a:p>
        </p:txBody>
      </p:sp>
      <p:sp>
        <p:nvSpPr>
          <p:cNvPr id="9" name="Hexagon 8">
            <a:extLst>
              <a:ext uri="{FF2B5EF4-FFF2-40B4-BE49-F238E27FC236}">
                <a16:creationId xmlns:a16="http://schemas.microsoft.com/office/drawing/2014/main" id="{CAF04445-FD4E-416A-A13B-CF09402930FC}"/>
              </a:ext>
            </a:extLst>
          </p:cNvPr>
          <p:cNvSpPr/>
          <p:nvPr/>
        </p:nvSpPr>
        <p:spPr>
          <a:xfrm>
            <a:off x="179332" y="4783662"/>
            <a:ext cx="3376247" cy="1156413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A34622A-FCEC-4787-B5A6-58B1C41679C2}"/>
              </a:ext>
            </a:extLst>
          </p:cNvPr>
          <p:cNvSpPr txBox="1"/>
          <p:nvPr/>
        </p:nvSpPr>
        <p:spPr>
          <a:xfrm>
            <a:off x="958478" y="5100258"/>
            <a:ext cx="190308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#9Slide05 Habano" panose="02040603050506020204" pitchFamily="18" charset="0"/>
              </a:rPr>
              <a:t>KHÔNG VẼ</a:t>
            </a:r>
          </a:p>
        </p:txBody>
      </p:sp>
      <p:sp>
        <p:nvSpPr>
          <p:cNvPr id="11" name="Multiplication Sign 10">
            <a:extLst>
              <a:ext uri="{FF2B5EF4-FFF2-40B4-BE49-F238E27FC236}">
                <a16:creationId xmlns:a16="http://schemas.microsoft.com/office/drawing/2014/main" id="{F1AD8A86-8CC5-496C-9283-3ACA2BDDD3A9}"/>
              </a:ext>
            </a:extLst>
          </p:cNvPr>
          <p:cNvSpPr/>
          <p:nvPr/>
        </p:nvSpPr>
        <p:spPr>
          <a:xfrm>
            <a:off x="863612" y="5940074"/>
            <a:ext cx="1432989" cy="1077401"/>
          </a:xfrm>
          <a:prstGeom prst="mathMultiply">
            <a:avLst>
              <a:gd name="adj1" fmla="val 781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E856E53-7541-416A-AB91-8CA32AD0F55F}"/>
              </a:ext>
            </a:extLst>
          </p:cNvPr>
          <p:cNvSpPr txBox="1"/>
          <p:nvPr/>
        </p:nvSpPr>
        <p:spPr>
          <a:xfrm>
            <a:off x="781186" y="6138452"/>
            <a:ext cx="35458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latin typeface="#9Slide05 Habano" panose="02040603050506020204" pitchFamily="18" charset="0"/>
              </a:rPr>
              <a:t>1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038DB7E7-DDF7-4CFC-0D9D-05F79784EE82}"/>
              </a:ext>
            </a:extLst>
          </p:cNvPr>
          <p:cNvGrpSpPr/>
          <p:nvPr/>
        </p:nvGrpSpPr>
        <p:grpSpPr>
          <a:xfrm>
            <a:off x="0" y="135593"/>
            <a:ext cx="3653598" cy="679042"/>
            <a:chOff x="0" y="135593"/>
            <a:chExt cx="3653598" cy="679042"/>
          </a:xfrm>
        </p:grpSpPr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00F9E708-72AA-9A99-394B-A7EBC300366F}"/>
                </a:ext>
              </a:extLst>
            </p:cNvPr>
            <p:cNvGrpSpPr/>
            <p:nvPr/>
          </p:nvGrpSpPr>
          <p:grpSpPr>
            <a:xfrm>
              <a:off x="0" y="135593"/>
              <a:ext cx="3653598" cy="644468"/>
              <a:chOff x="81823" y="308843"/>
              <a:chExt cx="1873739" cy="392334"/>
            </a:xfrm>
          </p:grpSpPr>
          <p:sp>
            <p:nvSpPr>
              <p:cNvPr id="16" name="圆角矩形 1">
                <a:extLst>
                  <a:ext uri="{FF2B5EF4-FFF2-40B4-BE49-F238E27FC236}">
                    <a16:creationId xmlns:a16="http://schemas.microsoft.com/office/drawing/2014/main" id="{9D50ABB3-7D3C-03D1-6C99-8D903FCFE41D}"/>
                  </a:ext>
                </a:extLst>
              </p:cNvPr>
              <p:cNvSpPr/>
              <p:nvPr/>
            </p:nvSpPr>
            <p:spPr>
              <a:xfrm>
                <a:off x="225942" y="308843"/>
                <a:ext cx="1729620" cy="392334"/>
              </a:xfrm>
              <a:prstGeom prst="roundRect">
                <a:avLst>
                  <a:gd name="adj" fmla="val 9976"/>
                </a:avLst>
              </a:prstGeom>
              <a:solidFill>
                <a:srgbClr val="00B050"/>
              </a:solidFill>
              <a:ln w="25400">
                <a:gradFill flip="none" rotWithShape="1">
                  <a:gsLst>
                    <a:gs pos="88000">
                      <a:schemeClr val="bg1"/>
                    </a:gs>
                    <a:gs pos="0">
                      <a:schemeClr val="bg1">
                        <a:lumMod val="75000"/>
                      </a:schemeClr>
                    </a:gs>
                    <a:gs pos="71000">
                      <a:schemeClr val="bg1">
                        <a:lumMod val="85000"/>
                      </a:schemeClr>
                    </a:gs>
                    <a:gs pos="55000">
                      <a:schemeClr val="bg1"/>
                    </a:gs>
                    <a:gs pos="37000">
                      <a:schemeClr val="bg1">
                        <a:lumMod val="85000"/>
                      </a:schemeClr>
                    </a:gs>
                    <a:gs pos="22000">
                      <a:schemeClr val="bg1"/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1200000" scaled="0"/>
                  <a:tileRect/>
                </a:gradFill>
              </a:ln>
              <a:effectLst>
                <a:outerShdw blurRad="101600" dist="508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015"/>
              </a:p>
            </p:txBody>
          </p:sp>
          <p:grpSp>
            <p:nvGrpSpPr>
              <p:cNvPr id="17" name="组合 2">
                <a:extLst>
                  <a:ext uri="{FF2B5EF4-FFF2-40B4-BE49-F238E27FC236}">
                    <a16:creationId xmlns:a16="http://schemas.microsoft.com/office/drawing/2014/main" id="{63AF2CBD-E9DF-057D-BBC0-4F77F85A4B85}"/>
                  </a:ext>
                </a:extLst>
              </p:cNvPr>
              <p:cNvGrpSpPr/>
              <p:nvPr/>
            </p:nvGrpSpPr>
            <p:grpSpPr>
              <a:xfrm>
                <a:off x="314771" y="445755"/>
                <a:ext cx="118508" cy="118509"/>
                <a:chOff x="4486616" y="3001075"/>
                <a:chExt cx="274695" cy="274699"/>
              </a:xfrm>
            </p:grpSpPr>
            <p:sp>
              <p:nvSpPr>
                <p:cNvPr id="21" name="椭圆 3">
                  <a:extLst>
                    <a:ext uri="{FF2B5EF4-FFF2-40B4-BE49-F238E27FC236}">
                      <a16:creationId xmlns:a16="http://schemas.microsoft.com/office/drawing/2014/main" id="{50B42AAE-9E51-B55B-64AC-03E805B2F204}"/>
                    </a:ext>
                  </a:extLst>
                </p:cNvPr>
                <p:cNvSpPr/>
                <p:nvPr/>
              </p:nvSpPr>
              <p:spPr>
                <a:xfrm rot="16200000">
                  <a:off x="4486614" y="3001077"/>
                  <a:ext cx="274699" cy="274695"/>
                </a:xfrm>
                <a:prstGeom prst="ellipse">
                  <a:avLst/>
                </a:prstGeom>
                <a:gradFill>
                  <a:gsLst>
                    <a:gs pos="75000">
                      <a:schemeClr val="bg1">
                        <a:lumMod val="95000"/>
                      </a:schemeClr>
                    </a:gs>
                    <a:gs pos="55000">
                      <a:schemeClr val="bg1">
                        <a:lumMod val="65000"/>
                      </a:schemeClr>
                    </a:gs>
                    <a:gs pos="35000">
                      <a:schemeClr val="bg1">
                        <a:lumMod val="95000"/>
                      </a:schemeClr>
                    </a:gs>
                    <a:gs pos="17000">
                      <a:schemeClr val="bg1">
                        <a:lumMod val="65000"/>
                      </a:schemeClr>
                    </a:gs>
                    <a:gs pos="0">
                      <a:schemeClr val="bg1"/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2700000" scaled="1"/>
                </a:gradFill>
                <a:ln>
                  <a:noFill/>
                </a:ln>
                <a:effectLst>
                  <a:outerShdw blurRad="12700" dist="127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1015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2" name="椭圆 4">
                  <a:extLst>
                    <a:ext uri="{FF2B5EF4-FFF2-40B4-BE49-F238E27FC236}">
                      <a16:creationId xmlns:a16="http://schemas.microsoft.com/office/drawing/2014/main" id="{238CAAA2-3A3F-3BF3-0A26-3F8E669419FD}"/>
                    </a:ext>
                  </a:extLst>
                </p:cNvPr>
                <p:cNvSpPr/>
                <p:nvPr/>
              </p:nvSpPr>
              <p:spPr>
                <a:xfrm rot="16200000">
                  <a:off x="4511585" y="3026055"/>
                  <a:ext cx="224753" cy="224751"/>
                </a:xfrm>
                <a:prstGeom prst="ellipse">
                  <a:avLst/>
                </a:prstGeom>
                <a:solidFill>
                  <a:schemeClr val="tx1">
                    <a:lumMod val="65000"/>
                    <a:lumOff val="35000"/>
                  </a:schemeClr>
                </a:solidFill>
                <a:ln>
                  <a:noFill/>
                </a:ln>
                <a:effectLst>
                  <a:innerShdw blurRad="12700" dist="12700" dir="13500000">
                    <a:prstClr val="black">
                      <a:alpha val="50000"/>
                    </a:prstClr>
                  </a:inn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1015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18" name="组合 5">
                <a:extLst>
                  <a:ext uri="{FF2B5EF4-FFF2-40B4-BE49-F238E27FC236}">
                    <a16:creationId xmlns:a16="http://schemas.microsoft.com/office/drawing/2014/main" id="{BCF734C3-5384-D81F-0407-4DEC00F498F5}"/>
                  </a:ext>
                </a:extLst>
              </p:cNvPr>
              <p:cNvGrpSpPr/>
              <p:nvPr/>
            </p:nvGrpSpPr>
            <p:grpSpPr>
              <a:xfrm>
                <a:off x="81823" y="479417"/>
                <a:ext cx="288238" cy="46073"/>
                <a:chOff x="4318304" y="3089060"/>
                <a:chExt cx="384317" cy="61430"/>
              </a:xfrm>
            </p:grpSpPr>
            <p:sp>
              <p:nvSpPr>
                <p:cNvPr id="19" name="圆角矩形 6">
                  <a:extLst>
                    <a:ext uri="{FF2B5EF4-FFF2-40B4-BE49-F238E27FC236}">
                      <a16:creationId xmlns:a16="http://schemas.microsoft.com/office/drawing/2014/main" id="{175FA04F-8FB0-1636-594F-F13A38559B32}"/>
                    </a:ext>
                  </a:extLst>
                </p:cNvPr>
                <p:cNvSpPr/>
                <p:nvPr/>
              </p:nvSpPr>
              <p:spPr>
                <a:xfrm rot="16200000">
                  <a:off x="4499257" y="2947128"/>
                  <a:ext cx="22409" cy="384316"/>
                </a:xfrm>
                <a:prstGeom prst="roundRect">
                  <a:avLst>
                    <a:gd name="adj" fmla="val 50000"/>
                  </a:avLst>
                </a:prstGeom>
                <a:gradFill>
                  <a:gsLst>
                    <a:gs pos="74000">
                      <a:schemeClr val="bg1"/>
                    </a:gs>
                    <a:gs pos="52000">
                      <a:schemeClr val="bg1">
                        <a:lumMod val="85000"/>
                      </a:schemeClr>
                    </a:gs>
                    <a:gs pos="23000">
                      <a:schemeClr val="bg1">
                        <a:lumMod val="65000"/>
                      </a:schemeClr>
                    </a:gs>
                    <a:gs pos="0">
                      <a:schemeClr val="bg1">
                        <a:lumMod val="5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1"/>
                </a:gradFill>
                <a:ln w="9525">
                  <a:gradFill flip="none" rotWithShape="1">
                    <a:gsLst>
                      <a:gs pos="0">
                        <a:schemeClr val="bg1">
                          <a:lumMod val="65000"/>
                        </a:schemeClr>
                      </a:gs>
                      <a:gs pos="44000">
                        <a:schemeClr val="bg1">
                          <a:lumMod val="75000"/>
                        </a:schemeClr>
                      </a:gs>
                      <a:gs pos="78000">
                        <a:schemeClr val="bg1"/>
                      </a:gs>
                      <a:gs pos="61000">
                        <a:schemeClr val="bg1">
                          <a:lumMod val="100000"/>
                        </a:schemeClr>
                      </a:gs>
                      <a:gs pos="100000">
                        <a:schemeClr val="bg1">
                          <a:lumMod val="65000"/>
                        </a:schemeClr>
                      </a:gs>
                    </a:gsLst>
                    <a:lin ang="5400000" scaled="0"/>
                    <a:tileRect/>
                  </a:gradFill>
                </a:ln>
                <a:effectLst>
                  <a:outerShdw blurRad="25400" sx="102000" sy="102000" algn="c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1015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" name="圆角矩形 7">
                  <a:extLst>
                    <a:ext uri="{FF2B5EF4-FFF2-40B4-BE49-F238E27FC236}">
                      <a16:creationId xmlns:a16="http://schemas.microsoft.com/office/drawing/2014/main" id="{EB98F3F2-55BA-9B63-4E57-7AC4BDE1431A}"/>
                    </a:ext>
                  </a:extLst>
                </p:cNvPr>
                <p:cNvSpPr/>
                <p:nvPr/>
              </p:nvSpPr>
              <p:spPr>
                <a:xfrm rot="16200000">
                  <a:off x="4499258" y="2908107"/>
                  <a:ext cx="22409" cy="384316"/>
                </a:xfrm>
                <a:prstGeom prst="roundRect">
                  <a:avLst>
                    <a:gd name="adj" fmla="val 50000"/>
                  </a:avLst>
                </a:prstGeom>
                <a:gradFill>
                  <a:gsLst>
                    <a:gs pos="74000">
                      <a:schemeClr val="bg1"/>
                    </a:gs>
                    <a:gs pos="52000">
                      <a:schemeClr val="bg1">
                        <a:lumMod val="85000"/>
                      </a:schemeClr>
                    </a:gs>
                    <a:gs pos="23000">
                      <a:schemeClr val="bg1">
                        <a:lumMod val="65000"/>
                      </a:schemeClr>
                    </a:gs>
                    <a:gs pos="0">
                      <a:schemeClr val="bg1">
                        <a:lumMod val="5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1"/>
                </a:gradFill>
                <a:ln w="9525">
                  <a:gradFill flip="none" rotWithShape="1">
                    <a:gsLst>
                      <a:gs pos="0">
                        <a:schemeClr val="bg1">
                          <a:lumMod val="65000"/>
                        </a:schemeClr>
                      </a:gs>
                      <a:gs pos="44000">
                        <a:schemeClr val="bg1">
                          <a:lumMod val="75000"/>
                        </a:schemeClr>
                      </a:gs>
                      <a:gs pos="78000">
                        <a:schemeClr val="bg1"/>
                      </a:gs>
                      <a:gs pos="61000">
                        <a:schemeClr val="bg1">
                          <a:lumMod val="100000"/>
                        </a:schemeClr>
                      </a:gs>
                      <a:gs pos="100000">
                        <a:schemeClr val="bg1">
                          <a:lumMod val="65000"/>
                        </a:schemeClr>
                      </a:gs>
                    </a:gsLst>
                    <a:lin ang="5400000" scaled="0"/>
                    <a:tileRect/>
                  </a:gradFill>
                </a:ln>
                <a:effectLst>
                  <a:outerShdw blurRad="25400" sx="102000" sy="102000" algn="c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1015">
                    <a:solidFill>
                      <a:prstClr val="white"/>
                    </a:solidFill>
                  </a:endParaRPr>
                </a:p>
              </p:txBody>
            </p:sp>
          </p:grpSp>
        </p:grpSp>
        <p:sp>
          <p:nvSpPr>
            <p:cNvPr id="15" name="文本框 10">
              <a:extLst>
                <a:ext uri="{FF2B5EF4-FFF2-40B4-BE49-F238E27FC236}">
                  <a16:creationId xmlns:a16="http://schemas.microsoft.com/office/drawing/2014/main" id="{F1CF49D0-50FC-3EFD-D393-D7BF33AC9C26}"/>
                </a:ext>
              </a:extLst>
            </p:cNvPr>
            <p:cNvSpPr txBox="1"/>
            <p:nvPr/>
          </p:nvSpPr>
          <p:spPr>
            <a:xfrm>
              <a:off x="858512" y="168304"/>
              <a:ext cx="21563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3600" b="1" dirty="0" err="1">
                  <a:solidFill>
                    <a:schemeClr val="bg1"/>
                  </a:solidFill>
                  <a:latin typeface="#9Slide05 Habano" panose="02040603050506020204" pitchFamily="18" charset="0"/>
                </a:rPr>
                <a:t>Phản</a:t>
              </a:r>
              <a:r>
                <a:rPr lang="en-US" altLang="zh-CN" sz="3600" b="1" dirty="0">
                  <a:solidFill>
                    <a:schemeClr val="bg1"/>
                  </a:solidFill>
                  <a:latin typeface="#9Slide05 Habano" panose="02040603050506020204" pitchFamily="18" charset="0"/>
                </a:rPr>
                <a:t> </a:t>
              </a:r>
              <a:r>
                <a:rPr lang="en-US" altLang="zh-CN" sz="3600" b="1" dirty="0" err="1">
                  <a:solidFill>
                    <a:schemeClr val="bg1"/>
                  </a:solidFill>
                  <a:latin typeface="#9Slide05 Habano" panose="02040603050506020204" pitchFamily="18" charset="0"/>
                </a:rPr>
                <a:t>hồi</a:t>
              </a:r>
              <a:r>
                <a:rPr lang="en-US" altLang="zh-CN" sz="3600" b="1" dirty="0">
                  <a:solidFill>
                    <a:schemeClr val="bg1"/>
                  </a:solidFill>
                  <a:latin typeface="#9Slide05 Habano" panose="02040603050506020204" pitchFamily="18" charset="0"/>
                </a:rPr>
                <a:t> </a:t>
              </a:r>
              <a:endParaRPr lang="zh-CN" altLang="en-US" sz="3600" b="1" dirty="0">
                <a:solidFill>
                  <a:schemeClr val="bg1"/>
                </a:solidFill>
                <a:latin typeface="#9Slide05 Habano" panose="020406030505060202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384919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5" grpId="0"/>
      <p:bldP spid="6" grpId="0" animBg="1"/>
      <p:bldP spid="4" grpId="0"/>
      <p:bldP spid="9" grpId="0" animBg="1"/>
      <p:bldP spid="11" grpId="0" animBg="1"/>
      <p:bldP spid="1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696CB655-C33D-4A49-B561-0FB8B02C127A}"/>
              </a:ext>
            </a:extLst>
          </p:cNvPr>
          <p:cNvSpPr/>
          <p:nvPr/>
        </p:nvSpPr>
        <p:spPr>
          <a:xfrm>
            <a:off x="-2932" y="-57582"/>
            <a:ext cx="12192000" cy="6843252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矩形 5"/>
          <p:cNvSpPr/>
          <p:nvPr/>
        </p:nvSpPr>
        <p:spPr>
          <a:xfrm>
            <a:off x="1184787" y="1143001"/>
            <a:ext cx="9822426" cy="4571999"/>
          </a:xfrm>
          <a:prstGeom prst="rect">
            <a:avLst/>
          </a:prstGeom>
          <a:solidFill>
            <a:srgbClr val="E6E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5400000">
            <a:off x="3684227" y="-1965505"/>
            <a:ext cx="5139279" cy="12507730"/>
          </a:xfrm>
          <a:prstGeom prst="rect">
            <a:avLst/>
          </a:prstGeom>
        </p:spPr>
      </p:pic>
      <p:sp>
        <p:nvSpPr>
          <p:cNvPr id="12" name="文本框 7">
            <a:extLst>
              <a:ext uri="{FF2B5EF4-FFF2-40B4-BE49-F238E27FC236}">
                <a16:creationId xmlns:a16="http://schemas.microsoft.com/office/drawing/2014/main" id="{BD783CB2-464D-CF69-0E5E-7FD6A1BD3D2C}"/>
              </a:ext>
            </a:extLst>
          </p:cNvPr>
          <p:cNvSpPr txBox="1"/>
          <p:nvPr/>
        </p:nvSpPr>
        <p:spPr>
          <a:xfrm>
            <a:off x="2254867" y="1512326"/>
            <a:ext cx="7805358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1500" spc="600" dirty="0">
                <a:solidFill>
                  <a:srgbClr val="312A29"/>
                </a:solidFill>
                <a:latin typeface="#9Slide05 Habano" panose="02040603050506020204" pitchFamily="18" charset="0"/>
                <a:ea typeface="方正大标宋简体" panose="02010601030101010101" pitchFamily="2" charset="-122"/>
              </a:rPr>
              <a:t>4</a:t>
            </a:r>
            <a:endParaRPr lang="zh-CN" altLang="en-US" sz="11500" spc="600" dirty="0">
              <a:solidFill>
                <a:srgbClr val="312A29"/>
              </a:solidFill>
              <a:latin typeface="#9Slide05 Habano" panose="02040603050506020204" pitchFamily="18" charset="0"/>
              <a:ea typeface="方正大标宋简体" panose="02010601030101010101" pitchFamily="2" charset="-122"/>
            </a:endParaRPr>
          </a:p>
        </p:txBody>
      </p:sp>
      <p:sp>
        <p:nvSpPr>
          <p:cNvPr id="13" name="文本框 10">
            <a:extLst>
              <a:ext uri="{FF2B5EF4-FFF2-40B4-BE49-F238E27FC236}">
                <a16:creationId xmlns:a16="http://schemas.microsoft.com/office/drawing/2014/main" id="{8D37AFF8-41B7-C878-2802-154F3A8E5955}"/>
              </a:ext>
            </a:extLst>
          </p:cNvPr>
          <p:cNvSpPr txBox="1"/>
          <p:nvPr/>
        </p:nvSpPr>
        <p:spPr>
          <a:xfrm>
            <a:off x="3758060" y="3364044"/>
            <a:ext cx="447154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8800" b="1">
                <a:latin typeface="#9Slide05 Habano" panose="02040603050506020204" pitchFamily="18" charset="0"/>
              </a:rPr>
              <a:t>Thông điệp</a:t>
            </a:r>
            <a:endParaRPr lang="zh-CN" altLang="en-US" sz="8800" b="1" dirty="0">
              <a:latin typeface="#9Slide05 Haban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6831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300"/>
    </mc:Choice>
    <mc:Fallback xmlns="">
      <p:transition spd="slow" advClick="0" advTm="4300"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âu chuyện chiếc bình nứt và bị quyết dạy con -- VẠN ĐIỀU HAY">
            <a:hlinkClick r:id="" action="ppaction://media"/>
            <a:extLst>
              <a:ext uri="{FF2B5EF4-FFF2-40B4-BE49-F238E27FC236}">
                <a16:creationId xmlns:a16="http://schemas.microsoft.com/office/drawing/2014/main" id="{A614F5DC-C23E-1D9C-150D-D8CDCF9327AA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5495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967307" y="1204252"/>
            <a:ext cx="8402656" cy="4726494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C246EA92-5786-BD0C-D014-A26BC4A095D8}"/>
              </a:ext>
            </a:extLst>
          </p:cNvPr>
          <p:cNvGrpSpPr/>
          <p:nvPr/>
        </p:nvGrpSpPr>
        <p:grpSpPr>
          <a:xfrm>
            <a:off x="0" y="135593"/>
            <a:ext cx="3653598" cy="644468"/>
            <a:chOff x="81823" y="308843"/>
            <a:chExt cx="1873739" cy="392334"/>
          </a:xfrm>
        </p:grpSpPr>
        <p:sp>
          <p:nvSpPr>
            <p:cNvPr id="9" name="圆角矩形 1">
              <a:extLst>
                <a:ext uri="{FF2B5EF4-FFF2-40B4-BE49-F238E27FC236}">
                  <a16:creationId xmlns:a16="http://schemas.microsoft.com/office/drawing/2014/main" id="{E8C8C416-ED19-5A4A-A64C-7D908CF5D404}"/>
                </a:ext>
              </a:extLst>
            </p:cNvPr>
            <p:cNvSpPr/>
            <p:nvPr/>
          </p:nvSpPr>
          <p:spPr>
            <a:xfrm>
              <a:off x="225942" y="308843"/>
              <a:ext cx="1729620" cy="392334"/>
            </a:xfrm>
            <a:prstGeom prst="roundRect">
              <a:avLst>
                <a:gd name="adj" fmla="val 9976"/>
              </a:avLst>
            </a:prstGeom>
            <a:solidFill>
              <a:srgbClr val="00B050"/>
            </a:solidFill>
            <a:ln w="25400">
              <a:gradFill flip="none" rotWithShape="1">
                <a:gsLst>
                  <a:gs pos="88000">
                    <a:schemeClr val="bg1"/>
                  </a:gs>
                  <a:gs pos="0">
                    <a:schemeClr val="bg1">
                      <a:lumMod val="75000"/>
                    </a:schemeClr>
                  </a:gs>
                  <a:gs pos="71000">
                    <a:schemeClr val="bg1">
                      <a:lumMod val="85000"/>
                    </a:schemeClr>
                  </a:gs>
                  <a:gs pos="55000">
                    <a:schemeClr val="bg1"/>
                  </a:gs>
                  <a:gs pos="37000">
                    <a:schemeClr val="bg1">
                      <a:lumMod val="85000"/>
                    </a:schemeClr>
                  </a:gs>
                  <a:gs pos="2200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1200000" scaled="0"/>
                <a:tileRect/>
              </a:gradFill>
            </a:ln>
            <a:effectLst>
              <a:outerShdw blurRad="101600" dist="508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5"/>
            </a:p>
          </p:txBody>
        </p:sp>
        <p:grpSp>
          <p:nvGrpSpPr>
            <p:cNvPr id="10" name="组合 2">
              <a:extLst>
                <a:ext uri="{FF2B5EF4-FFF2-40B4-BE49-F238E27FC236}">
                  <a16:creationId xmlns:a16="http://schemas.microsoft.com/office/drawing/2014/main" id="{D5BB0B81-958E-BDA5-E08C-C3905C31B95C}"/>
                </a:ext>
              </a:extLst>
            </p:cNvPr>
            <p:cNvGrpSpPr/>
            <p:nvPr/>
          </p:nvGrpSpPr>
          <p:grpSpPr>
            <a:xfrm>
              <a:off x="314771" y="445755"/>
              <a:ext cx="118508" cy="118509"/>
              <a:chOff x="4486616" y="3001075"/>
              <a:chExt cx="274695" cy="274699"/>
            </a:xfrm>
          </p:grpSpPr>
          <p:sp>
            <p:nvSpPr>
              <p:cNvPr id="14" name="椭圆 3">
                <a:extLst>
                  <a:ext uri="{FF2B5EF4-FFF2-40B4-BE49-F238E27FC236}">
                    <a16:creationId xmlns:a16="http://schemas.microsoft.com/office/drawing/2014/main" id="{7A2900AA-A515-4C08-52D7-B0ABDD6A153D}"/>
                  </a:ext>
                </a:extLst>
              </p:cNvPr>
              <p:cNvSpPr/>
              <p:nvPr/>
            </p:nvSpPr>
            <p:spPr>
              <a:xfrm rot="16200000">
                <a:off x="4486614" y="3001077"/>
                <a:ext cx="274699" cy="274695"/>
              </a:xfrm>
              <a:prstGeom prst="ellipse">
                <a:avLst/>
              </a:prstGeom>
              <a:gradFill>
                <a:gsLst>
                  <a:gs pos="75000">
                    <a:schemeClr val="bg1">
                      <a:lumMod val="95000"/>
                    </a:schemeClr>
                  </a:gs>
                  <a:gs pos="55000">
                    <a:schemeClr val="bg1">
                      <a:lumMod val="65000"/>
                    </a:schemeClr>
                  </a:gs>
                  <a:gs pos="35000">
                    <a:schemeClr val="bg1">
                      <a:lumMod val="95000"/>
                    </a:schemeClr>
                  </a:gs>
                  <a:gs pos="17000">
                    <a:schemeClr val="bg1">
                      <a:lumMod val="65000"/>
                    </a:schemeClr>
                  </a:gs>
                  <a:gs pos="0">
                    <a:schemeClr val="bg1"/>
                  </a:gs>
                  <a:gs pos="100000">
                    <a:schemeClr val="bg1">
                      <a:lumMod val="65000"/>
                    </a:schemeClr>
                  </a:gs>
                </a:gsLst>
                <a:lin ang="2700000" scaled="1"/>
              </a:gradFill>
              <a:ln>
                <a:noFill/>
              </a:ln>
              <a:effectLst>
                <a:outerShdw blurRad="12700" dist="127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015">
                  <a:solidFill>
                    <a:prstClr val="white"/>
                  </a:solidFill>
                </a:endParaRPr>
              </a:p>
            </p:txBody>
          </p:sp>
          <p:sp>
            <p:nvSpPr>
              <p:cNvPr id="15" name="椭圆 4">
                <a:extLst>
                  <a:ext uri="{FF2B5EF4-FFF2-40B4-BE49-F238E27FC236}">
                    <a16:creationId xmlns:a16="http://schemas.microsoft.com/office/drawing/2014/main" id="{AE5E8FC0-6D75-FF79-82FC-E12C4AA72FDF}"/>
                  </a:ext>
                </a:extLst>
              </p:cNvPr>
              <p:cNvSpPr/>
              <p:nvPr/>
            </p:nvSpPr>
            <p:spPr>
              <a:xfrm rot="16200000">
                <a:off x="4511585" y="3026055"/>
                <a:ext cx="224753" cy="224751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12700" dist="127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015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1" name="组合 5">
              <a:extLst>
                <a:ext uri="{FF2B5EF4-FFF2-40B4-BE49-F238E27FC236}">
                  <a16:creationId xmlns:a16="http://schemas.microsoft.com/office/drawing/2014/main" id="{72D2FDEE-85F1-777E-61AB-5210E6449C15}"/>
                </a:ext>
              </a:extLst>
            </p:cNvPr>
            <p:cNvGrpSpPr/>
            <p:nvPr/>
          </p:nvGrpSpPr>
          <p:grpSpPr>
            <a:xfrm>
              <a:off x="81823" y="479417"/>
              <a:ext cx="288238" cy="46073"/>
              <a:chOff x="4318304" y="3089060"/>
              <a:chExt cx="384317" cy="61430"/>
            </a:xfrm>
          </p:grpSpPr>
          <p:sp>
            <p:nvSpPr>
              <p:cNvPr id="12" name="圆角矩形 6">
                <a:extLst>
                  <a:ext uri="{FF2B5EF4-FFF2-40B4-BE49-F238E27FC236}">
                    <a16:creationId xmlns:a16="http://schemas.microsoft.com/office/drawing/2014/main" id="{1EC04C45-9CFD-F675-EF9F-2079C1139DB8}"/>
                  </a:ext>
                </a:extLst>
              </p:cNvPr>
              <p:cNvSpPr/>
              <p:nvPr/>
            </p:nvSpPr>
            <p:spPr>
              <a:xfrm rot="16200000">
                <a:off x="4499257" y="2947128"/>
                <a:ext cx="22409" cy="384316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9525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4000">
                      <a:schemeClr val="bg1">
                        <a:lumMod val="75000"/>
                      </a:schemeClr>
                    </a:gs>
                    <a:gs pos="78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015">
                  <a:solidFill>
                    <a:prstClr val="white"/>
                  </a:solidFill>
                </a:endParaRPr>
              </a:p>
            </p:txBody>
          </p:sp>
          <p:sp>
            <p:nvSpPr>
              <p:cNvPr id="13" name="圆角矩形 7">
                <a:extLst>
                  <a:ext uri="{FF2B5EF4-FFF2-40B4-BE49-F238E27FC236}">
                    <a16:creationId xmlns:a16="http://schemas.microsoft.com/office/drawing/2014/main" id="{08AA33C1-0338-15EF-DCA4-641E196D1956}"/>
                  </a:ext>
                </a:extLst>
              </p:cNvPr>
              <p:cNvSpPr/>
              <p:nvPr/>
            </p:nvSpPr>
            <p:spPr>
              <a:xfrm rot="16200000">
                <a:off x="4499258" y="2908107"/>
                <a:ext cx="22409" cy="384316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9525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4000">
                      <a:schemeClr val="bg1">
                        <a:lumMod val="75000"/>
                      </a:schemeClr>
                    </a:gs>
                    <a:gs pos="78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015">
                  <a:solidFill>
                    <a:prstClr val="white"/>
                  </a:solidFill>
                </a:endParaRPr>
              </a:p>
            </p:txBody>
          </p:sp>
        </p:grpSp>
      </p:grpSp>
      <p:sp>
        <p:nvSpPr>
          <p:cNvPr id="16" name="文本框 10">
            <a:extLst>
              <a:ext uri="{FF2B5EF4-FFF2-40B4-BE49-F238E27FC236}">
                <a16:creationId xmlns:a16="http://schemas.microsoft.com/office/drawing/2014/main" id="{DFEDD572-6EA4-2B82-F6E9-CBC331BCECF4}"/>
              </a:ext>
            </a:extLst>
          </p:cNvPr>
          <p:cNvSpPr txBox="1"/>
          <p:nvPr/>
        </p:nvSpPr>
        <p:spPr>
          <a:xfrm>
            <a:off x="-268463" y="120230"/>
            <a:ext cx="44715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600" b="1">
                <a:solidFill>
                  <a:schemeClr val="bg1"/>
                </a:solidFill>
                <a:latin typeface="#9Slide05 Habano" panose="02040603050506020204" pitchFamily="18" charset="0"/>
              </a:rPr>
              <a:t>Thông điệp</a:t>
            </a:r>
            <a:endParaRPr lang="zh-CN" altLang="en-US" sz="3600" b="1" dirty="0">
              <a:solidFill>
                <a:schemeClr val="bg1"/>
              </a:solidFill>
              <a:latin typeface="#9Slide05 Habano" panose="020406030505060202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8070959-8AEF-2C49-90AB-48C62267377D}"/>
              </a:ext>
            </a:extLst>
          </p:cNvPr>
          <p:cNvSpPr txBox="1"/>
          <p:nvPr/>
        </p:nvSpPr>
        <p:spPr>
          <a:xfrm>
            <a:off x="219774" y="2782669"/>
            <a:ext cx="156454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>
                <a:solidFill>
                  <a:srgbClr val="FF0000"/>
                </a:solidFill>
                <a:latin typeface="#9Slide05 Legendaria" panose="03030000000007000000" pitchFamily="66" charset="0"/>
              </a:rPr>
              <a:t>Gửi </a:t>
            </a:r>
          </a:p>
          <a:p>
            <a:pPr algn="ctr"/>
            <a:r>
              <a:rPr lang="en-US" sz="4800" b="1">
                <a:solidFill>
                  <a:srgbClr val="FF0000"/>
                </a:solidFill>
                <a:latin typeface="#9Slide05 Legendaria" panose="03030000000007000000" pitchFamily="66" charset="0"/>
              </a:rPr>
              <a:t>gắm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D6E633D-A1CB-7CF0-72E0-B75260BEAF05}"/>
              </a:ext>
            </a:extLst>
          </p:cNvPr>
          <p:cNvSpPr txBox="1"/>
          <p:nvPr/>
        </p:nvSpPr>
        <p:spPr>
          <a:xfrm>
            <a:off x="10508304" y="2617299"/>
            <a:ext cx="1548072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400" b="1">
                <a:solidFill>
                  <a:srgbClr val="FF0000"/>
                </a:solidFill>
                <a:latin typeface="#9Slide05 Legendaria" panose="03030000000007000000" pitchFamily="66" charset="0"/>
              </a:rPr>
              <a:t>thông điệp </a:t>
            </a:r>
          </a:p>
          <a:p>
            <a:pPr algn="ctr"/>
            <a:r>
              <a:rPr lang="en-US" sz="4400" b="1">
                <a:solidFill>
                  <a:srgbClr val="FF0000"/>
                </a:solidFill>
                <a:latin typeface="#9Slide05 Legendaria" panose="03030000000007000000" pitchFamily="66" charset="0"/>
              </a:rPr>
              <a:t>gì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EF17924-ACF7-8433-AE7A-B86DC322073A}"/>
              </a:ext>
            </a:extLst>
          </p:cNvPr>
          <p:cNvSpPr txBox="1"/>
          <p:nvPr/>
        </p:nvSpPr>
        <p:spPr>
          <a:xfrm>
            <a:off x="1967307" y="3914095"/>
            <a:ext cx="8402656" cy="2123658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400">
                <a:solidFill>
                  <a:schemeClr val="bg1"/>
                </a:solidFill>
                <a:latin typeface="#9Slide03 Cabin Condensed Bold" panose="00000806000000000000" pitchFamily="2" charset="0"/>
              </a:rPr>
              <a:t>Từng giọt từng giọt nước từ từ </a:t>
            </a:r>
          </a:p>
          <a:p>
            <a:pPr algn="ctr"/>
            <a:r>
              <a:rPr lang="en-US" sz="4400">
                <a:solidFill>
                  <a:schemeClr val="bg1"/>
                </a:solidFill>
                <a:latin typeface="#9Slide03 Cabin Condensed Bold" panose="00000806000000000000" pitchFamily="2" charset="0"/>
              </a:rPr>
              <a:t>chảy qua khe nứt của chiếc bình nứt,</a:t>
            </a:r>
          </a:p>
          <a:p>
            <a:pPr algn="ctr"/>
            <a:r>
              <a:rPr lang="en-US" sz="4400">
                <a:solidFill>
                  <a:schemeClr val="bg1"/>
                </a:solidFill>
                <a:latin typeface="#9Slide03 Cabin Condensed Bold" panose="00000806000000000000" pitchFamily="2" charset="0"/>
              </a:rPr>
              <a:t>nó đã khóc, đã khóc rất nhiều……</a:t>
            </a:r>
          </a:p>
        </p:txBody>
      </p:sp>
    </p:spTree>
    <p:extLst>
      <p:ext uri="{BB962C8B-B14F-4D97-AF65-F5344CB8AC3E}">
        <p14:creationId xmlns:p14="http://schemas.microsoft.com/office/powerpoint/2010/main" val="40348134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458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hi can di cung nhau">
            <a:hlinkClick r:id="" action="ppaction://media"/>
            <a:extLst>
              <a:ext uri="{FF2B5EF4-FFF2-40B4-BE49-F238E27FC236}">
                <a16:creationId xmlns:a16="http://schemas.microsoft.com/office/drawing/2014/main" id="{0C8987E1-07C3-4937-A6F6-6B85F40DB8B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748203" y="1386378"/>
            <a:ext cx="8695594" cy="432752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D4B3067-7270-47E0-91F9-8C9C9065E884}"/>
              </a:ext>
            </a:extLst>
          </p:cNvPr>
          <p:cNvSpPr txBox="1"/>
          <p:nvPr/>
        </p:nvSpPr>
        <p:spPr>
          <a:xfrm>
            <a:off x="1635370" y="6204752"/>
            <a:ext cx="92223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#9Slide05 SVNKitten" pitchFamily="2" charset="0"/>
              </a:rPr>
              <a:t>MUỐN ĐI NHANH THÌ ĐI …..….......………….  MUỐN ĐI XA THÌ ĐI CÙNG……..………………….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32559FD-92CB-4C6C-8687-E6A261DF72E5}"/>
              </a:ext>
            </a:extLst>
          </p:cNvPr>
          <p:cNvSpPr txBox="1"/>
          <p:nvPr/>
        </p:nvSpPr>
        <p:spPr>
          <a:xfrm>
            <a:off x="4577579" y="5938283"/>
            <a:ext cx="1335622" cy="46166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2400" dirty="0" err="1">
                <a:latin typeface="#9Slide05 SVNKitten" pitchFamily="2" charset="0"/>
              </a:rPr>
              <a:t>Một</a:t>
            </a:r>
            <a:r>
              <a:rPr lang="en-US" sz="2400" dirty="0">
                <a:latin typeface="#9Slide05 SVNKitten" pitchFamily="2" charset="0"/>
              </a:rPr>
              <a:t> </a:t>
            </a:r>
            <a:r>
              <a:rPr lang="en-US" sz="2400" dirty="0" err="1">
                <a:latin typeface="#9Slide05 SVNKitten" pitchFamily="2" charset="0"/>
              </a:rPr>
              <a:t>mình</a:t>
            </a:r>
            <a:endParaRPr lang="en-US" sz="2400" dirty="0">
              <a:latin typeface="#9Slide05 SVNKitten" pitchFamily="2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F71584A-EA7B-488D-8E8B-A51512905C44}"/>
              </a:ext>
            </a:extLst>
          </p:cNvPr>
          <p:cNvSpPr txBox="1"/>
          <p:nvPr/>
        </p:nvSpPr>
        <p:spPr>
          <a:xfrm>
            <a:off x="9312379" y="5938283"/>
            <a:ext cx="1494320" cy="46166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2400">
                <a:latin typeface="#9Slide05 SVNKitten" pitchFamily="2" charset="0"/>
              </a:rPr>
              <a:t>Cùng nhau</a:t>
            </a:r>
            <a:endParaRPr lang="en-US" sz="2400" dirty="0">
              <a:latin typeface="#9Slide05 SVNKitten" pitchFamily="2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89E564C-E223-9D76-5F22-65011BCBA361}"/>
              </a:ext>
            </a:extLst>
          </p:cNvPr>
          <p:cNvSpPr txBox="1"/>
          <p:nvPr/>
        </p:nvSpPr>
        <p:spPr>
          <a:xfrm>
            <a:off x="219774" y="2782669"/>
            <a:ext cx="156454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>
                <a:solidFill>
                  <a:srgbClr val="FF0000"/>
                </a:solidFill>
                <a:latin typeface="#9Slide05 Legendaria" panose="03030000000007000000" pitchFamily="66" charset="0"/>
              </a:rPr>
              <a:t>Gửi </a:t>
            </a:r>
          </a:p>
          <a:p>
            <a:pPr algn="ctr"/>
            <a:r>
              <a:rPr lang="en-US" sz="4800" b="1">
                <a:solidFill>
                  <a:srgbClr val="FF0000"/>
                </a:solidFill>
                <a:latin typeface="#9Slide05 Legendaria" panose="03030000000007000000" pitchFamily="66" charset="0"/>
              </a:rPr>
              <a:t>gắm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C2642C7-AF68-C622-2EE9-3F004A1329F9}"/>
              </a:ext>
            </a:extLst>
          </p:cNvPr>
          <p:cNvSpPr txBox="1"/>
          <p:nvPr/>
        </p:nvSpPr>
        <p:spPr>
          <a:xfrm>
            <a:off x="10508304" y="2617299"/>
            <a:ext cx="1548072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400" b="1">
                <a:solidFill>
                  <a:srgbClr val="FF0000"/>
                </a:solidFill>
                <a:latin typeface="#9Slide05 Legendaria" panose="03030000000007000000" pitchFamily="66" charset="0"/>
              </a:rPr>
              <a:t>thông điệp </a:t>
            </a:r>
          </a:p>
          <a:p>
            <a:pPr algn="ctr"/>
            <a:r>
              <a:rPr lang="en-US" sz="4400" b="1">
                <a:solidFill>
                  <a:srgbClr val="FF0000"/>
                </a:solidFill>
                <a:latin typeface="#9Slide05 Legendaria" panose="03030000000007000000" pitchFamily="66" charset="0"/>
              </a:rPr>
              <a:t>gì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BA6EA220-E367-4D35-CC80-494B1B278D69}"/>
              </a:ext>
            </a:extLst>
          </p:cNvPr>
          <p:cNvGrpSpPr/>
          <p:nvPr/>
        </p:nvGrpSpPr>
        <p:grpSpPr>
          <a:xfrm>
            <a:off x="0" y="135593"/>
            <a:ext cx="3653598" cy="644468"/>
            <a:chOff x="81823" y="308843"/>
            <a:chExt cx="1873739" cy="392334"/>
          </a:xfrm>
        </p:grpSpPr>
        <p:sp>
          <p:nvSpPr>
            <p:cNvPr id="21" name="圆角矩形 1">
              <a:extLst>
                <a:ext uri="{FF2B5EF4-FFF2-40B4-BE49-F238E27FC236}">
                  <a16:creationId xmlns:a16="http://schemas.microsoft.com/office/drawing/2014/main" id="{2EDE2CF7-E8BD-D718-FA7F-E6883656BA62}"/>
                </a:ext>
              </a:extLst>
            </p:cNvPr>
            <p:cNvSpPr/>
            <p:nvPr/>
          </p:nvSpPr>
          <p:spPr>
            <a:xfrm>
              <a:off x="225942" y="308843"/>
              <a:ext cx="1729620" cy="392334"/>
            </a:xfrm>
            <a:prstGeom prst="roundRect">
              <a:avLst>
                <a:gd name="adj" fmla="val 9976"/>
              </a:avLst>
            </a:prstGeom>
            <a:solidFill>
              <a:srgbClr val="00B050"/>
            </a:solidFill>
            <a:ln w="25400">
              <a:gradFill flip="none" rotWithShape="1">
                <a:gsLst>
                  <a:gs pos="88000">
                    <a:schemeClr val="bg1"/>
                  </a:gs>
                  <a:gs pos="0">
                    <a:schemeClr val="bg1">
                      <a:lumMod val="75000"/>
                    </a:schemeClr>
                  </a:gs>
                  <a:gs pos="71000">
                    <a:schemeClr val="bg1">
                      <a:lumMod val="85000"/>
                    </a:schemeClr>
                  </a:gs>
                  <a:gs pos="55000">
                    <a:schemeClr val="bg1"/>
                  </a:gs>
                  <a:gs pos="37000">
                    <a:schemeClr val="bg1">
                      <a:lumMod val="85000"/>
                    </a:schemeClr>
                  </a:gs>
                  <a:gs pos="2200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1200000" scaled="0"/>
                <a:tileRect/>
              </a:gradFill>
            </a:ln>
            <a:effectLst>
              <a:outerShdw blurRad="101600" dist="508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5"/>
            </a:p>
          </p:txBody>
        </p:sp>
        <p:grpSp>
          <p:nvGrpSpPr>
            <p:cNvPr id="22" name="组合 2">
              <a:extLst>
                <a:ext uri="{FF2B5EF4-FFF2-40B4-BE49-F238E27FC236}">
                  <a16:creationId xmlns:a16="http://schemas.microsoft.com/office/drawing/2014/main" id="{DBD334F3-005B-6B93-C933-F6CAACB1FBA6}"/>
                </a:ext>
              </a:extLst>
            </p:cNvPr>
            <p:cNvGrpSpPr/>
            <p:nvPr/>
          </p:nvGrpSpPr>
          <p:grpSpPr>
            <a:xfrm>
              <a:off x="314771" y="445755"/>
              <a:ext cx="118508" cy="118509"/>
              <a:chOff x="4486616" y="3001075"/>
              <a:chExt cx="274695" cy="274699"/>
            </a:xfrm>
          </p:grpSpPr>
          <p:sp>
            <p:nvSpPr>
              <p:cNvPr id="26" name="椭圆 3">
                <a:extLst>
                  <a:ext uri="{FF2B5EF4-FFF2-40B4-BE49-F238E27FC236}">
                    <a16:creationId xmlns:a16="http://schemas.microsoft.com/office/drawing/2014/main" id="{68098ECC-A161-2B66-65F2-F0797495883D}"/>
                  </a:ext>
                </a:extLst>
              </p:cNvPr>
              <p:cNvSpPr/>
              <p:nvPr/>
            </p:nvSpPr>
            <p:spPr>
              <a:xfrm rot="16200000">
                <a:off x="4486614" y="3001077"/>
                <a:ext cx="274699" cy="274695"/>
              </a:xfrm>
              <a:prstGeom prst="ellipse">
                <a:avLst/>
              </a:prstGeom>
              <a:gradFill>
                <a:gsLst>
                  <a:gs pos="75000">
                    <a:schemeClr val="bg1">
                      <a:lumMod val="95000"/>
                    </a:schemeClr>
                  </a:gs>
                  <a:gs pos="55000">
                    <a:schemeClr val="bg1">
                      <a:lumMod val="65000"/>
                    </a:schemeClr>
                  </a:gs>
                  <a:gs pos="35000">
                    <a:schemeClr val="bg1">
                      <a:lumMod val="95000"/>
                    </a:schemeClr>
                  </a:gs>
                  <a:gs pos="17000">
                    <a:schemeClr val="bg1">
                      <a:lumMod val="65000"/>
                    </a:schemeClr>
                  </a:gs>
                  <a:gs pos="0">
                    <a:schemeClr val="bg1"/>
                  </a:gs>
                  <a:gs pos="100000">
                    <a:schemeClr val="bg1">
                      <a:lumMod val="65000"/>
                    </a:schemeClr>
                  </a:gs>
                </a:gsLst>
                <a:lin ang="2700000" scaled="1"/>
              </a:gradFill>
              <a:ln>
                <a:noFill/>
              </a:ln>
              <a:effectLst>
                <a:outerShdw blurRad="12700" dist="127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015">
                  <a:solidFill>
                    <a:prstClr val="white"/>
                  </a:solidFill>
                </a:endParaRPr>
              </a:p>
            </p:txBody>
          </p:sp>
          <p:sp>
            <p:nvSpPr>
              <p:cNvPr id="27" name="椭圆 4">
                <a:extLst>
                  <a:ext uri="{FF2B5EF4-FFF2-40B4-BE49-F238E27FC236}">
                    <a16:creationId xmlns:a16="http://schemas.microsoft.com/office/drawing/2014/main" id="{2EAFACB5-8256-6576-88DC-3C1B17DE3F16}"/>
                  </a:ext>
                </a:extLst>
              </p:cNvPr>
              <p:cNvSpPr/>
              <p:nvPr/>
            </p:nvSpPr>
            <p:spPr>
              <a:xfrm rot="16200000">
                <a:off x="4511585" y="3026055"/>
                <a:ext cx="224753" cy="224751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12700" dist="127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015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23" name="组合 5">
              <a:extLst>
                <a:ext uri="{FF2B5EF4-FFF2-40B4-BE49-F238E27FC236}">
                  <a16:creationId xmlns:a16="http://schemas.microsoft.com/office/drawing/2014/main" id="{727E68CF-0350-3C46-C739-95EBDB7F3F43}"/>
                </a:ext>
              </a:extLst>
            </p:cNvPr>
            <p:cNvGrpSpPr/>
            <p:nvPr/>
          </p:nvGrpSpPr>
          <p:grpSpPr>
            <a:xfrm>
              <a:off x="81823" y="479417"/>
              <a:ext cx="288238" cy="46073"/>
              <a:chOff x="4318304" y="3089060"/>
              <a:chExt cx="384317" cy="61430"/>
            </a:xfrm>
          </p:grpSpPr>
          <p:sp>
            <p:nvSpPr>
              <p:cNvPr id="24" name="圆角矩形 6">
                <a:extLst>
                  <a:ext uri="{FF2B5EF4-FFF2-40B4-BE49-F238E27FC236}">
                    <a16:creationId xmlns:a16="http://schemas.microsoft.com/office/drawing/2014/main" id="{C31FF62E-EDFC-BC5D-5D72-0EB9C702E910}"/>
                  </a:ext>
                </a:extLst>
              </p:cNvPr>
              <p:cNvSpPr/>
              <p:nvPr/>
            </p:nvSpPr>
            <p:spPr>
              <a:xfrm rot="16200000">
                <a:off x="4499257" y="2947128"/>
                <a:ext cx="22409" cy="384316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9525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4000">
                      <a:schemeClr val="bg1">
                        <a:lumMod val="75000"/>
                      </a:schemeClr>
                    </a:gs>
                    <a:gs pos="78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015">
                  <a:solidFill>
                    <a:prstClr val="white"/>
                  </a:solidFill>
                </a:endParaRPr>
              </a:p>
            </p:txBody>
          </p:sp>
          <p:sp>
            <p:nvSpPr>
              <p:cNvPr id="25" name="圆角矩形 7">
                <a:extLst>
                  <a:ext uri="{FF2B5EF4-FFF2-40B4-BE49-F238E27FC236}">
                    <a16:creationId xmlns:a16="http://schemas.microsoft.com/office/drawing/2014/main" id="{1C5A3FC6-138A-1B1A-0ED9-B044BBB4F216}"/>
                  </a:ext>
                </a:extLst>
              </p:cNvPr>
              <p:cNvSpPr/>
              <p:nvPr/>
            </p:nvSpPr>
            <p:spPr>
              <a:xfrm rot="16200000">
                <a:off x="4499258" y="2908107"/>
                <a:ext cx="22409" cy="384316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9525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4000">
                      <a:schemeClr val="bg1">
                        <a:lumMod val="75000"/>
                      </a:schemeClr>
                    </a:gs>
                    <a:gs pos="78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015">
                  <a:solidFill>
                    <a:prstClr val="white"/>
                  </a:solidFill>
                </a:endParaRPr>
              </a:p>
            </p:txBody>
          </p:sp>
        </p:grpSp>
      </p:grpSp>
      <p:sp>
        <p:nvSpPr>
          <p:cNvPr id="28" name="文本框 10">
            <a:extLst>
              <a:ext uri="{FF2B5EF4-FFF2-40B4-BE49-F238E27FC236}">
                <a16:creationId xmlns:a16="http://schemas.microsoft.com/office/drawing/2014/main" id="{4766B496-0C19-B63A-31BF-C3E696388563}"/>
              </a:ext>
            </a:extLst>
          </p:cNvPr>
          <p:cNvSpPr txBox="1"/>
          <p:nvPr/>
        </p:nvSpPr>
        <p:spPr>
          <a:xfrm>
            <a:off x="-268463" y="120230"/>
            <a:ext cx="44715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600" b="1">
                <a:solidFill>
                  <a:schemeClr val="bg1"/>
                </a:solidFill>
                <a:latin typeface="#9Slide05 Habano" panose="02040603050506020204" pitchFamily="18" charset="0"/>
              </a:rPr>
              <a:t>Thông điệp</a:t>
            </a:r>
            <a:endParaRPr lang="zh-CN" altLang="en-US" sz="3600" b="1" dirty="0">
              <a:solidFill>
                <a:schemeClr val="bg1"/>
              </a:solidFill>
              <a:latin typeface="#9Slide05 Haban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44893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6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1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  <p:bldP spid="6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Freeform: Shape 1030">
            <a:extLst>
              <a:ext uri="{FF2B5EF4-FFF2-40B4-BE49-F238E27FC236}">
                <a16:creationId xmlns:a16="http://schemas.microsoft.com/office/drawing/2014/main" id="{B670DBD5-770C-4383-9F54-5B86E86BD5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10277" y="0"/>
            <a:ext cx="9771446" cy="6858000"/>
          </a:xfrm>
          <a:custGeom>
            <a:avLst/>
            <a:gdLst>
              <a:gd name="connsiteX0" fmla="*/ 1422188 w 9771446"/>
              <a:gd name="connsiteY0" fmla="*/ 0 h 6858000"/>
              <a:gd name="connsiteX1" fmla="*/ 8349258 w 9771446"/>
              <a:gd name="connsiteY1" fmla="*/ 0 h 6858000"/>
              <a:gd name="connsiteX2" fmla="*/ 8502224 w 9771446"/>
              <a:gd name="connsiteY2" fmla="*/ 159673 h 6858000"/>
              <a:gd name="connsiteX3" fmla="*/ 9771446 w 9771446"/>
              <a:gd name="connsiteY3" fmla="*/ 3429001 h 6858000"/>
              <a:gd name="connsiteX4" fmla="*/ 8502224 w 9771446"/>
              <a:gd name="connsiteY4" fmla="*/ 6698330 h 6858000"/>
              <a:gd name="connsiteX5" fmla="*/ 8349260 w 9771446"/>
              <a:gd name="connsiteY5" fmla="*/ 6858000 h 6858000"/>
              <a:gd name="connsiteX6" fmla="*/ 1422186 w 9771446"/>
              <a:gd name="connsiteY6" fmla="*/ 6858000 h 6858000"/>
              <a:gd name="connsiteX7" fmla="*/ 1269223 w 9771446"/>
              <a:gd name="connsiteY7" fmla="*/ 6698330 h 6858000"/>
              <a:gd name="connsiteX8" fmla="*/ 0 w 9771446"/>
              <a:gd name="connsiteY8" fmla="*/ 3429001 h 6858000"/>
              <a:gd name="connsiteX9" fmla="*/ 1269223 w 9771446"/>
              <a:gd name="connsiteY9" fmla="*/ 15967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771446" h="6858000">
                <a:moveTo>
                  <a:pt x="1422188" y="0"/>
                </a:moveTo>
                <a:lnTo>
                  <a:pt x="8349258" y="0"/>
                </a:lnTo>
                <a:lnTo>
                  <a:pt x="8502224" y="159673"/>
                </a:lnTo>
                <a:cubicBezTo>
                  <a:pt x="9290813" y="1023162"/>
                  <a:pt x="9771446" y="2170221"/>
                  <a:pt x="9771446" y="3429001"/>
                </a:cubicBezTo>
                <a:cubicBezTo>
                  <a:pt x="9771446" y="4687781"/>
                  <a:pt x="9290813" y="5834840"/>
                  <a:pt x="8502224" y="6698330"/>
                </a:cubicBezTo>
                <a:lnTo>
                  <a:pt x="8349260" y="6858000"/>
                </a:lnTo>
                <a:lnTo>
                  <a:pt x="1422186" y="6858000"/>
                </a:lnTo>
                <a:lnTo>
                  <a:pt x="1269223" y="6698330"/>
                </a:lnTo>
                <a:cubicBezTo>
                  <a:pt x="480633" y="5834840"/>
                  <a:pt x="0" y="4687781"/>
                  <a:pt x="0" y="3429001"/>
                </a:cubicBezTo>
                <a:cubicBezTo>
                  <a:pt x="0" y="2170221"/>
                  <a:pt x="480633" y="1023162"/>
                  <a:pt x="1269223" y="159673"/>
                </a:cubicBezTo>
                <a:close/>
              </a:path>
            </a:pathLst>
          </a:custGeom>
          <a:solidFill>
            <a:schemeClr val="bg1">
              <a:lumMod val="85000"/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1026" name="Picture 2" descr="Tình Yêu Thương">
            <a:extLst>
              <a:ext uri="{FF2B5EF4-FFF2-40B4-BE49-F238E27FC236}">
                <a16:creationId xmlns:a16="http://schemas.microsoft.com/office/drawing/2014/main" id="{3FD0CF28-5B6D-4B75-9E9F-F472FD183E3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61" r="1850"/>
          <a:stretch/>
        </p:blipFill>
        <p:spPr bwMode="auto">
          <a:xfrm>
            <a:off x="1460597" y="10"/>
            <a:ext cx="9270806" cy="6857990"/>
          </a:xfrm>
          <a:custGeom>
            <a:avLst/>
            <a:gdLst/>
            <a:ahLst/>
            <a:cxnLst/>
            <a:rect l="l" t="t" r="r" b="b"/>
            <a:pathLst>
              <a:path w="9270806" h="6858000">
                <a:moveTo>
                  <a:pt x="1503712" y="0"/>
                </a:moveTo>
                <a:lnTo>
                  <a:pt x="7767094" y="0"/>
                </a:lnTo>
                <a:lnTo>
                  <a:pt x="7913128" y="139721"/>
                </a:lnTo>
                <a:cubicBezTo>
                  <a:pt x="8751971" y="981521"/>
                  <a:pt x="9270806" y="2144457"/>
                  <a:pt x="9270806" y="3429000"/>
                </a:cubicBezTo>
                <a:cubicBezTo>
                  <a:pt x="9270806" y="4713544"/>
                  <a:pt x="8751971" y="5876479"/>
                  <a:pt x="7913128" y="6718279"/>
                </a:cubicBezTo>
                <a:lnTo>
                  <a:pt x="7767094" y="6858000"/>
                </a:lnTo>
                <a:lnTo>
                  <a:pt x="1503712" y="6858000"/>
                </a:lnTo>
                <a:lnTo>
                  <a:pt x="1357679" y="6718279"/>
                </a:lnTo>
                <a:cubicBezTo>
                  <a:pt x="518835" y="5876479"/>
                  <a:pt x="0" y="4713544"/>
                  <a:pt x="0" y="3429000"/>
                </a:cubicBezTo>
                <a:cubicBezTo>
                  <a:pt x="0" y="2144457"/>
                  <a:pt x="518835" y="981521"/>
                  <a:pt x="1357679" y="139721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C68D117-CDDF-131F-6087-0A7BC00A9B0F}"/>
              </a:ext>
            </a:extLst>
          </p:cNvPr>
          <p:cNvSpPr txBox="1"/>
          <p:nvPr/>
        </p:nvSpPr>
        <p:spPr>
          <a:xfrm flipH="1">
            <a:off x="4382754" y="451656"/>
            <a:ext cx="475881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>
                <a:latin typeface="#9Slide05 Kathya" panose="02000000000000000000" pitchFamily="2" charset="0"/>
              </a:rPr>
              <a:t>Hãy sống thật…..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8C34061-6C52-E829-696B-008446B1BD0F}"/>
              </a:ext>
            </a:extLst>
          </p:cNvPr>
          <p:cNvSpPr txBox="1"/>
          <p:nvPr/>
        </p:nvSpPr>
        <p:spPr>
          <a:xfrm>
            <a:off x="1597767" y="3192491"/>
            <a:ext cx="609437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4400">
                <a:latin typeface="#9Slide05 Kathya" panose="02000000000000000000" pitchFamily="2" charset="0"/>
              </a:defRPr>
            </a:lvl1pPr>
          </a:lstStyle>
          <a:p>
            <a:r>
              <a:rPr lang="en-US"/>
              <a:t>Vui vẻ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627A7A4-E24A-D253-A153-6B6E1B08E8DD}"/>
              </a:ext>
            </a:extLst>
          </p:cNvPr>
          <p:cNvSpPr txBox="1"/>
          <p:nvPr/>
        </p:nvSpPr>
        <p:spPr>
          <a:xfrm>
            <a:off x="1924163" y="4194488"/>
            <a:ext cx="609437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4400">
                <a:latin typeface="#9Slide05 Kathya" panose="02000000000000000000" pitchFamily="2" charset="0"/>
              </a:defRPr>
            </a:lvl1pPr>
          </a:lstStyle>
          <a:p>
            <a:r>
              <a:rPr lang="en-US"/>
              <a:t>Yêu thương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EADE860-9AAC-E3E1-0EE8-8C1C16394DD8}"/>
              </a:ext>
            </a:extLst>
          </p:cNvPr>
          <p:cNvSpPr txBox="1"/>
          <p:nvPr/>
        </p:nvSpPr>
        <p:spPr>
          <a:xfrm>
            <a:off x="2517221" y="5468988"/>
            <a:ext cx="609437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4400">
                <a:latin typeface="#9Slide05 Kathya" panose="02000000000000000000" pitchFamily="2" charset="0"/>
              </a:defRPr>
            </a:lvl1pPr>
          </a:lstStyle>
          <a:p>
            <a:r>
              <a:rPr lang="en-US"/>
              <a:t>Khiêm nhường và cho đi</a:t>
            </a:r>
          </a:p>
        </p:txBody>
      </p:sp>
      <p:pic>
        <p:nvPicPr>
          <p:cNvPr id="15" name="Picture 14" descr="A person in a purple dress&#10;&#10;Description automatically generated with medium confidence">
            <a:extLst>
              <a:ext uri="{FF2B5EF4-FFF2-40B4-BE49-F238E27FC236}">
                <a16:creationId xmlns:a16="http://schemas.microsoft.com/office/drawing/2014/main" id="{72518314-D831-9D7A-3ADC-74AB757BE72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10" t="9873" r="26310" b="54356"/>
          <a:stretch/>
        </p:blipFill>
        <p:spPr>
          <a:xfrm>
            <a:off x="4781640" y="2503484"/>
            <a:ext cx="1980520" cy="190219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A9D1A8CE-B183-8A95-75F2-7B9ECC1218D4}"/>
              </a:ext>
            </a:extLst>
          </p:cNvPr>
          <p:cNvSpPr txBox="1"/>
          <p:nvPr/>
        </p:nvSpPr>
        <p:spPr>
          <a:xfrm>
            <a:off x="5103142" y="4272082"/>
            <a:ext cx="22827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4400">
                <a:latin typeface="#9Slide05 Kathya" panose="02000000000000000000" pitchFamily="2" charset="0"/>
              </a:defRPr>
            </a:lvl1pPr>
          </a:lstStyle>
          <a:p>
            <a:r>
              <a:rPr lang="en-US" sz="2800"/>
              <a:t>Cô Thảo Ly</a:t>
            </a:r>
          </a:p>
        </p:txBody>
      </p:sp>
    </p:spTree>
    <p:extLst>
      <p:ext uri="{BB962C8B-B14F-4D97-AF65-F5344CB8AC3E}">
        <p14:creationId xmlns:p14="http://schemas.microsoft.com/office/powerpoint/2010/main" val="3887945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10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3" name="Rectangle 1030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1026" name="Picture 2" descr="Những hình ảnh cảm ơn đẹp nhất">
            <a:extLst>
              <a:ext uri="{FF2B5EF4-FFF2-40B4-BE49-F238E27FC236}">
                <a16:creationId xmlns:a16="http://schemas.microsoft.com/office/drawing/2014/main" id="{3F4F8AF5-2F1A-16D5-EFEC-BCDC67555F3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789"/>
          <a:stretch/>
        </p:blipFill>
        <p:spPr bwMode="auto">
          <a:xfrm>
            <a:off x="20" y="1282"/>
            <a:ext cx="12191980" cy="6856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46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9B42C455-7974-4369-2E58-728726E8D082}"/>
              </a:ext>
            </a:extLst>
          </p:cNvPr>
          <p:cNvGrpSpPr/>
          <p:nvPr/>
        </p:nvGrpSpPr>
        <p:grpSpPr>
          <a:xfrm>
            <a:off x="-29500" y="-107561"/>
            <a:ext cx="12192000" cy="6843252"/>
            <a:chOff x="-29308" y="-57582"/>
            <a:chExt cx="12192000" cy="6843252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4F499CD3-56C1-4FB6-A95B-E52D19C39413}"/>
                </a:ext>
              </a:extLst>
            </p:cNvPr>
            <p:cNvSpPr/>
            <p:nvPr/>
          </p:nvSpPr>
          <p:spPr>
            <a:xfrm>
              <a:off x="-29308" y="-57582"/>
              <a:ext cx="12192000" cy="6843252"/>
            </a:xfrm>
            <a:prstGeom prst="rect">
              <a:avLst/>
            </a:prstGeom>
            <a:solidFill>
              <a:srgbClr val="00B050"/>
            </a:solidFill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矩形 5"/>
            <p:cNvSpPr/>
            <p:nvPr/>
          </p:nvSpPr>
          <p:spPr>
            <a:xfrm>
              <a:off x="1184787" y="1143001"/>
              <a:ext cx="9822426" cy="4571999"/>
            </a:xfrm>
            <a:prstGeom prst="rect">
              <a:avLst/>
            </a:prstGeom>
            <a:solidFill>
              <a:srgbClr val="E6E6E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5400000">
            <a:off x="3654726" y="-1950756"/>
            <a:ext cx="5139279" cy="12507730"/>
          </a:xfrm>
          <a:prstGeom prst="rect">
            <a:avLst/>
          </a:prstGeom>
        </p:spPr>
      </p:pic>
      <p:sp>
        <p:nvSpPr>
          <p:cNvPr id="13" name="文本框 7">
            <a:extLst>
              <a:ext uri="{FF2B5EF4-FFF2-40B4-BE49-F238E27FC236}">
                <a16:creationId xmlns:a16="http://schemas.microsoft.com/office/drawing/2014/main" id="{BAFA000A-CB81-E2DE-57C1-4C290F80CF37}"/>
              </a:ext>
            </a:extLst>
          </p:cNvPr>
          <p:cNvSpPr txBox="1"/>
          <p:nvPr/>
        </p:nvSpPr>
        <p:spPr>
          <a:xfrm>
            <a:off x="5126065" y="2363232"/>
            <a:ext cx="189432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6600" b="1" spc="600" dirty="0">
                <a:solidFill>
                  <a:srgbClr val="312A29"/>
                </a:solidFill>
                <a:latin typeface="#9Slide05 Habano" panose="02040603050506020204" pitchFamily="18" charset="0"/>
                <a:ea typeface="方正大标宋简体" panose="02010601030101010101" pitchFamily="2" charset="-122"/>
              </a:rPr>
              <a:t>1</a:t>
            </a:r>
            <a:endParaRPr lang="zh-CN" altLang="en-US" sz="3200" b="1" spc="600" dirty="0">
              <a:solidFill>
                <a:srgbClr val="312A29"/>
              </a:solidFill>
              <a:latin typeface="#9Slide05 Habano" panose="02040603050506020204" pitchFamily="18" charset="0"/>
              <a:ea typeface="方正大标宋简体" panose="02010601030101010101" pitchFamily="2" charset="-122"/>
            </a:endParaRPr>
          </a:p>
        </p:txBody>
      </p:sp>
      <p:sp>
        <p:nvSpPr>
          <p:cNvPr id="14" name="矩形 8">
            <a:extLst>
              <a:ext uri="{FF2B5EF4-FFF2-40B4-BE49-F238E27FC236}">
                <a16:creationId xmlns:a16="http://schemas.microsoft.com/office/drawing/2014/main" id="{4610DFF8-A799-066F-34ED-045F0DD7A351}"/>
              </a:ext>
            </a:extLst>
          </p:cNvPr>
          <p:cNvSpPr/>
          <p:nvPr/>
        </p:nvSpPr>
        <p:spPr>
          <a:xfrm>
            <a:off x="3545616" y="3314065"/>
            <a:ext cx="4864349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6600" b="1" spc="600" dirty="0" err="1">
                <a:solidFill>
                  <a:srgbClr val="312A29"/>
                </a:solidFill>
                <a:latin typeface="#9Slide05 Habano" panose="02040603050506020204" pitchFamily="18" charset="0"/>
                <a:ea typeface="方正大标宋简体" panose="02010601030101010101" pitchFamily="2" charset="-122"/>
              </a:rPr>
              <a:t>Kết</a:t>
            </a:r>
            <a:r>
              <a:rPr lang="en-US" altLang="zh-CN" sz="6600" b="1" spc="600" dirty="0">
                <a:solidFill>
                  <a:srgbClr val="312A29"/>
                </a:solidFill>
                <a:latin typeface="#9Slide05 Habano" panose="02040603050506020204" pitchFamily="18" charset="0"/>
                <a:ea typeface="方正大标宋简体" panose="02010601030101010101" pitchFamily="2" charset="-122"/>
              </a:rPr>
              <a:t> </a:t>
            </a:r>
            <a:r>
              <a:rPr lang="en-US" altLang="zh-CN" sz="6600" b="1" spc="600" dirty="0" err="1">
                <a:solidFill>
                  <a:srgbClr val="312A29"/>
                </a:solidFill>
                <a:latin typeface="#9Slide05 Habano" panose="02040603050506020204" pitchFamily="18" charset="0"/>
                <a:ea typeface="方正大标宋简体" panose="02010601030101010101" pitchFamily="2" charset="-122"/>
              </a:rPr>
              <a:t>nối</a:t>
            </a:r>
            <a:endParaRPr lang="zh-CN" altLang="en-US" sz="6600" b="1" spc="600" dirty="0">
              <a:solidFill>
                <a:srgbClr val="312A29"/>
              </a:solidFill>
              <a:latin typeface="#9Slide05 Habano" panose="02040603050506020204" pitchFamily="18" charset="0"/>
              <a:ea typeface="方正大标宋简体" panose="02010601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5198024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5BA0D1ED-4543-4072-8C84-DED7CF7B09AF}"/>
              </a:ext>
            </a:extLst>
          </p:cNvPr>
          <p:cNvGrpSpPr/>
          <p:nvPr/>
        </p:nvGrpSpPr>
        <p:grpSpPr>
          <a:xfrm>
            <a:off x="0" y="135593"/>
            <a:ext cx="3653598" cy="644468"/>
            <a:chOff x="81823" y="308843"/>
            <a:chExt cx="1873739" cy="392334"/>
          </a:xfrm>
        </p:grpSpPr>
        <p:sp>
          <p:nvSpPr>
            <p:cNvPr id="10" name="圆角矩形 1">
              <a:extLst>
                <a:ext uri="{FF2B5EF4-FFF2-40B4-BE49-F238E27FC236}">
                  <a16:creationId xmlns:a16="http://schemas.microsoft.com/office/drawing/2014/main" id="{68DC1F19-B7ED-FFCF-375A-44B4B63D4A7E}"/>
                </a:ext>
              </a:extLst>
            </p:cNvPr>
            <p:cNvSpPr/>
            <p:nvPr/>
          </p:nvSpPr>
          <p:spPr>
            <a:xfrm>
              <a:off x="225942" y="308843"/>
              <a:ext cx="1729620" cy="392334"/>
            </a:xfrm>
            <a:prstGeom prst="roundRect">
              <a:avLst>
                <a:gd name="adj" fmla="val 9976"/>
              </a:avLst>
            </a:prstGeom>
            <a:solidFill>
              <a:srgbClr val="00B050"/>
            </a:solidFill>
            <a:ln w="25400">
              <a:gradFill flip="none" rotWithShape="1">
                <a:gsLst>
                  <a:gs pos="88000">
                    <a:schemeClr val="bg1"/>
                  </a:gs>
                  <a:gs pos="0">
                    <a:schemeClr val="bg1">
                      <a:lumMod val="75000"/>
                    </a:schemeClr>
                  </a:gs>
                  <a:gs pos="71000">
                    <a:schemeClr val="bg1">
                      <a:lumMod val="85000"/>
                    </a:schemeClr>
                  </a:gs>
                  <a:gs pos="55000">
                    <a:schemeClr val="bg1"/>
                  </a:gs>
                  <a:gs pos="37000">
                    <a:schemeClr val="bg1">
                      <a:lumMod val="85000"/>
                    </a:schemeClr>
                  </a:gs>
                  <a:gs pos="2200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1200000" scaled="0"/>
                <a:tileRect/>
              </a:gradFill>
            </a:ln>
            <a:effectLst>
              <a:outerShdw blurRad="101600" dist="508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5"/>
            </a:p>
          </p:txBody>
        </p:sp>
        <p:grpSp>
          <p:nvGrpSpPr>
            <p:cNvPr id="11" name="组合 2">
              <a:extLst>
                <a:ext uri="{FF2B5EF4-FFF2-40B4-BE49-F238E27FC236}">
                  <a16:creationId xmlns:a16="http://schemas.microsoft.com/office/drawing/2014/main" id="{28DCAA05-708F-EB5F-2B08-F718140945A4}"/>
                </a:ext>
              </a:extLst>
            </p:cNvPr>
            <p:cNvGrpSpPr/>
            <p:nvPr/>
          </p:nvGrpSpPr>
          <p:grpSpPr>
            <a:xfrm>
              <a:off x="314771" y="445755"/>
              <a:ext cx="118508" cy="118509"/>
              <a:chOff x="4486616" y="3001075"/>
              <a:chExt cx="274695" cy="274699"/>
            </a:xfrm>
          </p:grpSpPr>
          <p:sp>
            <p:nvSpPr>
              <p:cNvPr id="12" name="椭圆 3">
                <a:extLst>
                  <a:ext uri="{FF2B5EF4-FFF2-40B4-BE49-F238E27FC236}">
                    <a16:creationId xmlns:a16="http://schemas.microsoft.com/office/drawing/2014/main" id="{2C2A1FB0-9FBC-4D2C-5880-431F10F8E643}"/>
                  </a:ext>
                </a:extLst>
              </p:cNvPr>
              <p:cNvSpPr/>
              <p:nvPr/>
            </p:nvSpPr>
            <p:spPr>
              <a:xfrm rot="16200000">
                <a:off x="4486614" y="3001077"/>
                <a:ext cx="274699" cy="274695"/>
              </a:xfrm>
              <a:prstGeom prst="ellipse">
                <a:avLst/>
              </a:prstGeom>
              <a:gradFill>
                <a:gsLst>
                  <a:gs pos="75000">
                    <a:schemeClr val="bg1">
                      <a:lumMod val="95000"/>
                    </a:schemeClr>
                  </a:gs>
                  <a:gs pos="55000">
                    <a:schemeClr val="bg1">
                      <a:lumMod val="65000"/>
                    </a:schemeClr>
                  </a:gs>
                  <a:gs pos="35000">
                    <a:schemeClr val="bg1">
                      <a:lumMod val="95000"/>
                    </a:schemeClr>
                  </a:gs>
                  <a:gs pos="17000">
                    <a:schemeClr val="bg1">
                      <a:lumMod val="65000"/>
                    </a:schemeClr>
                  </a:gs>
                  <a:gs pos="0">
                    <a:schemeClr val="bg1"/>
                  </a:gs>
                  <a:gs pos="100000">
                    <a:schemeClr val="bg1">
                      <a:lumMod val="65000"/>
                    </a:schemeClr>
                  </a:gs>
                </a:gsLst>
                <a:lin ang="2700000" scaled="1"/>
              </a:gradFill>
              <a:ln>
                <a:noFill/>
              </a:ln>
              <a:effectLst>
                <a:outerShdw blurRad="12700" dist="127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015">
                  <a:solidFill>
                    <a:prstClr val="white"/>
                  </a:solidFill>
                </a:endParaRPr>
              </a:p>
            </p:txBody>
          </p:sp>
          <p:sp>
            <p:nvSpPr>
              <p:cNvPr id="13" name="椭圆 4">
                <a:extLst>
                  <a:ext uri="{FF2B5EF4-FFF2-40B4-BE49-F238E27FC236}">
                    <a16:creationId xmlns:a16="http://schemas.microsoft.com/office/drawing/2014/main" id="{51F0BE02-29A0-CC4C-0F23-3A92638636D3}"/>
                  </a:ext>
                </a:extLst>
              </p:cNvPr>
              <p:cNvSpPr/>
              <p:nvPr/>
            </p:nvSpPr>
            <p:spPr>
              <a:xfrm rot="16200000">
                <a:off x="4511585" y="3026055"/>
                <a:ext cx="224753" cy="224751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12700" dist="127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015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4" name="组合 5">
              <a:extLst>
                <a:ext uri="{FF2B5EF4-FFF2-40B4-BE49-F238E27FC236}">
                  <a16:creationId xmlns:a16="http://schemas.microsoft.com/office/drawing/2014/main" id="{AD1FEB61-602B-59C7-95D5-DAED42362F4F}"/>
                </a:ext>
              </a:extLst>
            </p:cNvPr>
            <p:cNvGrpSpPr/>
            <p:nvPr/>
          </p:nvGrpSpPr>
          <p:grpSpPr>
            <a:xfrm>
              <a:off x="81823" y="479417"/>
              <a:ext cx="288238" cy="46073"/>
              <a:chOff x="4318304" y="3089060"/>
              <a:chExt cx="384317" cy="61430"/>
            </a:xfrm>
          </p:grpSpPr>
          <p:sp>
            <p:nvSpPr>
              <p:cNvPr id="15" name="圆角矩形 6">
                <a:extLst>
                  <a:ext uri="{FF2B5EF4-FFF2-40B4-BE49-F238E27FC236}">
                    <a16:creationId xmlns:a16="http://schemas.microsoft.com/office/drawing/2014/main" id="{E7063C42-47C5-989A-D32B-2B0141D1ED63}"/>
                  </a:ext>
                </a:extLst>
              </p:cNvPr>
              <p:cNvSpPr/>
              <p:nvPr/>
            </p:nvSpPr>
            <p:spPr>
              <a:xfrm rot="16200000">
                <a:off x="4499257" y="2947128"/>
                <a:ext cx="22409" cy="384316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9525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4000">
                      <a:schemeClr val="bg1">
                        <a:lumMod val="75000"/>
                      </a:schemeClr>
                    </a:gs>
                    <a:gs pos="78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015">
                  <a:solidFill>
                    <a:prstClr val="white"/>
                  </a:solidFill>
                </a:endParaRPr>
              </a:p>
            </p:txBody>
          </p:sp>
          <p:sp>
            <p:nvSpPr>
              <p:cNvPr id="16" name="圆角矩形 7">
                <a:extLst>
                  <a:ext uri="{FF2B5EF4-FFF2-40B4-BE49-F238E27FC236}">
                    <a16:creationId xmlns:a16="http://schemas.microsoft.com/office/drawing/2014/main" id="{75A29301-6F29-D6E4-B627-8CA306E64F83}"/>
                  </a:ext>
                </a:extLst>
              </p:cNvPr>
              <p:cNvSpPr/>
              <p:nvPr/>
            </p:nvSpPr>
            <p:spPr>
              <a:xfrm rot="16200000">
                <a:off x="4499258" y="2908107"/>
                <a:ext cx="22409" cy="384316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9525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4000">
                      <a:schemeClr val="bg1">
                        <a:lumMod val="75000"/>
                      </a:schemeClr>
                    </a:gs>
                    <a:gs pos="78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015">
                  <a:solidFill>
                    <a:prstClr val="white"/>
                  </a:solidFill>
                </a:endParaRPr>
              </a:p>
            </p:txBody>
          </p:sp>
        </p:grpSp>
      </p:grpSp>
      <p:sp>
        <p:nvSpPr>
          <p:cNvPr id="19" name="矩形 8">
            <a:extLst>
              <a:ext uri="{FF2B5EF4-FFF2-40B4-BE49-F238E27FC236}">
                <a16:creationId xmlns:a16="http://schemas.microsoft.com/office/drawing/2014/main" id="{562C16ED-E2BE-59CE-4B24-2A41446234DF}"/>
              </a:ext>
            </a:extLst>
          </p:cNvPr>
          <p:cNvSpPr/>
          <p:nvPr/>
        </p:nvSpPr>
        <p:spPr>
          <a:xfrm>
            <a:off x="-348968" y="154499"/>
            <a:ext cx="486434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3600" b="1" spc="600" dirty="0" err="1">
                <a:solidFill>
                  <a:schemeClr val="bg1"/>
                </a:solidFill>
                <a:latin typeface="#9Slide05 Habano" panose="02040603050506020204" pitchFamily="18" charset="0"/>
                <a:ea typeface="方正大标宋简体" panose="02010601030101010101" pitchFamily="2" charset="-122"/>
              </a:rPr>
              <a:t>Kết</a:t>
            </a:r>
            <a:r>
              <a:rPr lang="en-US" altLang="zh-CN" sz="3600" b="1" spc="600" dirty="0">
                <a:solidFill>
                  <a:schemeClr val="bg1"/>
                </a:solidFill>
                <a:latin typeface="#9Slide05 Habano" panose="02040603050506020204" pitchFamily="18" charset="0"/>
                <a:ea typeface="方正大标宋简体" panose="02010601030101010101" pitchFamily="2" charset="-122"/>
              </a:rPr>
              <a:t> </a:t>
            </a:r>
            <a:r>
              <a:rPr lang="en-US" altLang="zh-CN" sz="3600" b="1" spc="600" dirty="0" err="1">
                <a:solidFill>
                  <a:schemeClr val="bg1"/>
                </a:solidFill>
                <a:latin typeface="#9Slide05 Habano" panose="02040603050506020204" pitchFamily="18" charset="0"/>
                <a:ea typeface="方正大标宋简体" panose="02010601030101010101" pitchFamily="2" charset="-122"/>
              </a:rPr>
              <a:t>nối</a:t>
            </a:r>
            <a:endParaRPr lang="zh-CN" altLang="en-US" sz="3600" b="1" spc="600" dirty="0">
              <a:solidFill>
                <a:schemeClr val="bg1"/>
              </a:solidFill>
              <a:latin typeface="#9Slide05 Habano" panose="02040603050506020204" pitchFamily="18" charset="0"/>
              <a:ea typeface="方正大标宋简体" panose="02010601030101010101" pitchFamily="2" charset="-122"/>
            </a:endParaRPr>
          </a:p>
        </p:txBody>
      </p:sp>
      <p:pic>
        <p:nvPicPr>
          <p:cNvPr id="4" name="The-Whistlers-Song-Steve-Barakatt">
            <a:hlinkClick r:id="" action="ppaction://media"/>
            <a:extLst>
              <a:ext uri="{FF2B5EF4-FFF2-40B4-BE49-F238E27FC236}">
                <a16:creationId xmlns:a16="http://schemas.microsoft.com/office/drawing/2014/main" id="{54088047-7D92-445C-553A-5F1EFD9E78D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723362" y="75181"/>
            <a:ext cx="487363" cy="48736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BBA382A-0C01-D67D-A3BC-9885F875162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65932" y="819736"/>
            <a:ext cx="9923947" cy="5598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577020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453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537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ành vi kết nối mạng lưới và cơ chế hoạt động: Một số gợi ý cho người lao  động làm việc tại Việt Nam">
            <a:extLst>
              <a:ext uri="{FF2B5EF4-FFF2-40B4-BE49-F238E27FC236}">
                <a16:creationId xmlns:a16="http://schemas.microsoft.com/office/drawing/2014/main" id="{888C5F9B-D7E9-414F-8C1B-73C650B748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8617" y="984037"/>
            <a:ext cx="4049961" cy="22321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4565FE5-7F1D-4ECF-85E0-5CDC3FD0622E}"/>
              </a:ext>
            </a:extLst>
          </p:cNvPr>
          <p:cNvSpPr txBox="1"/>
          <p:nvPr/>
        </p:nvSpPr>
        <p:spPr>
          <a:xfrm>
            <a:off x="1053466" y="3641806"/>
            <a:ext cx="10984097" cy="2677656"/>
          </a:xfrm>
          <a:prstGeom prst="rect">
            <a:avLst/>
          </a:prstGeom>
          <a:ln w="38100">
            <a:prstDash val="lgDashDotDot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2400">
                <a:latin typeface="#9Slide03 Cabin SemiBold" panose="00000700000000000000" pitchFamily="2" charset="0"/>
              </a:rPr>
              <a:t>Lớp chia </a:t>
            </a:r>
            <a:r>
              <a:rPr lang="en-US" sz="2400">
                <a:solidFill>
                  <a:srgbClr val="FF0000"/>
                </a:solidFill>
                <a:latin typeface="#9Slide03 Cabin SemiBold" panose="00000700000000000000" pitchFamily="2" charset="0"/>
              </a:rPr>
              <a:t>4 nhóm lớn </a:t>
            </a:r>
            <a:r>
              <a:rPr lang="en-US" sz="2400">
                <a:latin typeface="#9Slide03 Cabin SemiBold" panose="00000700000000000000" pitchFamily="2" charset="0"/>
              </a:rPr>
              <a:t>–tương ứng vị trí ngồi của 4 tổ</a:t>
            </a:r>
          </a:p>
          <a:p>
            <a:endParaRPr lang="en-US" sz="2400">
              <a:latin typeface="#9Slide03 Cabin SemiBold" panose="00000700000000000000" pitchFamily="2" charset="0"/>
            </a:endParaRPr>
          </a:p>
          <a:p>
            <a:r>
              <a:rPr lang="en-US" sz="2400">
                <a:latin typeface="#9Slide03 Cabin SemiBold" panose="00000700000000000000" pitchFamily="2" charset="0"/>
              </a:rPr>
              <a:t>Suy </a:t>
            </a:r>
            <a:r>
              <a:rPr lang="en-US" sz="2400" dirty="0" err="1">
                <a:latin typeface="#9Slide03 Cabin SemiBold" panose="00000700000000000000" pitchFamily="2" charset="0"/>
              </a:rPr>
              <a:t>nghĩ</a:t>
            </a:r>
            <a:r>
              <a:rPr lang="en-US" sz="2400" dirty="0">
                <a:latin typeface="#9Slide03 Cabin SemiBold" panose="00000700000000000000" pitchFamily="2" charset="0"/>
              </a:rPr>
              <a:t> </a:t>
            </a:r>
            <a:r>
              <a:rPr lang="en-US" sz="2400" dirty="0">
                <a:solidFill>
                  <a:srgbClr val="FF0000"/>
                </a:solidFill>
                <a:latin typeface="#9Slide03 Cabin SemiBold" panose="00000700000000000000" pitchFamily="2" charset="0"/>
              </a:rPr>
              <a:t>1 </a:t>
            </a:r>
            <a:r>
              <a:rPr lang="en-US" sz="2400" dirty="0" err="1">
                <a:solidFill>
                  <a:srgbClr val="FF0000"/>
                </a:solidFill>
                <a:latin typeface="#9Slide03 Cabin SemiBold" panose="00000700000000000000" pitchFamily="2" charset="0"/>
              </a:rPr>
              <a:t>phút</a:t>
            </a:r>
            <a:r>
              <a:rPr lang="en-US" sz="2400" dirty="0">
                <a:solidFill>
                  <a:srgbClr val="FF0000"/>
                </a:solidFill>
                <a:latin typeface="#9Slide03 Cabin SemiBold" panose="00000700000000000000" pitchFamily="2" charset="0"/>
              </a:rPr>
              <a:t> </a:t>
            </a:r>
            <a:r>
              <a:rPr lang="en-US" sz="2400">
                <a:latin typeface="#9Slide03 Cabin SemiBold" panose="00000700000000000000" pitchFamily="2" charset="0"/>
              </a:rPr>
              <a:t>– cách giới thiệu cá nhân: </a:t>
            </a:r>
            <a:r>
              <a:rPr lang="en-US" sz="2400">
                <a:solidFill>
                  <a:srgbClr val="FF0000"/>
                </a:solidFill>
                <a:latin typeface="#9Slide03 Cabin SemiBold" panose="00000700000000000000" pitchFamily="2" charset="0"/>
              </a:rPr>
              <a:t>tên + tính từ/danh từ đặc biệt về bản thân</a:t>
            </a:r>
          </a:p>
          <a:p>
            <a:endParaRPr lang="en-US" sz="2400" dirty="0">
              <a:solidFill>
                <a:srgbClr val="FF0000"/>
              </a:solidFill>
              <a:latin typeface="#9Slide03 Cabin SemiBold" panose="00000700000000000000" pitchFamily="2" charset="0"/>
            </a:endParaRPr>
          </a:p>
          <a:p>
            <a:r>
              <a:rPr lang="en-US" sz="2400">
                <a:solidFill>
                  <a:srgbClr val="FF0000"/>
                </a:solidFill>
                <a:latin typeface="#9Slide03 Cabin SemiBold" panose="00000700000000000000" pitchFamily="2" charset="0"/>
              </a:rPr>
              <a:t>1 phút/cả nhóm</a:t>
            </a:r>
          </a:p>
          <a:p>
            <a:endParaRPr lang="en-US" sz="2400" dirty="0">
              <a:latin typeface="#9Slide03 Cabin SemiBold" panose="00000700000000000000" pitchFamily="2" charset="0"/>
            </a:endParaRPr>
          </a:p>
          <a:p>
            <a:r>
              <a:rPr lang="en-US" sz="2400" dirty="0" err="1">
                <a:latin typeface="#9Slide03 Cabin SemiBold" panose="00000700000000000000" pitchFamily="2" charset="0"/>
              </a:rPr>
              <a:t>Trao</a:t>
            </a:r>
            <a:r>
              <a:rPr lang="en-US" sz="2400" dirty="0">
                <a:latin typeface="#9Slide03 Cabin SemiBold" panose="00000700000000000000" pitchFamily="2" charset="0"/>
              </a:rPr>
              <a:t> </a:t>
            </a:r>
            <a:r>
              <a:rPr lang="en-US" sz="2400" dirty="0" err="1">
                <a:latin typeface="#9Slide03 Cabin SemiBold" panose="00000700000000000000" pitchFamily="2" charset="0"/>
              </a:rPr>
              <a:t>thưởng</a:t>
            </a:r>
            <a:r>
              <a:rPr lang="en-US" sz="2400" dirty="0">
                <a:latin typeface="#9Slide03 Cabin SemiBold" panose="00000700000000000000" pitchFamily="2" charset="0"/>
              </a:rPr>
              <a:t> </a:t>
            </a:r>
            <a:r>
              <a:rPr lang="en-US" sz="2400" dirty="0" err="1">
                <a:latin typeface="#9Slide03 Cabin SemiBold" panose="00000700000000000000" pitchFamily="2" charset="0"/>
              </a:rPr>
              <a:t>cho</a:t>
            </a:r>
            <a:r>
              <a:rPr lang="en-US" sz="2400" dirty="0">
                <a:latin typeface="#9Slide03 Cabin SemiBold" panose="00000700000000000000" pitchFamily="2" charset="0"/>
              </a:rPr>
              <a:t> </a:t>
            </a:r>
            <a:r>
              <a:rPr lang="en-US" sz="2400" err="1">
                <a:latin typeface="#9Slide03 Cabin SemiBold" panose="00000700000000000000" pitchFamily="2" charset="0"/>
              </a:rPr>
              <a:t>nhóm</a:t>
            </a:r>
            <a:r>
              <a:rPr lang="en-US" sz="2400">
                <a:latin typeface="#9Slide03 Cabin SemiBold" panose="00000700000000000000" pitchFamily="2" charset="0"/>
              </a:rPr>
              <a:t> giới thiệu </a:t>
            </a:r>
            <a:r>
              <a:rPr lang="en-US" sz="2400">
                <a:solidFill>
                  <a:srgbClr val="FF0000"/>
                </a:solidFill>
                <a:latin typeface="#9Slide03 Cabin SemiBold" panose="00000700000000000000" pitchFamily="2" charset="0"/>
              </a:rPr>
              <a:t>đầy đủ </a:t>
            </a:r>
            <a:r>
              <a:rPr lang="en-US" sz="2400">
                <a:latin typeface="#9Slide03 Cabin SemiBold" panose="00000700000000000000" pitchFamily="2" charset="0"/>
              </a:rPr>
              <a:t>nhất, </a:t>
            </a:r>
            <a:r>
              <a:rPr lang="en-US" sz="2400">
                <a:solidFill>
                  <a:srgbClr val="FF0000"/>
                </a:solidFill>
                <a:latin typeface="#9Slide03 Cabin SemiBold" panose="00000700000000000000" pitchFamily="2" charset="0"/>
              </a:rPr>
              <a:t>dễ </a:t>
            </a:r>
            <a:r>
              <a:rPr lang="en-US" sz="2400" err="1">
                <a:solidFill>
                  <a:srgbClr val="FF0000"/>
                </a:solidFill>
                <a:latin typeface="#9Slide03 Cabin SemiBold" panose="00000700000000000000" pitchFamily="2" charset="0"/>
              </a:rPr>
              <a:t>thương</a:t>
            </a:r>
            <a:r>
              <a:rPr lang="en-US" sz="2400">
                <a:solidFill>
                  <a:srgbClr val="FF0000"/>
                </a:solidFill>
                <a:latin typeface="#9Slide03 Cabin SemiBold" panose="00000700000000000000" pitchFamily="2" charset="0"/>
              </a:rPr>
              <a:t> </a:t>
            </a:r>
            <a:r>
              <a:rPr lang="en-US" sz="2400">
                <a:latin typeface="#9Slide03 Cabin SemiBold" panose="00000700000000000000" pitchFamily="2" charset="0"/>
              </a:rPr>
              <a:t>nhất và </a:t>
            </a:r>
            <a:r>
              <a:rPr lang="en-US" sz="2400">
                <a:solidFill>
                  <a:srgbClr val="FF0000"/>
                </a:solidFill>
                <a:latin typeface="#9Slide03 Cabin SemiBold" panose="00000700000000000000" pitchFamily="2" charset="0"/>
              </a:rPr>
              <a:t>đặc biệt </a:t>
            </a:r>
            <a:r>
              <a:rPr lang="en-US" sz="2400">
                <a:latin typeface="#9Slide03 Cabin SemiBold" panose="00000700000000000000" pitchFamily="2" charset="0"/>
              </a:rPr>
              <a:t>nhất.</a:t>
            </a:r>
            <a:endParaRPr lang="en-US" sz="2400" dirty="0">
              <a:latin typeface="#9Slide03 Cabin SemiBold" panose="00000700000000000000" pitchFamily="2" charset="0"/>
            </a:endParaRPr>
          </a:p>
        </p:txBody>
      </p:sp>
      <p:pic>
        <p:nvPicPr>
          <p:cNvPr id="3078" name="Picture 6" descr="Trái tim bạn chứa đựng những gì - colostem.vn">
            <a:extLst>
              <a:ext uri="{FF2B5EF4-FFF2-40B4-BE49-F238E27FC236}">
                <a16:creationId xmlns:a16="http://schemas.microsoft.com/office/drawing/2014/main" id="{A4547F12-3883-4376-AC38-F696E15391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4000" b="94857" l="9375" r="89931">
                        <a14:foregroundMark x1="31250" y1="5143" x2="34722" y2="6286"/>
                        <a14:foregroundMark x1="67014" y1="4000" x2="71181" y2="6286"/>
                        <a14:foregroundMark x1="48958" y1="94857" x2="54167" y2="90857"/>
                        <a14:foregroundMark x1="21528" y1="53714" x2="28125" y2="63429"/>
                        <a14:foregroundMark x1="18403" y1="32571" x2="19097" y2="44000"/>
                        <a14:foregroundMark x1="32986" y1="72000" x2="32986" y2="72000"/>
                        <a14:foregroundMark x1="55556" y1="8000" x2="55556" y2="8000"/>
                        <a14:foregroundMark x1="17361" y1="29143" x2="17361" y2="29143"/>
                        <a14:foregroundMark x1="17708" y1="26857" x2="17708" y2="26857"/>
                        <a14:foregroundMark x1="17708" y1="24571" x2="17708" y2="24571"/>
                        <a14:foregroundMark x1="18056" y1="32571" x2="18056" y2="32571"/>
                        <a14:foregroundMark x1="18056" y1="32571" x2="18056" y2="32571"/>
                        <a14:foregroundMark x1="19097" y1="36000" x2="19097" y2="36000"/>
                        <a14:foregroundMark x1="19444" y1="37714" x2="19444" y2="3771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122" y="4349560"/>
            <a:ext cx="778344" cy="472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Trái tim bạn chứa đựng những gì - colostem.vn">
            <a:extLst>
              <a:ext uri="{FF2B5EF4-FFF2-40B4-BE49-F238E27FC236}">
                <a16:creationId xmlns:a16="http://schemas.microsoft.com/office/drawing/2014/main" id="{BA1C237C-A393-482C-96DA-215B7BC6E6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4000" b="94857" l="9375" r="89931">
                        <a14:foregroundMark x1="31250" y1="5143" x2="34722" y2="6286"/>
                        <a14:foregroundMark x1="67014" y1="4000" x2="71181" y2="6286"/>
                        <a14:foregroundMark x1="48958" y1="94857" x2="54167" y2="90857"/>
                        <a14:foregroundMark x1="21528" y1="53714" x2="28125" y2="63429"/>
                        <a14:foregroundMark x1="18403" y1="32571" x2="19097" y2="44000"/>
                        <a14:foregroundMark x1="32986" y1="72000" x2="32986" y2="72000"/>
                        <a14:foregroundMark x1="55556" y1="8000" x2="55556" y2="8000"/>
                        <a14:foregroundMark x1="17361" y1="29143" x2="17361" y2="29143"/>
                        <a14:foregroundMark x1="17708" y1="26857" x2="17708" y2="26857"/>
                        <a14:foregroundMark x1="17708" y1="24571" x2="17708" y2="24571"/>
                        <a14:foregroundMark x1="18056" y1="32571" x2="18056" y2="32571"/>
                        <a14:foregroundMark x1="18056" y1="32571" x2="18056" y2="32571"/>
                        <a14:foregroundMark x1="19097" y1="36000" x2="19097" y2="36000"/>
                        <a14:foregroundMark x1="19444" y1="37714" x2="19444" y2="3771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122" y="5082580"/>
            <a:ext cx="778344" cy="472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 descr="Trái tim bạn chứa đựng những gì - colostem.vn">
            <a:extLst>
              <a:ext uri="{FF2B5EF4-FFF2-40B4-BE49-F238E27FC236}">
                <a16:creationId xmlns:a16="http://schemas.microsoft.com/office/drawing/2014/main" id="{0DD0358E-1242-4019-9158-2230142985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4000" b="94857" l="9375" r="89931">
                        <a14:foregroundMark x1="31250" y1="5143" x2="34722" y2="6286"/>
                        <a14:foregroundMark x1="67014" y1="4000" x2="71181" y2="6286"/>
                        <a14:foregroundMark x1="48958" y1="94857" x2="54167" y2="90857"/>
                        <a14:foregroundMark x1="21528" y1="53714" x2="28125" y2="63429"/>
                        <a14:foregroundMark x1="18403" y1="32571" x2="19097" y2="44000"/>
                        <a14:foregroundMark x1="32986" y1="72000" x2="32986" y2="72000"/>
                        <a14:foregroundMark x1="55556" y1="8000" x2="55556" y2="8000"/>
                        <a14:foregroundMark x1="17361" y1="29143" x2="17361" y2="29143"/>
                        <a14:foregroundMark x1="17708" y1="26857" x2="17708" y2="26857"/>
                        <a14:foregroundMark x1="17708" y1="24571" x2="17708" y2="24571"/>
                        <a14:foregroundMark x1="18056" y1="32571" x2="18056" y2="32571"/>
                        <a14:foregroundMark x1="18056" y1="32571" x2="18056" y2="32571"/>
                        <a14:foregroundMark x1="19097" y1="36000" x2="19097" y2="36000"/>
                        <a14:foregroundMark x1="19444" y1="37714" x2="19444" y2="3771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122" y="5881492"/>
            <a:ext cx="778344" cy="472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1 min Countdown Timer - Nho">
            <a:hlinkClick r:id="" action="ppaction://media"/>
            <a:extLst>
              <a:ext uri="{FF2B5EF4-FFF2-40B4-BE49-F238E27FC236}">
                <a16:creationId xmlns:a16="http://schemas.microsoft.com/office/drawing/2014/main" id="{1160C9B9-C01A-48BE-94B1-91B16A6A995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9892309" y="105508"/>
            <a:ext cx="2217868" cy="1246638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5BA0D1ED-4543-4072-8C84-DED7CF7B09AF}"/>
              </a:ext>
            </a:extLst>
          </p:cNvPr>
          <p:cNvGrpSpPr/>
          <p:nvPr/>
        </p:nvGrpSpPr>
        <p:grpSpPr>
          <a:xfrm>
            <a:off x="0" y="135593"/>
            <a:ext cx="3653598" cy="644468"/>
            <a:chOff x="81823" y="308843"/>
            <a:chExt cx="1873739" cy="392334"/>
          </a:xfrm>
        </p:grpSpPr>
        <p:sp>
          <p:nvSpPr>
            <p:cNvPr id="10" name="圆角矩形 1">
              <a:extLst>
                <a:ext uri="{FF2B5EF4-FFF2-40B4-BE49-F238E27FC236}">
                  <a16:creationId xmlns:a16="http://schemas.microsoft.com/office/drawing/2014/main" id="{68DC1F19-B7ED-FFCF-375A-44B4B63D4A7E}"/>
                </a:ext>
              </a:extLst>
            </p:cNvPr>
            <p:cNvSpPr/>
            <p:nvPr/>
          </p:nvSpPr>
          <p:spPr>
            <a:xfrm>
              <a:off x="225942" y="308843"/>
              <a:ext cx="1729620" cy="392334"/>
            </a:xfrm>
            <a:prstGeom prst="roundRect">
              <a:avLst>
                <a:gd name="adj" fmla="val 9976"/>
              </a:avLst>
            </a:prstGeom>
            <a:solidFill>
              <a:srgbClr val="00B050"/>
            </a:solidFill>
            <a:ln w="25400">
              <a:gradFill flip="none" rotWithShape="1">
                <a:gsLst>
                  <a:gs pos="88000">
                    <a:schemeClr val="bg1"/>
                  </a:gs>
                  <a:gs pos="0">
                    <a:schemeClr val="bg1">
                      <a:lumMod val="75000"/>
                    </a:schemeClr>
                  </a:gs>
                  <a:gs pos="71000">
                    <a:schemeClr val="bg1">
                      <a:lumMod val="85000"/>
                    </a:schemeClr>
                  </a:gs>
                  <a:gs pos="55000">
                    <a:schemeClr val="bg1"/>
                  </a:gs>
                  <a:gs pos="37000">
                    <a:schemeClr val="bg1">
                      <a:lumMod val="85000"/>
                    </a:schemeClr>
                  </a:gs>
                  <a:gs pos="2200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1200000" scaled="0"/>
                <a:tileRect/>
              </a:gradFill>
            </a:ln>
            <a:effectLst>
              <a:outerShdw blurRad="101600" dist="508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5"/>
            </a:p>
          </p:txBody>
        </p:sp>
        <p:grpSp>
          <p:nvGrpSpPr>
            <p:cNvPr id="11" name="组合 2">
              <a:extLst>
                <a:ext uri="{FF2B5EF4-FFF2-40B4-BE49-F238E27FC236}">
                  <a16:creationId xmlns:a16="http://schemas.microsoft.com/office/drawing/2014/main" id="{28DCAA05-708F-EB5F-2B08-F718140945A4}"/>
                </a:ext>
              </a:extLst>
            </p:cNvPr>
            <p:cNvGrpSpPr/>
            <p:nvPr/>
          </p:nvGrpSpPr>
          <p:grpSpPr>
            <a:xfrm>
              <a:off x="314771" y="445755"/>
              <a:ext cx="118508" cy="118509"/>
              <a:chOff x="4486616" y="3001075"/>
              <a:chExt cx="274695" cy="274699"/>
            </a:xfrm>
          </p:grpSpPr>
          <p:sp>
            <p:nvSpPr>
              <p:cNvPr id="12" name="椭圆 3">
                <a:extLst>
                  <a:ext uri="{FF2B5EF4-FFF2-40B4-BE49-F238E27FC236}">
                    <a16:creationId xmlns:a16="http://schemas.microsoft.com/office/drawing/2014/main" id="{2C2A1FB0-9FBC-4D2C-5880-431F10F8E643}"/>
                  </a:ext>
                </a:extLst>
              </p:cNvPr>
              <p:cNvSpPr/>
              <p:nvPr/>
            </p:nvSpPr>
            <p:spPr>
              <a:xfrm rot="16200000">
                <a:off x="4486614" y="3001077"/>
                <a:ext cx="274699" cy="274695"/>
              </a:xfrm>
              <a:prstGeom prst="ellipse">
                <a:avLst/>
              </a:prstGeom>
              <a:gradFill>
                <a:gsLst>
                  <a:gs pos="75000">
                    <a:schemeClr val="bg1">
                      <a:lumMod val="95000"/>
                    </a:schemeClr>
                  </a:gs>
                  <a:gs pos="55000">
                    <a:schemeClr val="bg1">
                      <a:lumMod val="65000"/>
                    </a:schemeClr>
                  </a:gs>
                  <a:gs pos="35000">
                    <a:schemeClr val="bg1">
                      <a:lumMod val="95000"/>
                    </a:schemeClr>
                  </a:gs>
                  <a:gs pos="17000">
                    <a:schemeClr val="bg1">
                      <a:lumMod val="65000"/>
                    </a:schemeClr>
                  </a:gs>
                  <a:gs pos="0">
                    <a:schemeClr val="bg1"/>
                  </a:gs>
                  <a:gs pos="100000">
                    <a:schemeClr val="bg1">
                      <a:lumMod val="65000"/>
                    </a:schemeClr>
                  </a:gs>
                </a:gsLst>
                <a:lin ang="2700000" scaled="1"/>
              </a:gradFill>
              <a:ln>
                <a:noFill/>
              </a:ln>
              <a:effectLst>
                <a:outerShdw blurRad="12700" dist="127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015">
                  <a:solidFill>
                    <a:prstClr val="white"/>
                  </a:solidFill>
                </a:endParaRPr>
              </a:p>
            </p:txBody>
          </p:sp>
          <p:sp>
            <p:nvSpPr>
              <p:cNvPr id="13" name="椭圆 4">
                <a:extLst>
                  <a:ext uri="{FF2B5EF4-FFF2-40B4-BE49-F238E27FC236}">
                    <a16:creationId xmlns:a16="http://schemas.microsoft.com/office/drawing/2014/main" id="{51F0BE02-29A0-CC4C-0F23-3A92638636D3}"/>
                  </a:ext>
                </a:extLst>
              </p:cNvPr>
              <p:cNvSpPr/>
              <p:nvPr/>
            </p:nvSpPr>
            <p:spPr>
              <a:xfrm rot="16200000">
                <a:off x="4511585" y="3026055"/>
                <a:ext cx="224753" cy="224751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12700" dist="127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015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4" name="组合 5">
              <a:extLst>
                <a:ext uri="{FF2B5EF4-FFF2-40B4-BE49-F238E27FC236}">
                  <a16:creationId xmlns:a16="http://schemas.microsoft.com/office/drawing/2014/main" id="{AD1FEB61-602B-59C7-95D5-DAED42362F4F}"/>
                </a:ext>
              </a:extLst>
            </p:cNvPr>
            <p:cNvGrpSpPr/>
            <p:nvPr/>
          </p:nvGrpSpPr>
          <p:grpSpPr>
            <a:xfrm>
              <a:off x="81823" y="479417"/>
              <a:ext cx="288238" cy="46073"/>
              <a:chOff x="4318304" y="3089060"/>
              <a:chExt cx="384317" cy="61430"/>
            </a:xfrm>
          </p:grpSpPr>
          <p:sp>
            <p:nvSpPr>
              <p:cNvPr id="15" name="圆角矩形 6">
                <a:extLst>
                  <a:ext uri="{FF2B5EF4-FFF2-40B4-BE49-F238E27FC236}">
                    <a16:creationId xmlns:a16="http://schemas.microsoft.com/office/drawing/2014/main" id="{E7063C42-47C5-989A-D32B-2B0141D1ED63}"/>
                  </a:ext>
                </a:extLst>
              </p:cNvPr>
              <p:cNvSpPr/>
              <p:nvPr/>
            </p:nvSpPr>
            <p:spPr>
              <a:xfrm rot="16200000">
                <a:off x="4499257" y="2947128"/>
                <a:ext cx="22409" cy="384316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9525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4000">
                      <a:schemeClr val="bg1">
                        <a:lumMod val="75000"/>
                      </a:schemeClr>
                    </a:gs>
                    <a:gs pos="78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015">
                  <a:solidFill>
                    <a:prstClr val="white"/>
                  </a:solidFill>
                </a:endParaRPr>
              </a:p>
            </p:txBody>
          </p:sp>
          <p:sp>
            <p:nvSpPr>
              <p:cNvPr id="16" name="圆角矩形 7">
                <a:extLst>
                  <a:ext uri="{FF2B5EF4-FFF2-40B4-BE49-F238E27FC236}">
                    <a16:creationId xmlns:a16="http://schemas.microsoft.com/office/drawing/2014/main" id="{75A29301-6F29-D6E4-B627-8CA306E64F83}"/>
                  </a:ext>
                </a:extLst>
              </p:cNvPr>
              <p:cNvSpPr/>
              <p:nvPr/>
            </p:nvSpPr>
            <p:spPr>
              <a:xfrm rot="16200000">
                <a:off x="4499258" y="2908107"/>
                <a:ext cx="22409" cy="384316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9525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4000">
                      <a:schemeClr val="bg1">
                        <a:lumMod val="75000"/>
                      </a:schemeClr>
                    </a:gs>
                    <a:gs pos="78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015">
                  <a:solidFill>
                    <a:prstClr val="white"/>
                  </a:solidFill>
                </a:endParaRPr>
              </a:p>
            </p:txBody>
          </p:sp>
        </p:grpSp>
      </p:grpSp>
      <p:sp>
        <p:nvSpPr>
          <p:cNvPr id="19" name="矩形 8">
            <a:extLst>
              <a:ext uri="{FF2B5EF4-FFF2-40B4-BE49-F238E27FC236}">
                <a16:creationId xmlns:a16="http://schemas.microsoft.com/office/drawing/2014/main" id="{562C16ED-E2BE-59CE-4B24-2A41446234DF}"/>
              </a:ext>
            </a:extLst>
          </p:cNvPr>
          <p:cNvSpPr/>
          <p:nvPr/>
        </p:nvSpPr>
        <p:spPr>
          <a:xfrm>
            <a:off x="-348968" y="154499"/>
            <a:ext cx="486434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3600" b="1" spc="600" dirty="0" err="1">
                <a:solidFill>
                  <a:schemeClr val="bg1"/>
                </a:solidFill>
                <a:latin typeface="#9Slide05 Habano" panose="02040603050506020204" pitchFamily="18" charset="0"/>
                <a:ea typeface="方正大标宋简体" panose="02010601030101010101" pitchFamily="2" charset="-122"/>
              </a:rPr>
              <a:t>Kết</a:t>
            </a:r>
            <a:r>
              <a:rPr lang="en-US" altLang="zh-CN" sz="3600" b="1" spc="600" dirty="0">
                <a:solidFill>
                  <a:schemeClr val="bg1"/>
                </a:solidFill>
                <a:latin typeface="#9Slide05 Habano" panose="02040603050506020204" pitchFamily="18" charset="0"/>
                <a:ea typeface="方正大标宋简体" panose="02010601030101010101" pitchFamily="2" charset="-122"/>
              </a:rPr>
              <a:t> </a:t>
            </a:r>
            <a:r>
              <a:rPr lang="en-US" altLang="zh-CN" sz="3600" b="1" spc="600" dirty="0" err="1">
                <a:solidFill>
                  <a:schemeClr val="bg1"/>
                </a:solidFill>
                <a:latin typeface="#9Slide05 Habano" panose="02040603050506020204" pitchFamily="18" charset="0"/>
                <a:ea typeface="方正大标宋简体" panose="02010601030101010101" pitchFamily="2" charset="-122"/>
              </a:rPr>
              <a:t>nối</a:t>
            </a:r>
            <a:endParaRPr lang="zh-CN" altLang="en-US" sz="3600" b="1" spc="600" dirty="0">
              <a:solidFill>
                <a:schemeClr val="bg1"/>
              </a:solidFill>
              <a:latin typeface="#9Slide05 Habano" panose="02040603050506020204" pitchFamily="18" charset="0"/>
              <a:ea typeface="方正大标宋简体" panose="02010601030101010101" pitchFamily="2" charset="-122"/>
            </a:endParaRPr>
          </a:p>
        </p:txBody>
      </p:sp>
      <p:pic>
        <p:nvPicPr>
          <p:cNvPr id="20" name="Picture 6" descr="Trái tim bạn chứa đựng những gì - colostem.vn">
            <a:extLst>
              <a:ext uri="{FF2B5EF4-FFF2-40B4-BE49-F238E27FC236}">
                <a16:creationId xmlns:a16="http://schemas.microsoft.com/office/drawing/2014/main" id="{AA978873-A8EF-DD50-0928-96348F0D23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4000" b="94857" l="9375" r="89931">
                        <a14:foregroundMark x1="31250" y1="5143" x2="34722" y2="6286"/>
                        <a14:foregroundMark x1="67014" y1="4000" x2="71181" y2="6286"/>
                        <a14:foregroundMark x1="48958" y1="94857" x2="54167" y2="90857"/>
                        <a14:foregroundMark x1="21528" y1="53714" x2="28125" y2="63429"/>
                        <a14:foregroundMark x1="18403" y1="32571" x2="19097" y2="44000"/>
                        <a14:foregroundMark x1="32986" y1="72000" x2="32986" y2="72000"/>
                        <a14:foregroundMark x1="55556" y1="8000" x2="55556" y2="8000"/>
                        <a14:foregroundMark x1="17361" y1="29143" x2="17361" y2="29143"/>
                        <a14:foregroundMark x1="17708" y1="26857" x2="17708" y2="26857"/>
                        <a14:foregroundMark x1="17708" y1="24571" x2="17708" y2="24571"/>
                        <a14:foregroundMark x1="18056" y1="32571" x2="18056" y2="32571"/>
                        <a14:foregroundMark x1="18056" y1="32571" x2="18056" y2="32571"/>
                        <a14:foregroundMark x1="19097" y1="36000" x2="19097" y2="36000"/>
                        <a14:foregroundMark x1="19444" y1="37714" x2="19444" y2="3771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122" y="3746574"/>
            <a:ext cx="778344" cy="472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Bạn là ai? Bạn làm vậy để làm gì? Và, bạn muốn làm gì?">
            <a:extLst>
              <a:ext uri="{FF2B5EF4-FFF2-40B4-BE49-F238E27FC236}">
                <a16:creationId xmlns:a16="http://schemas.microsoft.com/office/drawing/2014/main" id="{C00B358D-C97C-4AF1-286C-576D94CE43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1616" y="984037"/>
            <a:ext cx="3249037" cy="2168642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The-Whistlers-Song-Steve-Barakatt">
            <a:hlinkClick r:id="" action="ppaction://media"/>
            <a:extLst>
              <a:ext uri="{FF2B5EF4-FFF2-40B4-BE49-F238E27FC236}">
                <a16:creationId xmlns:a16="http://schemas.microsoft.com/office/drawing/2014/main" id="{54088047-7D92-445C-553A-5F1EFD9E78D4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-723362" y="7518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394087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453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24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9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7317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ành vi kết nối mạng lưới và cơ chế hoạt động: Một số gợi ý cho người lao  động làm việc tại Việt Nam">
            <a:extLst>
              <a:ext uri="{FF2B5EF4-FFF2-40B4-BE49-F238E27FC236}">
                <a16:creationId xmlns:a16="http://schemas.microsoft.com/office/drawing/2014/main" id="{888C5F9B-D7E9-414F-8C1B-73C650B748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1109" y="170575"/>
            <a:ext cx="5482702" cy="30218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4565FE5-7F1D-4ECF-85E0-5CDC3FD0622E}"/>
              </a:ext>
            </a:extLst>
          </p:cNvPr>
          <p:cNvSpPr txBox="1"/>
          <p:nvPr/>
        </p:nvSpPr>
        <p:spPr>
          <a:xfrm>
            <a:off x="1053466" y="3641806"/>
            <a:ext cx="10788531" cy="2677656"/>
          </a:xfrm>
          <a:prstGeom prst="rect">
            <a:avLst/>
          </a:prstGeom>
          <a:ln w="38100">
            <a:prstDash val="lgDashDotDot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2400">
                <a:latin typeface="#9Slide03 Cabin SemiBold" panose="00000700000000000000" pitchFamily="2" charset="0"/>
              </a:rPr>
              <a:t>Lớp chia </a:t>
            </a:r>
            <a:r>
              <a:rPr lang="en-US" sz="2400">
                <a:solidFill>
                  <a:srgbClr val="FF0000"/>
                </a:solidFill>
                <a:latin typeface="#9Slide03 Cabin SemiBold" panose="00000700000000000000" pitchFamily="2" charset="0"/>
              </a:rPr>
              <a:t>4 nhóm lớn </a:t>
            </a:r>
            <a:r>
              <a:rPr lang="en-US" sz="2400">
                <a:latin typeface="#9Slide03 Cabin SemiBold" panose="00000700000000000000" pitchFamily="2" charset="0"/>
              </a:rPr>
              <a:t>–tương ứng vị trí ngồi của 4 tổ</a:t>
            </a:r>
          </a:p>
          <a:p>
            <a:endParaRPr lang="en-US" sz="2400">
              <a:latin typeface="#9Slide03 Cabin SemiBold" panose="00000700000000000000" pitchFamily="2" charset="0"/>
            </a:endParaRPr>
          </a:p>
          <a:p>
            <a:r>
              <a:rPr lang="en-US" sz="2400">
                <a:latin typeface="#9Slide03 Cabin SemiBold" panose="00000700000000000000" pitchFamily="2" charset="0"/>
              </a:rPr>
              <a:t>Suy </a:t>
            </a:r>
            <a:r>
              <a:rPr lang="en-US" sz="2400" dirty="0" err="1">
                <a:latin typeface="#9Slide03 Cabin SemiBold" panose="00000700000000000000" pitchFamily="2" charset="0"/>
              </a:rPr>
              <a:t>nghĩ</a:t>
            </a:r>
            <a:r>
              <a:rPr lang="en-US" sz="2400" dirty="0">
                <a:latin typeface="#9Slide03 Cabin SemiBold" panose="00000700000000000000" pitchFamily="2" charset="0"/>
              </a:rPr>
              <a:t> </a:t>
            </a:r>
            <a:r>
              <a:rPr lang="en-US" sz="2400" dirty="0">
                <a:solidFill>
                  <a:srgbClr val="FF0000"/>
                </a:solidFill>
                <a:latin typeface="#9Slide03 Cabin SemiBold" panose="00000700000000000000" pitchFamily="2" charset="0"/>
              </a:rPr>
              <a:t>1 </a:t>
            </a:r>
            <a:r>
              <a:rPr lang="en-US" sz="2400" dirty="0" err="1">
                <a:solidFill>
                  <a:srgbClr val="FF0000"/>
                </a:solidFill>
                <a:latin typeface="#9Slide03 Cabin SemiBold" panose="00000700000000000000" pitchFamily="2" charset="0"/>
              </a:rPr>
              <a:t>phút</a:t>
            </a:r>
            <a:r>
              <a:rPr lang="en-US" sz="2400" dirty="0">
                <a:solidFill>
                  <a:srgbClr val="FF0000"/>
                </a:solidFill>
                <a:latin typeface="#9Slide03 Cabin SemiBold" panose="00000700000000000000" pitchFamily="2" charset="0"/>
              </a:rPr>
              <a:t> </a:t>
            </a:r>
            <a:r>
              <a:rPr lang="en-US" sz="2400" dirty="0">
                <a:latin typeface="#9Slide03 Cabin SemiBold" panose="00000700000000000000" pitchFamily="2" charset="0"/>
              </a:rPr>
              <a:t>– </a:t>
            </a:r>
            <a:r>
              <a:rPr lang="en-US" sz="2400" dirty="0" err="1">
                <a:latin typeface="#9Slide03 Cabin SemiBold" panose="00000700000000000000" pitchFamily="2" charset="0"/>
              </a:rPr>
              <a:t>cử</a:t>
            </a:r>
            <a:r>
              <a:rPr lang="en-US" sz="2400" dirty="0">
                <a:latin typeface="#9Slide03 Cabin SemiBold" panose="00000700000000000000" pitchFamily="2" charset="0"/>
              </a:rPr>
              <a:t> 1 </a:t>
            </a:r>
            <a:r>
              <a:rPr lang="en-US" sz="2400" dirty="0" err="1">
                <a:latin typeface="#9Slide03 Cabin SemiBold" panose="00000700000000000000" pitchFamily="2" charset="0"/>
              </a:rPr>
              <a:t>đại</a:t>
            </a:r>
            <a:r>
              <a:rPr lang="en-US" sz="2400" dirty="0">
                <a:latin typeface="#9Slide03 Cabin SemiBold" panose="00000700000000000000" pitchFamily="2" charset="0"/>
              </a:rPr>
              <a:t> </a:t>
            </a:r>
            <a:r>
              <a:rPr lang="en-US" sz="2400" dirty="0" err="1">
                <a:latin typeface="#9Slide03 Cabin SemiBold" panose="00000700000000000000" pitchFamily="2" charset="0"/>
              </a:rPr>
              <a:t>diện</a:t>
            </a:r>
            <a:r>
              <a:rPr lang="en-US" sz="2400" dirty="0">
                <a:latin typeface="#9Slide03 Cabin SemiBold" panose="00000700000000000000" pitchFamily="2" charset="0"/>
              </a:rPr>
              <a:t> </a:t>
            </a:r>
            <a:r>
              <a:rPr lang="en-US" sz="2400" dirty="0" err="1">
                <a:latin typeface="#9Slide03 Cabin SemiBold" panose="00000700000000000000" pitchFamily="2" charset="0"/>
              </a:rPr>
              <a:t>nhóm</a:t>
            </a:r>
            <a:r>
              <a:rPr lang="en-US" sz="2400" dirty="0">
                <a:latin typeface="#9Slide03 Cabin SemiBold" panose="00000700000000000000" pitchFamily="2" charset="0"/>
              </a:rPr>
              <a:t> </a:t>
            </a:r>
            <a:r>
              <a:rPr lang="en-US" sz="2400" dirty="0" err="1">
                <a:latin typeface="#9Slide03 Cabin SemiBold" panose="00000700000000000000" pitchFamily="2" charset="0"/>
              </a:rPr>
              <a:t>giới</a:t>
            </a:r>
            <a:r>
              <a:rPr lang="en-US" sz="2400" dirty="0">
                <a:latin typeface="#9Slide03 Cabin SemiBold" panose="00000700000000000000" pitchFamily="2" charset="0"/>
              </a:rPr>
              <a:t> </a:t>
            </a:r>
            <a:r>
              <a:rPr lang="en-US" sz="2400" dirty="0" err="1">
                <a:latin typeface="#9Slide03 Cabin SemiBold" panose="00000700000000000000" pitchFamily="2" charset="0"/>
              </a:rPr>
              <a:t>thiệu</a:t>
            </a:r>
            <a:r>
              <a:rPr lang="en-US" sz="2400" dirty="0">
                <a:latin typeface="#9Slide03 Cabin SemiBold" panose="00000700000000000000" pitchFamily="2" charset="0"/>
              </a:rPr>
              <a:t> </a:t>
            </a:r>
            <a:r>
              <a:rPr lang="en-US" sz="2400" dirty="0" err="1">
                <a:latin typeface="#9Slide03 Cabin SemiBold" panose="00000700000000000000" pitchFamily="2" charset="0"/>
              </a:rPr>
              <a:t>thành</a:t>
            </a:r>
            <a:r>
              <a:rPr lang="en-US" sz="2400" dirty="0">
                <a:latin typeface="#9Slide03 Cabin SemiBold" panose="00000700000000000000" pitchFamily="2" charset="0"/>
              </a:rPr>
              <a:t> </a:t>
            </a:r>
            <a:r>
              <a:rPr lang="en-US" sz="2400" dirty="0" err="1">
                <a:latin typeface="#9Slide03 Cabin SemiBold" panose="00000700000000000000" pitchFamily="2" charset="0"/>
              </a:rPr>
              <a:t>viên</a:t>
            </a:r>
            <a:r>
              <a:rPr lang="en-US" sz="2400" dirty="0">
                <a:latin typeface="#9Slide03 Cabin SemiBold" panose="00000700000000000000" pitchFamily="2" charset="0"/>
              </a:rPr>
              <a:t> </a:t>
            </a:r>
            <a:r>
              <a:rPr lang="en-US" sz="2400" dirty="0" err="1">
                <a:latin typeface="#9Slide03 Cabin SemiBold" panose="00000700000000000000" pitchFamily="2" charset="0"/>
              </a:rPr>
              <a:t>nhóm</a:t>
            </a:r>
            <a:r>
              <a:rPr lang="en-US" sz="2400" dirty="0">
                <a:latin typeface="#9Slide03 Cabin SemiBold" panose="00000700000000000000" pitchFamily="2" charset="0"/>
              </a:rPr>
              <a:t> </a:t>
            </a:r>
            <a:r>
              <a:rPr lang="en-US" sz="2400" dirty="0" err="1">
                <a:latin typeface="#9Slide03 Cabin SemiBold" panose="00000700000000000000" pitchFamily="2" charset="0"/>
              </a:rPr>
              <a:t>mình</a:t>
            </a:r>
            <a:r>
              <a:rPr lang="en-US" sz="2400" dirty="0">
                <a:latin typeface="#9Slide03 Cabin SemiBold" panose="00000700000000000000" pitchFamily="2" charset="0"/>
              </a:rPr>
              <a:t> </a:t>
            </a:r>
            <a:r>
              <a:rPr lang="en-US" sz="2400" err="1">
                <a:latin typeface="#9Slide03 Cabin SemiBold" panose="00000700000000000000" pitchFamily="2" charset="0"/>
              </a:rPr>
              <a:t>trong</a:t>
            </a:r>
            <a:r>
              <a:rPr lang="en-US" sz="2400">
                <a:latin typeface="#9Slide03 Cabin SemiBold" panose="00000700000000000000" pitchFamily="2" charset="0"/>
              </a:rPr>
              <a:t> </a:t>
            </a:r>
            <a:r>
              <a:rPr lang="en-US" sz="2400">
                <a:solidFill>
                  <a:srgbClr val="FF0000"/>
                </a:solidFill>
                <a:latin typeface="#9Slide03 Cabin SemiBold" panose="00000700000000000000" pitchFamily="2" charset="0"/>
              </a:rPr>
              <a:t>1 phút</a:t>
            </a:r>
            <a:endParaRPr lang="en-US" sz="2400" dirty="0">
              <a:solidFill>
                <a:srgbClr val="FF0000"/>
              </a:solidFill>
              <a:latin typeface="#9Slide03 Cabin SemiBold" panose="00000700000000000000" pitchFamily="2" charset="0"/>
            </a:endParaRPr>
          </a:p>
          <a:p>
            <a:endParaRPr lang="en-US" sz="2400" dirty="0">
              <a:latin typeface="#9Slide03 Cabin SemiBold" panose="00000700000000000000" pitchFamily="2" charset="0"/>
            </a:endParaRPr>
          </a:p>
          <a:p>
            <a:r>
              <a:rPr lang="en-US" sz="2400" dirty="0" err="1">
                <a:latin typeface="#9Slide03 Cabin SemiBold" panose="00000700000000000000" pitchFamily="2" charset="0"/>
              </a:rPr>
              <a:t>Giới</a:t>
            </a:r>
            <a:r>
              <a:rPr lang="en-US" sz="2400" dirty="0">
                <a:latin typeface="#9Slide03 Cabin SemiBold" panose="00000700000000000000" pitchFamily="2" charset="0"/>
              </a:rPr>
              <a:t> </a:t>
            </a:r>
            <a:r>
              <a:rPr lang="en-US" sz="2400" dirty="0" err="1">
                <a:latin typeface="#9Slide03 Cabin SemiBold" panose="00000700000000000000" pitchFamily="2" charset="0"/>
              </a:rPr>
              <a:t>thiệu</a:t>
            </a:r>
            <a:r>
              <a:rPr lang="en-US" sz="2400" dirty="0">
                <a:latin typeface="#9Slide03 Cabin SemiBold" panose="00000700000000000000" pitchFamily="2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#9Slide03 Cabin SemiBold" panose="00000700000000000000" pitchFamily="2" charset="0"/>
              </a:rPr>
              <a:t>tên</a:t>
            </a:r>
            <a:r>
              <a:rPr lang="en-US" sz="2400" dirty="0">
                <a:latin typeface="#9Slide03 Cabin SemiBold" panose="00000700000000000000" pitchFamily="2" charset="0"/>
              </a:rPr>
              <a:t> + </a:t>
            </a:r>
            <a:r>
              <a:rPr lang="en-US" sz="2400" dirty="0" err="1">
                <a:latin typeface="#9Slide03 Cabin SemiBold" panose="00000700000000000000" pitchFamily="2" charset="0"/>
              </a:rPr>
              <a:t>biệt</a:t>
            </a:r>
            <a:r>
              <a:rPr lang="en-US" sz="2400" dirty="0">
                <a:latin typeface="#9Slide03 Cabin SemiBold" panose="00000700000000000000" pitchFamily="2" charset="0"/>
              </a:rPr>
              <a:t> </a:t>
            </a:r>
            <a:r>
              <a:rPr lang="en-US" sz="2400" dirty="0" err="1">
                <a:latin typeface="#9Slide03 Cabin SemiBold" panose="00000700000000000000" pitchFamily="2" charset="0"/>
              </a:rPr>
              <a:t>danh</a:t>
            </a:r>
            <a:r>
              <a:rPr lang="en-US" sz="2400" dirty="0">
                <a:latin typeface="#9Slide03 Cabin SemiBold" panose="00000700000000000000" pitchFamily="2" charset="0"/>
              </a:rPr>
              <a:t> (</a:t>
            </a:r>
            <a:r>
              <a:rPr lang="en-US" sz="2400" dirty="0" err="1">
                <a:latin typeface="#9Slide03 Cabin SemiBold" panose="00000700000000000000" pitchFamily="2" charset="0"/>
              </a:rPr>
              <a:t>nếu</a:t>
            </a:r>
            <a:r>
              <a:rPr lang="en-US" sz="2400" dirty="0">
                <a:latin typeface="#9Slide03 Cabin SemiBold" panose="00000700000000000000" pitchFamily="2" charset="0"/>
              </a:rPr>
              <a:t> </a:t>
            </a:r>
            <a:r>
              <a:rPr lang="en-US" sz="2400" dirty="0" err="1">
                <a:latin typeface="#9Slide03 Cabin SemiBold" panose="00000700000000000000" pitchFamily="2" charset="0"/>
              </a:rPr>
              <a:t>có</a:t>
            </a:r>
            <a:r>
              <a:rPr lang="en-US" sz="2400" dirty="0">
                <a:latin typeface="#9Slide03 Cabin SemiBold" panose="00000700000000000000" pitchFamily="2" charset="0"/>
              </a:rPr>
              <a:t>) + </a:t>
            </a:r>
            <a:r>
              <a:rPr lang="en-US" sz="2400" dirty="0" err="1">
                <a:latin typeface="#9Slide03 Cabin SemiBold" panose="00000700000000000000" pitchFamily="2" charset="0"/>
              </a:rPr>
              <a:t>những</a:t>
            </a:r>
            <a:r>
              <a:rPr lang="en-US" sz="2400" dirty="0">
                <a:latin typeface="#9Slide03 Cabin SemiBold" panose="00000700000000000000" pitchFamily="2" charset="0"/>
              </a:rPr>
              <a:t> </a:t>
            </a:r>
            <a:r>
              <a:rPr lang="en-US" sz="2400" dirty="0" err="1">
                <a:latin typeface="#9Slide03 Cabin SemiBold" panose="00000700000000000000" pitchFamily="2" charset="0"/>
              </a:rPr>
              <a:t>điều</a:t>
            </a:r>
            <a:r>
              <a:rPr lang="en-US" sz="2400" dirty="0">
                <a:latin typeface="#9Slide03 Cabin SemiBold" panose="00000700000000000000" pitchFamily="2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#9Slide03 Cabin SemiBold" panose="00000700000000000000" pitchFamily="2" charset="0"/>
              </a:rPr>
              <a:t>đặc</a:t>
            </a:r>
            <a:r>
              <a:rPr lang="en-US" sz="2400" dirty="0">
                <a:solidFill>
                  <a:srgbClr val="FF0000"/>
                </a:solidFill>
                <a:latin typeface="#9Slide03 Cabin SemiBold" panose="00000700000000000000" pitchFamily="2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#9Slide03 Cabin SemiBold" panose="00000700000000000000" pitchFamily="2" charset="0"/>
              </a:rPr>
              <a:t>biệt</a:t>
            </a:r>
            <a:r>
              <a:rPr lang="en-US" sz="2400" dirty="0">
                <a:solidFill>
                  <a:srgbClr val="FF0000"/>
                </a:solidFill>
                <a:latin typeface="#9Slide03 Cabin SemiBold" panose="00000700000000000000" pitchFamily="2" charset="0"/>
              </a:rPr>
              <a:t> </a:t>
            </a:r>
            <a:r>
              <a:rPr lang="en-US" sz="2400" err="1">
                <a:latin typeface="#9Slide03 Cabin SemiBold" panose="00000700000000000000" pitchFamily="2" charset="0"/>
              </a:rPr>
              <a:t>về</a:t>
            </a:r>
            <a:r>
              <a:rPr lang="en-US" sz="2400">
                <a:latin typeface="#9Slide03 Cabin SemiBold" panose="00000700000000000000" pitchFamily="2" charset="0"/>
              </a:rPr>
              <a:t> nhóm mình</a:t>
            </a:r>
            <a:endParaRPr lang="en-US" sz="2400" dirty="0">
              <a:latin typeface="#9Slide03 Cabin SemiBold" panose="00000700000000000000" pitchFamily="2" charset="0"/>
            </a:endParaRPr>
          </a:p>
          <a:p>
            <a:endParaRPr lang="en-US" sz="2400" dirty="0">
              <a:latin typeface="#9Slide03 Cabin SemiBold" panose="00000700000000000000" pitchFamily="2" charset="0"/>
            </a:endParaRPr>
          </a:p>
          <a:p>
            <a:r>
              <a:rPr lang="en-US" sz="2400" dirty="0" err="1">
                <a:latin typeface="#9Slide03 Cabin SemiBold" panose="00000700000000000000" pitchFamily="2" charset="0"/>
              </a:rPr>
              <a:t>Trao</a:t>
            </a:r>
            <a:r>
              <a:rPr lang="en-US" sz="2400" dirty="0">
                <a:latin typeface="#9Slide03 Cabin SemiBold" panose="00000700000000000000" pitchFamily="2" charset="0"/>
              </a:rPr>
              <a:t> </a:t>
            </a:r>
            <a:r>
              <a:rPr lang="en-US" sz="2400" dirty="0" err="1">
                <a:latin typeface="#9Slide03 Cabin SemiBold" panose="00000700000000000000" pitchFamily="2" charset="0"/>
              </a:rPr>
              <a:t>thưởng</a:t>
            </a:r>
            <a:r>
              <a:rPr lang="en-US" sz="2400" dirty="0">
                <a:latin typeface="#9Slide03 Cabin SemiBold" panose="00000700000000000000" pitchFamily="2" charset="0"/>
              </a:rPr>
              <a:t> </a:t>
            </a:r>
            <a:r>
              <a:rPr lang="en-US" sz="2400" dirty="0" err="1">
                <a:latin typeface="#9Slide03 Cabin SemiBold" panose="00000700000000000000" pitchFamily="2" charset="0"/>
              </a:rPr>
              <a:t>cho</a:t>
            </a:r>
            <a:r>
              <a:rPr lang="en-US" sz="2400" dirty="0">
                <a:latin typeface="#9Slide03 Cabin SemiBold" panose="00000700000000000000" pitchFamily="2" charset="0"/>
              </a:rPr>
              <a:t> </a:t>
            </a:r>
            <a:r>
              <a:rPr lang="en-US" sz="2400" err="1">
                <a:latin typeface="#9Slide03 Cabin SemiBold" panose="00000700000000000000" pitchFamily="2" charset="0"/>
              </a:rPr>
              <a:t>nhóm</a:t>
            </a:r>
            <a:r>
              <a:rPr lang="en-US" sz="2400">
                <a:latin typeface="#9Slide03 Cabin SemiBold" panose="00000700000000000000" pitchFamily="2" charset="0"/>
              </a:rPr>
              <a:t> giới thiệu </a:t>
            </a:r>
            <a:r>
              <a:rPr lang="en-US" sz="2400">
                <a:solidFill>
                  <a:srgbClr val="FF0000"/>
                </a:solidFill>
                <a:latin typeface="#9Slide03 Cabin SemiBold" panose="00000700000000000000" pitchFamily="2" charset="0"/>
              </a:rPr>
              <a:t>đầy đủ </a:t>
            </a:r>
            <a:r>
              <a:rPr lang="en-US" sz="2400">
                <a:latin typeface="#9Slide03 Cabin SemiBold" panose="00000700000000000000" pitchFamily="2" charset="0"/>
              </a:rPr>
              <a:t>nhất, </a:t>
            </a:r>
            <a:r>
              <a:rPr lang="en-US" sz="2400">
                <a:solidFill>
                  <a:srgbClr val="FF0000"/>
                </a:solidFill>
                <a:latin typeface="#9Slide03 Cabin SemiBold" panose="00000700000000000000" pitchFamily="2" charset="0"/>
              </a:rPr>
              <a:t>dễ </a:t>
            </a:r>
            <a:r>
              <a:rPr lang="en-US" sz="2400" err="1">
                <a:solidFill>
                  <a:srgbClr val="FF0000"/>
                </a:solidFill>
                <a:latin typeface="#9Slide03 Cabin SemiBold" panose="00000700000000000000" pitchFamily="2" charset="0"/>
              </a:rPr>
              <a:t>thương</a:t>
            </a:r>
            <a:r>
              <a:rPr lang="en-US" sz="2400">
                <a:solidFill>
                  <a:srgbClr val="FF0000"/>
                </a:solidFill>
                <a:latin typeface="#9Slide03 Cabin SemiBold" panose="00000700000000000000" pitchFamily="2" charset="0"/>
              </a:rPr>
              <a:t> </a:t>
            </a:r>
            <a:r>
              <a:rPr lang="en-US" sz="2400">
                <a:latin typeface="#9Slide03 Cabin SemiBold" panose="00000700000000000000" pitchFamily="2" charset="0"/>
              </a:rPr>
              <a:t>nhất và </a:t>
            </a:r>
            <a:r>
              <a:rPr lang="en-US" sz="2400">
                <a:solidFill>
                  <a:srgbClr val="FF0000"/>
                </a:solidFill>
                <a:latin typeface="#9Slide03 Cabin SemiBold" panose="00000700000000000000" pitchFamily="2" charset="0"/>
              </a:rPr>
              <a:t>đặc biệt </a:t>
            </a:r>
            <a:r>
              <a:rPr lang="en-US" sz="2400">
                <a:latin typeface="#9Slide03 Cabin SemiBold" panose="00000700000000000000" pitchFamily="2" charset="0"/>
              </a:rPr>
              <a:t>nhất.</a:t>
            </a:r>
            <a:endParaRPr lang="en-US" sz="2400" dirty="0">
              <a:latin typeface="#9Slide03 Cabin SemiBold" panose="00000700000000000000" pitchFamily="2" charset="0"/>
            </a:endParaRPr>
          </a:p>
        </p:txBody>
      </p:sp>
      <p:pic>
        <p:nvPicPr>
          <p:cNvPr id="3078" name="Picture 6" descr="Trái tim bạn chứa đựng những gì - colostem.vn">
            <a:extLst>
              <a:ext uri="{FF2B5EF4-FFF2-40B4-BE49-F238E27FC236}">
                <a16:creationId xmlns:a16="http://schemas.microsoft.com/office/drawing/2014/main" id="{A4547F12-3883-4376-AC38-F696E15391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000" b="94857" l="9375" r="89931">
                        <a14:foregroundMark x1="31250" y1="5143" x2="34722" y2="6286"/>
                        <a14:foregroundMark x1="67014" y1="4000" x2="71181" y2="6286"/>
                        <a14:foregroundMark x1="48958" y1="94857" x2="54167" y2="90857"/>
                        <a14:foregroundMark x1="21528" y1="53714" x2="28125" y2="63429"/>
                        <a14:foregroundMark x1="18403" y1="32571" x2="19097" y2="44000"/>
                        <a14:foregroundMark x1="32986" y1="72000" x2="32986" y2="72000"/>
                        <a14:foregroundMark x1="55556" y1="8000" x2="55556" y2="8000"/>
                        <a14:foregroundMark x1="17361" y1="29143" x2="17361" y2="29143"/>
                        <a14:foregroundMark x1="17708" y1="26857" x2="17708" y2="26857"/>
                        <a14:foregroundMark x1="17708" y1="24571" x2="17708" y2="24571"/>
                        <a14:foregroundMark x1="18056" y1="32571" x2="18056" y2="32571"/>
                        <a14:foregroundMark x1="18056" y1="32571" x2="18056" y2="32571"/>
                        <a14:foregroundMark x1="19097" y1="36000" x2="19097" y2="36000"/>
                        <a14:foregroundMark x1="19444" y1="37714" x2="19444" y2="3771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122" y="4349560"/>
            <a:ext cx="778344" cy="472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Trái tim bạn chứa đựng những gì - colostem.vn">
            <a:extLst>
              <a:ext uri="{FF2B5EF4-FFF2-40B4-BE49-F238E27FC236}">
                <a16:creationId xmlns:a16="http://schemas.microsoft.com/office/drawing/2014/main" id="{BA1C237C-A393-482C-96DA-215B7BC6E6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000" b="94857" l="9375" r="89931">
                        <a14:foregroundMark x1="31250" y1="5143" x2="34722" y2="6286"/>
                        <a14:foregroundMark x1="67014" y1="4000" x2="71181" y2="6286"/>
                        <a14:foregroundMark x1="48958" y1="94857" x2="54167" y2="90857"/>
                        <a14:foregroundMark x1="21528" y1="53714" x2="28125" y2="63429"/>
                        <a14:foregroundMark x1="18403" y1="32571" x2="19097" y2="44000"/>
                        <a14:foregroundMark x1="32986" y1="72000" x2="32986" y2="72000"/>
                        <a14:foregroundMark x1="55556" y1="8000" x2="55556" y2="8000"/>
                        <a14:foregroundMark x1="17361" y1="29143" x2="17361" y2="29143"/>
                        <a14:foregroundMark x1="17708" y1="26857" x2="17708" y2="26857"/>
                        <a14:foregroundMark x1="17708" y1="24571" x2="17708" y2="24571"/>
                        <a14:foregroundMark x1="18056" y1="32571" x2="18056" y2="32571"/>
                        <a14:foregroundMark x1="18056" y1="32571" x2="18056" y2="32571"/>
                        <a14:foregroundMark x1="19097" y1="36000" x2="19097" y2="36000"/>
                        <a14:foregroundMark x1="19444" y1="37714" x2="19444" y2="3771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122" y="5082580"/>
            <a:ext cx="778344" cy="472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 descr="Trái tim bạn chứa đựng những gì - colostem.vn">
            <a:extLst>
              <a:ext uri="{FF2B5EF4-FFF2-40B4-BE49-F238E27FC236}">
                <a16:creationId xmlns:a16="http://schemas.microsoft.com/office/drawing/2014/main" id="{0DD0358E-1242-4019-9158-2230142985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000" b="94857" l="9375" r="89931">
                        <a14:foregroundMark x1="31250" y1="5143" x2="34722" y2="6286"/>
                        <a14:foregroundMark x1="67014" y1="4000" x2="71181" y2="6286"/>
                        <a14:foregroundMark x1="48958" y1="94857" x2="54167" y2="90857"/>
                        <a14:foregroundMark x1="21528" y1="53714" x2="28125" y2="63429"/>
                        <a14:foregroundMark x1="18403" y1="32571" x2="19097" y2="44000"/>
                        <a14:foregroundMark x1="32986" y1="72000" x2="32986" y2="72000"/>
                        <a14:foregroundMark x1="55556" y1="8000" x2="55556" y2="8000"/>
                        <a14:foregroundMark x1="17361" y1="29143" x2="17361" y2="29143"/>
                        <a14:foregroundMark x1="17708" y1="26857" x2="17708" y2="26857"/>
                        <a14:foregroundMark x1="17708" y1="24571" x2="17708" y2="24571"/>
                        <a14:foregroundMark x1="18056" y1="32571" x2="18056" y2="32571"/>
                        <a14:foregroundMark x1="18056" y1="32571" x2="18056" y2="32571"/>
                        <a14:foregroundMark x1="19097" y1="36000" x2="19097" y2="36000"/>
                        <a14:foregroundMark x1="19444" y1="37714" x2="19444" y2="3771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122" y="5881492"/>
            <a:ext cx="778344" cy="472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1 min Countdown Timer - Nho">
            <a:hlinkClick r:id="" action="ppaction://media"/>
            <a:extLst>
              <a:ext uri="{FF2B5EF4-FFF2-40B4-BE49-F238E27FC236}">
                <a16:creationId xmlns:a16="http://schemas.microsoft.com/office/drawing/2014/main" id="{1160C9B9-C01A-48BE-94B1-91B16A6A995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892309" y="105508"/>
            <a:ext cx="2217868" cy="1246638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5BA0D1ED-4543-4072-8C84-DED7CF7B09AF}"/>
              </a:ext>
            </a:extLst>
          </p:cNvPr>
          <p:cNvGrpSpPr/>
          <p:nvPr/>
        </p:nvGrpSpPr>
        <p:grpSpPr>
          <a:xfrm>
            <a:off x="0" y="135593"/>
            <a:ext cx="3653598" cy="644468"/>
            <a:chOff x="81823" y="308843"/>
            <a:chExt cx="1873739" cy="392334"/>
          </a:xfrm>
        </p:grpSpPr>
        <p:sp>
          <p:nvSpPr>
            <p:cNvPr id="10" name="圆角矩形 1">
              <a:extLst>
                <a:ext uri="{FF2B5EF4-FFF2-40B4-BE49-F238E27FC236}">
                  <a16:creationId xmlns:a16="http://schemas.microsoft.com/office/drawing/2014/main" id="{68DC1F19-B7ED-FFCF-375A-44B4B63D4A7E}"/>
                </a:ext>
              </a:extLst>
            </p:cNvPr>
            <p:cNvSpPr/>
            <p:nvPr/>
          </p:nvSpPr>
          <p:spPr>
            <a:xfrm>
              <a:off x="225942" y="308843"/>
              <a:ext cx="1729620" cy="392334"/>
            </a:xfrm>
            <a:prstGeom prst="roundRect">
              <a:avLst>
                <a:gd name="adj" fmla="val 9976"/>
              </a:avLst>
            </a:prstGeom>
            <a:solidFill>
              <a:srgbClr val="00B050"/>
            </a:solidFill>
            <a:ln w="25400">
              <a:gradFill flip="none" rotWithShape="1">
                <a:gsLst>
                  <a:gs pos="88000">
                    <a:schemeClr val="bg1"/>
                  </a:gs>
                  <a:gs pos="0">
                    <a:schemeClr val="bg1">
                      <a:lumMod val="75000"/>
                    </a:schemeClr>
                  </a:gs>
                  <a:gs pos="71000">
                    <a:schemeClr val="bg1">
                      <a:lumMod val="85000"/>
                    </a:schemeClr>
                  </a:gs>
                  <a:gs pos="55000">
                    <a:schemeClr val="bg1"/>
                  </a:gs>
                  <a:gs pos="37000">
                    <a:schemeClr val="bg1">
                      <a:lumMod val="85000"/>
                    </a:schemeClr>
                  </a:gs>
                  <a:gs pos="2200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1200000" scaled="0"/>
                <a:tileRect/>
              </a:gradFill>
            </a:ln>
            <a:effectLst>
              <a:outerShdw blurRad="101600" dist="508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5"/>
            </a:p>
          </p:txBody>
        </p:sp>
        <p:grpSp>
          <p:nvGrpSpPr>
            <p:cNvPr id="11" name="组合 2">
              <a:extLst>
                <a:ext uri="{FF2B5EF4-FFF2-40B4-BE49-F238E27FC236}">
                  <a16:creationId xmlns:a16="http://schemas.microsoft.com/office/drawing/2014/main" id="{28DCAA05-708F-EB5F-2B08-F718140945A4}"/>
                </a:ext>
              </a:extLst>
            </p:cNvPr>
            <p:cNvGrpSpPr/>
            <p:nvPr/>
          </p:nvGrpSpPr>
          <p:grpSpPr>
            <a:xfrm>
              <a:off x="314771" y="445755"/>
              <a:ext cx="118508" cy="118509"/>
              <a:chOff x="4486616" y="3001075"/>
              <a:chExt cx="274695" cy="274699"/>
            </a:xfrm>
          </p:grpSpPr>
          <p:sp>
            <p:nvSpPr>
              <p:cNvPr id="12" name="椭圆 3">
                <a:extLst>
                  <a:ext uri="{FF2B5EF4-FFF2-40B4-BE49-F238E27FC236}">
                    <a16:creationId xmlns:a16="http://schemas.microsoft.com/office/drawing/2014/main" id="{2C2A1FB0-9FBC-4D2C-5880-431F10F8E643}"/>
                  </a:ext>
                </a:extLst>
              </p:cNvPr>
              <p:cNvSpPr/>
              <p:nvPr/>
            </p:nvSpPr>
            <p:spPr>
              <a:xfrm rot="16200000">
                <a:off x="4486614" y="3001077"/>
                <a:ext cx="274699" cy="274695"/>
              </a:xfrm>
              <a:prstGeom prst="ellipse">
                <a:avLst/>
              </a:prstGeom>
              <a:gradFill>
                <a:gsLst>
                  <a:gs pos="75000">
                    <a:schemeClr val="bg1">
                      <a:lumMod val="95000"/>
                    </a:schemeClr>
                  </a:gs>
                  <a:gs pos="55000">
                    <a:schemeClr val="bg1">
                      <a:lumMod val="65000"/>
                    </a:schemeClr>
                  </a:gs>
                  <a:gs pos="35000">
                    <a:schemeClr val="bg1">
                      <a:lumMod val="95000"/>
                    </a:schemeClr>
                  </a:gs>
                  <a:gs pos="17000">
                    <a:schemeClr val="bg1">
                      <a:lumMod val="65000"/>
                    </a:schemeClr>
                  </a:gs>
                  <a:gs pos="0">
                    <a:schemeClr val="bg1"/>
                  </a:gs>
                  <a:gs pos="100000">
                    <a:schemeClr val="bg1">
                      <a:lumMod val="65000"/>
                    </a:schemeClr>
                  </a:gs>
                </a:gsLst>
                <a:lin ang="2700000" scaled="1"/>
              </a:gradFill>
              <a:ln>
                <a:noFill/>
              </a:ln>
              <a:effectLst>
                <a:outerShdw blurRad="12700" dist="127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015">
                  <a:solidFill>
                    <a:prstClr val="white"/>
                  </a:solidFill>
                </a:endParaRPr>
              </a:p>
            </p:txBody>
          </p:sp>
          <p:sp>
            <p:nvSpPr>
              <p:cNvPr id="13" name="椭圆 4">
                <a:extLst>
                  <a:ext uri="{FF2B5EF4-FFF2-40B4-BE49-F238E27FC236}">
                    <a16:creationId xmlns:a16="http://schemas.microsoft.com/office/drawing/2014/main" id="{51F0BE02-29A0-CC4C-0F23-3A92638636D3}"/>
                  </a:ext>
                </a:extLst>
              </p:cNvPr>
              <p:cNvSpPr/>
              <p:nvPr/>
            </p:nvSpPr>
            <p:spPr>
              <a:xfrm rot="16200000">
                <a:off x="4511585" y="3026055"/>
                <a:ext cx="224753" cy="224751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12700" dist="127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015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4" name="组合 5">
              <a:extLst>
                <a:ext uri="{FF2B5EF4-FFF2-40B4-BE49-F238E27FC236}">
                  <a16:creationId xmlns:a16="http://schemas.microsoft.com/office/drawing/2014/main" id="{AD1FEB61-602B-59C7-95D5-DAED42362F4F}"/>
                </a:ext>
              </a:extLst>
            </p:cNvPr>
            <p:cNvGrpSpPr/>
            <p:nvPr/>
          </p:nvGrpSpPr>
          <p:grpSpPr>
            <a:xfrm>
              <a:off x="81823" y="479417"/>
              <a:ext cx="288238" cy="46073"/>
              <a:chOff x="4318304" y="3089060"/>
              <a:chExt cx="384317" cy="61430"/>
            </a:xfrm>
          </p:grpSpPr>
          <p:sp>
            <p:nvSpPr>
              <p:cNvPr id="15" name="圆角矩形 6">
                <a:extLst>
                  <a:ext uri="{FF2B5EF4-FFF2-40B4-BE49-F238E27FC236}">
                    <a16:creationId xmlns:a16="http://schemas.microsoft.com/office/drawing/2014/main" id="{E7063C42-47C5-989A-D32B-2B0141D1ED63}"/>
                  </a:ext>
                </a:extLst>
              </p:cNvPr>
              <p:cNvSpPr/>
              <p:nvPr/>
            </p:nvSpPr>
            <p:spPr>
              <a:xfrm rot="16200000">
                <a:off x="4499257" y="2947128"/>
                <a:ext cx="22409" cy="384316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9525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4000">
                      <a:schemeClr val="bg1">
                        <a:lumMod val="75000"/>
                      </a:schemeClr>
                    </a:gs>
                    <a:gs pos="78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015">
                  <a:solidFill>
                    <a:prstClr val="white"/>
                  </a:solidFill>
                </a:endParaRPr>
              </a:p>
            </p:txBody>
          </p:sp>
          <p:sp>
            <p:nvSpPr>
              <p:cNvPr id="16" name="圆角矩形 7">
                <a:extLst>
                  <a:ext uri="{FF2B5EF4-FFF2-40B4-BE49-F238E27FC236}">
                    <a16:creationId xmlns:a16="http://schemas.microsoft.com/office/drawing/2014/main" id="{75A29301-6F29-D6E4-B627-8CA306E64F83}"/>
                  </a:ext>
                </a:extLst>
              </p:cNvPr>
              <p:cNvSpPr/>
              <p:nvPr/>
            </p:nvSpPr>
            <p:spPr>
              <a:xfrm rot="16200000">
                <a:off x="4499258" y="2908107"/>
                <a:ext cx="22409" cy="384316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9525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4000">
                      <a:schemeClr val="bg1">
                        <a:lumMod val="75000"/>
                      </a:schemeClr>
                    </a:gs>
                    <a:gs pos="78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015">
                  <a:solidFill>
                    <a:prstClr val="white"/>
                  </a:solidFill>
                </a:endParaRPr>
              </a:p>
            </p:txBody>
          </p:sp>
        </p:grpSp>
      </p:grpSp>
      <p:sp>
        <p:nvSpPr>
          <p:cNvPr id="19" name="矩形 8">
            <a:extLst>
              <a:ext uri="{FF2B5EF4-FFF2-40B4-BE49-F238E27FC236}">
                <a16:creationId xmlns:a16="http://schemas.microsoft.com/office/drawing/2014/main" id="{562C16ED-E2BE-59CE-4B24-2A41446234DF}"/>
              </a:ext>
            </a:extLst>
          </p:cNvPr>
          <p:cNvSpPr/>
          <p:nvPr/>
        </p:nvSpPr>
        <p:spPr>
          <a:xfrm>
            <a:off x="-348968" y="154499"/>
            <a:ext cx="486434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3600" b="1" spc="600" dirty="0" err="1">
                <a:solidFill>
                  <a:schemeClr val="bg1"/>
                </a:solidFill>
                <a:latin typeface="#9Slide05 Habano" panose="02040603050506020204" pitchFamily="18" charset="0"/>
                <a:ea typeface="方正大标宋简体" panose="02010601030101010101" pitchFamily="2" charset="-122"/>
              </a:rPr>
              <a:t>Kết</a:t>
            </a:r>
            <a:r>
              <a:rPr lang="en-US" altLang="zh-CN" sz="3600" b="1" spc="600" dirty="0">
                <a:solidFill>
                  <a:schemeClr val="bg1"/>
                </a:solidFill>
                <a:latin typeface="#9Slide05 Habano" panose="02040603050506020204" pitchFamily="18" charset="0"/>
                <a:ea typeface="方正大标宋简体" panose="02010601030101010101" pitchFamily="2" charset="-122"/>
              </a:rPr>
              <a:t> </a:t>
            </a:r>
            <a:r>
              <a:rPr lang="en-US" altLang="zh-CN" sz="3600" b="1" spc="600" dirty="0" err="1">
                <a:solidFill>
                  <a:schemeClr val="bg1"/>
                </a:solidFill>
                <a:latin typeface="#9Slide05 Habano" panose="02040603050506020204" pitchFamily="18" charset="0"/>
                <a:ea typeface="方正大标宋简体" panose="02010601030101010101" pitchFamily="2" charset="-122"/>
              </a:rPr>
              <a:t>nối</a:t>
            </a:r>
            <a:endParaRPr lang="zh-CN" altLang="en-US" sz="3600" b="1" spc="600" dirty="0">
              <a:solidFill>
                <a:schemeClr val="bg1"/>
              </a:solidFill>
              <a:latin typeface="#9Slide05 Habano" panose="02040603050506020204" pitchFamily="18" charset="0"/>
              <a:ea typeface="方正大标宋简体" panose="02010601030101010101" pitchFamily="2" charset="-122"/>
            </a:endParaRPr>
          </a:p>
        </p:txBody>
      </p:sp>
      <p:pic>
        <p:nvPicPr>
          <p:cNvPr id="20" name="Picture 6" descr="Trái tim bạn chứa đựng những gì - colostem.vn">
            <a:extLst>
              <a:ext uri="{FF2B5EF4-FFF2-40B4-BE49-F238E27FC236}">
                <a16:creationId xmlns:a16="http://schemas.microsoft.com/office/drawing/2014/main" id="{AA978873-A8EF-DD50-0928-96348F0D23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000" b="94857" l="9375" r="89931">
                        <a14:foregroundMark x1="31250" y1="5143" x2="34722" y2="6286"/>
                        <a14:foregroundMark x1="67014" y1="4000" x2="71181" y2="6286"/>
                        <a14:foregroundMark x1="48958" y1="94857" x2="54167" y2="90857"/>
                        <a14:foregroundMark x1="21528" y1="53714" x2="28125" y2="63429"/>
                        <a14:foregroundMark x1="18403" y1="32571" x2="19097" y2="44000"/>
                        <a14:foregroundMark x1="32986" y1="72000" x2="32986" y2="72000"/>
                        <a14:foregroundMark x1="55556" y1="8000" x2="55556" y2="8000"/>
                        <a14:foregroundMark x1="17361" y1="29143" x2="17361" y2="29143"/>
                        <a14:foregroundMark x1="17708" y1="26857" x2="17708" y2="26857"/>
                        <a14:foregroundMark x1="17708" y1="24571" x2="17708" y2="24571"/>
                        <a14:foregroundMark x1="18056" y1="32571" x2="18056" y2="32571"/>
                        <a14:foregroundMark x1="18056" y1="32571" x2="18056" y2="32571"/>
                        <a14:foregroundMark x1="19097" y1="36000" x2="19097" y2="36000"/>
                        <a14:foregroundMark x1="19444" y1="37714" x2="19444" y2="3771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122" y="3746574"/>
            <a:ext cx="778344" cy="472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000534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7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C7FAEF2B-8382-4F57-B267-BD6D88150C4F}"/>
              </a:ext>
            </a:extLst>
          </p:cNvPr>
          <p:cNvSpPr/>
          <p:nvPr/>
        </p:nvSpPr>
        <p:spPr>
          <a:xfrm>
            <a:off x="-29308" y="-57582"/>
            <a:ext cx="12192000" cy="6843252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矩形 5"/>
          <p:cNvSpPr/>
          <p:nvPr/>
        </p:nvSpPr>
        <p:spPr>
          <a:xfrm>
            <a:off x="1184787" y="1143001"/>
            <a:ext cx="9822426" cy="4571999"/>
          </a:xfrm>
          <a:prstGeom prst="rect">
            <a:avLst/>
          </a:prstGeom>
          <a:solidFill>
            <a:srgbClr val="E6E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文本框 7"/>
          <p:cNvSpPr txBox="1"/>
          <p:nvPr/>
        </p:nvSpPr>
        <p:spPr>
          <a:xfrm>
            <a:off x="3829406" y="2034166"/>
            <a:ext cx="453312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9600" b="1" spc="600" dirty="0">
                <a:solidFill>
                  <a:srgbClr val="312A29"/>
                </a:solidFill>
                <a:latin typeface="#9Slide05 Habano" panose="02040603050506020204" pitchFamily="18" charset="0"/>
                <a:ea typeface="方正大标宋简体" panose="02010601030101010101" pitchFamily="2" charset="-122"/>
              </a:rPr>
              <a:t>2</a:t>
            </a:r>
            <a:endParaRPr lang="zh-CN" altLang="en-US" sz="4800" b="1" spc="600" dirty="0">
              <a:solidFill>
                <a:srgbClr val="312A29"/>
              </a:solidFill>
              <a:latin typeface="#9Slide05 Habano" panose="02040603050506020204" pitchFamily="18" charset="0"/>
              <a:ea typeface="方正大标宋简体" panose="02010601030101010101" pitchFamily="2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3781905" y="3370483"/>
            <a:ext cx="4628190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8000" b="1" spc="600" dirty="0" err="1">
                <a:solidFill>
                  <a:srgbClr val="312A29"/>
                </a:solidFill>
                <a:latin typeface="#9Slide05 Habano" panose="02040603050506020204" pitchFamily="18" charset="0"/>
                <a:ea typeface="方正大标宋简体" panose="02010601030101010101" pitchFamily="2" charset="-122"/>
              </a:rPr>
              <a:t>Lắng</a:t>
            </a:r>
            <a:r>
              <a:rPr lang="en-US" altLang="zh-CN" sz="8000" b="1" spc="600" dirty="0">
                <a:solidFill>
                  <a:srgbClr val="312A29"/>
                </a:solidFill>
                <a:latin typeface="#9Slide05 Habano" panose="02040603050506020204" pitchFamily="18" charset="0"/>
                <a:ea typeface="方正大标宋简体" panose="02010601030101010101" pitchFamily="2" charset="-122"/>
              </a:rPr>
              <a:t> </a:t>
            </a:r>
            <a:r>
              <a:rPr lang="en-US" altLang="zh-CN" sz="8000" b="1" spc="600" dirty="0" err="1">
                <a:solidFill>
                  <a:srgbClr val="312A29"/>
                </a:solidFill>
                <a:latin typeface="#9Slide05 Habano" panose="02040603050506020204" pitchFamily="18" charset="0"/>
                <a:ea typeface="方正大标宋简体" panose="02010601030101010101" pitchFamily="2" charset="-122"/>
              </a:rPr>
              <a:t>nghe</a:t>
            </a:r>
            <a:endParaRPr lang="zh-CN" altLang="en-US" sz="8000" b="1" spc="600" dirty="0">
              <a:solidFill>
                <a:srgbClr val="312A29"/>
              </a:solidFill>
              <a:latin typeface="#9Slide05 Habano" panose="02040603050506020204" pitchFamily="18" charset="0"/>
              <a:ea typeface="方正大标宋简体" panose="02010601030101010101" pitchFamily="2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6200000">
            <a:off x="7070734" y="1746564"/>
            <a:ext cx="6889737" cy="3333131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21" b="43163"/>
          <a:stretch/>
        </p:blipFill>
        <p:spPr>
          <a:xfrm rot="16200000">
            <a:off x="-763740" y="720584"/>
            <a:ext cx="6895180" cy="5348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03643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Xây dựng mối quan hệ khách hàng và doanh nghiệp">
            <a:extLst>
              <a:ext uri="{FF2B5EF4-FFF2-40B4-BE49-F238E27FC236}">
                <a16:creationId xmlns:a16="http://schemas.microsoft.com/office/drawing/2014/main" id="{6CB30BB4-A5CB-40AF-8551-EC31E032F8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7320" y="1180043"/>
            <a:ext cx="7095970" cy="33339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5D42550-AA80-4F72-AE19-B191443CCDA0}"/>
              </a:ext>
            </a:extLst>
          </p:cNvPr>
          <p:cNvSpPr txBox="1"/>
          <p:nvPr/>
        </p:nvSpPr>
        <p:spPr>
          <a:xfrm>
            <a:off x="6096000" y="1603184"/>
            <a:ext cx="327365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>
                <a:latin typeface="#9Slide03 HelvetIns" panose="02040603050506020204" pitchFamily="18" charset="0"/>
              </a:rPr>
              <a:t>WHO IS THE CUSTOMER?</a:t>
            </a:r>
          </a:p>
          <a:p>
            <a:pPr algn="ctr"/>
            <a:r>
              <a:rPr lang="en-US" sz="2400" dirty="0">
                <a:latin typeface="#9Slide03 HelvetIns" panose="02040603050506020204" pitchFamily="18" charset="0"/>
              </a:rPr>
              <a:t>YOU OR ME?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97CFFBB-7135-4042-A5BF-53EB9DC0E7FD}"/>
              </a:ext>
            </a:extLst>
          </p:cNvPr>
          <p:cNvSpPr txBox="1"/>
          <p:nvPr/>
        </p:nvSpPr>
        <p:spPr>
          <a:xfrm>
            <a:off x="1777755" y="4752628"/>
            <a:ext cx="3929281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dirty="0" err="1">
                <a:solidFill>
                  <a:schemeClr val="bg1"/>
                </a:solidFill>
                <a:latin typeface="#9Slide05 SVNLobster" panose="02040603050506020204" pitchFamily="18" charset="0"/>
              </a:rPr>
              <a:t>Khách</a:t>
            </a:r>
            <a:r>
              <a:rPr lang="en-US" sz="3600" dirty="0">
                <a:solidFill>
                  <a:schemeClr val="bg1"/>
                </a:solidFill>
                <a:latin typeface="#9Slide05 SVNLobster" panose="020406030505060202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#9Slide05 SVNLobster" panose="02040603050506020204" pitchFamily="18" charset="0"/>
              </a:rPr>
              <a:t>hàng</a:t>
            </a:r>
            <a:r>
              <a:rPr lang="en-US" sz="3600" dirty="0">
                <a:solidFill>
                  <a:schemeClr val="bg1"/>
                </a:solidFill>
                <a:latin typeface="#9Slide05 SVNLobster" panose="020406030505060202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#9Slide05 SVNLobster" panose="02040603050506020204" pitchFamily="18" charset="0"/>
              </a:rPr>
              <a:t>muốn</a:t>
            </a:r>
            <a:r>
              <a:rPr lang="en-US" sz="3600" dirty="0">
                <a:solidFill>
                  <a:schemeClr val="bg1"/>
                </a:solidFill>
                <a:latin typeface="#9Slide05 SVNLobster" panose="020406030505060202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#9Slide05 SVNLobster" panose="02040603050506020204" pitchFamily="18" charset="0"/>
              </a:rPr>
              <a:t>gì</a:t>
            </a:r>
            <a:r>
              <a:rPr lang="en-US" sz="3600" dirty="0">
                <a:solidFill>
                  <a:schemeClr val="bg1"/>
                </a:solidFill>
                <a:latin typeface="#9Slide05 SVNLobster" panose="02040603050506020204" pitchFamily="18" charset="0"/>
              </a:rPr>
              <a:t> </a:t>
            </a:r>
          </a:p>
          <a:p>
            <a:pPr algn="ctr"/>
            <a:r>
              <a:rPr lang="en-US" sz="3600" dirty="0" err="1">
                <a:solidFill>
                  <a:schemeClr val="bg1"/>
                </a:solidFill>
                <a:latin typeface="#9Slide05 SVNLobster" panose="02040603050506020204" pitchFamily="18" charset="0"/>
              </a:rPr>
              <a:t>trong</a:t>
            </a:r>
            <a:r>
              <a:rPr lang="en-US" sz="3600" dirty="0">
                <a:solidFill>
                  <a:schemeClr val="bg1"/>
                </a:solidFill>
                <a:latin typeface="#9Slide05 SVNLobster" panose="020406030505060202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#9Slide05 SVNLobster" panose="02040603050506020204" pitchFamily="18" charset="0"/>
              </a:rPr>
              <a:t>tiết</a:t>
            </a:r>
            <a:r>
              <a:rPr lang="en-US" sz="3600" dirty="0">
                <a:solidFill>
                  <a:schemeClr val="bg1"/>
                </a:solidFill>
                <a:latin typeface="#9Slide05 SVNLobster" panose="020406030505060202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#9Slide05 SVNLobster" panose="02040603050506020204" pitchFamily="18" charset="0"/>
              </a:rPr>
              <a:t>học</a:t>
            </a:r>
            <a:r>
              <a:rPr lang="en-US" sz="3600" dirty="0">
                <a:solidFill>
                  <a:schemeClr val="bg1"/>
                </a:solidFill>
                <a:latin typeface="#9Slide05 SVNLobster" panose="020406030505060202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#9Slide05 SVNLobster" panose="02040603050506020204" pitchFamily="18" charset="0"/>
              </a:rPr>
              <a:t>của</a:t>
            </a:r>
            <a:r>
              <a:rPr lang="en-US" sz="3600" dirty="0">
                <a:solidFill>
                  <a:schemeClr val="bg1"/>
                </a:solidFill>
                <a:latin typeface="#9Slide05 SVNLobster" panose="020406030505060202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#9Slide05 SVNLobster" panose="02040603050506020204" pitchFamily="18" charset="0"/>
              </a:rPr>
              <a:t>Cô</a:t>
            </a:r>
            <a:r>
              <a:rPr lang="en-US" sz="3600" dirty="0">
                <a:solidFill>
                  <a:schemeClr val="bg1"/>
                </a:solidFill>
                <a:latin typeface="#9Slide05 SVNLobster" panose="020406030505060202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#9Slide05 SVNLobster" panose="02040603050506020204" pitchFamily="18" charset="0"/>
              </a:rPr>
              <a:t>nào</a:t>
            </a:r>
            <a:r>
              <a:rPr lang="en-US" sz="3600" dirty="0">
                <a:solidFill>
                  <a:schemeClr val="bg1"/>
                </a:solidFill>
                <a:latin typeface="#9Slide05 SVNLobster" panose="02040603050506020204" pitchFamily="18" charset="0"/>
              </a:rPr>
              <a:t>?</a:t>
            </a:r>
          </a:p>
          <a:p>
            <a:pPr algn="ctr"/>
            <a:r>
              <a:rPr lang="en-US" sz="3600" dirty="0">
                <a:solidFill>
                  <a:schemeClr val="bg1"/>
                </a:solidFill>
                <a:latin typeface="#9Slide05 SVNLobster" panose="02040603050506020204" pitchFamily="18" charset="0"/>
              </a:rPr>
              <a:t>“</a:t>
            </a:r>
            <a:r>
              <a:rPr lang="en-US" sz="3600" dirty="0" err="1">
                <a:solidFill>
                  <a:schemeClr val="bg1"/>
                </a:solidFill>
                <a:latin typeface="#9Slide05 SVNLobster" panose="02040603050506020204" pitchFamily="18" charset="0"/>
              </a:rPr>
              <a:t>Đặc</a:t>
            </a:r>
            <a:r>
              <a:rPr lang="en-US" sz="3600" dirty="0">
                <a:solidFill>
                  <a:schemeClr val="bg1"/>
                </a:solidFill>
                <a:latin typeface="#9Slide05 SVNLobster" panose="020406030505060202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#9Slide05 SVNLobster" panose="02040603050506020204" pitchFamily="18" charset="0"/>
              </a:rPr>
              <a:t>ân</a:t>
            </a:r>
            <a:r>
              <a:rPr lang="en-US" sz="3600" dirty="0">
                <a:solidFill>
                  <a:schemeClr val="bg1"/>
                </a:solidFill>
                <a:latin typeface="#9Slide05 SVNLobster" panose="02040603050506020204" pitchFamily="18" charset="0"/>
              </a:rPr>
              <a:t>”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E81F10C-92BC-46F1-82EA-3491F268BC76}"/>
              </a:ext>
            </a:extLst>
          </p:cNvPr>
          <p:cNvSpPr txBox="1"/>
          <p:nvPr/>
        </p:nvSpPr>
        <p:spPr>
          <a:xfrm>
            <a:off x="6288067" y="4534329"/>
            <a:ext cx="5691071" cy="2039020"/>
          </a:xfrm>
          <a:prstGeom prst="rect">
            <a:avLst/>
          </a:prstGeom>
          <a:noFill/>
          <a:ln w="28575">
            <a:solidFill>
              <a:srgbClr val="00B050"/>
            </a:solidFill>
            <a:prstDash val="lgDashDotDot"/>
          </a:ln>
        </p:spPr>
        <p:txBody>
          <a:bodyPr wrap="square" rtlCol="0">
            <a:spAutoFit/>
          </a:bodyPr>
          <a:lstStyle/>
          <a:p>
            <a:r>
              <a:rPr lang="en-US" sz="2400">
                <a:latin typeface="#9Slide03 HelvetIns" panose="02040603050506020204" pitchFamily="18" charset="0"/>
              </a:rPr>
              <a:t>8 nhóm nhỏ</a:t>
            </a:r>
          </a:p>
          <a:p>
            <a:endParaRPr lang="en-US" sz="1100">
              <a:latin typeface="#9Slide03 HelvetIns" panose="02040603050506020204" pitchFamily="18" charset="0"/>
            </a:endParaRPr>
          </a:p>
          <a:p>
            <a:r>
              <a:rPr lang="en-US" sz="2400">
                <a:latin typeface="#9Slide03 HelvetIns" panose="02040603050506020204" pitchFamily="18" charset="0"/>
              </a:rPr>
              <a:t>2 </a:t>
            </a:r>
            <a:r>
              <a:rPr lang="en-US" sz="2400" dirty="0" err="1">
                <a:latin typeface="#9Slide03 HelvetIns" panose="02040603050506020204" pitchFamily="18" charset="0"/>
              </a:rPr>
              <a:t>phút</a:t>
            </a:r>
            <a:r>
              <a:rPr lang="en-US" sz="2400" dirty="0">
                <a:latin typeface="#9Slide03 HelvetIns" panose="02040603050506020204" pitchFamily="18" charset="0"/>
              </a:rPr>
              <a:t> </a:t>
            </a:r>
            <a:r>
              <a:rPr lang="en-US" sz="2400" dirty="0" err="1">
                <a:latin typeface="#9Slide03 HelvetIns" panose="02040603050506020204" pitchFamily="18" charset="0"/>
              </a:rPr>
              <a:t>thảo</a:t>
            </a:r>
            <a:r>
              <a:rPr lang="en-US" sz="2400" dirty="0">
                <a:latin typeface="#9Slide03 HelvetIns" panose="02040603050506020204" pitchFamily="18" charset="0"/>
              </a:rPr>
              <a:t> </a:t>
            </a:r>
            <a:r>
              <a:rPr lang="en-US" sz="2400" dirty="0" err="1">
                <a:latin typeface="#9Slide03 HelvetIns" panose="02040603050506020204" pitchFamily="18" charset="0"/>
              </a:rPr>
              <a:t>luận</a:t>
            </a:r>
            <a:r>
              <a:rPr lang="en-US" sz="2400" dirty="0">
                <a:latin typeface="#9Slide03 HelvetIns" panose="02040603050506020204" pitchFamily="18" charset="0"/>
              </a:rPr>
              <a:t> – </a:t>
            </a:r>
            <a:r>
              <a:rPr lang="en-US" sz="2400" dirty="0" err="1">
                <a:latin typeface="#9Slide03 HelvetIns" panose="02040603050506020204" pitchFamily="18" charset="0"/>
              </a:rPr>
              <a:t>ghi</a:t>
            </a:r>
            <a:r>
              <a:rPr lang="en-US" sz="2400" dirty="0">
                <a:latin typeface="#9Slide03 HelvetIns" panose="02040603050506020204" pitchFamily="18" charset="0"/>
              </a:rPr>
              <a:t> ra </a:t>
            </a:r>
            <a:r>
              <a:rPr lang="en-US" sz="2400" dirty="0" err="1">
                <a:latin typeface="#9Slide03 HelvetIns" panose="02040603050506020204" pitchFamily="18" charset="0"/>
              </a:rPr>
              <a:t>giấy</a:t>
            </a:r>
            <a:endParaRPr lang="en-US" sz="2400" dirty="0">
              <a:latin typeface="#9Slide03 HelvetIns" panose="02040603050506020204" pitchFamily="18" charset="0"/>
            </a:endParaRPr>
          </a:p>
          <a:p>
            <a:endParaRPr lang="en-US" sz="1050" dirty="0">
              <a:latin typeface="#9Slide03 HelvetIns" panose="02040603050506020204" pitchFamily="18" charset="0"/>
            </a:endParaRPr>
          </a:p>
          <a:p>
            <a:r>
              <a:rPr lang="en-US" sz="2400">
                <a:latin typeface="#9Slide03 HelvetIns" panose="02040603050506020204" pitchFamily="18" charset="0"/>
              </a:rPr>
              <a:t>Báo cáo </a:t>
            </a:r>
            <a:r>
              <a:rPr lang="en-US" sz="2400" err="1">
                <a:latin typeface="#9Slide03 HelvetIns" panose="02040603050506020204" pitchFamily="18" charset="0"/>
              </a:rPr>
              <a:t>vòng</a:t>
            </a:r>
            <a:r>
              <a:rPr lang="en-US" sz="2400">
                <a:latin typeface="#9Slide03 HelvetIns" panose="02040603050506020204" pitchFamily="18" charset="0"/>
              </a:rPr>
              <a:t> tròn–nêu ý kiến (không trùng)</a:t>
            </a:r>
            <a:endParaRPr lang="en-US" sz="2400" dirty="0">
              <a:latin typeface="#9Slide03 HelvetIns" panose="02040603050506020204" pitchFamily="18" charset="0"/>
            </a:endParaRPr>
          </a:p>
          <a:p>
            <a:endParaRPr lang="en-US" sz="900" dirty="0">
              <a:latin typeface="#9Slide03 HelvetIns" panose="02040603050506020204" pitchFamily="18" charset="0"/>
            </a:endParaRPr>
          </a:p>
          <a:p>
            <a:r>
              <a:rPr lang="en-US" sz="2400" dirty="0" err="1">
                <a:latin typeface="#9Slide03 HelvetIns" panose="02040603050506020204" pitchFamily="18" charset="0"/>
              </a:rPr>
              <a:t>Thư</a:t>
            </a:r>
            <a:r>
              <a:rPr lang="en-US" sz="2400" dirty="0">
                <a:latin typeface="#9Slide03 HelvetIns" panose="02040603050506020204" pitchFamily="18" charset="0"/>
              </a:rPr>
              <a:t> </a:t>
            </a:r>
            <a:r>
              <a:rPr lang="en-US" sz="2400" dirty="0" err="1">
                <a:latin typeface="#9Slide03 HelvetIns" panose="02040603050506020204" pitchFamily="18" charset="0"/>
              </a:rPr>
              <a:t>kí</a:t>
            </a:r>
            <a:r>
              <a:rPr lang="en-US" sz="2400" dirty="0">
                <a:latin typeface="#9Slide03 HelvetIns" panose="02040603050506020204" pitchFamily="18" charset="0"/>
              </a:rPr>
              <a:t> </a:t>
            </a:r>
            <a:r>
              <a:rPr lang="en-US" sz="2400" dirty="0" err="1">
                <a:latin typeface="#9Slide03 HelvetIns" panose="02040603050506020204" pitchFamily="18" charset="0"/>
              </a:rPr>
              <a:t>viết</a:t>
            </a:r>
            <a:r>
              <a:rPr lang="en-US" sz="2400" dirty="0">
                <a:latin typeface="#9Slide03 HelvetIns" panose="02040603050506020204" pitchFamily="18" charset="0"/>
              </a:rPr>
              <a:t> </a:t>
            </a:r>
            <a:r>
              <a:rPr lang="en-US" sz="2400" dirty="0" err="1">
                <a:latin typeface="#9Slide03 HelvetIns" panose="02040603050506020204" pitchFamily="18" charset="0"/>
              </a:rPr>
              <a:t>bảng</a:t>
            </a:r>
            <a:endParaRPr lang="en-US" sz="1400" dirty="0">
              <a:latin typeface="#9Slide03 HelvetIns" panose="02040603050506020204" pitchFamily="18" charset="0"/>
            </a:endParaRPr>
          </a:p>
        </p:txBody>
      </p:sp>
      <p:pic>
        <p:nvPicPr>
          <p:cNvPr id="7" name="Picture 6" descr="Trái tim bạn chứa đựng những gì - colostem.vn">
            <a:extLst>
              <a:ext uri="{FF2B5EF4-FFF2-40B4-BE49-F238E27FC236}">
                <a16:creationId xmlns:a16="http://schemas.microsoft.com/office/drawing/2014/main" id="{DDC05ECA-A114-453B-A2BC-2B0D2C10BE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000" b="94857" l="9375" r="89931">
                        <a14:foregroundMark x1="31250" y1="5143" x2="34722" y2="6286"/>
                        <a14:foregroundMark x1="67014" y1="4000" x2="71181" y2="6286"/>
                        <a14:foregroundMark x1="48958" y1="94857" x2="54167" y2="90857"/>
                        <a14:foregroundMark x1="21528" y1="53714" x2="28125" y2="63429"/>
                        <a14:foregroundMark x1="18403" y1="32571" x2="19097" y2="44000"/>
                        <a14:foregroundMark x1="32986" y1="72000" x2="32986" y2="72000"/>
                        <a14:foregroundMark x1="55556" y1="8000" x2="55556" y2="8000"/>
                        <a14:foregroundMark x1="17361" y1="29143" x2="17361" y2="29143"/>
                        <a14:foregroundMark x1="17708" y1="26857" x2="17708" y2="26857"/>
                        <a14:foregroundMark x1="17708" y1="24571" x2="17708" y2="24571"/>
                        <a14:foregroundMark x1="18056" y1="32571" x2="18056" y2="32571"/>
                        <a14:foregroundMark x1="18056" y1="32571" x2="18056" y2="32571"/>
                        <a14:foregroundMark x1="19097" y1="36000" x2="19097" y2="36000"/>
                        <a14:foregroundMark x1="19444" y1="37714" x2="19444" y2="3771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0244" y="4634357"/>
            <a:ext cx="540258" cy="2962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2 min COUNTDOWN TIMER (Nho)">
            <a:hlinkClick r:id="" action="ppaction://media"/>
            <a:extLst>
              <a:ext uri="{FF2B5EF4-FFF2-40B4-BE49-F238E27FC236}">
                <a16:creationId xmlns:a16="http://schemas.microsoft.com/office/drawing/2014/main" id="{CF506537-82BF-4397-B259-FE98429A91B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058400" y="8104"/>
            <a:ext cx="2133600" cy="1173758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C3513462-0A6B-3103-917C-2FE3BFF0FD49}"/>
              </a:ext>
            </a:extLst>
          </p:cNvPr>
          <p:cNvGrpSpPr/>
          <p:nvPr/>
        </p:nvGrpSpPr>
        <p:grpSpPr>
          <a:xfrm>
            <a:off x="0" y="135593"/>
            <a:ext cx="3653598" cy="644468"/>
            <a:chOff x="81823" y="308843"/>
            <a:chExt cx="1873739" cy="392334"/>
          </a:xfrm>
        </p:grpSpPr>
        <p:sp>
          <p:nvSpPr>
            <p:cNvPr id="12" name="圆角矩形 1">
              <a:extLst>
                <a:ext uri="{FF2B5EF4-FFF2-40B4-BE49-F238E27FC236}">
                  <a16:creationId xmlns:a16="http://schemas.microsoft.com/office/drawing/2014/main" id="{D461A811-AB52-3003-92BF-6D2CB3A50520}"/>
                </a:ext>
              </a:extLst>
            </p:cNvPr>
            <p:cNvSpPr/>
            <p:nvPr/>
          </p:nvSpPr>
          <p:spPr>
            <a:xfrm>
              <a:off x="225942" y="308843"/>
              <a:ext cx="1729620" cy="392334"/>
            </a:xfrm>
            <a:prstGeom prst="roundRect">
              <a:avLst>
                <a:gd name="adj" fmla="val 9976"/>
              </a:avLst>
            </a:prstGeom>
            <a:solidFill>
              <a:srgbClr val="00B050"/>
            </a:solidFill>
            <a:ln w="25400">
              <a:gradFill flip="none" rotWithShape="1">
                <a:gsLst>
                  <a:gs pos="88000">
                    <a:schemeClr val="bg1"/>
                  </a:gs>
                  <a:gs pos="0">
                    <a:schemeClr val="bg1">
                      <a:lumMod val="75000"/>
                    </a:schemeClr>
                  </a:gs>
                  <a:gs pos="71000">
                    <a:schemeClr val="bg1">
                      <a:lumMod val="85000"/>
                    </a:schemeClr>
                  </a:gs>
                  <a:gs pos="55000">
                    <a:schemeClr val="bg1"/>
                  </a:gs>
                  <a:gs pos="37000">
                    <a:schemeClr val="bg1">
                      <a:lumMod val="85000"/>
                    </a:schemeClr>
                  </a:gs>
                  <a:gs pos="2200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1200000" scaled="0"/>
                <a:tileRect/>
              </a:gradFill>
            </a:ln>
            <a:effectLst>
              <a:outerShdw blurRad="101600" dist="508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5"/>
            </a:p>
          </p:txBody>
        </p:sp>
        <p:grpSp>
          <p:nvGrpSpPr>
            <p:cNvPr id="13" name="组合 2">
              <a:extLst>
                <a:ext uri="{FF2B5EF4-FFF2-40B4-BE49-F238E27FC236}">
                  <a16:creationId xmlns:a16="http://schemas.microsoft.com/office/drawing/2014/main" id="{615E166A-297E-A258-4664-5CB0876E8302}"/>
                </a:ext>
              </a:extLst>
            </p:cNvPr>
            <p:cNvGrpSpPr/>
            <p:nvPr/>
          </p:nvGrpSpPr>
          <p:grpSpPr>
            <a:xfrm>
              <a:off x="314771" y="445755"/>
              <a:ext cx="118508" cy="118509"/>
              <a:chOff x="4486616" y="3001075"/>
              <a:chExt cx="274695" cy="274699"/>
            </a:xfrm>
          </p:grpSpPr>
          <p:sp>
            <p:nvSpPr>
              <p:cNvPr id="17" name="椭圆 3">
                <a:extLst>
                  <a:ext uri="{FF2B5EF4-FFF2-40B4-BE49-F238E27FC236}">
                    <a16:creationId xmlns:a16="http://schemas.microsoft.com/office/drawing/2014/main" id="{E80D9E91-24A0-3C6A-9CBE-346A104B8EEE}"/>
                  </a:ext>
                </a:extLst>
              </p:cNvPr>
              <p:cNvSpPr/>
              <p:nvPr/>
            </p:nvSpPr>
            <p:spPr>
              <a:xfrm rot="16200000">
                <a:off x="4486614" y="3001077"/>
                <a:ext cx="274699" cy="274695"/>
              </a:xfrm>
              <a:prstGeom prst="ellipse">
                <a:avLst/>
              </a:prstGeom>
              <a:gradFill>
                <a:gsLst>
                  <a:gs pos="75000">
                    <a:schemeClr val="bg1">
                      <a:lumMod val="95000"/>
                    </a:schemeClr>
                  </a:gs>
                  <a:gs pos="55000">
                    <a:schemeClr val="bg1">
                      <a:lumMod val="65000"/>
                    </a:schemeClr>
                  </a:gs>
                  <a:gs pos="35000">
                    <a:schemeClr val="bg1">
                      <a:lumMod val="95000"/>
                    </a:schemeClr>
                  </a:gs>
                  <a:gs pos="17000">
                    <a:schemeClr val="bg1">
                      <a:lumMod val="65000"/>
                    </a:schemeClr>
                  </a:gs>
                  <a:gs pos="0">
                    <a:schemeClr val="bg1"/>
                  </a:gs>
                  <a:gs pos="100000">
                    <a:schemeClr val="bg1">
                      <a:lumMod val="65000"/>
                    </a:schemeClr>
                  </a:gs>
                </a:gsLst>
                <a:lin ang="2700000" scaled="1"/>
              </a:gradFill>
              <a:ln>
                <a:noFill/>
              </a:ln>
              <a:effectLst>
                <a:outerShdw blurRad="12700" dist="127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015">
                  <a:solidFill>
                    <a:prstClr val="white"/>
                  </a:solidFill>
                </a:endParaRPr>
              </a:p>
            </p:txBody>
          </p:sp>
          <p:sp>
            <p:nvSpPr>
              <p:cNvPr id="18" name="椭圆 4">
                <a:extLst>
                  <a:ext uri="{FF2B5EF4-FFF2-40B4-BE49-F238E27FC236}">
                    <a16:creationId xmlns:a16="http://schemas.microsoft.com/office/drawing/2014/main" id="{E2A3A898-12DD-E9DF-DB5B-EB1085FFB14D}"/>
                  </a:ext>
                </a:extLst>
              </p:cNvPr>
              <p:cNvSpPr/>
              <p:nvPr/>
            </p:nvSpPr>
            <p:spPr>
              <a:xfrm rot="16200000">
                <a:off x="4511585" y="3026055"/>
                <a:ext cx="224753" cy="224751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12700" dist="127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015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4" name="组合 5">
              <a:extLst>
                <a:ext uri="{FF2B5EF4-FFF2-40B4-BE49-F238E27FC236}">
                  <a16:creationId xmlns:a16="http://schemas.microsoft.com/office/drawing/2014/main" id="{5B4B5FEC-9B7F-55C5-A1A3-2DAC94FD5D66}"/>
                </a:ext>
              </a:extLst>
            </p:cNvPr>
            <p:cNvGrpSpPr/>
            <p:nvPr/>
          </p:nvGrpSpPr>
          <p:grpSpPr>
            <a:xfrm>
              <a:off x="81823" y="479417"/>
              <a:ext cx="288238" cy="46073"/>
              <a:chOff x="4318304" y="3089060"/>
              <a:chExt cx="384317" cy="61430"/>
            </a:xfrm>
          </p:grpSpPr>
          <p:sp>
            <p:nvSpPr>
              <p:cNvPr id="15" name="圆角矩形 6">
                <a:extLst>
                  <a:ext uri="{FF2B5EF4-FFF2-40B4-BE49-F238E27FC236}">
                    <a16:creationId xmlns:a16="http://schemas.microsoft.com/office/drawing/2014/main" id="{E3738C1C-5D83-2EFB-FDCE-97D4869D7A5C}"/>
                  </a:ext>
                </a:extLst>
              </p:cNvPr>
              <p:cNvSpPr/>
              <p:nvPr/>
            </p:nvSpPr>
            <p:spPr>
              <a:xfrm rot="16200000">
                <a:off x="4499257" y="2947128"/>
                <a:ext cx="22409" cy="384316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9525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4000">
                      <a:schemeClr val="bg1">
                        <a:lumMod val="75000"/>
                      </a:schemeClr>
                    </a:gs>
                    <a:gs pos="78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015">
                  <a:solidFill>
                    <a:prstClr val="white"/>
                  </a:solidFill>
                </a:endParaRPr>
              </a:p>
            </p:txBody>
          </p:sp>
          <p:sp>
            <p:nvSpPr>
              <p:cNvPr id="16" name="圆角矩形 7">
                <a:extLst>
                  <a:ext uri="{FF2B5EF4-FFF2-40B4-BE49-F238E27FC236}">
                    <a16:creationId xmlns:a16="http://schemas.microsoft.com/office/drawing/2014/main" id="{EDAA71C3-902C-DA42-116C-293982BB6AD6}"/>
                  </a:ext>
                </a:extLst>
              </p:cNvPr>
              <p:cNvSpPr/>
              <p:nvPr/>
            </p:nvSpPr>
            <p:spPr>
              <a:xfrm rot="16200000">
                <a:off x="4499258" y="2908107"/>
                <a:ext cx="22409" cy="384316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9525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4000">
                      <a:schemeClr val="bg1">
                        <a:lumMod val="75000"/>
                      </a:schemeClr>
                    </a:gs>
                    <a:gs pos="78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015">
                  <a:solidFill>
                    <a:prstClr val="white"/>
                  </a:solidFill>
                </a:endParaRPr>
              </a:p>
            </p:txBody>
          </p:sp>
        </p:grp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BE8C1EFE-102A-802C-36F7-C9F706D5DC48}"/>
              </a:ext>
            </a:extLst>
          </p:cNvPr>
          <p:cNvSpPr txBox="1"/>
          <p:nvPr/>
        </p:nvSpPr>
        <p:spPr>
          <a:xfrm>
            <a:off x="986262" y="4705692"/>
            <a:ext cx="3929281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dirty="0" err="1">
                <a:solidFill>
                  <a:srgbClr val="00B050"/>
                </a:solidFill>
                <a:latin typeface="#9Slide05 SVNLobster" panose="02040603050506020204" pitchFamily="18" charset="0"/>
              </a:rPr>
              <a:t>Khách</a:t>
            </a:r>
            <a:r>
              <a:rPr lang="en-US" sz="3600" dirty="0">
                <a:solidFill>
                  <a:srgbClr val="00B050"/>
                </a:solidFill>
                <a:latin typeface="#9Slide05 SVNLobster" panose="02040603050506020204" pitchFamily="18" charset="0"/>
              </a:rPr>
              <a:t> </a:t>
            </a:r>
            <a:r>
              <a:rPr lang="en-US" sz="3600" dirty="0" err="1">
                <a:solidFill>
                  <a:srgbClr val="00B050"/>
                </a:solidFill>
                <a:latin typeface="#9Slide05 SVNLobster" panose="02040603050506020204" pitchFamily="18" charset="0"/>
              </a:rPr>
              <a:t>hàng</a:t>
            </a:r>
            <a:r>
              <a:rPr lang="en-US" sz="3600" dirty="0">
                <a:solidFill>
                  <a:srgbClr val="00B050"/>
                </a:solidFill>
                <a:latin typeface="#9Slide05 SVNLobster" panose="02040603050506020204" pitchFamily="18" charset="0"/>
              </a:rPr>
              <a:t> </a:t>
            </a:r>
            <a:r>
              <a:rPr lang="en-US" sz="3600" dirty="0" err="1">
                <a:solidFill>
                  <a:srgbClr val="00B050"/>
                </a:solidFill>
                <a:latin typeface="#9Slide05 SVNLobster" panose="02040603050506020204" pitchFamily="18" charset="0"/>
              </a:rPr>
              <a:t>muốn</a:t>
            </a:r>
            <a:r>
              <a:rPr lang="en-US" sz="3600" dirty="0">
                <a:solidFill>
                  <a:srgbClr val="00B050"/>
                </a:solidFill>
                <a:latin typeface="#9Slide05 SVNLobster" panose="02040603050506020204" pitchFamily="18" charset="0"/>
              </a:rPr>
              <a:t> </a:t>
            </a:r>
            <a:r>
              <a:rPr lang="en-US" sz="3600" dirty="0" err="1">
                <a:solidFill>
                  <a:srgbClr val="00B050"/>
                </a:solidFill>
                <a:latin typeface="#9Slide05 SVNLobster" panose="02040603050506020204" pitchFamily="18" charset="0"/>
              </a:rPr>
              <a:t>gì</a:t>
            </a:r>
            <a:r>
              <a:rPr lang="en-US" sz="3600" dirty="0">
                <a:solidFill>
                  <a:srgbClr val="00B050"/>
                </a:solidFill>
                <a:latin typeface="#9Slide05 SVNLobster" panose="02040603050506020204" pitchFamily="18" charset="0"/>
              </a:rPr>
              <a:t> </a:t>
            </a:r>
          </a:p>
          <a:p>
            <a:pPr algn="ctr"/>
            <a:r>
              <a:rPr lang="en-US" sz="3600" dirty="0" err="1">
                <a:solidFill>
                  <a:srgbClr val="00B050"/>
                </a:solidFill>
                <a:latin typeface="#9Slide05 SVNLobster" panose="02040603050506020204" pitchFamily="18" charset="0"/>
              </a:rPr>
              <a:t>trong</a:t>
            </a:r>
            <a:r>
              <a:rPr lang="en-US" sz="3600" dirty="0">
                <a:solidFill>
                  <a:srgbClr val="00B050"/>
                </a:solidFill>
                <a:latin typeface="#9Slide05 SVNLobster" panose="02040603050506020204" pitchFamily="18" charset="0"/>
              </a:rPr>
              <a:t> </a:t>
            </a:r>
            <a:r>
              <a:rPr lang="en-US" sz="3600" dirty="0" err="1">
                <a:solidFill>
                  <a:srgbClr val="00B050"/>
                </a:solidFill>
                <a:latin typeface="#9Slide05 SVNLobster" panose="02040603050506020204" pitchFamily="18" charset="0"/>
              </a:rPr>
              <a:t>tiết</a:t>
            </a:r>
            <a:r>
              <a:rPr lang="en-US" sz="3600" dirty="0">
                <a:solidFill>
                  <a:srgbClr val="00B050"/>
                </a:solidFill>
                <a:latin typeface="#9Slide05 SVNLobster" panose="02040603050506020204" pitchFamily="18" charset="0"/>
              </a:rPr>
              <a:t> </a:t>
            </a:r>
            <a:r>
              <a:rPr lang="en-US" sz="3600" dirty="0" err="1">
                <a:solidFill>
                  <a:srgbClr val="00B050"/>
                </a:solidFill>
                <a:latin typeface="#9Slide05 SVNLobster" panose="02040603050506020204" pitchFamily="18" charset="0"/>
              </a:rPr>
              <a:t>học</a:t>
            </a:r>
            <a:r>
              <a:rPr lang="en-US" sz="3600" dirty="0">
                <a:solidFill>
                  <a:srgbClr val="00B050"/>
                </a:solidFill>
                <a:latin typeface="#9Slide05 SVNLobster" panose="02040603050506020204" pitchFamily="18" charset="0"/>
              </a:rPr>
              <a:t> </a:t>
            </a:r>
            <a:r>
              <a:rPr lang="en-US" sz="3600" dirty="0" err="1">
                <a:solidFill>
                  <a:srgbClr val="00B050"/>
                </a:solidFill>
                <a:latin typeface="#9Slide05 SVNLobster" panose="02040603050506020204" pitchFamily="18" charset="0"/>
              </a:rPr>
              <a:t>của</a:t>
            </a:r>
            <a:r>
              <a:rPr lang="en-US" sz="3600" dirty="0">
                <a:solidFill>
                  <a:srgbClr val="00B050"/>
                </a:solidFill>
                <a:latin typeface="#9Slide05 SVNLobster" panose="02040603050506020204" pitchFamily="18" charset="0"/>
              </a:rPr>
              <a:t> </a:t>
            </a:r>
            <a:r>
              <a:rPr lang="en-US" sz="3600" dirty="0" err="1">
                <a:solidFill>
                  <a:srgbClr val="00B050"/>
                </a:solidFill>
                <a:latin typeface="#9Slide05 SVNLobster" panose="02040603050506020204" pitchFamily="18" charset="0"/>
              </a:rPr>
              <a:t>Cô</a:t>
            </a:r>
            <a:r>
              <a:rPr lang="en-US" sz="3600" dirty="0">
                <a:solidFill>
                  <a:srgbClr val="00B050"/>
                </a:solidFill>
                <a:latin typeface="#9Slide05 SVNLobster" panose="02040603050506020204" pitchFamily="18" charset="0"/>
              </a:rPr>
              <a:t> </a:t>
            </a:r>
            <a:r>
              <a:rPr lang="en-US" sz="3600" dirty="0" err="1">
                <a:solidFill>
                  <a:srgbClr val="00B050"/>
                </a:solidFill>
                <a:latin typeface="#9Slide05 SVNLobster" panose="02040603050506020204" pitchFamily="18" charset="0"/>
              </a:rPr>
              <a:t>nào</a:t>
            </a:r>
            <a:r>
              <a:rPr lang="en-US" sz="3600" dirty="0">
                <a:solidFill>
                  <a:srgbClr val="00B050"/>
                </a:solidFill>
                <a:latin typeface="#9Slide05 SVNLobster" panose="02040603050506020204" pitchFamily="18" charset="0"/>
              </a:rPr>
              <a:t>?</a:t>
            </a:r>
          </a:p>
          <a:p>
            <a:pPr algn="ctr"/>
            <a:r>
              <a:rPr lang="en-US" sz="3600" dirty="0">
                <a:solidFill>
                  <a:srgbClr val="00B050"/>
                </a:solidFill>
                <a:latin typeface="#9Slide05 SVNLobster" panose="02040603050506020204" pitchFamily="18" charset="0"/>
              </a:rPr>
              <a:t>“</a:t>
            </a:r>
            <a:r>
              <a:rPr lang="en-US" sz="3600" dirty="0" err="1">
                <a:solidFill>
                  <a:srgbClr val="00B050"/>
                </a:solidFill>
                <a:latin typeface="#9Slide05 SVNLobster" panose="02040603050506020204" pitchFamily="18" charset="0"/>
              </a:rPr>
              <a:t>Đặc</a:t>
            </a:r>
            <a:r>
              <a:rPr lang="en-US" sz="3600" dirty="0">
                <a:solidFill>
                  <a:srgbClr val="00B050"/>
                </a:solidFill>
                <a:latin typeface="#9Slide05 SVNLobster" panose="02040603050506020204" pitchFamily="18" charset="0"/>
              </a:rPr>
              <a:t> </a:t>
            </a:r>
            <a:r>
              <a:rPr lang="en-US" sz="3600" dirty="0" err="1">
                <a:solidFill>
                  <a:srgbClr val="00B050"/>
                </a:solidFill>
                <a:latin typeface="#9Slide05 SVNLobster" panose="02040603050506020204" pitchFamily="18" charset="0"/>
              </a:rPr>
              <a:t>ân</a:t>
            </a:r>
            <a:r>
              <a:rPr lang="en-US" sz="3600" dirty="0">
                <a:solidFill>
                  <a:srgbClr val="00B050"/>
                </a:solidFill>
                <a:latin typeface="#9Slide05 SVNLobster" panose="02040603050506020204" pitchFamily="18" charset="0"/>
              </a:rPr>
              <a:t>”</a:t>
            </a:r>
          </a:p>
        </p:txBody>
      </p:sp>
      <p:sp>
        <p:nvSpPr>
          <p:cNvPr id="3" name="Arrow: Right 2">
            <a:extLst>
              <a:ext uri="{FF2B5EF4-FFF2-40B4-BE49-F238E27FC236}">
                <a16:creationId xmlns:a16="http://schemas.microsoft.com/office/drawing/2014/main" id="{C75E5CC8-2032-BB81-76EE-5A99C9EAB64F}"/>
              </a:ext>
            </a:extLst>
          </p:cNvPr>
          <p:cNvSpPr/>
          <p:nvPr/>
        </p:nvSpPr>
        <p:spPr>
          <a:xfrm>
            <a:off x="5284332" y="4894258"/>
            <a:ext cx="409555" cy="1308570"/>
          </a:xfrm>
          <a:prstGeom prst="rightArrow">
            <a:avLst/>
          </a:prstGeom>
          <a:solidFill>
            <a:schemeClr val="bg1"/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2" name="Picture 21" descr="Trái tim bạn chứa đựng những gì - colostem.vn">
            <a:extLst>
              <a:ext uri="{FF2B5EF4-FFF2-40B4-BE49-F238E27FC236}">
                <a16:creationId xmlns:a16="http://schemas.microsoft.com/office/drawing/2014/main" id="{11DCA0FC-B990-3CD4-0E86-5BD0F80E5F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000" b="94857" l="9375" r="89931">
                        <a14:foregroundMark x1="31250" y1="5143" x2="34722" y2="6286"/>
                        <a14:foregroundMark x1="67014" y1="4000" x2="71181" y2="6286"/>
                        <a14:foregroundMark x1="48958" y1="94857" x2="54167" y2="90857"/>
                        <a14:foregroundMark x1="21528" y1="53714" x2="28125" y2="63429"/>
                        <a14:foregroundMark x1="18403" y1="32571" x2="19097" y2="44000"/>
                        <a14:foregroundMark x1="32986" y1="72000" x2="32986" y2="72000"/>
                        <a14:foregroundMark x1="55556" y1="8000" x2="55556" y2="8000"/>
                        <a14:foregroundMark x1="17361" y1="29143" x2="17361" y2="29143"/>
                        <a14:foregroundMark x1="17708" y1="26857" x2="17708" y2="26857"/>
                        <a14:foregroundMark x1="17708" y1="24571" x2="17708" y2="24571"/>
                        <a14:foregroundMark x1="18056" y1="32571" x2="18056" y2="32571"/>
                        <a14:foregroundMark x1="18056" y1="32571" x2="18056" y2="32571"/>
                        <a14:foregroundMark x1="19097" y1="36000" x2="19097" y2="36000"/>
                        <a14:foregroundMark x1="19444" y1="37714" x2="19444" y2="3771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7036" y="5142343"/>
            <a:ext cx="540258" cy="2962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2" descr="Trái tim bạn chứa đựng những gì - colostem.vn">
            <a:extLst>
              <a:ext uri="{FF2B5EF4-FFF2-40B4-BE49-F238E27FC236}">
                <a16:creationId xmlns:a16="http://schemas.microsoft.com/office/drawing/2014/main" id="{3AF6D851-3AE7-C4B0-8820-A5853FB1BD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000" b="94857" l="9375" r="89931">
                        <a14:foregroundMark x1="31250" y1="5143" x2="34722" y2="6286"/>
                        <a14:foregroundMark x1="67014" y1="4000" x2="71181" y2="6286"/>
                        <a14:foregroundMark x1="48958" y1="94857" x2="54167" y2="90857"/>
                        <a14:foregroundMark x1="21528" y1="53714" x2="28125" y2="63429"/>
                        <a14:foregroundMark x1="18403" y1="32571" x2="19097" y2="44000"/>
                        <a14:foregroundMark x1="32986" y1="72000" x2="32986" y2="72000"/>
                        <a14:foregroundMark x1="55556" y1="8000" x2="55556" y2="8000"/>
                        <a14:foregroundMark x1="17361" y1="29143" x2="17361" y2="29143"/>
                        <a14:foregroundMark x1="17708" y1="26857" x2="17708" y2="26857"/>
                        <a14:foregroundMark x1="17708" y1="24571" x2="17708" y2="24571"/>
                        <a14:foregroundMark x1="18056" y1="32571" x2="18056" y2="32571"/>
                        <a14:foregroundMark x1="18056" y1="32571" x2="18056" y2="32571"/>
                        <a14:foregroundMark x1="19097" y1="36000" x2="19097" y2="36000"/>
                        <a14:foregroundMark x1="19444" y1="37714" x2="19444" y2="3771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7036" y="5663974"/>
            <a:ext cx="540258" cy="2962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3" descr="Trái tim bạn chứa đựng những gì - colostem.vn">
            <a:extLst>
              <a:ext uri="{FF2B5EF4-FFF2-40B4-BE49-F238E27FC236}">
                <a16:creationId xmlns:a16="http://schemas.microsoft.com/office/drawing/2014/main" id="{05444EBF-838B-249A-18C2-19D978890C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000" b="94857" l="9375" r="89931">
                        <a14:foregroundMark x1="31250" y1="5143" x2="34722" y2="6286"/>
                        <a14:foregroundMark x1="67014" y1="4000" x2="71181" y2="6286"/>
                        <a14:foregroundMark x1="48958" y1="94857" x2="54167" y2="90857"/>
                        <a14:foregroundMark x1="21528" y1="53714" x2="28125" y2="63429"/>
                        <a14:foregroundMark x1="18403" y1="32571" x2="19097" y2="44000"/>
                        <a14:foregroundMark x1="32986" y1="72000" x2="32986" y2="72000"/>
                        <a14:foregroundMark x1="55556" y1="8000" x2="55556" y2="8000"/>
                        <a14:foregroundMark x1="17361" y1="29143" x2="17361" y2="29143"/>
                        <a14:foregroundMark x1="17708" y1="26857" x2="17708" y2="26857"/>
                        <a14:foregroundMark x1="17708" y1="24571" x2="17708" y2="24571"/>
                        <a14:foregroundMark x1="18056" y1="32571" x2="18056" y2="32571"/>
                        <a14:foregroundMark x1="18056" y1="32571" x2="18056" y2="32571"/>
                        <a14:foregroundMark x1="19097" y1="36000" x2="19097" y2="36000"/>
                        <a14:foregroundMark x1="19444" y1="37714" x2="19444" y2="3771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9027" y="6139263"/>
            <a:ext cx="540258" cy="2962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矩形 8">
            <a:extLst>
              <a:ext uri="{FF2B5EF4-FFF2-40B4-BE49-F238E27FC236}">
                <a16:creationId xmlns:a16="http://schemas.microsoft.com/office/drawing/2014/main" id="{B49B6988-401B-8F2B-0E31-6259F790476E}"/>
              </a:ext>
            </a:extLst>
          </p:cNvPr>
          <p:cNvSpPr/>
          <p:nvPr/>
        </p:nvSpPr>
        <p:spPr>
          <a:xfrm>
            <a:off x="886888" y="133730"/>
            <a:ext cx="256512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3600" b="1" spc="600" dirty="0" err="1">
                <a:solidFill>
                  <a:schemeClr val="bg1"/>
                </a:solidFill>
                <a:latin typeface="#9Slide05 Habano" panose="02040603050506020204" pitchFamily="18" charset="0"/>
                <a:ea typeface="方正大标宋简体" panose="02010601030101010101" pitchFamily="2" charset="-122"/>
              </a:rPr>
              <a:t>Lắng</a:t>
            </a:r>
            <a:r>
              <a:rPr lang="en-US" altLang="zh-CN" sz="3600" b="1" spc="600" dirty="0">
                <a:solidFill>
                  <a:schemeClr val="bg1"/>
                </a:solidFill>
                <a:latin typeface="#9Slide05 Habano" panose="02040603050506020204" pitchFamily="18" charset="0"/>
                <a:ea typeface="方正大标宋简体" panose="02010601030101010101" pitchFamily="2" charset="-122"/>
              </a:rPr>
              <a:t> </a:t>
            </a:r>
            <a:r>
              <a:rPr lang="en-US" altLang="zh-CN" sz="3600" b="1" spc="600" dirty="0" err="1">
                <a:solidFill>
                  <a:schemeClr val="bg1"/>
                </a:solidFill>
                <a:latin typeface="#9Slide05 Habano" panose="02040603050506020204" pitchFamily="18" charset="0"/>
                <a:ea typeface="方正大标宋简体" panose="02010601030101010101" pitchFamily="2" charset="-122"/>
              </a:rPr>
              <a:t>nghe</a:t>
            </a:r>
            <a:endParaRPr lang="zh-CN" altLang="en-US" sz="3600" b="1" spc="600" dirty="0">
              <a:solidFill>
                <a:schemeClr val="bg1"/>
              </a:solidFill>
              <a:latin typeface="#9Slide05 Habano" panose="02040603050506020204" pitchFamily="18" charset="0"/>
              <a:ea typeface="方正大标宋简体" panose="02010601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02941656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36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  <p:bldLst>
      <p:bldP spid="4" grpId="0"/>
      <p:bldP spid="6" grpId="0" animBg="1"/>
      <p:bldP spid="20" grpId="0"/>
      <p:bldP spid="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80CCAACE-815D-4A79-875A-B7EFC28F7D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 descr="A green chalkboard with white writing&#10;&#10;Description automatically generated">
            <a:extLst>
              <a:ext uri="{FF2B5EF4-FFF2-40B4-BE49-F238E27FC236}">
                <a16:creationId xmlns:a16="http://schemas.microsoft.com/office/drawing/2014/main" id="{633D390D-1320-0026-83BB-BAD5A5AB697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13" b="9912"/>
          <a:stretch/>
        </p:blipFill>
        <p:spPr>
          <a:xfrm>
            <a:off x="20" y="10"/>
            <a:ext cx="6095980" cy="6857990"/>
          </a:xfrm>
          <a:prstGeom prst="rect">
            <a:avLst/>
          </a:prstGeom>
        </p:spPr>
      </p:pic>
      <p:pic>
        <p:nvPicPr>
          <p:cNvPr id="5" name="Picture 4" descr="A green chalkboard with white writing&#10;&#10;Description automatically generated">
            <a:extLst>
              <a:ext uri="{FF2B5EF4-FFF2-40B4-BE49-F238E27FC236}">
                <a16:creationId xmlns:a16="http://schemas.microsoft.com/office/drawing/2014/main" id="{69036B71-1465-32F8-7C9B-C1FB83CBCEE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625"/>
          <a:stretch/>
        </p:blipFill>
        <p:spPr>
          <a:xfrm>
            <a:off x="6096000" y="10"/>
            <a:ext cx="6096000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24301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1928</TotalTime>
  <Words>663</Words>
  <Application>Microsoft Office PowerPoint</Application>
  <PresentationFormat>Widescreen</PresentationFormat>
  <Paragraphs>181</Paragraphs>
  <Slides>29</Slides>
  <Notes>7</Notes>
  <HiddenSlides>1</HiddenSlides>
  <MMClips>8</MMClips>
  <ScaleCrop>false</ScaleCrop>
  <HeadingPairs>
    <vt:vector size="6" baseType="variant">
      <vt:variant>
        <vt:lpstr>Fonts Used</vt:lpstr>
      </vt:variant>
      <vt:variant>
        <vt:i4>27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57" baseType="lpstr">
      <vt:lpstr>굴림</vt:lpstr>
      <vt:lpstr>微软雅黑</vt:lpstr>
      <vt:lpstr>#9Slide03 BoosterNextFYBlack</vt:lpstr>
      <vt:lpstr>#9Slide03 Cabin Condensed Bold</vt:lpstr>
      <vt:lpstr>#9Slide03 Cabin SemiBold</vt:lpstr>
      <vt:lpstr>#9Slide03 Comfortaa Bold</vt:lpstr>
      <vt:lpstr>#9Slide03 HelvetIns</vt:lpstr>
      <vt:lpstr>#9Slide03 Penumbra</vt:lpstr>
      <vt:lpstr>#9Slide04 Pridi SemiBold</vt:lpstr>
      <vt:lpstr>#9Slide04 Riesling</vt:lpstr>
      <vt:lpstr>#9Slide04 Tinos Bold</vt:lpstr>
      <vt:lpstr>#9Slide05 Fleur</vt:lpstr>
      <vt:lpstr>#9Slide05 Habano</vt:lpstr>
      <vt:lpstr>#9Slide05 HLT AphroditeSlimStyl</vt:lpstr>
      <vt:lpstr>#9Slide05 Kathya</vt:lpstr>
      <vt:lpstr>#9Slide05 Legendaria</vt:lpstr>
      <vt:lpstr>#9Slide05 MetroScript</vt:lpstr>
      <vt:lpstr>#9Slide05 SVNBellico</vt:lpstr>
      <vt:lpstr>#9Slide05 SVNEgregio Script</vt:lpstr>
      <vt:lpstr>#9Slide05 SVNKitten</vt:lpstr>
      <vt:lpstr>#9Slide05 SVNLobster</vt:lpstr>
      <vt:lpstr>#9Slide05 SVNStandly</vt:lpstr>
      <vt:lpstr>#9Slide06 American Forkball Ero</vt:lpstr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10</dc:creator>
  <cp:lastModifiedBy>Lê Ngà</cp:lastModifiedBy>
  <cp:revision>58</cp:revision>
  <dcterms:created xsi:type="dcterms:W3CDTF">2021-08-31T15:19:15Z</dcterms:created>
  <dcterms:modified xsi:type="dcterms:W3CDTF">2024-03-31T16:14:57Z</dcterms:modified>
</cp:coreProperties>
</file>