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theme/theme5.xml" ContentType="application/vnd.openxmlformats-officedocument.theme+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theme/theme6.xml" ContentType="application/vnd.openxmlformats-officedocument.theme+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6" r:id="rId3"/>
    <p:sldMasterId id="2147483699" r:id="rId4"/>
    <p:sldMasterId id="2147483713" r:id="rId5"/>
    <p:sldMasterId id="2147484002" r:id="rId6"/>
    <p:sldMasterId id="2147484015" r:id="rId7"/>
  </p:sldMasterIdLst>
  <p:notesMasterIdLst>
    <p:notesMasterId r:id="rId49"/>
  </p:notesMasterIdLst>
  <p:sldIdLst>
    <p:sldId id="258" r:id="rId8"/>
    <p:sldId id="259" r:id="rId9"/>
    <p:sldId id="260" r:id="rId10"/>
    <p:sldId id="261" r:id="rId11"/>
    <p:sldId id="263" r:id="rId12"/>
    <p:sldId id="264" r:id="rId13"/>
    <p:sldId id="265" r:id="rId14"/>
    <p:sldId id="266" r:id="rId15"/>
    <p:sldId id="267" r:id="rId16"/>
    <p:sldId id="304" r:id="rId17"/>
    <p:sldId id="305" r:id="rId18"/>
    <p:sldId id="306" r:id="rId19"/>
    <p:sldId id="307" r:id="rId20"/>
    <p:sldId id="309" r:id="rId21"/>
    <p:sldId id="310" r:id="rId22"/>
    <p:sldId id="275" r:id="rId23"/>
    <p:sldId id="277" r:id="rId24"/>
    <p:sldId id="278" r:id="rId25"/>
    <p:sldId id="279" r:id="rId26"/>
    <p:sldId id="280" r:id="rId27"/>
    <p:sldId id="281" r:id="rId28"/>
    <p:sldId id="282" r:id="rId29"/>
    <p:sldId id="283" r:id="rId30"/>
    <p:sldId id="284" r:id="rId31"/>
    <p:sldId id="285" r:id="rId32"/>
    <p:sldId id="286"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804AF2-B763-4BD1-82D5-B1DC63892431}" type="datetimeFigureOut">
              <a:rPr lang="en-US" smtClean="0"/>
              <a:t>12/14/2022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E6C195-934E-4C9E-9FA2-862BAC0E01FF}" type="slidenum">
              <a:rPr lang="en-US" smtClean="0"/>
              <a:t>‹#›</a:t>
            </a:fld>
            <a:endParaRPr lang="en-US"/>
          </a:p>
        </p:txBody>
      </p:sp>
    </p:spTree>
    <p:extLst>
      <p:ext uri="{BB962C8B-B14F-4D97-AF65-F5344CB8AC3E}">
        <p14:creationId xmlns:p14="http://schemas.microsoft.com/office/powerpoint/2010/main" val="2014948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4</a:t>
            </a:fld>
            <a:endParaRPr lang="vi-VN">
              <a:solidFill>
                <a:prstClr val="black"/>
              </a:solidFill>
            </a:endParaRPr>
          </a:p>
        </p:txBody>
      </p:sp>
    </p:spTree>
    <p:extLst>
      <p:ext uri="{BB962C8B-B14F-4D97-AF65-F5344CB8AC3E}">
        <p14:creationId xmlns:p14="http://schemas.microsoft.com/office/powerpoint/2010/main" val="1240372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929DF570-901B-469F-A7EE-ED58B5A4D05E}"/>
              </a:ext>
            </a:extLst>
          </p:cNvPr>
          <p:cNvSpPr>
            <a:spLocks noGrp="1" noRot="1" noChangeAspect="1" noTextEdit="1"/>
          </p:cNvSpPr>
          <p:nvPr>
            <p:ph type="sldImg"/>
          </p:nvPr>
        </p:nvSpPr>
        <p:spPr>
          <a:xfrm>
            <a:off x="1371600" y="1143000"/>
            <a:ext cx="4114800" cy="3086100"/>
          </a:xfrm>
          <a:ln/>
        </p:spPr>
      </p:sp>
      <p:sp>
        <p:nvSpPr>
          <p:cNvPr id="57347" name="Notes Placeholder 2">
            <a:extLst>
              <a:ext uri="{FF2B5EF4-FFF2-40B4-BE49-F238E27FC236}">
                <a16:creationId xmlns:a16="http://schemas.microsoft.com/office/drawing/2014/main" id="{0D781DB1-4677-4AE7-8A5B-2044E27727A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a:latin typeface="Arial" panose="020B0604020202020204" pitchFamily="34" charset="0"/>
              <a:cs typeface="Arial" panose="020B0604020202020204" pitchFamily="34" charset="0"/>
            </a:endParaRPr>
          </a:p>
        </p:txBody>
      </p:sp>
      <p:sp>
        <p:nvSpPr>
          <p:cNvPr id="57348" name="Slide Number Placeholder 3">
            <a:extLst>
              <a:ext uri="{FF2B5EF4-FFF2-40B4-BE49-F238E27FC236}">
                <a16:creationId xmlns:a16="http://schemas.microsoft.com/office/drawing/2014/main" id="{7A489EFA-BE28-48A9-A82F-86BD7CB4CD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fld id="{B8E10F79-7E65-4264-8A3C-BEF81EA453C7}" type="slidenum">
              <a:rPr lang="en-US" altLang="en-US" smtClean="0">
                <a:solidFill>
                  <a:srgbClr val="000000"/>
                </a:solidFill>
              </a:rPr>
              <a:pPr fontAlgn="base">
                <a:spcBef>
                  <a:spcPct val="0"/>
                </a:spcBef>
                <a:spcAft>
                  <a:spcPct val="0"/>
                </a:spcAft>
                <a:defRPr/>
              </a:pPr>
              <a:t>8</a:t>
            </a:fld>
            <a:endParaRPr lang="en-US"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FB64FFDB-34BF-475B-817B-8F210EB91813}"/>
              </a:ext>
            </a:extLst>
          </p:cNvPr>
          <p:cNvSpPr>
            <a:spLocks noGrp="1" noRot="1" noChangeAspect="1" noTextEdit="1"/>
          </p:cNvSpPr>
          <p:nvPr>
            <p:ph type="sldImg"/>
          </p:nvPr>
        </p:nvSpPr>
        <p:spPr>
          <a:xfrm>
            <a:off x="1371600" y="1143000"/>
            <a:ext cx="4114800" cy="3086100"/>
          </a:xfrm>
          <a:ln/>
        </p:spPr>
      </p:sp>
      <p:sp>
        <p:nvSpPr>
          <p:cNvPr id="61443" name="Notes Placeholder 2">
            <a:extLst>
              <a:ext uri="{FF2B5EF4-FFF2-40B4-BE49-F238E27FC236}">
                <a16:creationId xmlns:a16="http://schemas.microsoft.com/office/drawing/2014/main" id="{ADA8D986-B86A-4D10-B752-54B1D90C5D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a:latin typeface="Arial" panose="020B0604020202020204" pitchFamily="34" charset="0"/>
              <a:cs typeface="Arial" panose="020B0604020202020204" pitchFamily="34" charset="0"/>
            </a:endParaRPr>
          </a:p>
        </p:txBody>
      </p:sp>
      <p:sp>
        <p:nvSpPr>
          <p:cNvPr id="61444" name="Slide Number Placeholder 3">
            <a:extLst>
              <a:ext uri="{FF2B5EF4-FFF2-40B4-BE49-F238E27FC236}">
                <a16:creationId xmlns:a16="http://schemas.microsoft.com/office/drawing/2014/main" id="{C9CFC35A-0A84-4E93-A456-19A62FF2BB8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fld id="{324CB7F3-87C2-4DBD-B944-74295FCB25D1}" type="slidenum">
              <a:rPr lang="en-US" altLang="en-US" smtClean="0">
                <a:solidFill>
                  <a:srgbClr val="000000"/>
                </a:solidFill>
              </a:rPr>
              <a:pPr fontAlgn="base">
                <a:spcBef>
                  <a:spcPct val="0"/>
                </a:spcBef>
                <a:spcAft>
                  <a:spcPct val="0"/>
                </a:spcAft>
                <a:defRPr/>
              </a:pPr>
              <a:t>12</a:t>
            </a:fld>
            <a:endParaRPr lang="en-US"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9025DDA9-1115-49AB-8061-C62A8CE752A3}"/>
              </a:ext>
            </a:extLst>
          </p:cNvPr>
          <p:cNvSpPr>
            <a:spLocks noGrp="1" noRot="1" noChangeAspect="1" noTextEdit="1"/>
          </p:cNvSpPr>
          <p:nvPr>
            <p:ph type="sldImg"/>
          </p:nvPr>
        </p:nvSpPr>
        <p:spPr>
          <a:xfrm>
            <a:off x="1371600" y="1143000"/>
            <a:ext cx="4114800" cy="3086100"/>
          </a:xfrm>
          <a:ln/>
        </p:spPr>
      </p:sp>
      <p:sp>
        <p:nvSpPr>
          <p:cNvPr id="63491" name="Notes Placeholder 2">
            <a:extLst>
              <a:ext uri="{FF2B5EF4-FFF2-40B4-BE49-F238E27FC236}">
                <a16:creationId xmlns:a16="http://schemas.microsoft.com/office/drawing/2014/main" id="{1737279A-AA18-4681-AB17-E3E902E9BC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a:latin typeface="Arial" panose="020B0604020202020204" pitchFamily="34" charset="0"/>
              <a:cs typeface="Arial" panose="020B0604020202020204" pitchFamily="34" charset="0"/>
            </a:endParaRPr>
          </a:p>
        </p:txBody>
      </p:sp>
      <p:sp>
        <p:nvSpPr>
          <p:cNvPr id="63492" name="Slide Number Placeholder 3">
            <a:extLst>
              <a:ext uri="{FF2B5EF4-FFF2-40B4-BE49-F238E27FC236}">
                <a16:creationId xmlns:a16="http://schemas.microsoft.com/office/drawing/2014/main" id="{1D2C1F43-8F0E-4749-8184-60F75EACD7B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fld id="{A28E7F9E-6389-4F77-B3AD-EE51E869E186}" type="slidenum">
              <a:rPr lang="en-US" altLang="en-US" smtClean="0">
                <a:solidFill>
                  <a:srgbClr val="000000"/>
                </a:solidFill>
              </a:rPr>
              <a:pPr fontAlgn="base">
                <a:spcBef>
                  <a:spcPct val="0"/>
                </a:spcBef>
                <a:spcAft>
                  <a:spcPct val="0"/>
                </a:spcAft>
                <a:defRPr/>
              </a:pPr>
              <a:t>13</a:t>
            </a:fld>
            <a:endParaRPr lang="en-US" altLang="en-US">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17</a:t>
            </a:fld>
            <a:endParaRPr lang="vi-VN">
              <a:solidFill>
                <a:prstClr val="black"/>
              </a:solidFill>
            </a:endParaRPr>
          </a:p>
        </p:txBody>
      </p:sp>
    </p:spTree>
    <p:extLst>
      <p:ext uri="{BB962C8B-B14F-4D97-AF65-F5344CB8AC3E}">
        <p14:creationId xmlns:p14="http://schemas.microsoft.com/office/powerpoint/2010/main" val="3041019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829555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62220298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BE3F0864-DD6C-4E1E-BAC1-B61E68A12C82}"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19B7344-0D2A-4FEA-80E2-740B1AA819B5}"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0646414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10036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8FB40A62-2D95-4C79-9D4C-7AC24E84606D}"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C62FD14C-AADB-413A-BEEC-EA838E812D5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75396069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24266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5FD88100-7459-4881-960C-44A228EB7691}"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7A775CD-1BE8-4103-9AAB-BCB2F89CF12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8370018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320493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AD71C09B-9169-43A7-AE08-07DC5109D0C2}"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8E2A99F-DB68-4141-B21E-0090637B50D3}"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47600238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86B3C62F-9E7E-43BB-A33E-8B807794C7BC}"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187A455-E9A3-4661-A179-E206F696B149}"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402356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728534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9484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79785757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377097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7466AED1-E2C4-40F5-B66D-B1360615CCB2}"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68C6355-F990-4C3F-9220-86EBC7BFE36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9879594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531639E-A1D1-4F17-ABF6-DD7C58E0DD6D}"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1FBD971E-A6D1-4A12-AD9A-5B1AA53145D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22363089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1565512"/>
      </p:ext>
    </p:extLst>
  </p:cSld>
  <p:clrMapOvr>
    <a:masterClrMapping/>
  </p:clrMapOvr>
  <p:transition spd="slow" advClick="0" advTm="0">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07BBBA20-3BAC-47C6-9D2A-989600874E53}"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C84B8931-1749-46BF-B646-478D157855D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9123095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609600"/>
            <a:ext cx="6446838" cy="1320800"/>
          </a:xfrm>
          <a:prstGeom prst="rect">
            <a:avLst/>
          </a:prstGeom>
        </p:spPr>
        <p:txBody>
          <a:bodyPr>
            <a:normAutofit/>
          </a:bodyPr>
          <a:lstStyle>
            <a:lvl1pPr>
              <a:defRPr sz="2700"/>
            </a:lvl1pPr>
          </a:lstStyle>
          <a:p>
            <a:r>
              <a:rPr lang="en-US" smtClean="0"/>
              <a:t>Click to edit Master title style</a:t>
            </a:r>
            <a:endParaRPr lang="en-US" dirty="0"/>
          </a:p>
        </p:txBody>
      </p:sp>
      <p:sp>
        <p:nvSpPr>
          <p:cNvPr id="3" name="Content Placeholder 2"/>
          <p:cNvSpPr>
            <a:spLocks noGrp="1"/>
          </p:cNvSpPr>
          <p:nvPr>
            <p:ph idx="1"/>
          </p:nvPr>
        </p:nvSpPr>
        <p:spPr>
          <a:xfrm>
            <a:off x="508000" y="2160593"/>
            <a:ext cx="6446838" cy="388143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404259" y="6042048"/>
            <a:ext cx="683419" cy="365125"/>
          </a:xfrm>
          <a:prstGeom prst="rect">
            <a:avLst/>
          </a:prstGeom>
        </p:spPr>
        <p:txBody>
          <a:bodyPr/>
          <a:lstStyle>
            <a:lvl1pPr eaLnBrk="0" fontAlgn="base" hangingPunct="0">
              <a:spcBef>
                <a:spcPct val="50000"/>
              </a:spcBef>
              <a:spcAft>
                <a:spcPct val="0"/>
              </a:spcAft>
              <a:defRPr>
                <a:solidFill>
                  <a:srgbClr val="5F5F5F"/>
                </a:solidFill>
                <a:latin typeface="Times New Roman" panose="02020603050405020304" pitchFamily="18" charset="0"/>
                <a:cs typeface="+mn-cs"/>
              </a:defRPr>
            </a:lvl1pPr>
          </a:lstStyle>
          <a:p>
            <a:pPr>
              <a:defRPr/>
            </a:pPr>
            <a:endParaRPr lang="en-US" altLang="en-US"/>
          </a:p>
        </p:txBody>
      </p:sp>
      <p:sp>
        <p:nvSpPr>
          <p:cNvPr id="5" name="Footer Placeholder 4"/>
          <p:cNvSpPr>
            <a:spLocks noGrp="1"/>
          </p:cNvSpPr>
          <p:nvPr>
            <p:ph type="ftr" sz="quarter" idx="11"/>
          </p:nvPr>
        </p:nvSpPr>
        <p:spPr>
          <a:xfrm>
            <a:off x="508409" y="6042048"/>
            <a:ext cx="4722019" cy="365125"/>
          </a:xfrm>
          <a:prstGeom prst="rect">
            <a:avLst/>
          </a:prstGeom>
        </p:spPr>
        <p:txBody>
          <a:bodyPr/>
          <a:lstStyle>
            <a:lvl1pPr eaLnBrk="0" fontAlgn="base" hangingPunct="0">
              <a:spcBef>
                <a:spcPct val="50000"/>
              </a:spcBef>
              <a:spcAft>
                <a:spcPct val="0"/>
              </a:spcAft>
              <a:defRPr>
                <a:solidFill>
                  <a:srgbClr val="5F5F5F"/>
                </a:solidFill>
                <a:latin typeface="Times New Roman" panose="02020603050405020304" pitchFamily="18" charset="0"/>
                <a:cs typeface="+mn-cs"/>
              </a:defRPr>
            </a:lvl1pPr>
          </a:lstStyle>
          <a:p>
            <a:pPr>
              <a:defRPr/>
            </a:pPr>
            <a:endParaRPr lang="en-US" altLang="en-US"/>
          </a:p>
        </p:txBody>
      </p:sp>
      <p:sp>
        <p:nvSpPr>
          <p:cNvPr id="6" name="Slide Number Placeholder 5"/>
          <p:cNvSpPr>
            <a:spLocks noGrp="1"/>
          </p:cNvSpPr>
          <p:nvPr>
            <p:ph type="sldNum" sz="quarter" idx="12"/>
          </p:nvPr>
        </p:nvSpPr>
        <p:spPr>
          <a:xfrm>
            <a:off x="6443673" y="6042048"/>
            <a:ext cx="510779" cy="365125"/>
          </a:xfrm>
          <a:prstGeom prst="rect">
            <a:avLst/>
          </a:prstGeom>
        </p:spPr>
        <p:txBody>
          <a:bodyPr vert="horz" wrap="square" lIns="91440" tIns="45720" rIns="91440" bIns="45720" numCol="1" anchor="t" anchorCtr="0" compatLnSpc="1">
            <a:prstTxWarp prst="textNoShape">
              <a:avLst/>
            </a:prstTxWarp>
          </a:bodyPr>
          <a:lstStyle>
            <a:lvl1pPr>
              <a:spcBef>
                <a:spcPct val="50000"/>
              </a:spcBef>
              <a:defRPr>
                <a:solidFill>
                  <a:srgbClr val="5F5F5F"/>
                </a:solidFill>
                <a:latin typeface="Times New Roman" pitchFamily="18" charset="0"/>
              </a:defRPr>
            </a:lvl1pPr>
          </a:lstStyle>
          <a:p>
            <a:pPr eaLnBrk="0" fontAlgn="base" hangingPunct="0">
              <a:spcAft>
                <a:spcPct val="0"/>
              </a:spcAft>
            </a:pPr>
            <a:fld id="{4F7B06F5-62F2-4F05-BAB6-9D39CB7D7FD6}" type="slidenum">
              <a:rPr lang="en-US" altLang="en-US" smtClean="0">
                <a:cs typeface="Arial" pitchFamily="34" charset="0"/>
              </a:rPr>
              <a:pPr eaLnBrk="0" fontAlgn="base" hangingPunct="0">
                <a:spcAft>
                  <a:spcPct val="0"/>
                </a:spcAft>
              </a:pPr>
              <a:t>‹#›</a:t>
            </a:fld>
            <a:endParaRPr lang="en-US" altLang="en-US" smtClean="0">
              <a:cs typeface="Arial" pitchFamily="34" charset="0"/>
            </a:endParaRPr>
          </a:p>
        </p:txBody>
      </p:sp>
    </p:spTree>
    <p:extLst>
      <p:ext uri="{BB962C8B-B14F-4D97-AF65-F5344CB8AC3E}">
        <p14:creationId xmlns:p14="http://schemas.microsoft.com/office/powerpoint/2010/main" val="9435875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606125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93980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724674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7621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907964"/>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74524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821732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fld id="{0E41D17C-A7B6-4582-9221-DA1132CA2162}" type="datetimeFigureOut">
              <a:rPr lang="zh-CN" altLang="en-US"/>
              <a:pPr>
                <a:defRPr/>
              </a:pPr>
              <a:t>2022/12/14</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A45AB896-5AFE-4ADA-A7A2-41F6F9E7C2B0}"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338475821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fld id="{71892CF4-D6CD-4088-9A45-96AC8C7E4C78}" type="datetimeFigureOut">
              <a:rPr lang="zh-CN" altLang="en-US"/>
              <a:pPr>
                <a:defRPr/>
              </a:pPr>
              <a:t>2022/12/14</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227BC5A4-D161-4DC3-86CE-A3E082BB1FC4}"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27338865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805063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73585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1940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826123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635091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0930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E111A61-7569-4286-8CCE-B01ADDD8B460}"/>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id="{0CB9FCAD-83C3-44FA-BCC5-42FAB5ADCF8E}"/>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id="{765CDD13-7160-43EE-8CEB-6CD377B71E20}"/>
              </a:ext>
            </a:extLst>
          </p:cNvPr>
          <p:cNvSpPr>
            <a:spLocks noGrp="1" noChangeArrowheads="1"/>
          </p:cNvSpPr>
          <p:nvPr>
            <p:ph type="sldNum" sz="quarter" idx="12"/>
          </p:nvPr>
        </p:nvSpPr>
        <p:spPr>
          <a:ln/>
        </p:spPr>
        <p:txBody>
          <a:bodyPr/>
          <a:lstStyle>
            <a:lvl1pPr>
              <a:defRPr/>
            </a:lvl1pPr>
          </a:lstStyle>
          <a:p>
            <a:fld id="{D828B0ED-EDA9-4912-A6C1-ABB642B4FA5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023529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93288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1222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2723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890747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50423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085213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609506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413644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240102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6693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480A2A7-F21A-4F5D-89BD-7B98B2A99C79}"/>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id="{F215E7F9-2425-46D0-A995-7CF5AB27F04F}"/>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id="{9C6E0E90-D594-4BAA-B3D8-850C3991774C}"/>
              </a:ext>
            </a:extLst>
          </p:cNvPr>
          <p:cNvSpPr>
            <a:spLocks noGrp="1" noChangeArrowheads="1"/>
          </p:cNvSpPr>
          <p:nvPr>
            <p:ph type="sldNum" sz="quarter" idx="12"/>
          </p:nvPr>
        </p:nvSpPr>
        <p:spPr>
          <a:ln/>
        </p:spPr>
        <p:txBody>
          <a:bodyPr/>
          <a:lstStyle>
            <a:lvl1pPr>
              <a:defRPr/>
            </a:lvl1pPr>
          </a:lstStyle>
          <a:p>
            <a:fld id="{7DCA0353-9F57-40DA-8703-E8D1D5CAC3F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3853676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57861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225649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567422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709230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580690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393814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46132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532452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2698975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378884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1BE1F2B-2287-4B55-92A6-44D881B66602}"/>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id="{F671591B-9AC0-4069-A232-E972231CF23B}"/>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id="{7B273C88-4B9D-4504-A185-278AB218D429}"/>
              </a:ext>
            </a:extLst>
          </p:cNvPr>
          <p:cNvSpPr>
            <a:spLocks noGrp="1" noChangeArrowheads="1"/>
          </p:cNvSpPr>
          <p:nvPr>
            <p:ph type="sldNum" sz="quarter" idx="12"/>
          </p:nvPr>
        </p:nvSpPr>
        <p:spPr>
          <a:ln/>
        </p:spPr>
        <p:txBody>
          <a:bodyPr/>
          <a:lstStyle>
            <a:lvl1pPr>
              <a:defRPr/>
            </a:lvl1pPr>
          </a:lstStyle>
          <a:p>
            <a:fld id="{AE417C0E-2FE2-4008-8157-D201F4A000A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957520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88117165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03320917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61708557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05697656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6AC8C334-D614-4B06-B7A6-4ACA815B7CC4}"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F567F20B-4BBE-4E86-A6CA-B7621C5FA246}"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5739127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123279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EE7B261F-FEED-47DD-B45F-0135EC456ECE}"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9A6FEE4F-4003-439C-951B-85A10C87721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77753123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84523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6CF52F6-D978-4C6D-85B3-601B0619DA71}"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94279277-243A-4DA1-9EAD-91FE96E58D5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86693274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1381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2D7BBF3-6690-488D-BBC1-4B1935887BB8}"/>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id="{A8B83B17-BFC6-4A85-A085-E9F451CCEF39}"/>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id="{D134EC2C-1C46-4CF0-B5A2-44734FCF74A1}"/>
              </a:ext>
            </a:extLst>
          </p:cNvPr>
          <p:cNvSpPr>
            <a:spLocks noGrp="1" noChangeArrowheads="1"/>
          </p:cNvSpPr>
          <p:nvPr>
            <p:ph type="sldNum" sz="quarter" idx="12"/>
          </p:nvPr>
        </p:nvSpPr>
        <p:spPr>
          <a:ln/>
        </p:spPr>
        <p:txBody>
          <a:bodyPr/>
          <a:lstStyle>
            <a:lvl1pPr>
              <a:defRPr/>
            </a:lvl1pPr>
          </a:lstStyle>
          <a:p>
            <a:fld id="{9A7470CA-71CC-4A65-8920-27C8F7BC8CA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6902421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3DDE3899-25CF-41F3-A029-9D33F408CCDE}"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7F15886-5B1D-4E0A-91BC-2C60A093433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77497689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673729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BE0ED26F-3FBF-4DEB-8B6D-43A1D2E116C8}"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0D69FD38-4EDB-4D06-BA69-EB1128A2678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487564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656682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867520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41580374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3704757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83402649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9259394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012079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85529F2-108E-4935-BA9E-F923448BDF4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a:extLst>
              <a:ext uri="{FF2B5EF4-FFF2-40B4-BE49-F238E27FC236}">
                <a16:creationId xmlns:a16="http://schemas.microsoft.com/office/drawing/2014/main" id="{E164B726-8D2E-4148-A766-2A0A99E26061}"/>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a:extLst>
              <a:ext uri="{FF2B5EF4-FFF2-40B4-BE49-F238E27FC236}">
                <a16:creationId xmlns:a16="http://schemas.microsoft.com/office/drawing/2014/main" id="{0D72791C-06EF-4E4F-8BFD-43BC706B6DF3}"/>
              </a:ext>
            </a:extLst>
          </p:cNvPr>
          <p:cNvSpPr>
            <a:spLocks noGrp="1" noChangeArrowheads="1"/>
          </p:cNvSpPr>
          <p:nvPr>
            <p:ph type="sldNum" sz="quarter" idx="12"/>
          </p:nvPr>
        </p:nvSpPr>
        <p:spPr>
          <a:ln/>
        </p:spPr>
        <p:txBody>
          <a:bodyPr/>
          <a:lstStyle>
            <a:lvl1pPr>
              <a:defRPr/>
            </a:lvl1pPr>
          </a:lstStyle>
          <a:p>
            <a:fld id="{5C3643E2-0939-4C3E-9A38-B42534E38D8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9383807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99831857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4E270CA8-D9DC-42A6-A60C-1EEC81146B5F}"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8C6DA618-8177-4B6B-921F-206B510ACD6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85363904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7598778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31E4B382-E72A-4C63-A2B0-3BF5F75AAC3F}"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0405153-E86D-4B68-981F-93B38577CE71}"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89526021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46711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817B522-E5E9-4BB2-AD4E-12F8198D5E4E}"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05BB10B0-B18C-474B-9055-56F0847C6E4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63537850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027953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C9DB525F-0DDF-4426-B992-5D17D7829737}"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FE1E898-D75F-4472-8C94-3EDA7F4BFB3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60230815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83839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1B5EF4B4-6A0B-4584-BC74-4C3726C9630B}"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29EFAC9-8494-4FE1-89B7-6760B9C4AE4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366926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28A9E43-7BDB-4193-8835-D9EF41E1FC44}"/>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16:creationId xmlns:a16="http://schemas.microsoft.com/office/drawing/2014/main" id="{F3BF6267-BBAE-4B16-86A7-063A440D4956}"/>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16:creationId xmlns:a16="http://schemas.microsoft.com/office/drawing/2014/main" id="{82A0A674-ABB5-44B7-8A00-D8EC7C7CAE06}"/>
              </a:ext>
            </a:extLst>
          </p:cNvPr>
          <p:cNvSpPr>
            <a:spLocks noGrp="1" noChangeArrowheads="1"/>
          </p:cNvSpPr>
          <p:nvPr>
            <p:ph type="sldNum" sz="quarter" idx="12"/>
          </p:nvPr>
        </p:nvSpPr>
        <p:spPr>
          <a:ln/>
        </p:spPr>
        <p:txBody>
          <a:bodyPr/>
          <a:lstStyle>
            <a:lvl1pPr>
              <a:defRPr/>
            </a:lvl1pPr>
          </a:lstStyle>
          <a:p>
            <a:fld id="{43831593-A0FB-4CA7-BE6D-83B122CE7CA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4676471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553523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405F9364-0D0A-4C8B-81FB-AD49390705B6}"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B27940DE-55D4-4586-A3DB-3759464640E2}"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23441902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D836A728-A6E9-4DE3-9F92-82E326451D2A}"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1D9E8ED-7350-4C36-81E3-7D16D7D61A7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47116400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229557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205811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926278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C5092EE8-5F06-414F-A633-799B69F7934F}"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8DE4BD27-1CD7-4132-B0B2-94796A010A0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12082141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EB2C684E-FA8A-4C13-95AC-D0E362B7C118}"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DC9590B-73CA-49C3-AEEF-9ECAC95F046A}"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21928681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8781949"/>
      </p:ext>
    </p:extLst>
  </p:cSld>
  <p:clrMapOvr>
    <a:masterClrMapping/>
  </p:clrMapOvr>
  <p:transition spd="slow" advClick="0" advTm="0">
    <p:random/>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D9820FC5-10B2-48F3-86B9-A6539EF6B073}"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F1CB295D-348B-4F07-9519-26CE6AF1192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948370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8FCA437-C9E4-437B-ADD2-0D990F1002BA}"/>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a:extLst>
              <a:ext uri="{FF2B5EF4-FFF2-40B4-BE49-F238E27FC236}">
                <a16:creationId xmlns:a16="http://schemas.microsoft.com/office/drawing/2014/main" id="{789D3F87-45BC-4796-A5C8-9D6C356177DF}"/>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a:extLst>
              <a:ext uri="{FF2B5EF4-FFF2-40B4-BE49-F238E27FC236}">
                <a16:creationId xmlns:a16="http://schemas.microsoft.com/office/drawing/2014/main" id="{21631AF7-734A-4058-92A9-1EB07F4C3AD7}"/>
              </a:ext>
            </a:extLst>
          </p:cNvPr>
          <p:cNvSpPr>
            <a:spLocks noGrp="1" noChangeArrowheads="1"/>
          </p:cNvSpPr>
          <p:nvPr>
            <p:ph type="sldNum" sz="quarter" idx="12"/>
          </p:nvPr>
        </p:nvSpPr>
        <p:spPr>
          <a:ln/>
        </p:spPr>
        <p:txBody>
          <a:bodyPr/>
          <a:lstStyle>
            <a:lvl1pPr>
              <a:defRPr/>
            </a:lvl1pPr>
          </a:lstStyle>
          <a:p>
            <a:fld id="{5ED8A1F4-4B53-44CD-A7FF-02BA20CA34D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0024599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FBBCCF26-9A01-44A0-A427-BB3922BB0ABD}" type="datetimeFigureOut">
              <a:rPr lang="zh-CN" altLang="en-US"/>
              <a:pPr>
                <a:defRPr/>
              </a:pPr>
              <a:t>2022/12/14</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0519541-B684-4A88-B9AB-B957D5A7D496}"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5542982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76686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311C2764-9899-420E-8341-F947E9F99948}" type="datetimeFigureOut">
              <a:rPr lang="zh-CN" altLang="en-US"/>
              <a:pPr>
                <a:defRPr/>
              </a:pPr>
              <a:t>2022/12/14</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1168ED73-5D7D-43E1-AC63-AEF3E18F78C3}"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99703904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935551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D5B2D788-DCEE-486B-A063-E5AFB0F594A5}" type="datetimeFigureOut">
              <a:rPr lang="zh-CN" altLang="en-US"/>
              <a:pPr>
                <a:defRPr/>
              </a:pPr>
              <a:t>2022/12/14</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AA34BD50-84FA-4B91-9F14-FA0153669186}"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85100783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71709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C8EAE5AE-C6E3-4D1F-BD55-BB1F8BF35E99}" type="datetimeFigureOut">
              <a:rPr lang="zh-CN" altLang="en-US"/>
              <a:pPr>
                <a:defRPr/>
              </a:pPr>
              <a:t>2022/12/14</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F2ABD87-7633-479E-AA68-480119A8BF35}"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73067294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40071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F0B6F82E-40C9-47D4-AD10-EEF28320E306}" type="datetimeFigureOut">
              <a:rPr lang="zh-CN" altLang="en-US"/>
              <a:pPr>
                <a:defRPr/>
              </a:pPr>
              <a:t>2022/12/14</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B6504B24-F866-48E4-9A9A-DEB8724D9F51}"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5497969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1317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0130786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7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A4F7343-0A56-4BAB-BFCC-4518794E8743}"/>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id="{1EA9E371-3AB2-44E7-92E3-50C720A8C435}"/>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id="{E5A6D34C-1560-4597-882E-0A0E246226CC}"/>
              </a:ext>
            </a:extLst>
          </p:cNvPr>
          <p:cNvSpPr>
            <a:spLocks noGrp="1" noChangeArrowheads="1"/>
          </p:cNvSpPr>
          <p:nvPr>
            <p:ph type="sldNum" sz="quarter" idx="12"/>
          </p:nvPr>
        </p:nvSpPr>
        <p:spPr>
          <a:ln/>
        </p:spPr>
        <p:txBody>
          <a:bodyPr/>
          <a:lstStyle>
            <a:lvl1pPr>
              <a:defRPr/>
            </a:lvl1pPr>
          </a:lstStyle>
          <a:p>
            <a:fld id="{7A16E76D-267A-425E-8807-CD2DE01BCD5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658920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814818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29512851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20366154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59788429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9"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715643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91644900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91539219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411EB3A4-E047-4681-81C6-043D664AE004}"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F56F3699-E46A-4783-BF66-5C0F08AEC4C7}"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2635711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658509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AC5FB2B3-6722-44B5-9697-1F1F2DC048B5}"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BF239CF-916D-44AF-A8DB-1324A9D1F52A}"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534705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414E375-E52C-47E2-A971-06AC531D640B}"/>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id="{AF7E0CC6-C349-48B1-A163-A55A110CFAED}"/>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id="{D2D4FDFE-A17D-421E-9D06-A1345B317E67}"/>
              </a:ext>
            </a:extLst>
          </p:cNvPr>
          <p:cNvSpPr>
            <a:spLocks noGrp="1" noChangeArrowheads="1"/>
          </p:cNvSpPr>
          <p:nvPr>
            <p:ph type="sldNum" sz="quarter" idx="12"/>
          </p:nvPr>
        </p:nvSpPr>
        <p:spPr>
          <a:ln/>
        </p:spPr>
        <p:txBody>
          <a:bodyPr/>
          <a:lstStyle>
            <a:lvl1pPr>
              <a:defRPr/>
            </a:lvl1pPr>
          </a:lstStyle>
          <a:p>
            <a:fld id="{AB416BBD-E58D-424C-B503-5E5EF786A44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922373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22120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5B525E8D-3D92-40E1-B7DF-9F3839C53A7B}"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CCE8918-92E8-43C7-9B5C-87C6B4B86A2E}"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60005363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500743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02E8F2F7-5E59-4E41-9E00-5AF9763CD35A}"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736EA78-8AE9-4C4E-82DA-B73ECF0C9733}"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01417317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35510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94A19592-1280-495A-89E7-027AB15F5311}"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A4FCF148-F120-404C-B101-287A875F6EDA}"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02276046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193837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9062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04203534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5310686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E62E44F-6257-4F64-B0AE-A0F9000D5913}"/>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id="{6247532E-1905-4370-B883-54FF8A73D832}"/>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id="{E5FE6274-4434-4261-B285-120212018C03}"/>
              </a:ext>
            </a:extLst>
          </p:cNvPr>
          <p:cNvSpPr>
            <a:spLocks noGrp="1" noChangeArrowheads="1"/>
          </p:cNvSpPr>
          <p:nvPr>
            <p:ph type="sldNum" sz="quarter" idx="12"/>
          </p:nvPr>
        </p:nvSpPr>
        <p:spPr>
          <a:ln/>
        </p:spPr>
        <p:txBody>
          <a:bodyPr/>
          <a:lstStyle>
            <a:lvl1pPr>
              <a:defRPr/>
            </a:lvl1pPr>
          </a:lstStyle>
          <a:p>
            <a:fld id="{395261E7-14A7-43FD-8FFA-4623463D37A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059552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25484661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9"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9118431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65869502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48756160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FE3E382F-08CD-41CD-9FE2-EF5E562CE1AF}"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6FD6A59-79A2-4273-AF1B-5E54844DA415}"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9124373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620933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F9545FBA-05CB-4E1C-9E29-6A0DD5CABE07}"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1EFB5AC-4656-49FE-A383-E59EC554758D}"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6707673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40776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AD047F49-AF78-40A2-B920-EF97CB8ADB88}"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21A0AD0-F6FF-4641-8909-7FBF6A41DE54}"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69777671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81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6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6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D197446-49D9-444E-A711-62A9D6CB5484}"/>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id="{318AB5CB-79B9-4923-A2EC-D1F9D34A157B}"/>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id="{399CFDF8-887C-4D7F-881D-76FC8625C982}"/>
              </a:ext>
            </a:extLst>
          </p:cNvPr>
          <p:cNvSpPr>
            <a:spLocks noGrp="1" noChangeArrowheads="1"/>
          </p:cNvSpPr>
          <p:nvPr>
            <p:ph type="sldNum" sz="quarter" idx="12"/>
          </p:nvPr>
        </p:nvSpPr>
        <p:spPr>
          <a:ln/>
        </p:spPr>
        <p:txBody>
          <a:bodyPr/>
          <a:lstStyle>
            <a:lvl1pPr>
              <a:defRPr/>
            </a:lvl1pPr>
          </a:lstStyle>
          <a:p>
            <a:fld id="{D451BA04-EAA9-4320-829D-36791C4F70D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646787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5DB3DE14-316B-477C-AD9C-8975D286091F}"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3C115989-ECE1-478A-AD51-E79FD98BC60F}"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17297234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450270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227EE1F9-1D76-4103-8C56-831486845479}"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3423D2D4-C57D-4C5E-B51F-F0414F552D9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48337807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07898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72101D9E-CB63-4311-8317-5BFC91972FC6}"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6A3876E8-BC71-4EA6-A92F-E4173F4345F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07163991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7979D9D5-B8FD-452A-A46E-E50A9C9D4381}"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BBA22ABB-F698-45BF-95A9-4745A0182025}"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07519468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8079963"/>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37404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479378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Arial" panose="020B0604020202020204" pitchFamily="34" charset="0"/>
              </a:defRPr>
            </a:lvl1pPr>
          </a:lstStyle>
          <a:p>
            <a:pPr>
              <a:defRPr/>
            </a:pPr>
            <a:fld id="{25C62D13-9AEA-4D67-85DC-8651A4E783CC}"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A649777F-08A7-42B5-B753-1CA6811C4DB0}"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0779033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66"/>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3528B64-EDEC-446B-8D1C-542A53B321A4}"/>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16:creationId xmlns:a16="http://schemas.microsoft.com/office/drawing/2014/main" id="{D96BBA84-A3E5-4331-81C8-E926630E3F2B}"/>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16:creationId xmlns:a16="http://schemas.microsoft.com/office/drawing/2014/main" id="{899AAED0-C312-471D-9C6B-F85376ED19DC}"/>
              </a:ext>
            </a:extLst>
          </p:cNvPr>
          <p:cNvSpPr>
            <a:spLocks noGrp="1" noChangeArrowheads="1"/>
          </p:cNvSpPr>
          <p:nvPr>
            <p:ph type="sldNum" sz="quarter" idx="12"/>
          </p:nvPr>
        </p:nvSpPr>
        <p:spPr>
          <a:ln/>
        </p:spPr>
        <p:txBody>
          <a:bodyPr/>
          <a:lstStyle>
            <a:lvl1pPr>
              <a:defRPr/>
            </a:lvl1pPr>
          </a:lstStyle>
          <a:p>
            <a:fld id="{AB69B89E-E227-4556-8293-ADD6E7D4833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0550861"/>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08A1E96E-AA2C-47B5-8006-6231A424C061}"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4DCA54D-8A52-4265-89C2-6F60760A2696}"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48173984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3894581"/>
      </p:ext>
    </p:extLst>
  </p:cSld>
  <p:clrMapOvr>
    <a:masterClrMapping/>
  </p:clrMapOvr>
  <p:transition spd="slow" advClick="0" advTm="0">
    <p:random/>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E2C18492-36AC-44FB-9C58-DDFC4F8BB8AD}"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6E6A233-4C2D-4FF3-8D81-A241CC610F67}"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99784179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solidFill>
                  <a:srgbClr val="000000"/>
                </a:solidFill>
              </a:defRPr>
            </a:lvl1pPr>
          </a:lstStyle>
          <a:p>
            <a:pPr eaLnBrk="0" fontAlgn="base" hangingPunct="0">
              <a:spcBef>
                <a:spcPct val="0"/>
              </a:spcBef>
              <a:spcAft>
                <a:spcPct val="0"/>
              </a:spcAft>
              <a:defRPr/>
            </a:pPr>
            <a:endParaRPr lang="en-US">
              <a:latin typeface="Arial" pitchFamily="34" charset="0"/>
              <a:cs typeface="Arial" pitchFamily="34" charset="0"/>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solidFill>
                  <a:srgbClr val="000000"/>
                </a:solidFill>
              </a:defRPr>
            </a:lvl1pPr>
          </a:lstStyle>
          <a:p>
            <a:pPr eaLnBrk="0" fontAlgn="base" hangingPunct="0">
              <a:spcBef>
                <a:spcPct val="0"/>
              </a:spcBef>
              <a:spcAft>
                <a:spcPct val="0"/>
              </a:spcAft>
              <a:defRPr/>
            </a:pPr>
            <a:endParaRPr lang="en-US">
              <a:latin typeface="Arial" pitchFamily="34" charset="0"/>
              <a:cs typeface="Arial" pitchFamily="34" charset="0"/>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pPr eaLnBrk="0" fontAlgn="base" hangingPunct="0">
              <a:spcBef>
                <a:spcPct val="0"/>
              </a:spcBef>
              <a:spcAft>
                <a:spcPct val="0"/>
              </a:spcAft>
            </a:pPr>
            <a:fld id="{E5491E5C-591E-45B4-9CCE-E9E3E3C27024}" type="slidenum">
              <a:rPr lang="en-US" smtClean="0">
                <a:latin typeface="Arial" pitchFamily="34" charset="0"/>
                <a:cs typeface="Arial" pitchFamily="34" charset="0"/>
              </a:rPr>
              <a:pPr eaLnBrk="0" fontAlgn="base" hangingPunct="0">
                <a:spcBef>
                  <a:spcPct val="0"/>
                </a:spcBef>
                <a:spcAft>
                  <a:spcPct val="0"/>
                </a:spcAft>
              </a:pPr>
              <a:t>‹#›</a:t>
            </a:fld>
            <a:endParaRPr lang="en-US" smtClean="0">
              <a:latin typeface="Arial" pitchFamily="34" charset="0"/>
              <a:cs typeface="Arial" pitchFamily="34" charset="0"/>
            </a:endParaRPr>
          </a:p>
        </p:txBody>
      </p:sp>
    </p:spTree>
    <p:extLst>
      <p:ext uri="{BB962C8B-B14F-4D97-AF65-F5344CB8AC3E}">
        <p14:creationId xmlns:p14="http://schemas.microsoft.com/office/powerpoint/2010/main" val="160862485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995571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F0FA9180-DA77-48A3-825D-D942A1ADFF2A}"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237DF75B-AD44-4620-87E3-D53FE4BBF4B0}"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3852773900"/>
      </p:ext>
    </p:extLst>
  </p:cSld>
  <p:clrMapOvr>
    <a:masterClrMapping/>
  </p:clrMapOvr>
  <p:transition spd="slow" advTm="3000">
    <p:random/>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940966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575178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795212"/>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47349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2DF16BDC-234C-4533-9046-BCFAD365635B}"/>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A8CF9912-F79F-4DC2-8027-273C799D975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37531BC-8C12-49CC-8DF8-631FC1279B8B}"/>
              </a:ext>
            </a:extLst>
          </p:cNvPr>
          <p:cNvSpPr>
            <a:spLocks noGrp="1"/>
          </p:cNvSpPr>
          <p:nvPr>
            <p:ph type="sldNum" sz="quarter" idx="12"/>
          </p:nvPr>
        </p:nvSpPr>
        <p:spPr/>
        <p:txBody>
          <a:bodyPr/>
          <a:lstStyle>
            <a:lvl1pPr>
              <a:defRPr/>
            </a:lvl1pPr>
          </a:lstStyle>
          <a:p>
            <a:fld id="{D4407A1C-DB62-4E29-9E77-A61599B94FA7}" type="slidenum">
              <a:rPr lang="en-US" altLang="en-US"/>
              <a:pPr/>
              <a:t>‹#›</a:t>
            </a:fld>
            <a:endParaRPr lang="en-US" altLang="en-US"/>
          </a:p>
        </p:txBody>
      </p:sp>
    </p:spTree>
    <p:extLst>
      <p:ext uri="{BB962C8B-B14F-4D97-AF65-F5344CB8AC3E}">
        <p14:creationId xmlns:p14="http://schemas.microsoft.com/office/powerpoint/2010/main" val="349865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776480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8246953"/>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4138533"/>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3685485"/>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0FC5F408-0780-4C2D-A8D1-1D06D4590771}"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DB6C9EB5-7365-4909-AB24-FB7EEFE803C6}"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3055576365"/>
      </p:ext>
    </p:extLst>
  </p:cSld>
  <p:clrMapOvr>
    <a:masterClrMapping/>
  </p:clrMapOvr>
  <p:transition spd="slow" advTm="3000">
    <p:random/>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967629"/>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9935567"/>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152547"/>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6873670"/>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57626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AD82D-D25E-4DB1-8745-8878E73EBE15}"/>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B5AA5D3E-1E03-43D9-A6CC-DE1243B9414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416152D-878E-4B55-8E3F-D2DDD5C9E882}"/>
              </a:ext>
            </a:extLst>
          </p:cNvPr>
          <p:cNvSpPr>
            <a:spLocks noGrp="1"/>
          </p:cNvSpPr>
          <p:nvPr>
            <p:ph type="sldNum" sz="quarter" idx="12"/>
          </p:nvPr>
        </p:nvSpPr>
        <p:spPr/>
        <p:txBody>
          <a:bodyPr/>
          <a:lstStyle>
            <a:lvl1pPr>
              <a:defRPr/>
            </a:lvl1pPr>
          </a:lstStyle>
          <a:p>
            <a:fld id="{5B364588-F37B-48F8-A432-E59A3C62951E}" type="slidenum">
              <a:rPr lang="en-US" altLang="en-US"/>
              <a:pPr/>
              <a:t>‹#›</a:t>
            </a:fld>
            <a:endParaRPr lang="en-US" altLang="en-US"/>
          </a:p>
        </p:txBody>
      </p:sp>
    </p:spTree>
    <p:extLst>
      <p:ext uri="{BB962C8B-B14F-4D97-AF65-F5344CB8AC3E}">
        <p14:creationId xmlns:p14="http://schemas.microsoft.com/office/powerpoint/2010/main" val="1886206960"/>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5459894"/>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9665730"/>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1007332"/>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E338B138-A0F4-40EB-BB42-B9D7F681B262}"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D33A26FB-4B4D-40E4-8D60-BDCC2DF6CF91}"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20276249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5336987"/>
      </p:ext>
    </p:extLst>
  </p:cSld>
  <p:clrMapOvr>
    <a:masterClrMapping/>
  </p:clrMapOvr>
  <p:transition spd="slow" advClick="0" advTm="4000">
    <p:comb/>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7114484"/>
      </p:ext>
    </p:extLst>
  </p:cSld>
  <p:clrMapOvr>
    <a:masterClrMapping/>
  </p:clrMapOvr>
  <p:transition spd="slow"/>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95261"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42886"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2230548764"/>
      </p:ext>
    </p:extLst>
  </p:cSld>
  <p:clrMapOvr>
    <a:masterClrMapping/>
  </p:clrMapOvr>
  <p:transition spd="slow"/>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2452411"/>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8953986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ADB9C576-21AB-4960-9576-0109DF8F3FD7}"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ABFC635E-D290-4294-A5EF-FE8446150CEE}"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2229734585"/>
      </p:ext>
    </p:extLst>
  </p:cSld>
  <p:clrMapOvr>
    <a:masterClrMapping/>
  </p:clrMapOvr>
  <p:transition spd="slow" advTm="3000">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944584-ABB7-450F-8A82-371160A05E8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E5F80A7-1941-4F88-AC2F-ED46689D7FD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15AC2A8-D4F6-47EF-BD91-33B1B6BCAFF1}"/>
              </a:ext>
            </a:extLst>
          </p:cNvPr>
          <p:cNvSpPr>
            <a:spLocks noGrp="1"/>
          </p:cNvSpPr>
          <p:nvPr>
            <p:ph type="sldNum" sz="quarter" idx="12"/>
          </p:nvPr>
        </p:nvSpPr>
        <p:spPr/>
        <p:txBody>
          <a:bodyPr/>
          <a:lstStyle>
            <a:lvl1pPr>
              <a:defRPr/>
            </a:lvl1pPr>
          </a:lstStyle>
          <a:p>
            <a:fld id="{90DC3671-F683-4AC1-9B34-3A9E9067611B}" type="slidenum">
              <a:rPr lang="en-US" altLang="en-US"/>
              <a:pPr/>
              <a:t>‹#›</a:t>
            </a:fld>
            <a:endParaRPr lang="en-US" altLang="en-US"/>
          </a:p>
        </p:txBody>
      </p:sp>
    </p:spTree>
    <p:extLst>
      <p:ext uri="{BB962C8B-B14F-4D97-AF65-F5344CB8AC3E}">
        <p14:creationId xmlns:p14="http://schemas.microsoft.com/office/powerpoint/2010/main" val="171808442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838457"/>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30899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5412252"/>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543670"/>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298803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47497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5930114"/>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07421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42FF53E4-3759-4921-B355-8442F0788CC5}"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9D7B8B55-4977-4734-8BDA-7A8C301BCC3D}"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2043444856"/>
      </p:ext>
    </p:extLst>
  </p:cSld>
  <p:clrMapOvr>
    <a:masterClrMapping/>
  </p:clrMapOvr>
  <p:transition spd="slow" advTm="3000">
    <p:random/>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9408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3A18ADF-AD78-43F2-B4AD-422558FD1860}"/>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04B1DCBA-C4F3-48D6-B864-9A4DD108218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831F7BC-973D-4264-B728-75A6DB7BC1D0}"/>
              </a:ext>
            </a:extLst>
          </p:cNvPr>
          <p:cNvSpPr>
            <a:spLocks noGrp="1"/>
          </p:cNvSpPr>
          <p:nvPr>
            <p:ph type="sldNum" sz="quarter" idx="12"/>
          </p:nvPr>
        </p:nvSpPr>
        <p:spPr/>
        <p:txBody>
          <a:bodyPr/>
          <a:lstStyle>
            <a:lvl1pPr>
              <a:defRPr/>
            </a:lvl1pPr>
          </a:lstStyle>
          <a:p>
            <a:fld id="{C51DDFEB-73A8-4123-926D-886357BCC331}" type="slidenum">
              <a:rPr lang="en-US" altLang="en-US"/>
              <a:pPr/>
              <a:t>‹#›</a:t>
            </a:fld>
            <a:endParaRPr lang="en-US" altLang="en-US"/>
          </a:p>
        </p:txBody>
      </p:sp>
    </p:spTree>
    <p:extLst>
      <p:ext uri="{BB962C8B-B14F-4D97-AF65-F5344CB8AC3E}">
        <p14:creationId xmlns:p14="http://schemas.microsoft.com/office/powerpoint/2010/main" val="370996150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663250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92141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30283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866332"/>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4103564"/>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7258778"/>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962498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955BA58C-E277-4417-9DF1-4C1617E2EFC3}"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419EC1E1-DF26-408C-8476-BCBCC259FE1F}"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165552398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0285308"/>
      </p:ext>
    </p:extLst>
  </p:cSld>
  <p:clrMapOvr>
    <a:masterClrMapping/>
  </p:clrMapOvr>
  <p:transition spd="slow" advClick="0" advTm="4000">
    <p:comb/>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976321"/>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2849AFF-85F8-44E4-AFC7-741E7EEAB256}"/>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1BCCFAE5-9DF7-45FC-906E-ACBC85314A4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82F01BA-F660-4538-97E9-F1E2497E8F99}"/>
              </a:ext>
            </a:extLst>
          </p:cNvPr>
          <p:cNvSpPr>
            <a:spLocks noGrp="1"/>
          </p:cNvSpPr>
          <p:nvPr>
            <p:ph type="sldNum" sz="quarter" idx="12"/>
          </p:nvPr>
        </p:nvSpPr>
        <p:spPr/>
        <p:txBody>
          <a:bodyPr/>
          <a:lstStyle>
            <a:lvl1pPr>
              <a:defRPr/>
            </a:lvl1pPr>
          </a:lstStyle>
          <a:p>
            <a:fld id="{920E7B8B-CF43-4C06-B14A-FDD9005A780D}" type="slidenum">
              <a:rPr lang="en-US" altLang="en-US"/>
              <a:pPr/>
              <a:t>‹#›</a:t>
            </a:fld>
            <a:endParaRPr lang="en-US" altLang="en-US"/>
          </a:p>
        </p:txBody>
      </p:sp>
    </p:spTree>
    <p:extLst>
      <p:ext uri="{BB962C8B-B14F-4D97-AF65-F5344CB8AC3E}">
        <p14:creationId xmlns:p14="http://schemas.microsoft.com/office/powerpoint/2010/main" val="360287039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95261"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42886"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3936405369"/>
      </p:ext>
    </p:extLst>
  </p:cSld>
  <p:clrMapOvr>
    <a:masterClrMapping/>
  </p:clrMapOvr>
  <p:transition spd="slow"/>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59044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B6274BE6-CCD6-4508-AE0D-2E147BD983C6}"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5771C59D-8176-4038-8927-C0D31E99B9F5}"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450204774"/>
      </p:ext>
    </p:extLst>
  </p:cSld>
  <p:clrMapOvr>
    <a:masterClrMapping/>
  </p:clrMapOvr>
  <p:transition spd="slow" advTm="3000">
    <p:random/>
  </p:transition>
</p:sldLayout>
</file>

<file path=ppt/slideLayouts/slideLayout293.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316519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8899122"/>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0505302"/>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9577698"/>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3396434"/>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80104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961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63"/>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8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517408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6ABC9E25-F52F-4A88-9058-DA2C1FAEBA75}"/>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79EFA5B3-E935-4611-A274-47067188D4F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3D02770-B432-470B-897A-1DD7EC1D6951}"/>
              </a:ext>
            </a:extLst>
          </p:cNvPr>
          <p:cNvSpPr>
            <a:spLocks noGrp="1"/>
          </p:cNvSpPr>
          <p:nvPr>
            <p:ph type="sldNum" sz="quarter" idx="12"/>
          </p:nvPr>
        </p:nvSpPr>
        <p:spPr/>
        <p:txBody>
          <a:bodyPr/>
          <a:lstStyle>
            <a:lvl1pPr>
              <a:defRPr/>
            </a:lvl1pPr>
          </a:lstStyle>
          <a:p>
            <a:fld id="{2E9F71D5-DF05-4B1B-A71D-9CA68B9DA5B9}" type="slidenum">
              <a:rPr lang="en-US" altLang="en-US"/>
              <a:pPr/>
              <a:t>‹#›</a:t>
            </a:fld>
            <a:endParaRPr lang="en-US" altLang="en-US"/>
          </a:p>
        </p:txBody>
      </p:sp>
    </p:spTree>
    <p:extLst>
      <p:ext uri="{BB962C8B-B14F-4D97-AF65-F5344CB8AC3E}">
        <p14:creationId xmlns:p14="http://schemas.microsoft.com/office/powerpoint/2010/main" val="363366438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6623596"/>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ABA62679-7C91-4166-A7D5-BAB7B4F7ACD6}"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142A378D-4250-48A4-A75F-4ED2233803DA}"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618910407"/>
      </p:ext>
    </p:extLst>
  </p:cSld>
  <p:clrMapOvr>
    <a:masterClrMapping/>
  </p:clrMapOvr>
  <p:transition spd="slow" advTm="3000">
    <p:random/>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198554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3420825"/>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67609"/>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624774"/>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8385793"/>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97803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1376323"/>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9142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6605C18-B433-4A3B-84EC-9663AB71F93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6FB75964-1325-48BE-B51B-07C99B15424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B2879A0-0A70-4F11-8679-ABBEB66746D4}"/>
              </a:ext>
            </a:extLst>
          </p:cNvPr>
          <p:cNvSpPr>
            <a:spLocks noGrp="1"/>
          </p:cNvSpPr>
          <p:nvPr>
            <p:ph type="sldNum" sz="quarter" idx="12"/>
          </p:nvPr>
        </p:nvSpPr>
        <p:spPr/>
        <p:txBody>
          <a:bodyPr/>
          <a:lstStyle>
            <a:lvl1pPr>
              <a:defRPr/>
            </a:lvl1pPr>
          </a:lstStyle>
          <a:p>
            <a:fld id="{0B0AA278-0471-40DF-829B-F1F0052C93C9}" type="slidenum">
              <a:rPr lang="en-US" altLang="en-US"/>
              <a:pPr/>
              <a:t>‹#›</a:t>
            </a:fld>
            <a:endParaRPr lang="en-US" altLang="en-US"/>
          </a:p>
        </p:txBody>
      </p:sp>
    </p:spTree>
    <p:extLst>
      <p:ext uri="{BB962C8B-B14F-4D97-AF65-F5344CB8AC3E}">
        <p14:creationId xmlns:p14="http://schemas.microsoft.com/office/powerpoint/2010/main" val="4032253569"/>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17970C42-B7FF-4EA1-97E9-189C88407DBD}"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68E2D887-28BC-4F2E-8050-8EF0E356385F}"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1822023639"/>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548803"/>
      </p:ext>
    </p:extLst>
  </p:cSld>
  <p:clrMapOvr>
    <a:masterClrMapping/>
  </p:clrMapOvr>
  <p:transition spd="slow" advClick="0" advTm="4000">
    <p:comb/>
  </p:transition>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5213394"/>
      </p:ext>
    </p:extLst>
  </p:cSld>
  <p:clrMapOvr>
    <a:masterClrMapping/>
  </p:clrMapOvr>
  <p:transition spd="slow"/>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95261"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42886"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790252863"/>
      </p:ext>
    </p:extLst>
  </p:cSld>
  <p:clrMapOvr>
    <a:masterClrMapping/>
  </p:clrMapOvr>
  <p:transition spd="slow"/>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247253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2A252CD0-C78A-4ED6-B695-39311681DEE8}"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FFC5192A-5D02-4690-A847-C9EB6A68BAF7}"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643873"/>
      </p:ext>
    </p:extLst>
  </p:cSld>
  <p:clrMapOvr>
    <a:masterClrMapping/>
  </p:clrMapOvr>
  <p:transition spd="slow" advTm="3000">
    <p:random/>
  </p:transition>
</p:sldLayout>
</file>

<file path=ppt/slideLayouts/slideLayout316.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840748"/>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0532005"/>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0202145"/>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2102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B5D57A3-2057-4779-B45C-DC83816BE8D7}"/>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82A22EDD-8202-4F3C-BAE7-2FE1A8B4C5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24CF2EF-F861-4A20-B777-5FEDB3B004DD}"/>
              </a:ext>
            </a:extLst>
          </p:cNvPr>
          <p:cNvSpPr>
            <a:spLocks noGrp="1"/>
          </p:cNvSpPr>
          <p:nvPr>
            <p:ph type="sldNum" sz="quarter" idx="12"/>
          </p:nvPr>
        </p:nvSpPr>
        <p:spPr/>
        <p:txBody>
          <a:bodyPr/>
          <a:lstStyle>
            <a:lvl1pPr>
              <a:defRPr/>
            </a:lvl1pPr>
          </a:lstStyle>
          <a:p>
            <a:fld id="{CCF7290B-324D-430F-8D97-A978702A9CD2}" type="slidenum">
              <a:rPr lang="en-US" altLang="en-US"/>
              <a:pPr/>
              <a:t>‹#›</a:t>
            </a:fld>
            <a:endParaRPr lang="en-US" altLang="en-US"/>
          </a:p>
        </p:txBody>
      </p:sp>
    </p:spTree>
    <p:extLst>
      <p:ext uri="{BB962C8B-B14F-4D97-AF65-F5344CB8AC3E}">
        <p14:creationId xmlns:p14="http://schemas.microsoft.com/office/powerpoint/2010/main" val="939927549"/>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4174341"/>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529440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2113280"/>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0654067"/>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F296E1A2-C9A2-438D-B4FA-ED9686BB3FD9}"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78774774-BB90-4BE3-BE87-4520CA9A1E46}"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2192363881"/>
      </p:ext>
    </p:extLst>
  </p:cSld>
  <p:clrMapOvr>
    <a:masterClrMapping/>
  </p:clrMapOvr>
  <p:transition spd="slow" advTm="3000">
    <p:random/>
  </p:transition>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098754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150869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9522291"/>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3979574"/>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09950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7AB14BE-0250-469E-B9AC-DE0C1B6F557B}"/>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C38AF40E-712A-4E59-AD53-7FDF96891FA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F7D88E9-CBC3-464A-9145-FF0F109E293A}"/>
              </a:ext>
            </a:extLst>
          </p:cNvPr>
          <p:cNvSpPr>
            <a:spLocks noGrp="1"/>
          </p:cNvSpPr>
          <p:nvPr>
            <p:ph type="sldNum" sz="quarter" idx="12"/>
          </p:nvPr>
        </p:nvSpPr>
        <p:spPr/>
        <p:txBody>
          <a:bodyPr/>
          <a:lstStyle>
            <a:lvl1pPr>
              <a:defRPr/>
            </a:lvl1pPr>
          </a:lstStyle>
          <a:p>
            <a:fld id="{235370D7-05F6-492B-9B56-94F784CD457B}" type="slidenum">
              <a:rPr lang="en-US" altLang="en-US"/>
              <a:pPr/>
              <a:t>‹#›</a:t>
            </a:fld>
            <a:endParaRPr lang="en-US" altLang="en-US"/>
          </a:p>
        </p:txBody>
      </p:sp>
    </p:spTree>
    <p:extLst>
      <p:ext uri="{BB962C8B-B14F-4D97-AF65-F5344CB8AC3E}">
        <p14:creationId xmlns:p14="http://schemas.microsoft.com/office/powerpoint/2010/main" val="75212836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655010"/>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2454084"/>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6382960"/>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BDE5BD8B-822E-487A-A56C-916DE603A3AD}"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79F7D58A-6F05-4F46-A32F-84F70BDF692A}"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3714085354"/>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6691522"/>
      </p:ext>
    </p:extLst>
  </p:cSld>
  <p:clrMapOvr>
    <a:masterClrMapping/>
  </p:clrMapOvr>
  <p:transition spd="slow" advClick="0" advTm="4000">
    <p:comb/>
  </p:transition>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213424"/>
      </p:ext>
    </p:extLst>
  </p:cSld>
  <p:clrMapOvr>
    <a:masterClrMapping/>
  </p:clrMapOvr>
  <p:transition spd="slow"/>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95261"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42886"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1239991287"/>
      </p:ext>
    </p:extLst>
  </p:cSld>
  <p:clrMapOvr>
    <a:masterClrMapping/>
  </p:clrMapOvr>
  <p:transition spd="slow"/>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0CA448B7-595C-4809-87E9-9761E565FE32}" type="datetimeFigureOut">
              <a:rPr lang="zh-CN" altLang="en-US">
                <a:latin typeface="Arial" pitchFamily="34" charset="0"/>
                <a:cs typeface="Arial" pitchFamily="34" charset="0"/>
              </a:rPr>
              <a:pPr eaLnBrk="0" fontAlgn="base" hangingPunct="0">
                <a:spcBef>
                  <a:spcPct val="0"/>
                </a:spcBef>
                <a:spcAft>
                  <a:spcPct val="0"/>
                </a:spcAft>
                <a:defRPr/>
              </a:pPr>
              <a:t>2022/12/14</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6CE23DB8-01D6-4CAF-BD10-EF1FE1BAFFE7}"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3333267374"/>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937647910"/>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8185261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971EFD-2B47-4946-9EC4-B99B2271055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55DF9197-5A8A-4675-8A07-86812C15237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35EEADA-B754-4B98-8C90-5F5B4F478868}"/>
              </a:ext>
            </a:extLst>
          </p:cNvPr>
          <p:cNvSpPr>
            <a:spLocks noGrp="1"/>
          </p:cNvSpPr>
          <p:nvPr>
            <p:ph type="sldNum" sz="quarter" idx="12"/>
          </p:nvPr>
        </p:nvSpPr>
        <p:spPr/>
        <p:txBody>
          <a:bodyPr/>
          <a:lstStyle>
            <a:lvl1pPr>
              <a:defRPr/>
            </a:lvl1pPr>
          </a:lstStyle>
          <a:p>
            <a:fld id="{0BDAA8D5-FF22-4A19-8673-9039747BB19E}" type="slidenum">
              <a:rPr lang="en-US" altLang="en-US"/>
              <a:pPr/>
              <a:t>‹#›</a:t>
            </a:fld>
            <a:endParaRPr lang="en-US" altLang="en-US"/>
          </a:p>
        </p:txBody>
      </p:sp>
    </p:spTree>
    <p:extLst>
      <p:ext uri="{BB962C8B-B14F-4D97-AF65-F5344CB8AC3E}">
        <p14:creationId xmlns:p14="http://schemas.microsoft.com/office/powerpoint/2010/main" val="154259066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53"/>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228748681"/>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03562828"/>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633168734"/>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81345712"/>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032220893"/>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84574827"/>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40"/>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947380377"/>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297798429"/>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981339730"/>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5368220"/>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6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6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6EDF5A-95E7-4FA7-8BD7-5F67B414A87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CFC5DB52-1973-4BD9-BEE0-A384C185E2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918CA93-01B1-4843-99DE-8AB3D5D0302C}"/>
              </a:ext>
            </a:extLst>
          </p:cNvPr>
          <p:cNvSpPr>
            <a:spLocks noGrp="1"/>
          </p:cNvSpPr>
          <p:nvPr>
            <p:ph type="sldNum" sz="quarter" idx="12"/>
          </p:nvPr>
        </p:nvSpPr>
        <p:spPr/>
        <p:txBody>
          <a:bodyPr/>
          <a:lstStyle>
            <a:lvl1pPr>
              <a:defRPr/>
            </a:lvl1pPr>
          </a:lstStyle>
          <a:p>
            <a:fld id="{E2511457-EB62-4D6F-A19D-05C5B8A8817F}" type="slidenum">
              <a:rPr lang="en-US" altLang="en-US"/>
              <a:pPr/>
              <a:t>‹#›</a:t>
            </a:fld>
            <a:endParaRPr lang="en-US" altLang="en-US"/>
          </a:p>
        </p:txBody>
      </p:sp>
    </p:spTree>
    <p:extLst>
      <p:ext uri="{BB962C8B-B14F-4D97-AF65-F5344CB8AC3E}">
        <p14:creationId xmlns:p14="http://schemas.microsoft.com/office/powerpoint/2010/main" val="377389996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04D9839-9F0E-459F-B628-143F160DECC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48370391"/>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545B02E-9D7D-428C-9376-D0348723514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67481288"/>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2E49C6E-0C9E-4E60-A898-11CEEDB30D3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19284787"/>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7B60ECC-1513-4422-9871-880722EDE20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57327784"/>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E52B99D-D31A-444C-8BE7-019560BA266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45119048"/>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07F1C3BA-18DF-4DC2-89A7-1BE24FD0161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21555970"/>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22F775F9-409F-4AA2-848A-5F9F7BAD87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85124661"/>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6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4833A7D-67B2-4FA3-851C-0A06C54F24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02620219"/>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D05E751-0DEB-4249-B8C6-2993B9A20C5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78719360"/>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8D9DBD3-F949-4188-B6CD-5AFF93150F2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911153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6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8A9723A9-0DB1-4328-A0EE-92FC40A59FFB}"/>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BDD0389E-7F64-4469-A279-26F74428E03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C9DBD7E-7F50-460F-BA66-FECB4F708248}"/>
              </a:ext>
            </a:extLst>
          </p:cNvPr>
          <p:cNvSpPr>
            <a:spLocks noGrp="1"/>
          </p:cNvSpPr>
          <p:nvPr>
            <p:ph type="sldNum" sz="quarter" idx="12"/>
          </p:nvPr>
        </p:nvSpPr>
        <p:spPr/>
        <p:txBody>
          <a:bodyPr/>
          <a:lstStyle>
            <a:lvl1pPr>
              <a:defRPr/>
            </a:lvl1pPr>
          </a:lstStyle>
          <a:p>
            <a:fld id="{CD8CD05E-775C-47D4-B7F4-AF204C2733E5}" type="slidenum">
              <a:rPr lang="en-US" altLang="en-US"/>
              <a:pPr/>
              <a:t>‹#›</a:t>
            </a:fld>
            <a:endParaRPr lang="en-US" altLang="en-US"/>
          </a:p>
        </p:txBody>
      </p:sp>
    </p:spTree>
    <p:extLst>
      <p:ext uri="{BB962C8B-B14F-4D97-AF65-F5344CB8AC3E}">
        <p14:creationId xmlns:p14="http://schemas.microsoft.com/office/powerpoint/2010/main" val="2615160665"/>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A6BE61-91F2-4B59-924A-43B7E27B06E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738232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5763070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3122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67"/>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9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182180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356449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8578428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1162234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1796083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730748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5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778349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54"/>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4245577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2999608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8543453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6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8A9723A9-0DB1-4328-A0EE-92FC40A59FFB}"/>
              </a:ext>
            </a:extLst>
          </p:cNvPr>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Footer Placeholder 4">
            <a:extLst>
              <a:ext uri="{FF2B5EF4-FFF2-40B4-BE49-F238E27FC236}">
                <a16:creationId xmlns:a16="http://schemas.microsoft.com/office/drawing/2014/main" id="{BDD0389E-7F64-4469-A279-26F74428E033}"/>
              </a:ext>
            </a:extLst>
          </p:cNvPr>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a:extLst>
              <a:ext uri="{FF2B5EF4-FFF2-40B4-BE49-F238E27FC236}">
                <a16:creationId xmlns:a16="http://schemas.microsoft.com/office/drawing/2014/main" id="{AC9DBD7E-7F50-460F-BA66-FECB4F708248}"/>
              </a:ext>
            </a:extLst>
          </p:cNvPr>
          <p:cNvSpPr>
            <a:spLocks noGrp="1"/>
          </p:cNvSpPr>
          <p:nvPr>
            <p:ph type="sldNum" sz="quarter" idx="12"/>
          </p:nvPr>
        </p:nvSpPr>
        <p:spPr/>
        <p:txBody>
          <a:bodyPr/>
          <a:lstStyle>
            <a:lvl1pPr>
              <a:defRPr/>
            </a:lvl1pPr>
          </a:lstStyle>
          <a:p>
            <a:fld id="{CD8CD05E-775C-47D4-B7F4-AF204C2733E5}" type="slidenum">
              <a:rPr lang="en-US" altLang="en-US">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9860374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394093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597696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79588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5820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6250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80094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206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5586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6448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645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04620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409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3239670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1858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26017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42370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6684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91699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1782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77454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27723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20562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9911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4832093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454984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60"/>
            <a:ext cx="6858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6F37752A-0D07-40A5-9E58-634CAD62A59E}" type="datetimeFigureOut">
              <a:rPr lang="en-US"/>
              <a:pPr>
                <a:defRPr/>
              </a:pPr>
              <a:t>12/14/2022</a:t>
            </a:fld>
            <a:endParaRPr lang="en-US"/>
          </a:p>
        </p:txBody>
      </p:sp>
      <p:sp>
        <p:nvSpPr>
          <p:cNvPr id="5" name="Footer Placeholder 4"/>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en-US"/>
          </a:p>
        </p:txBody>
      </p:sp>
      <p:sp>
        <p:nvSpPr>
          <p:cNvPr id="6" name="Slide Number Placeholder 5"/>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defRPr>
            </a:lvl1pPr>
          </a:lstStyle>
          <a:p>
            <a:pPr fontAlgn="base">
              <a:spcBef>
                <a:spcPct val="0"/>
              </a:spcBef>
              <a:spcAft>
                <a:spcPct val="0"/>
              </a:spcAft>
            </a:pPr>
            <a:fld id="{7C9629AF-589C-4898-8B42-602ED5F71D94}" type="slidenum">
              <a:rPr lang="en-US" smtClean="0">
                <a:cs typeface="Arial" pitchFamily="34" charset="0"/>
              </a:rPr>
              <a:pPr fontAlgn="base">
                <a:spcBef>
                  <a:spcPct val="0"/>
                </a:spcBef>
                <a:spcAft>
                  <a:spcPct val="0"/>
                </a:spcAft>
              </a:pPr>
              <a:t>‹#›</a:t>
            </a:fld>
            <a:endParaRPr lang="en-US" smtClean="0">
              <a:cs typeface="Arial" pitchFamily="34" charset="0"/>
            </a:endParaRPr>
          </a:p>
        </p:txBody>
      </p:sp>
    </p:spTree>
    <p:extLst>
      <p:ext uri="{BB962C8B-B14F-4D97-AF65-F5344CB8AC3E}">
        <p14:creationId xmlns:p14="http://schemas.microsoft.com/office/powerpoint/2010/main" val="232746788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16252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8103208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8870459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8824859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8745228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64197903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3170377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C89D2BB-75E8-45D7-9242-6876D15BC503}"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1DB1A2D8-C8BC-4541-80CF-C2DB3F388342}"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70354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5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8127587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9895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84ABF3C9-7F20-47F6-A667-B0869343791E}"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E9F0A754-1286-4464-B7A5-7647449DA54E}"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6937757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60016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92566870-E835-4F0B-B868-8C3B82765B5E}"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AAD7333-FD70-45F2-B042-2833887E04B1}"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1445220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02655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77C0D725-6462-481E-B41F-ADDF0CE1DC83}"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EB892B3-2BD8-426C-92F0-9DAA21B97F7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2261561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025309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CD4BE8DC-A5AE-4B28-93CD-F7E922693D7F}"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064EA971-51C8-4D40-9104-C2D6D392FD64}"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038407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871697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028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50"/>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14/12/2022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2617394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70115320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61219130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2681760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8436263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42902392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08479267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A1A81D40-BEA5-4D12-8248-7FCF1150A9ED}"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2A4AF37-AEE7-4706-BAD4-3518FA38794D}"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8331164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74097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A2E46E86-2852-4585-8610-4BD3BEFA1DD9}" type="datetimeFigureOut">
              <a:rPr lang="zh-CN" altLang="en-US"/>
              <a:pPr>
                <a:defRPr/>
              </a:pPr>
              <a:t>2022/12/14</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79DE76A-7388-4B3E-BD19-DAE2CA496291}"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3141909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8382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17" Type="http://schemas.openxmlformats.org/officeDocument/2006/relationships/slideLayout" Target="../slideLayouts/slideLayout166.xml"/><Relationship Id="rId21" Type="http://schemas.openxmlformats.org/officeDocument/2006/relationships/slideLayout" Target="../slideLayouts/slideLayout70.xml"/><Relationship Id="rId42" Type="http://schemas.openxmlformats.org/officeDocument/2006/relationships/slideLayout" Target="../slideLayouts/slideLayout91.xml"/><Relationship Id="rId63" Type="http://schemas.openxmlformats.org/officeDocument/2006/relationships/slideLayout" Target="../slideLayouts/slideLayout112.xml"/><Relationship Id="rId84" Type="http://schemas.openxmlformats.org/officeDocument/2006/relationships/slideLayout" Target="../slideLayouts/slideLayout133.xml"/><Relationship Id="rId138" Type="http://schemas.openxmlformats.org/officeDocument/2006/relationships/slideLayout" Target="../slideLayouts/slideLayout187.xml"/><Relationship Id="rId159" Type="http://schemas.openxmlformats.org/officeDocument/2006/relationships/slideLayout" Target="../slideLayouts/slideLayout208.xml"/><Relationship Id="rId170" Type="http://schemas.openxmlformats.org/officeDocument/2006/relationships/slideLayout" Target="../slideLayouts/slideLayout219.xml"/><Relationship Id="rId191" Type="http://schemas.openxmlformats.org/officeDocument/2006/relationships/slideLayout" Target="../slideLayouts/slideLayout240.xml"/><Relationship Id="rId205" Type="http://schemas.openxmlformats.org/officeDocument/2006/relationships/slideLayout" Target="../slideLayouts/slideLayout254.xml"/><Relationship Id="rId226" Type="http://schemas.openxmlformats.org/officeDocument/2006/relationships/slideLayout" Target="../slideLayouts/slideLayout275.xml"/><Relationship Id="rId247" Type="http://schemas.openxmlformats.org/officeDocument/2006/relationships/slideLayout" Target="../slideLayouts/slideLayout296.xml"/><Relationship Id="rId107" Type="http://schemas.openxmlformats.org/officeDocument/2006/relationships/slideLayout" Target="../slideLayouts/slideLayout156.xml"/><Relationship Id="rId268" Type="http://schemas.openxmlformats.org/officeDocument/2006/relationships/slideLayout" Target="../slideLayouts/slideLayout317.xml"/><Relationship Id="rId289" Type="http://schemas.openxmlformats.org/officeDocument/2006/relationships/theme" Target="../theme/theme5.xml"/><Relationship Id="rId11" Type="http://schemas.openxmlformats.org/officeDocument/2006/relationships/slideLayout" Target="../slideLayouts/slideLayout60.xml"/><Relationship Id="rId32" Type="http://schemas.openxmlformats.org/officeDocument/2006/relationships/slideLayout" Target="../slideLayouts/slideLayout81.xml"/><Relationship Id="rId53" Type="http://schemas.openxmlformats.org/officeDocument/2006/relationships/slideLayout" Target="../slideLayouts/slideLayout102.xml"/><Relationship Id="rId74" Type="http://schemas.openxmlformats.org/officeDocument/2006/relationships/slideLayout" Target="../slideLayouts/slideLayout123.xml"/><Relationship Id="rId128" Type="http://schemas.openxmlformats.org/officeDocument/2006/relationships/slideLayout" Target="../slideLayouts/slideLayout177.xml"/><Relationship Id="rId149" Type="http://schemas.openxmlformats.org/officeDocument/2006/relationships/slideLayout" Target="../slideLayouts/slideLayout198.xml"/><Relationship Id="rId5" Type="http://schemas.openxmlformats.org/officeDocument/2006/relationships/slideLayout" Target="../slideLayouts/slideLayout54.xml"/><Relationship Id="rId95" Type="http://schemas.openxmlformats.org/officeDocument/2006/relationships/slideLayout" Target="../slideLayouts/slideLayout144.xml"/><Relationship Id="rId160" Type="http://schemas.openxmlformats.org/officeDocument/2006/relationships/slideLayout" Target="../slideLayouts/slideLayout209.xml"/><Relationship Id="rId181" Type="http://schemas.openxmlformats.org/officeDocument/2006/relationships/slideLayout" Target="../slideLayouts/slideLayout230.xml"/><Relationship Id="rId216" Type="http://schemas.openxmlformats.org/officeDocument/2006/relationships/slideLayout" Target="../slideLayouts/slideLayout265.xml"/><Relationship Id="rId237" Type="http://schemas.openxmlformats.org/officeDocument/2006/relationships/slideLayout" Target="../slideLayouts/slideLayout286.xml"/><Relationship Id="rId258" Type="http://schemas.openxmlformats.org/officeDocument/2006/relationships/slideLayout" Target="../slideLayouts/slideLayout307.xml"/><Relationship Id="rId279" Type="http://schemas.openxmlformats.org/officeDocument/2006/relationships/slideLayout" Target="../slideLayouts/slideLayout328.xml"/><Relationship Id="rId22" Type="http://schemas.openxmlformats.org/officeDocument/2006/relationships/slideLayout" Target="../slideLayouts/slideLayout71.xml"/><Relationship Id="rId43" Type="http://schemas.openxmlformats.org/officeDocument/2006/relationships/slideLayout" Target="../slideLayouts/slideLayout92.xml"/><Relationship Id="rId64" Type="http://schemas.openxmlformats.org/officeDocument/2006/relationships/slideLayout" Target="../slideLayouts/slideLayout113.xml"/><Relationship Id="rId118" Type="http://schemas.openxmlformats.org/officeDocument/2006/relationships/slideLayout" Target="../slideLayouts/slideLayout167.xml"/><Relationship Id="rId139" Type="http://schemas.openxmlformats.org/officeDocument/2006/relationships/slideLayout" Target="../slideLayouts/slideLayout188.xml"/><Relationship Id="rId290" Type="http://schemas.openxmlformats.org/officeDocument/2006/relationships/image" Target="../media/image1.emf"/><Relationship Id="rId85" Type="http://schemas.openxmlformats.org/officeDocument/2006/relationships/slideLayout" Target="../slideLayouts/slideLayout134.xml"/><Relationship Id="rId150" Type="http://schemas.openxmlformats.org/officeDocument/2006/relationships/slideLayout" Target="../slideLayouts/slideLayout199.xml"/><Relationship Id="rId171" Type="http://schemas.openxmlformats.org/officeDocument/2006/relationships/slideLayout" Target="../slideLayouts/slideLayout220.xml"/><Relationship Id="rId192" Type="http://schemas.openxmlformats.org/officeDocument/2006/relationships/slideLayout" Target="../slideLayouts/slideLayout241.xml"/><Relationship Id="rId206" Type="http://schemas.openxmlformats.org/officeDocument/2006/relationships/slideLayout" Target="../slideLayouts/slideLayout255.xml"/><Relationship Id="rId227" Type="http://schemas.openxmlformats.org/officeDocument/2006/relationships/slideLayout" Target="../slideLayouts/slideLayout276.xml"/><Relationship Id="rId248" Type="http://schemas.openxmlformats.org/officeDocument/2006/relationships/slideLayout" Target="../slideLayouts/slideLayout297.xml"/><Relationship Id="rId269" Type="http://schemas.openxmlformats.org/officeDocument/2006/relationships/slideLayout" Target="../slideLayouts/slideLayout318.xml"/><Relationship Id="rId12" Type="http://schemas.openxmlformats.org/officeDocument/2006/relationships/slideLayout" Target="../slideLayouts/slideLayout61.xml"/><Relationship Id="rId33" Type="http://schemas.openxmlformats.org/officeDocument/2006/relationships/slideLayout" Target="../slideLayouts/slideLayout82.xml"/><Relationship Id="rId108" Type="http://schemas.openxmlformats.org/officeDocument/2006/relationships/slideLayout" Target="../slideLayouts/slideLayout157.xml"/><Relationship Id="rId129" Type="http://schemas.openxmlformats.org/officeDocument/2006/relationships/slideLayout" Target="../slideLayouts/slideLayout178.xml"/><Relationship Id="rId280" Type="http://schemas.openxmlformats.org/officeDocument/2006/relationships/slideLayout" Target="../slideLayouts/slideLayout329.xml"/><Relationship Id="rId54" Type="http://schemas.openxmlformats.org/officeDocument/2006/relationships/slideLayout" Target="../slideLayouts/slideLayout103.xml"/><Relationship Id="rId75" Type="http://schemas.openxmlformats.org/officeDocument/2006/relationships/slideLayout" Target="../slideLayouts/slideLayout124.xml"/><Relationship Id="rId96" Type="http://schemas.openxmlformats.org/officeDocument/2006/relationships/slideLayout" Target="../slideLayouts/slideLayout145.xml"/><Relationship Id="rId140" Type="http://schemas.openxmlformats.org/officeDocument/2006/relationships/slideLayout" Target="../slideLayouts/slideLayout189.xml"/><Relationship Id="rId161" Type="http://schemas.openxmlformats.org/officeDocument/2006/relationships/slideLayout" Target="../slideLayouts/slideLayout210.xml"/><Relationship Id="rId182" Type="http://schemas.openxmlformats.org/officeDocument/2006/relationships/slideLayout" Target="../slideLayouts/slideLayout231.xml"/><Relationship Id="rId217" Type="http://schemas.openxmlformats.org/officeDocument/2006/relationships/slideLayout" Target="../slideLayouts/slideLayout266.xml"/><Relationship Id="rId6" Type="http://schemas.openxmlformats.org/officeDocument/2006/relationships/slideLayout" Target="../slideLayouts/slideLayout55.xml"/><Relationship Id="rId238" Type="http://schemas.openxmlformats.org/officeDocument/2006/relationships/slideLayout" Target="../slideLayouts/slideLayout287.xml"/><Relationship Id="rId259" Type="http://schemas.openxmlformats.org/officeDocument/2006/relationships/slideLayout" Target="../slideLayouts/slideLayout308.xml"/><Relationship Id="rId23" Type="http://schemas.openxmlformats.org/officeDocument/2006/relationships/slideLayout" Target="../slideLayouts/slideLayout72.xml"/><Relationship Id="rId119" Type="http://schemas.openxmlformats.org/officeDocument/2006/relationships/slideLayout" Target="../slideLayouts/slideLayout168.xml"/><Relationship Id="rId270" Type="http://schemas.openxmlformats.org/officeDocument/2006/relationships/slideLayout" Target="../slideLayouts/slideLayout319.xml"/><Relationship Id="rId291" Type="http://schemas.openxmlformats.org/officeDocument/2006/relationships/image" Target="../media/image2.emf"/><Relationship Id="rId44" Type="http://schemas.openxmlformats.org/officeDocument/2006/relationships/slideLayout" Target="../slideLayouts/slideLayout93.xml"/><Relationship Id="rId65" Type="http://schemas.openxmlformats.org/officeDocument/2006/relationships/slideLayout" Target="../slideLayouts/slideLayout114.xml"/><Relationship Id="rId86" Type="http://schemas.openxmlformats.org/officeDocument/2006/relationships/slideLayout" Target="../slideLayouts/slideLayout135.xml"/><Relationship Id="rId130" Type="http://schemas.openxmlformats.org/officeDocument/2006/relationships/slideLayout" Target="../slideLayouts/slideLayout179.xml"/><Relationship Id="rId151" Type="http://schemas.openxmlformats.org/officeDocument/2006/relationships/slideLayout" Target="../slideLayouts/slideLayout200.xml"/><Relationship Id="rId172" Type="http://schemas.openxmlformats.org/officeDocument/2006/relationships/slideLayout" Target="../slideLayouts/slideLayout221.xml"/><Relationship Id="rId193" Type="http://schemas.openxmlformats.org/officeDocument/2006/relationships/slideLayout" Target="../slideLayouts/slideLayout242.xml"/><Relationship Id="rId207" Type="http://schemas.openxmlformats.org/officeDocument/2006/relationships/slideLayout" Target="../slideLayouts/slideLayout256.xml"/><Relationship Id="rId228" Type="http://schemas.openxmlformats.org/officeDocument/2006/relationships/slideLayout" Target="../slideLayouts/slideLayout277.xml"/><Relationship Id="rId249" Type="http://schemas.openxmlformats.org/officeDocument/2006/relationships/slideLayout" Target="../slideLayouts/slideLayout298.xml"/><Relationship Id="rId13" Type="http://schemas.openxmlformats.org/officeDocument/2006/relationships/slideLayout" Target="../slideLayouts/slideLayout62.xml"/><Relationship Id="rId109" Type="http://schemas.openxmlformats.org/officeDocument/2006/relationships/slideLayout" Target="../slideLayouts/slideLayout158.xml"/><Relationship Id="rId260" Type="http://schemas.openxmlformats.org/officeDocument/2006/relationships/slideLayout" Target="../slideLayouts/slideLayout309.xml"/><Relationship Id="rId281" Type="http://schemas.openxmlformats.org/officeDocument/2006/relationships/slideLayout" Target="../slideLayouts/slideLayout330.xml"/><Relationship Id="rId34" Type="http://schemas.openxmlformats.org/officeDocument/2006/relationships/slideLayout" Target="../slideLayouts/slideLayout83.xml"/><Relationship Id="rId55" Type="http://schemas.openxmlformats.org/officeDocument/2006/relationships/slideLayout" Target="../slideLayouts/slideLayout104.xml"/><Relationship Id="rId76" Type="http://schemas.openxmlformats.org/officeDocument/2006/relationships/slideLayout" Target="../slideLayouts/slideLayout125.xml"/><Relationship Id="rId97" Type="http://schemas.openxmlformats.org/officeDocument/2006/relationships/slideLayout" Target="../slideLayouts/slideLayout146.xml"/><Relationship Id="rId120" Type="http://schemas.openxmlformats.org/officeDocument/2006/relationships/slideLayout" Target="../slideLayouts/slideLayout169.xml"/><Relationship Id="rId141" Type="http://schemas.openxmlformats.org/officeDocument/2006/relationships/slideLayout" Target="../slideLayouts/slideLayout190.xml"/><Relationship Id="rId7" Type="http://schemas.openxmlformats.org/officeDocument/2006/relationships/slideLayout" Target="../slideLayouts/slideLayout56.xml"/><Relationship Id="rId71" Type="http://schemas.openxmlformats.org/officeDocument/2006/relationships/slideLayout" Target="../slideLayouts/slideLayout120.xml"/><Relationship Id="rId92" Type="http://schemas.openxmlformats.org/officeDocument/2006/relationships/slideLayout" Target="../slideLayouts/slideLayout141.xml"/><Relationship Id="rId162" Type="http://schemas.openxmlformats.org/officeDocument/2006/relationships/slideLayout" Target="../slideLayouts/slideLayout211.xml"/><Relationship Id="rId183" Type="http://schemas.openxmlformats.org/officeDocument/2006/relationships/slideLayout" Target="../slideLayouts/slideLayout232.xml"/><Relationship Id="rId213" Type="http://schemas.openxmlformats.org/officeDocument/2006/relationships/slideLayout" Target="../slideLayouts/slideLayout262.xml"/><Relationship Id="rId218" Type="http://schemas.openxmlformats.org/officeDocument/2006/relationships/slideLayout" Target="../slideLayouts/slideLayout267.xml"/><Relationship Id="rId234" Type="http://schemas.openxmlformats.org/officeDocument/2006/relationships/slideLayout" Target="../slideLayouts/slideLayout283.xml"/><Relationship Id="rId239" Type="http://schemas.openxmlformats.org/officeDocument/2006/relationships/slideLayout" Target="../slideLayouts/slideLayout288.xml"/><Relationship Id="rId2" Type="http://schemas.openxmlformats.org/officeDocument/2006/relationships/slideLayout" Target="../slideLayouts/slideLayout51.xml"/><Relationship Id="rId29" Type="http://schemas.openxmlformats.org/officeDocument/2006/relationships/slideLayout" Target="../slideLayouts/slideLayout78.xml"/><Relationship Id="rId250" Type="http://schemas.openxmlformats.org/officeDocument/2006/relationships/slideLayout" Target="../slideLayouts/slideLayout299.xml"/><Relationship Id="rId255" Type="http://schemas.openxmlformats.org/officeDocument/2006/relationships/slideLayout" Target="../slideLayouts/slideLayout304.xml"/><Relationship Id="rId271" Type="http://schemas.openxmlformats.org/officeDocument/2006/relationships/slideLayout" Target="../slideLayouts/slideLayout320.xml"/><Relationship Id="rId276" Type="http://schemas.openxmlformats.org/officeDocument/2006/relationships/slideLayout" Target="../slideLayouts/slideLayout325.xml"/><Relationship Id="rId292" Type="http://schemas.openxmlformats.org/officeDocument/2006/relationships/image" Target="../media/image3.png"/><Relationship Id="rId24" Type="http://schemas.openxmlformats.org/officeDocument/2006/relationships/slideLayout" Target="../slideLayouts/slideLayout73.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66" Type="http://schemas.openxmlformats.org/officeDocument/2006/relationships/slideLayout" Target="../slideLayouts/slideLayout115.xml"/><Relationship Id="rId87" Type="http://schemas.openxmlformats.org/officeDocument/2006/relationships/slideLayout" Target="../slideLayouts/slideLayout136.xml"/><Relationship Id="rId110" Type="http://schemas.openxmlformats.org/officeDocument/2006/relationships/slideLayout" Target="../slideLayouts/slideLayout159.xml"/><Relationship Id="rId115" Type="http://schemas.openxmlformats.org/officeDocument/2006/relationships/slideLayout" Target="../slideLayouts/slideLayout164.xml"/><Relationship Id="rId131" Type="http://schemas.openxmlformats.org/officeDocument/2006/relationships/slideLayout" Target="../slideLayouts/slideLayout180.xml"/><Relationship Id="rId136" Type="http://schemas.openxmlformats.org/officeDocument/2006/relationships/slideLayout" Target="../slideLayouts/slideLayout185.xml"/><Relationship Id="rId157" Type="http://schemas.openxmlformats.org/officeDocument/2006/relationships/slideLayout" Target="../slideLayouts/slideLayout206.xml"/><Relationship Id="rId178" Type="http://schemas.openxmlformats.org/officeDocument/2006/relationships/slideLayout" Target="../slideLayouts/slideLayout227.xml"/><Relationship Id="rId61" Type="http://schemas.openxmlformats.org/officeDocument/2006/relationships/slideLayout" Target="../slideLayouts/slideLayout110.xml"/><Relationship Id="rId82" Type="http://schemas.openxmlformats.org/officeDocument/2006/relationships/slideLayout" Target="../slideLayouts/slideLayout131.xml"/><Relationship Id="rId152" Type="http://schemas.openxmlformats.org/officeDocument/2006/relationships/slideLayout" Target="../slideLayouts/slideLayout201.xml"/><Relationship Id="rId173" Type="http://schemas.openxmlformats.org/officeDocument/2006/relationships/slideLayout" Target="../slideLayouts/slideLayout222.xml"/><Relationship Id="rId194" Type="http://schemas.openxmlformats.org/officeDocument/2006/relationships/slideLayout" Target="../slideLayouts/slideLayout243.xml"/><Relationship Id="rId199" Type="http://schemas.openxmlformats.org/officeDocument/2006/relationships/slideLayout" Target="../slideLayouts/slideLayout248.xml"/><Relationship Id="rId203" Type="http://schemas.openxmlformats.org/officeDocument/2006/relationships/slideLayout" Target="../slideLayouts/slideLayout252.xml"/><Relationship Id="rId208" Type="http://schemas.openxmlformats.org/officeDocument/2006/relationships/slideLayout" Target="../slideLayouts/slideLayout257.xml"/><Relationship Id="rId229" Type="http://schemas.openxmlformats.org/officeDocument/2006/relationships/slideLayout" Target="../slideLayouts/slideLayout278.xml"/><Relationship Id="rId19" Type="http://schemas.openxmlformats.org/officeDocument/2006/relationships/slideLayout" Target="../slideLayouts/slideLayout68.xml"/><Relationship Id="rId224" Type="http://schemas.openxmlformats.org/officeDocument/2006/relationships/slideLayout" Target="../slideLayouts/slideLayout273.xml"/><Relationship Id="rId240" Type="http://schemas.openxmlformats.org/officeDocument/2006/relationships/slideLayout" Target="../slideLayouts/slideLayout289.xml"/><Relationship Id="rId245" Type="http://schemas.openxmlformats.org/officeDocument/2006/relationships/slideLayout" Target="../slideLayouts/slideLayout294.xml"/><Relationship Id="rId261" Type="http://schemas.openxmlformats.org/officeDocument/2006/relationships/slideLayout" Target="../slideLayouts/slideLayout310.xml"/><Relationship Id="rId266" Type="http://schemas.openxmlformats.org/officeDocument/2006/relationships/slideLayout" Target="../slideLayouts/slideLayout315.xml"/><Relationship Id="rId287" Type="http://schemas.openxmlformats.org/officeDocument/2006/relationships/slideLayout" Target="../slideLayouts/slideLayout336.xml"/><Relationship Id="rId14" Type="http://schemas.openxmlformats.org/officeDocument/2006/relationships/slideLayout" Target="../slideLayouts/slideLayout63.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56" Type="http://schemas.openxmlformats.org/officeDocument/2006/relationships/slideLayout" Target="../slideLayouts/slideLayout105.xml"/><Relationship Id="rId77" Type="http://schemas.openxmlformats.org/officeDocument/2006/relationships/slideLayout" Target="../slideLayouts/slideLayout126.xml"/><Relationship Id="rId100" Type="http://schemas.openxmlformats.org/officeDocument/2006/relationships/slideLayout" Target="../slideLayouts/slideLayout149.xml"/><Relationship Id="rId105" Type="http://schemas.openxmlformats.org/officeDocument/2006/relationships/slideLayout" Target="../slideLayouts/slideLayout154.xml"/><Relationship Id="rId126" Type="http://schemas.openxmlformats.org/officeDocument/2006/relationships/slideLayout" Target="../slideLayouts/slideLayout175.xml"/><Relationship Id="rId147" Type="http://schemas.openxmlformats.org/officeDocument/2006/relationships/slideLayout" Target="../slideLayouts/slideLayout196.xml"/><Relationship Id="rId168" Type="http://schemas.openxmlformats.org/officeDocument/2006/relationships/slideLayout" Target="../slideLayouts/slideLayout217.xml"/><Relationship Id="rId282" Type="http://schemas.openxmlformats.org/officeDocument/2006/relationships/slideLayout" Target="../slideLayouts/slideLayout331.xml"/><Relationship Id="rId8" Type="http://schemas.openxmlformats.org/officeDocument/2006/relationships/slideLayout" Target="../slideLayouts/slideLayout57.xml"/><Relationship Id="rId51" Type="http://schemas.openxmlformats.org/officeDocument/2006/relationships/slideLayout" Target="../slideLayouts/slideLayout100.xml"/><Relationship Id="rId72" Type="http://schemas.openxmlformats.org/officeDocument/2006/relationships/slideLayout" Target="../slideLayouts/slideLayout121.xml"/><Relationship Id="rId93" Type="http://schemas.openxmlformats.org/officeDocument/2006/relationships/slideLayout" Target="../slideLayouts/slideLayout142.xml"/><Relationship Id="rId98" Type="http://schemas.openxmlformats.org/officeDocument/2006/relationships/slideLayout" Target="../slideLayouts/slideLayout147.xml"/><Relationship Id="rId121" Type="http://schemas.openxmlformats.org/officeDocument/2006/relationships/slideLayout" Target="../slideLayouts/slideLayout170.xml"/><Relationship Id="rId142" Type="http://schemas.openxmlformats.org/officeDocument/2006/relationships/slideLayout" Target="../slideLayouts/slideLayout191.xml"/><Relationship Id="rId163" Type="http://schemas.openxmlformats.org/officeDocument/2006/relationships/slideLayout" Target="../slideLayouts/slideLayout212.xml"/><Relationship Id="rId184" Type="http://schemas.openxmlformats.org/officeDocument/2006/relationships/slideLayout" Target="../slideLayouts/slideLayout233.xml"/><Relationship Id="rId189" Type="http://schemas.openxmlformats.org/officeDocument/2006/relationships/slideLayout" Target="../slideLayouts/slideLayout238.xml"/><Relationship Id="rId219" Type="http://schemas.openxmlformats.org/officeDocument/2006/relationships/slideLayout" Target="../slideLayouts/slideLayout268.xml"/><Relationship Id="rId3" Type="http://schemas.openxmlformats.org/officeDocument/2006/relationships/slideLayout" Target="../slideLayouts/slideLayout52.xml"/><Relationship Id="rId214" Type="http://schemas.openxmlformats.org/officeDocument/2006/relationships/slideLayout" Target="../slideLayouts/slideLayout263.xml"/><Relationship Id="rId230" Type="http://schemas.openxmlformats.org/officeDocument/2006/relationships/slideLayout" Target="../slideLayouts/slideLayout279.xml"/><Relationship Id="rId235" Type="http://schemas.openxmlformats.org/officeDocument/2006/relationships/slideLayout" Target="../slideLayouts/slideLayout284.xml"/><Relationship Id="rId251" Type="http://schemas.openxmlformats.org/officeDocument/2006/relationships/slideLayout" Target="../slideLayouts/slideLayout300.xml"/><Relationship Id="rId256" Type="http://schemas.openxmlformats.org/officeDocument/2006/relationships/slideLayout" Target="../slideLayouts/slideLayout305.xml"/><Relationship Id="rId277" Type="http://schemas.openxmlformats.org/officeDocument/2006/relationships/slideLayout" Target="../slideLayouts/slideLayout326.xml"/><Relationship Id="rId25" Type="http://schemas.openxmlformats.org/officeDocument/2006/relationships/slideLayout" Target="../slideLayouts/slideLayout74.xml"/><Relationship Id="rId46" Type="http://schemas.openxmlformats.org/officeDocument/2006/relationships/slideLayout" Target="../slideLayouts/slideLayout95.xml"/><Relationship Id="rId67" Type="http://schemas.openxmlformats.org/officeDocument/2006/relationships/slideLayout" Target="../slideLayouts/slideLayout116.xml"/><Relationship Id="rId116" Type="http://schemas.openxmlformats.org/officeDocument/2006/relationships/slideLayout" Target="../slideLayouts/slideLayout165.xml"/><Relationship Id="rId137" Type="http://schemas.openxmlformats.org/officeDocument/2006/relationships/slideLayout" Target="../slideLayouts/slideLayout186.xml"/><Relationship Id="rId158" Type="http://schemas.openxmlformats.org/officeDocument/2006/relationships/slideLayout" Target="../slideLayouts/slideLayout207.xml"/><Relationship Id="rId272" Type="http://schemas.openxmlformats.org/officeDocument/2006/relationships/slideLayout" Target="../slideLayouts/slideLayout321.xml"/><Relationship Id="rId293" Type="http://schemas.openxmlformats.org/officeDocument/2006/relationships/image" Target="../media/image4.emf"/><Relationship Id="rId20" Type="http://schemas.openxmlformats.org/officeDocument/2006/relationships/slideLayout" Target="../slideLayouts/slideLayout69.xml"/><Relationship Id="rId41" Type="http://schemas.openxmlformats.org/officeDocument/2006/relationships/slideLayout" Target="../slideLayouts/slideLayout90.xml"/><Relationship Id="rId62" Type="http://schemas.openxmlformats.org/officeDocument/2006/relationships/slideLayout" Target="../slideLayouts/slideLayout111.xml"/><Relationship Id="rId83" Type="http://schemas.openxmlformats.org/officeDocument/2006/relationships/slideLayout" Target="../slideLayouts/slideLayout132.xml"/><Relationship Id="rId88" Type="http://schemas.openxmlformats.org/officeDocument/2006/relationships/slideLayout" Target="../slideLayouts/slideLayout137.xml"/><Relationship Id="rId111" Type="http://schemas.openxmlformats.org/officeDocument/2006/relationships/slideLayout" Target="../slideLayouts/slideLayout160.xml"/><Relationship Id="rId132" Type="http://schemas.openxmlformats.org/officeDocument/2006/relationships/slideLayout" Target="../slideLayouts/slideLayout181.xml"/><Relationship Id="rId153" Type="http://schemas.openxmlformats.org/officeDocument/2006/relationships/slideLayout" Target="../slideLayouts/slideLayout202.xml"/><Relationship Id="rId174" Type="http://schemas.openxmlformats.org/officeDocument/2006/relationships/slideLayout" Target="../slideLayouts/slideLayout223.xml"/><Relationship Id="rId179" Type="http://schemas.openxmlformats.org/officeDocument/2006/relationships/slideLayout" Target="../slideLayouts/slideLayout228.xml"/><Relationship Id="rId195" Type="http://schemas.openxmlformats.org/officeDocument/2006/relationships/slideLayout" Target="../slideLayouts/slideLayout244.xml"/><Relationship Id="rId209" Type="http://schemas.openxmlformats.org/officeDocument/2006/relationships/slideLayout" Target="../slideLayouts/slideLayout258.xml"/><Relationship Id="rId190" Type="http://schemas.openxmlformats.org/officeDocument/2006/relationships/slideLayout" Target="../slideLayouts/slideLayout239.xml"/><Relationship Id="rId204" Type="http://schemas.openxmlformats.org/officeDocument/2006/relationships/slideLayout" Target="../slideLayouts/slideLayout253.xml"/><Relationship Id="rId220" Type="http://schemas.openxmlformats.org/officeDocument/2006/relationships/slideLayout" Target="../slideLayouts/slideLayout269.xml"/><Relationship Id="rId225" Type="http://schemas.openxmlformats.org/officeDocument/2006/relationships/slideLayout" Target="../slideLayouts/slideLayout274.xml"/><Relationship Id="rId241" Type="http://schemas.openxmlformats.org/officeDocument/2006/relationships/slideLayout" Target="../slideLayouts/slideLayout290.xml"/><Relationship Id="rId246" Type="http://schemas.openxmlformats.org/officeDocument/2006/relationships/slideLayout" Target="../slideLayouts/slideLayout295.xml"/><Relationship Id="rId267" Type="http://schemas.openxmlformats.org/officeDocument/2006/relationships/slideLayout" Target="../slideLayouts/slideLayout316.xml"/><Relationship Id="rId288" Type="http://schemas.openxmlformats.org/officeDocument/2006/relationships/slideLayout" Target="../slideLayouts/slideLayout337.xml"/><Relationship Id="rId15" Type="http://schemas.openxmlformats.org/officeDocument/2006/relationships/slideLayout" Target="../slideLayouts/slideLayout64.xml"/><Relationship Id="rId36" Type="http://schemas.openxmlformats.org/officeDocument/2006/relationships/slideLayout" Target="../slideLayouts/slideLayout85.xml"/><Relationship Id="rId57" Type="http://schemas.openxmlformats.org/officeDocument/2006/relationships/slideLayout" Target="../slideLayouts/slideLayout106.xml"/><Relationship Id="rId106" Type="http://schemas.openxmlformats.org/officeDocument/2006/relationships/slideLayout" Target="../slideLayouts/slideLayout155.xml"/><Relationship Id="rId127" Type="http://schemas.openxmlformats.org/officeDocument/2006/relationships/slideLayout" Target="../slideLayouts/slideLayout176.xml"/><Relationship Id="rId262" Type="http://schemas.openxmlformats.org/officeDocument/2006/relationships/slideLayout" Target="../slideLayouts/slideLayout311.xml"/><Relationship Id="rId283" Type="http://schemas.openxmlformats.org/officeDocument/2006/relationships/slideLayout" Target="../slideLayouts/slideLayout332.xml"/><Relationship Id="rId10" Type="http://schemas.openxmlformats.org/officeDocument/2006/relationships/slideLayout" Target="../slideLayouts/slideLayout59.xml"/><Relationship Id="rId31" Type="http://schemas.openxmlformats.org/officeDocument/2006/relationships/slideLayout" Target="../slideLayouts/slideLayout80.xml"/><Relationship Id="rId52" Type="http://schemas.openxmlformats.org/officeDocument/2006/relationships/slideLayout" Target="../slideLayouts/slideLayout101.xml"/><Relationship Id="rId73" Type="http://schemas.openxmlformats.org/officeDocument/2006/relationships/slideLayout" Target="../slideLayouts/slideLayout122.xml"/><Relationship Id="rId78" Type="http://schemas.openxmlformats.org/officeDocument/2006/relationships/slideLayout" Target="../slideLayouts/slideLayout127.xml"/><Relationship Id="rId94" Type="http://schemas.openxmlformats.org/officeDocument/2006/relationships/slideLayout" Target="../slideLayouts/slideLayout143.xml"/><Relationship Id="rId99" Type="http://schemas.openxmlformats.org/officeDocument/2006/relationships/slideLayout" Target="../slideLayouts/slideLayout148.xml"/><Relationship Id="rId101" Type="http://schemas.openxmlformats.org/officeDocument/2006/relationships/slideLayout" Target="../slideLayouts/slideLayout150.xml"/><Relationship Id="rId122" Type="http://schemas.openxmlformats.org/officeDocument/2006/relationships/slideLayout" Target="../slideLayouts/slideLayout171.xml"/><Relationship Id="rId143" Type="http://schemas.openxmlformats.org/officeDocument/2006/relationships/slideLayout" Target="../slideLayouts/slideLayout192.xml"/><Relationship Id="rId148" Type="http://schemas.openxmlformats.org/officeDocument/2006/relationships/slideLayout" Target="../slideLayouts/slideLayout197.xml"/><Relationship Id="rId164" Type="http://schemas.openxmlformats.org/officeDocument/2006/relationships/slideLayout" Target="../slideLayouts/slideLayout213.xml"/><Relationship Id="rId169" Type="http://schemas.openxmlformats.org/officeDocument/2006/relationships/slideLayout" Target="../slideLayouts/slideLayout218.xml"/><Relationship Id="rId185" Type="http://schemas.openxmlformats.org/officeDocument/2006/relationships/slideLayout" Target="../slideLayouts/slideLayout234.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80" Type="http://schemas.openxmlformats.org/officeDocument/2006/relationships/slideLayout" Target="../slideLayouts/slideLayout229.xml"/><Relationship Id="rId210" Type="http://schemas.openxmlformats.org/officeDocument/2006/relationships/slideLayout" Target="../slideLayouts/slideLayout259.xml"/><Relationship Id="rId215" Type="http://schemas.openxmlformats.org/officeDocument/2006/relationships/slideLayout" Target="../slideLayouts/slideLayout264.xml"/><Relationship Id="rId236" Type="http://schemas.openxmlformats.org/officeDocument/2006/relationships/slideLayout" Target="../slideLayouts/slideLayout285.xml"/><Relationship Id="rId257" Type="http://schemas.openxmlformats.org/officeDocument/2006/relationships/slideLayout" Target="../slideLayouts/slideLayout306.xml"/><Relationship Id="rId278" Type="http://schemas.openxmlformats.org/officeDocument/2006/relationships/slideLayout" Target="../slideLayouts/slideLayout327.xml"/><Relationship Id="rId26" Type="http://schemas.openxmlformats.org/officeDocument/2006/relationships/slideLayout" Target="../slideLayouts/slideLayout75.xml"/><Relationship Id="rId231" Type="http://schemas.openxmlformats.org/officeDocument/2006/relationships/slideLayout" Target="../slideLayouts/slideLayout280.xml"/><Relationship Id="rId252" Type="http://schemas.openxmlformats.org/officeDocument/2006/relationships/slideLayout" Target="../slideLayouts/slideLayout301.xml"/><Relationship Id="rId273" Type="http://schemas.openxmlformats.org/officeDocument/2006/relationships/slideLayout" Target="../slideLayouts/slideLayout322.xml"/><Relationship Id="rId294" Type="http://schemas.openxmlformats.org/officeDocument/2006/relationships/image" Target="../media/image5.emf"/><Relationship Id="rId47" Type="http://schemas.openxmlformats.org/officeDocument/2006/relationships/slideLayout" Target="../slideLayouts/slideLayout96.xml"/><Relationship Id="rId68" Type="http://schemas.openxmlformats.org/officeDocument/2006/relationships/slideLayout" Target="../slideLayouts/slideLayout117.xml"/><Relationship Id="rId89" Type="http://schemas.openxmlformats.org/officeDocument/2006/relationships/slideLayout" Target="../slideLayouts/slideLayout138.xml"/><Relationship Id="rId112" Type="http://schemas.openxmlformats.org/officeDocument/2006/relationships/slideLayout" Target="../slideLayouts/slideLayout161.xml"/><Relationship Id="rId133" Type="http://schemas.openxmlformats.org/officeDocument/2006/relationships/slideLayout" Target="../slideLayouts/slideLayout182.xml"/><Relationship Id="rId154" Type="http://schemas.openxmlformats.org/officeDocument/2006/relationships/slideLayout" Target="../slideLayouts/slideLayout203.xml"/><Relationship Id="rId175" Type="http://schemas.openxmlformats.org/officeDocument/2006/relationships/slideLayout" Target="../slideLayouts/slideLayout224.xml"/><Relationship Id="rId196" Type="http://schemas.openxmlformats.org/officeDocument/2006/relationships/slideLayout" Target="../slideLayouts/slideLayout245.xml"/><Relationship Id="rId200" Type="http://schemas.openxmlformats.org/officeDocument/2006/relationships/slideLayout" Target="../slideLayouts/slideLayout249.xml"/><Relationship Id="rId16" Type="http://schemas.openxmlformats.org/officeDocument/2006/relationships/slideLayout" Target="../slideLayouts/slideLayout65.xml"/><Relationship Id="rId221" Type="http://schemas.openxmlformats.org/officeDocument/2006/relationships/slideLayout" Target="../slideLayouts/slideLayout270.xml"/><Relationship Id="rId242" Type="http://schemas.openxmlformats.org/officeDocument/2006/relationships/slideLayout" Target="../slideLayouts/slideLayout291.xml"/><Relationship Id="rId263" Type="http://schemas.openxmlformats.org/officeDocument/2006/relationships/slideLayout" Target="../slideLayouts/slideLayout312.xml"/><Relationship Id="rId284" Type="http://schemas.openxmlformats.org/officeDocument/2006/relationships/slideLayout" Target="../slideLayouts/slideLayout333.xml"/><Relationship Id="rId37" Type="http://schemas.openxmlformats.org/officeDocument/2006/relationships/slideLayout" Target="../slideLayouts/slideLayout86.xml"/><Relationship Id="rId58" Type="http://schemas.openxmlformats.org/officeDocument/2006/relationships/slideLayout" Target="../slideLayouts/slideLayout107.xml"/><Relationship Id="rId79" Type="http://schemas.openxmlformats.org/officeDocument/2006/relationships/slideLayout" Target="../slideLayouts/slideLayout128.xml"/><Relationship Id="rId102" Type="http://schemas.openxmlformats.org/officeDocument/2006/relationships/slideLayout" Target="../slideLayouts/slideLayout151.xml"/><Relationship Id="rId123" Type="http://schemas.openxmlformats.org/officeDocument/2006/relationships/slideLayout" Target="../slideLayouts/slideLayout172.xml"/><Relationship Id="rId144" Type="http://schemas.openxmlformats.org/officeDocument/2006/relationships/slideLayout" Target="../slideLayouts/slideLayout193.xml"/><Relationship Id="rId90" Type="http://schemas.openxmlformats.org/officeDocument/2006/relationships/slideLayout" Target="../slideLayouts/slideLayout139.xml"/><Relationship Id="rId165" Type="http://schemas.openxmlformats.org/officeDocument/2006/relationships/slideLayout" Target="../slideLayouts/slideLayout214.xml"/><Relationship Id="rId186" Type="http://schemas.openxmlformats.org/officeDocument/2006/relationships/slideLayout" Target="../slideLayouts/slideLayout235.xml"/><Relationship Id="rId211" Type="http://schemas.openxmlformats.org/officeDocument/2006/relationships/slideLayout" Target="../slideLayouts/slideLayout260.xml"/><Relationship Id="rId232" Type="http://schemas.openxmlformats.org/officeDocument/2006/relationships/slideLayout" Target="../slideLayouts/slideLayout281.xml"/><Relationship Id="rId253" Type="http://schemas.openxmlformats.org/officeDocument/2006/relationships/slideLayout" Target="../slideLayouts/slideLayout302.xml"/><Relationship Id="rId274" Type="http://schemas.openxmlformats.org/officeDocument/2006/relationships/slideLayout" Target="../slideLayouts/slideLayout323.xml"/><Relationship Id="rId295" Type="http://schemas.openxmlformats.org/officeDocument/2006/relationships/image" Target="../media/image6.emf"/><Relationship Id="rId27" Type="http://schemas.openxmlformats.org/officeDocument/2006/relationships/slideLayout" Target="../slideLayouts/slideLayout76.xml"/><Relationship Id="rId48" Type="http://schemas.openxmlformats.org/officeDocument/2006/relationships/slideLayout" Target="../slideLayouts/slideLayout97.xml"/><Relationship Id="rId69" Type="http://schemas.openxmlformats.org/officeDocument/2006/relationships/slideLayout" Target="../slideLayouts/slideLayout118.xml"/><Relationship Id="rId113" Type="http://schemas.openxmlformats.org/officeDocument/2006/relationships/slideLayout" Target="../slideLayouts/slideLayout162.xml"/><Relationship Id="rId134" Type="http://schemas.openxmlformats.org/officeDocument/2006/relationships/slideLayout" Target="../slideLayouts/slideLayout183.xml"/><Relationship Id="rId80" Type="http://schemas.openxmlformats.org/officeDocument/2006/relationships/slideLayout" Target="../slideLayouts/slideLayout129.xml"/><Relationship Id="rId155" Type="http://schemas.openxmlformats.org/officeDocument/2006/relationships/slideLayout" Target="../slideLayouts/slideLayout204.xml"/><Relationship Id="rId176" Type="http://schemas.openxmlformats.org/officeDocument/2006/relationships/slideLayout" Target="../slideLayouts/slideLayout225.xml"/><Relationship Id="rId197" Type="http://schemas.openxmlformats.org/officeDocument/2006/relationships/slideLayout" Target="../slideLayouts/slideLayout246.xml"/><Relationship Id="rId201" Type="http://schemas.openxmlformats.org/officeDocument/2006/relationships/slideLayout" Target="../slideLayouts/slideLayout250.xml"/><Relationship Id="rId222" Type="http://schemas.openxmlformats.org/officeDocument/2006/relationships/slideLayout" Target="../slideLayouts/slideLayout271.xml"/><Relationship Id="rId243" Type="http://schemas.openxmlformats.org/officeDocument/2006/relationships/slideLayout" Target="../slideLayouts/slideLayout292.xml"/><Relationship Id="rId264" Type="http://schemas.openxmlformats.org/officeDocument/2006/relationships/slideLayout" Target="../slideLayouts/slideLayout313.xml"/><Relationship Id="rId285" Type="http://schemas.openxmlformats.org/officeDocument/2006/relationships/slideLayout" Target="../slideLayouts/slideLayout334.xml"/><Relationship Id="rId17" Type="http://schemas.openxmlformats.org/officeDocument/2006/relationships/slideLayout" Target="../slideLayouts/slideLayout66.xml"/><Relationship Id="rId38" Type="http://schemas.openxmlformats.org/officeDocument/2006/relationships/slideLayout" Target="../slideLayouts/slideLayout87.xml"/><Relationship Id="rId59" Type="http://schemas.openxmlformats.org/officeDocument/2006/relationships/slideLayout" Target="../slideLayouts/slideLayout108.xml"/><Relationship Id="rId103" Type="http://schemas.openxmlformats.org/officeDocument/2006/relationships/slideLayout" Target="../slideLayouts/slideLayout152.xml"/><Relationship Id="rId124" Type="http://schemas.openxmlformats.org/officeDocument/2006/relationships/slideLayout" Target="../slideLayouts/slideLayout173.xml"/><Relationship Id="rId70" Type="http://schemas.openxmlformats.org/officeDocument/2006/relationships/slideLayout" Target="../slideLayouts/slideLayout119.xml"/><Relationship Id="rId91" Type="http://schemas.openxmlformats.org/officeDocument/2006/relationships/slideLayout" Target="../slideLayouts/slideLayout140.xml"/><Relationship Id="rId145" Type="http://schemas.openxmlformats.org/officeDocument/2006/relationships/slideLayout" Target="../slideLayouts/slideLayout194.xml"/><Relationship Id="rId166" Type="http://schemas.openxmlformats.org/officeDocument/2006/relationships/slideLayout" Target="../slideLayouts/slideLayout215.xml"/><Relationship Id="rId187" Type="http://schemas.openxmlformats.org/officeDocument/2006/relationships/slideLayout" Target="../slideLayouts/slideLayout236.xml"/><Relationship Id="rId1" Type="http://schemas.openxmlformats.org/officeDocument/2006/relationships/slideLayout" Target="../slideLayouts/slideLayout50.xml"/><Relationship Id="rId212" Type="http://schemas.openxmlformats.org/officeDocument/2006/relationships/slideLayout" Target="../slideLayouts/slideLayout261.xml"/><Relationship Id="rId233" Type="http://schemas.openxmlformats.org/officeDocument/2006/relationships/slideLayout" Target="../slideLayouts/slideLayout282.xml"/><Relationship Id="rId254" Type="http://schemas.openxmlformats.org/officeDocument/2006/relationships/slideLayout" Target="../slideLayouts/slideLayout303.xml"/><Relationship Id="rId28" Type="http://schemas.openxmlformats.org/officeDocument/2006/relationships/slideLayout" Target="../slideLayouts/slideLayout77.xml"/><Relationship Id="rId49" Type="http://schemas.openxmlformats.org/officeDocument/2006/relationships/slideLayout" Target="../slideLayouts/slideLayout98.xml"/><Relationship Id="rId114" Type="http://schemas.openxmlformats.org/officeDocument/2006/relationships/slideLayout" Target="../slideLayouts/slideLayout163.xml"/><Relationship Id="rId275" Type="http://schemas.openxmlformats.org/officeDocument/2006/relationships/slideLayout" Target="../slideLayouts/slideLayout324.xml"/><Relationship Id="rId296" Type="http://schemas.openxmlformats.org/officeDocument/2006/relationships/image" Target="../media/image7.emf"/><Relationship Id="rId60" Type="http://schemas.openxmlformats.org/officeDocument/2006/relationships/slideLayout" Target="../slideLayouts/slideLayout109.xml"/><Relationship Id="rId81" Type="http://schemas.openxmlformats.org/officeDocument/2006/relationships/slideLayout" Target="../slideLayouts/slideLayout130.xml"/><Relationship Id="rId135" Type="http://schemas.openxmlformats.org/officeDocument/2006/relationships/slideLayout" Target="../slideLayouts/slideLayout184.xml"/><Relationship Id="rId156" Type="http://schemas.openxmlformats.org/officeDocument/2006/relationships/slideLayout" Target="../slideLayouts/slideLayout205.xml"/><Relationship Id="rId177" Type="http://schemas.openxmlformats.org/officeDocument/2006/relationships/slideLayout" Target="../slideLayouts/slideLayout226.xml"/><Relationship Id="rId198" Type="http://schemas.openxmlformats.org/officeDocument/2006/relationships/slideLayout" Target="../slideLayouts/slideLayout247.xml"/><Relationship Id="rId202" Type="http://schemas.openxmlformats.org/officeDocument/2006/relationships/slideLayout" Target="../slideLayouts/slideLayout251.xml"/><Relationship Id="rId223" Type="http://schemas.openxmlformats.org/officeDocument/2006/relationships/slideLayout" Target="../slideLayouts/slideLayout272.xml"/><Relationship Id="rId244" Type="http://schemas.openxmlformats.org/officeDocument/2006/relationships/slideLayout" Target="../slideLayouts/slideLayout293.xml"/><Relationship Id="rId18" Type="http://schemas.openxmlformats.org/officeDocument/2006/relationships/slideLayout" Target="../slideLayouts/slideLayout67.xml"/><Relationship Id="rId39" Type="http://schemas.openxmlformats.org/officeDocument/2006/relationships/slideLayout" Target="../slideLayouts/slideLayout88.xml"/><Relationship Id="rId265" Type="http://schemas.openxmlformats.org/officeDocument/2006/relationships/slideLayout" Target="../slideLayouts/slideLayout314.xml"/><Relationship Id="rId286" Type="http://schemas.openxmlformats.org/officeDocument/2006/relationships/slideLayout" Target="../slideLayouts/slideLayout335.xml"/><Relationship Id="rId50" Type="http://schemas.openxmlformats.org/officeDocument/2006/relationships/slideLayout" Target="../slideLayouts/slideLayout99.xml"/><Relationship Id="rId104" Type="http://schemas.openxmlformats.org/officeDocument/2006/relationships/slideLayout" Target="../slideLayouts/slideLayout153.xml"/><Relationship Id="rId125" Type="http://schemas.openxmlformats.org/officeDocument/2006/relationships/slideLayout" Target="../slideLayouts/slideLayout174.xml"/><Relationship Id="rId146" Type="http://schemas.openxmlformats.org/officeDocument/2006/relationships/slideLayout" Target="../slideLayouts/slideLayout195.xml"/><Relationship Id="rId167" Type="http://schemas.openxmlformats.org/officeDocument/2006/relationships/slideLayout" Target="../slideLayouts/slideLayout216.xml"/><Relationship Id="rId188" Type="http://schemas.openxmlformats.org/officeDocument/2006/relationships/slideLayout" Target="../slideLayouts/slideLayout23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45.xml"/><Relationship Id="rId13" Type="http://schemas.openxmlformats.org/officeDocument/2006/relationships/theme" Target="../theme/theme6.xml"/><Relationship Id="rId3" Type="http://schemas.openxmlformats.org/officeDocument/2006/relationships/slideLayout" Target="../slideLayouts/slideLayout340.xml"/><Relationship Id="rId7" Type="http://schemas.openxmlformats.org/officeDocument/2006/relationships/slideLayout" Target="../slideLayouts/slideLayout344.xml"/><Relationship Id="rId12" Type="http://schemas.openxmlformats.org/officeDocument/2006/relationships/slideLayout" Target="../slideLayouts/slideLayout349.xml"/><Relationship Id="rId2" Type="http://schemas.openxmlformats.org/officeDocument/2006/relationships/slideLayout" Target="../slideLayouts/slideLayout339.xml"/><Relationship Id="rId1" Type="http://schemas.openxmlformats.org/officeDocument/2006/relationships/slideLayout" Target="../slideLayouts/slideLayout338.xml"/><Relationship Id="rId6" Type="http://schemas.openxmlformats.org/officeDocument/2006/relationships/slideLayout" Target="../slideLayouts/slideLayout343.xml"/><Relationship Id="rId11" Type="http://schemas.openxmlformats.org/officeDocument/2006/relationships/slideLayout" Target="../slideLayouts/slideLayout348.xml"/><Relationship Id="rId5" Type="http://schemas.openxmlformats.org/officeDocument/2006/relationships/slideLayout" Target="../slideLayouts/slideLayout342.xml"/><Relationship Id="rId10" Type="http://schemas.openxmlformats.org/officeDocument/2006/relationships/slideLayout" Target="../slideLayouts/slideLayout347.xml"/><Relationship Id="rId4" Type="http://schemas.openxmlformats.org/officeDocument/2006/relationships/slideLayout" Target="../slideLayouts/slideLayout341.xml"/><Relationship Id="rId9" Type="http://schemas.openxmlformats.org/officeDocument/2006/relationships/slideLayout" Target="../slideLayouts/slideLayout34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7.xml"/><Relationship Id="rId3" Type="http://schemas.openxmlformats.org/officeDocument/2006/relationships/slideLayout" Target="../slideLayouts/slideLayout352.xml"/><Relationship Id="rId7" Type="http://schemas.openxmlformats.org/officeDocument/2006/relationships/slideLayout" Target="../slideLayouts/slideLayout356.xml"/><Relationship Id="rId12" Type="http://schemas.openxmlformats.org/officeDocument/2006/relationships/theme" Target="../theme/theme7.xml"/><Relationship Id="rId2" Type="http://schemas.openxmlformats.org/officeDocument/2006/relationships/slideLayout" Target="../slideLayouts/slideLayout351.xml"/><Relationship Id="rId1" Type="http://schemas.openxmlformats.org/officeDocument/2006/relationships/slideLayout" Target="../slideLayouts/slideLayout350.xml"/><Relationship Id="rId6" Type="http://schemas.openxmlformats.org/officeDocument/2006/relationships/slideLayout" Target="../slideLayouts/slideLayout355.xml"/><Relationship Id="rId11" Type="http://schemas.openxmlformats.org/officeDocument/2006/relationships/slideLayout" Target="../slideLayouts/slideLayout360.xml"/><Relationship Id="rId5" Type="http://schemas.openxmlformats.org/officeDocument/2006/relationships/slideLayout" Target="../slideLayouts/slideLayout354.xml"/><Relationship Id="rId10" Type="http://schemas.openxmlformats.org/officeDocument/2006/relationships/slideLayout" Target="../slideLayouts/slideLayout359.xml"/><Relationship Id="rId4" Type="http://schemas.openxmlformats.org/officeDocument/2006/relationships/slideLayout" Target="../slideLayouts/slideLayout353.xml"/><Relationship Id="rId9" Type="http://schemas.openxmlformats.org/officeDocument/2006/relationships/slideLayout" Target="../slideLayouts/slideLayout3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7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D838988-15A6-4647-86D7-062E8698D868}" type="datetimeFigureOut">
              <a:rPr lang="en-US" smtClean="0">
                <a:solidFill>
                  <a:prstClr val="black">
                    <a:tint val="75000"/>
                  </a:prstClr>
                </a:solidFill>
              </a:rPr>
              <a:pPr>
                <a:defRPr/>
              </a:pPr>
              <a:t>12/14/2022</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7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F1BDB4-6E33-4EB0-BC1A-E3E46395113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898556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5EA7F4F-5431-4BAE-AFDB-2E2EA54A90C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ABAC0F5-EBCF-4124-A1FF-C23390B09782}"/>
              </a:ext>
            </a:extLst>
          </p:cNvPr>
          <p:cNvSpPr>
            <a:spLocks noGrp="1" noChangeArrowheads="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AC9923D-EDCB-48E4-BDA3-6435CDDDED0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solidFill>
                <a:srgbClr val="000000"/>
              </a:solidFill>
            </a:endParaRPr>
          </a:p>
        </p:txBody>
      </p:sp>
      <p:sp>
        <p:nvSpPr>
          <p:cNvPr id="1029" name="Rectangle 5">
            <a:extLst>
              <a:ext uri="{FF2B5EF4-FFF2-40B4-BE49-F238E27FC236}">
                <a16:creationId xmlns:a16="http://schemas.microsoft.com/office/drawing/2014/main" id="{EA1B207A-BEE9-4D68-9C4A-059EA8E248B8}"/>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solidFill>
                <a:srgbClr val="000000"/>
              </a:solidFill>
            </a:endParaRPr>
          </a:p>
        </p:txBody>
      </p:sp>
      <p:sp>
        <p:nvSpPr>
          <p:cNvPr id="1030" name="Rectangle 6">
            <a:extLst>
              <a:ext uri="{FF2B5EF4-FFF2-40B4-BE49-F238E27FC236}">
                <a16:creationId xmlns:a16="http://schemas.microsoft.com/office/drawing/2014/main" id="{9073B236-F336-474C-8D91-918B4ED4431A}"/>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216DA600-6AAB-445B-A075-A7DE036BC5A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54767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0DF8AB3-2DD9-4CA7-95AE-3F60014DC59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8963DDA-5A02-4C5C-90AA-3C2D89B8516E}"/>
              </a:ext>
            </a:extLst>
          </p:cNvPr>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369038F-D7BC-45C5-9FE6-46922B6759A6}"/>
              </a:ext>
            </a:extLst>
          </p:cNvPr>
          <p:cNvSpPr>
            <a:spLocks noGrp="1"/>
          </p:cNvSpPr>
          <p:nvPr>
            <p:ph type="dt" sz="half" idx="2"/>
          </p:nvPr>
        </p:nvSpPr>
        <p:spPr>
          <a:xfrm>
            <a:off x="457200" y="635638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endParaRPr lang="en-US"/>
          </a:p>
        </p:txBody>
      </p:sp>
      <p:sp>
        <p:nvSpPr>
          <p:cNvPr id="5" name="Footer Placeholder 4">
            <a:extLst>
              <a:ext uri="{FF2B5EF4-FFF2-40B4-BE49-F238E27FC236}">
                <a16:creationId xmlns:a16="http://schemas.microsoft.com/office/drawing/2014/main" id="{1E362686-067F-490A-A0DC-A667DAEA8400}"/>
              </a:ext>
            </a:extLst>
          </p:cNvPr>
          <p:cNvSpPr>
            <a:spLocks noGrp="1"/>
          </p:cNvSpPr>
          <p:nvPr>
            <p:ph type="ftr" sz="quarter" idx="3"/>
          </p:nvPr>
        </p:nvSpPr>
        <p:spPr>
          <a:xfrm>
            <a:off x="3124200" y="635638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en-US"/>
          </a:p>
        </p:txBody>
      </p:sp>
      <p:sp>
        <p:nvSpPr>
          <p:cNvPr id="6" name="Slide Number Placeholder 5">
            <a:extLst>
              <a:ext uri="{FF2B5EF4-FFF2-40B4-BE49-F238E27FC236}">
                <a16:creationId xmlns:a16="http://schemas.microsoft.com/office/drawing/2014/main" id="{BC67A6AE-F192-41A1-8EDA-461BBC8C8650}"/>
              </a:ext>
            </a:extLst>
          </p:cNvPr>
          <p:cNvSpPr>
            <a:spLocks noGrp="1"/>
          </p:cNvSpPr>
          <p:nvPr>
            <p:ph type="sldNum" sz="quarter" idx="4"/>
          </p:nvPr>
        </p:nvSpPr>
        <p:spPr>
          <a:xfrm>
            <a:off x="6553200" y="635638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7815119-63A2-4A23-8B93-327EAA4324DF}" type="slidenum">
              <a:rPr lang="en-US" altLang="en-US"/>
              <a:pPr/>
              <a:t>‹#›</a:t>
            </a:fld>
            <a:endParaRPr lang="en-US" altLang="en-US"/>
          </a:p>
        </p:txBody>
      </p:sp>
    </p:spTree>
    <p:extLst>
      <p:ext uri="{BB962C8B-B14F-4D97-AF65-F5344CB8AC3E}">
        <p14:creationId xmlns:p14="http://schemas.microsoft.com/office/powerpoint/2010/main" val="318905773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7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D838988-15A6-4647-86D7-062E8698D868}" type="datetimeFigureOut">
              <a:rPr lang="en-US" smtClean="0">
                <a:solidFill>
                  <a:prstClr val="black">
                    <a:tint val="75000"/>
                  </a:prstClr>
                </a:solidFill>
              </a:rPr>
              <a:pPr>
                <a:defRPr/>
              </a:pPr>
              <a:t>12/14/2022</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7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7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F1BDB4-6E33-4EB0-BC1A-E3E46395113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9554233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图片 1"/>
          <p:cNvPicPr>
            <a:picLocks noChangeAspect="1"/>
          </p:cNvPicPr>
          <p:nvPr userDrawn="1"/>
        </p:nvPicPr>
        <p:blipFill>
          <a:blip r:embed="rId290">
            <a:extLst>
              <a:ext uri="{28A0092B-C50C-407E-A947-70E740481C1C}">
                <a14:useLocalDpi xmlns:a14="http://schemas.microsoft.com/office/drawing/2010/main" val="0"/>
              </a:ext>
            </a:extLst>
          </a:blip>
          <a:srcRect l="1070" t="2602" r="449" b="5138"/>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图片 2"/>
          <p:cNvPicPr>
            <a:picLocks noChangeAspect="1"/>
          </p:cNvPicPr>
          <p:nvPr userDrawn="1"/>
        </p:nvPicPr>
        <p:blipFill>
          <a:blip r:embed="rId291">
            <a:extLst>
              <a:ext uri="{28A0092B-C50C-407E-A947-70E740481C1C}">
                <a14:useLocalDpi xmlns:a14="http://schemas.microsoft.com/office/drawing/2010/main" val="0"/>
              </a:ext>
            </a:extLst>
          </a:blip>
          <a:srcRect/>
          <a:stretch>
            <a:fillRect/>
          </a:stretch>
        </p:blipFill>
        <p:spPr bwMode="auto">
          <a:xfrm>
            <a:off x="6656785" y="468313"/>
            <a:ext cx="2643188"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郑柏林 - 小跳豆">
            <a:hlinkClick r:id="" action="ppaction://media"/>
          </p:cNvPr>
          <p:cNvPicPr>
            <a:picLocks noChangeAspect="1"/>
          </p:cNvPicPr>
          <p:nvPr userDrawn="1"/>
        </p:nvPicPr>
        <p:blipFill>
          <a:blip r:embed="rId292">
            <a:extLst>
              <a:ext uri="{28A0092B-C50C-407E-A947-70E740481C1C}">
                <a14:useLocalDpi xmlns:a14="http://schemas.microsoft.com/office/drawing/2010/main" val="0"/>
              </a:ext>
            </a:extLst>
          </a:blip>
          <a:srcRect/>
          <a:stretch>
            <a:fillRect/>
          </a:stretch>
        </p:blipFill>
        <p:spPr bwMode="auto">
          <a:xfrm>
            <a:off x="260759" y="5437211"/>
            <a:ext cx="467915"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图片 4"/>
          <p:cNvPicPr>
            <a:picLocks noChangeAspect="1"/>
          </p:cNvPicPr>
          <p:nvPr userDrawn="1"/>
        </p:nvPicPr>
        <p:blipFill>
          <a:blip r:embed="rId293">
            <a:extLst>
              <a:ext uri="{28A0092B-C50C-407E-A947-70E740481C1C}">
                <a14:useLocalDpi xmlns:a14="http://schemas.microsoft.com/office/drawing/2010/main" val="0"/>
              </a:ext>
            </a:extLst>
          </a:blip>
          <a:srcRect/>
          <a:stretch>
            <a:fillRect/>
          </a:stretch>
        </p:blipFill>
        <p:spPr bwMode="auto">
          <a:xfrm>
            <a:off x="-623886" y="4227513"/>
            <a:ext cx="9959579"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图片 5"/>
          <p:cNvPicPr>
            <a:picLocks noChangeAspect="1"/>
          </p:cNvPicPr>
          <p:nvPr userDrawn="1"/>
        </p:nvPicPr>
        <p:blipFill>
          <a:blip r:embed="rId294">
            <a:extLst>
              <a:ext uri="{28A0092B-C50C-407E-A947-70E740481C1C}">
                <a14:useLocalDpi xmlns:a14="http://schemas.microsoft.com/office/drawing/2010/main" val="0"/>
              </a:ext>
            </a:extLst>
          </a:blip>
          <a:srcRect/>
          <a:stretch>
            <a:fillRect/>
          </a:stretch>
        </p:blipFill>
        <p:spPr bwMode="auto">
          <a:xfrm>
            <a:off x="-435769" y="5124473"/>
            <a:ext cx="9829800"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图片 22"/>
          <p:cNvPicPr>
            <a:picLocks noChangeAspect="1"/>
          </p:cNvPicPr>
          <p:nvPr userDrawn="1"/>
        </p:nvPicPr>
        <p:blipFill>
          <a:blip r:embed="rId295">
            <a:extLst>
              <a:ext uri="{28A0092B-C50C-407E-A947-70E740481C1C}">
                <a14:useLocalDpi xmlns:a14="http://schemas.microsoft.com/office/drawing/2010/main" val="0"/>
              </a:ext>
            </a:extLst>
          </a:blip>
          <a:srcRect b="57274"/>
          <a:stretch>
            <a:fillRect/>
          </a:stretch>
        </p:blipFill>
        <p:spPr bwMode="auto">
          <a:xfrm>
            <a:off x="-89297" y="6061098"/>
            <a:ext cx="9424988"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图片 23"/>
          <p:cNvPicPr>
            <a:picLocks noChangeAspect="1"/>
          </p:cNvPicPr>
          <p:nvPr userDrawn="1"/>
        </p:nvPicPr>
        <p:blipFill>
          <a:blip r:embed="rId296">
            <a:extLst>
              <a:ext uri="{28A0092B-C50C-407E-A947-70E740481C1C}">
                <a14:useLocalDpi xmlns:a14="http://schemas.microsoft.com/office/drawing/2010/main" val="0"/>
              </a:ext>
            </a:extLst>
          </a:blip>
          <a:srcRect/>
          <a:stretch>
            <a:fillRect/>
          </a:stretch>
        </p:blipFill>
        <p:spPr bwMode="auto">
          <a:xfrm rot="-5400000">
            <a:off x="1057672" y="-1318022"/>
            <a:ext cx="7145338" cy="9527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8939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 id="2147483749" r:id="rId36"/>
    <p:sldLayoutId id="2147483750" r:id="rId37"/>
    <p:sldLayoutId id="2147483751" r:id="rId38"/>
    <p:sldLayoutId id="2147483752" r:id="rId39"/>
    <p:sldLayoutId id="2147483753" r:id="rId40"/>
    <p:sldLayoutId id="2147483754" r:id="rId41"/>
    <p:sldLayoutId id="2147483755" r:id="rId42"/>
    <p:sldLayoutId id="2147483756" r:id="rId43"/>
    <p:sldLayoutId id="2147483757" r:id="rId44"/>
    <p:sldLayoutId id="2147483758" r:id="rId45"/>
    <p:sldLayoutId id="2147483759" r:id="rId46"/>
    <p:sldLayoutId id="2147483760" r:id="rId47"/>
    <p:sldLayoutId id="2147483761" r:id="rId48"/>
    <p:sldLayoutId id="2147483762" r:id="rId49"/>
    <p:sldLayoutId id="2147483763" r:id="rId50"/>
    <p:sldLayoutId id="2147483764" r:id="rId51"/>
    <p:sldLayoutId id="2147483765" r:id="rId52"/>
    <p:sldLayoutId id="2147483766" r:id="rId53"/>
    <p:sldLayoutId id="2147483767" r:id="rId54"/>
    <p:sldLayoutId id="2147483768" r:id="rId55"/>
    <p:sldLayoutId id="2147483769" r:id="rId56"/>
    <p:sldLayoutId id="2147483770" r:id="rId57"/>
    <p:sldLayoutId id="2147483771" r:id="rId58"/>
    <p:sldLayoutId id="2147483772" r:id="rId59"/>
    <p:sldLayoutId id="2147483773" r:id="rId60"/>
    <p:sldLayoutId id="2147483774" r:id="rId61"/>
    <p:sldLayoutId id="2147483775" r:id="rId62"/>
    <p:sldLayoutId id="2147483776" r:id="rId63"/>
    <p:sldLayoutId id="2147483777" r:id="rId64"/>
    <p:sldLayoutId id="2147483778" r:id="rId65"/>
    <p:sldLayoutId id="2147483779" r:id="rId66"/>
    <p:sldLayoutId id="2147483780" r:id="rId67"/>
    <p:sldLayoutId id="2147483781" r:id="rId68"/>
    <p:sldLayoutId id="2147483782" r:id="rId69"/>
    <p:sldLayoutId id="2147483783" r:id="rId70"/>
    <p:sldLayoutId id="2147483784" r:id="rId71"/>
    <p:sldLayoutId id="2147483785" r:id="rId72"/>
    <p:sldLayoutId id="2147483786" r:id="rId73"/>
    <p:sldLayoutId id="2147483787" r:id="rId74"/>
    <p:sldLayoutId id="2147483788" r:id="rId75"/>
    <p:sldLayoutId id="2147483789" r:id="rId76"/>
    <p:sldLayoutId id="2147483790" r:id="rId77"/>
    <p:sldLayoutId id="2147483791" r:id="rId78"/>
    <p:sldLayoutId id="2147483792" r:id="rId79"/>
    <p:sldLayoutId id="2147483793" r:id="rId80"/>
    <p:sldLayoutId id="2147483794" r:id="rId81"/>
    <p:sldLayoutId id="2147483795" r:id="rId82"/>
    <p:sldLayoutId id="2147483796" r:id="rId83"/>
    <p:sldLayoutId id="2147483797" r:id="rId84"/>
    <p:sldLayoutId id="2147483798" r:id="rId85"/>
    <p:sldLayoutId id="2147483799" r:id="rId86"/>
    <p:sldLayoutId id="2147483800" r:id="rId87"/>
    <p:sldLayoutId id="2147483801" r:id="rId88"/>
    <p:sldLayoutId id="2147483802" r:id="rId89"/>
    <p:sldLayoutId id="2147483803" r:id="rId90"/>
    <p:sldLayoutId id="2147483804" r:id="rId91"/>
    <p:sldLayoutId id="2147483805" r:id="rId92"/>
    <p:sldLayoutId id="2147483806" r:id="rId93"/>
    <p:sldLayoutId id="2147483807" r:id="rId94"/>
    <p:sldLayoutId id="2147483808" r:id="rId95"/>
    <p:sldLayoutId id="2147483809" r:id="rId96"/>
    <p:sldLayoutId id="2147483810" r:id="rId97"/>
    <p:sldLayoutId id="2147483811" r:id="rId98"/>
    <p:sldLayoutId id="2147483812" r:id="rId99"/>
    <p:sldLayoutId id="2147483813" r:id="rId100"/>
    <p:sldLayoutId id="2147483814" r:id="rId101"/>
    <p:sldLayoutId id="2147483815" r:id="rId102"/>
    <p:sldLayoutId id="2147483816" r:id="rId103"/>
    <p:sldLayoutId id="2147483817" r:id="rId104"/>
    <p:sldLayoutId id="2147483818" r:id="rId105"/>
    <p:sldLayoutId id="2147483819" r:id="rId106"/>
    <p:sldLayoutId id="2147483820" r:id="rId107"/>
    <p:sldLayoutId id="2147483821" r:id="rId108"/>
    <p:sldLayoutId id="2147483822" r:id="rId109"/>
    <p:sldLayoutId id="2147483823" r:id="rId110"/>
    <p:sldLayoutId id="2147483824" r:id="rId111"/>
    <p:sldLayoutId id="2147483825" r:id="rId112"/>
    <p:sldLayoutId id="2147483826" r:id="rId113"/>
    <p:sldLayoutId id="2147483827" r:id="rId114"/>
    <p:sldLayoutId id="2147483828" r:id="rId115"/>
    <p:sldLayoutId id="2147483829" r:id="rId116"/>
    <p:sldLayoutId id="2147483830" r:id="rId117"/>
    <p:sldLayoutId id="2147483831" r:id="rId118"/>
    <p:sldLayoutId id="2147483832" r:id="rId119"/>
    <p:sldLayoutId id="2147483833" r:id="rId120"/>
    <p:sldLayoutId id="2147483834" r:id="rId121"/>
    <p:sldLayoutId id="2147483835" r:id="rId122"/>
    <p:sldLayoutId id="2147483836" r:id="rId123"/>
    <p:sldLayoutId id="2147483837" r:id="rId124"/>
    <p:sldLayoutId id="2147483838" r:id="rId125"/>
    <p:sldLayoutId id="2147483839" r:id="rId126"/>
    <p:sldLayoutId id="2147483840" r:id="rId127"/>
    <p:sldLayoutId id="2147483841" r:id="rId128"/>
    <p:sldLayoutId id="2147483842" r:id="rId129"/>
    <p:sldLayoutId id="2147483843" r:id="rId130"/>
    <p:sldLayoutId id="2147483844" r:id="rId131"/>
    <p:sldLayoutId id="2147483845" r:id="rId132"/>
    <p:sldLayoutId id="2147483846" r:id="rId133"/>
    <p:sldLayoutId id="2147483847" r:id="rId134"/>
    <p:sldLayoutId id="2147483848" r:id="rId135"/>
    <p:sldLayoutId id="2147483849" r:id="rId136"/>
    <p:sldLayoutId id="2147483850" r:id="rId137"/>
    <p:sldLayoutId id="2147483851" r:id="rId138"/>
    <p:sldLayoutId id="2147483852" r:id="rId139"/>
    <p:sldLayoutId id="2147483853" r:id="rId140"/>
    <p:sldLayoutId id="2147483854" r:id="rId141"/>
    <p:sldLayoutId id="2147483855" r:id="rId142"/>
    <p:sldLayoutId id="2147483856" r:id="rId143"/>
    <p:sldLayoutId id="2147483857" r:id="rId144"/>
    <p:sldLayoutId id="2147483858" r:id="rId145"/>
    <p:sldLayoutId id="2147483859" r:id="rId146"/>
    <p:sldLayoutId id="2147483860" r:id="rId147"/>
    <p:sldLayoutId id="2147483861" r:id="rId148"/>
    <p:sldLayoutId id="2147483862" r:id="rId149"/>
    <p:sldLayoutId id="2147483863" r:id="rId150"/>
    <p:sldLayoutId id="2147483864" r:id="rId151"/>
    <p:sldLayoutId id="2147483865" r:id="rId152"/>
    <p:sldLayoutId id="2147483866" r:id="rId153"/>
    <p:sldLayoutId id="2147483867" r:id="rId154"/>
    <p:sldLayoutId id="2147483868" r:id="rId155"/>
    <p:sldLayoutId id="2147483869" r:id="rId156"/>
    <p:sldLayoutId id="2147483870" r:id="rId157"/>
    <p:sldLayoutId id="2147483871" r:id="rId158"/>
    <p:sldLayoutId id="2147483872" r:id="rId159"/>
    <p:sldLayoutId id="2147483873" r:id="rId160"/>
    <p:sldLayoutId id="2147483874" r:id="rId161"/>
    <p:sldLayoutId id="2147483875" r:id="rId162"/>
    <p:sldLayoutId id="2147483876" r:id="rId163"/>
    <p:sldLayoutId id="2147483877" r:id="rId164"/>
    <p:sldLayoutId id="2147483878" r:id="rId165"/>
    <p:sldLayoutId id="2147483879" r:id="rId166"/>
    <p:sldLayoutId id="2147483880" r:id="rId167"/>
    <p:sldLayoutId id="2147483881" r:id="rId168"/>
    <p:sldLayoutId id="2147483882" r:id="rId169"/>
    <p:sldLayoutId id="2147483883" r:id="rId170"/>
    <p:sldLayoutId id="2147483884" r:id="rId171"/>
    <p:sldLayoutId id="2147483885" r:id="rId172"/>
    <p:sldLayoutId id="2147483886" r:id="rId173"/>
    <p:sldLayoutId id="2147483887" r:id="rId174"/>
    <p:sldLayoutId id="2147483888" r:id="rId175"/>
    <p:sldLayoutId id="2147483889" r:id="rId176"/>
    <p:sldLayoutId id="2147483890" r:id="rId177"/>
    <p:sldLayoutId id="2147483891" r:id="rId178"/>
    <p:sldLayoutId id="2147483892" r:id="rId179"/>
    <p:sldLayoutId id="2147483893" r:id="rId180"/>
    <p:sldLayoutId id="2147483894" r:id="rId181"/>
    <p:sldLayoutId id="2147483895" r:id="rId182"/>
    <p:sldLayoutId id="2147483896" r:id="rId183"/>
    <p:sldLayoutId id="2147483897" r:id="rId184"/>
    <p:sldLayoutId id="2147483898" r:id="rId185"/>
    <p:sldLayoutId id="2147483899" r:id="rId186"/>
    <p:sldLayoutId id="2147483900" r:id="rId187"/>
    <p:sldLayoutId id="2147483901" r:id="rId188"/>
    <p:sldLayoutId id="2147483902" r:id="rId189"/>
    <p:sldLayoutId id="2147483903" r:id="rId190"/>
    <p:sldLayoutId id="2147483904" r:id="rId191"/>
    <p:sldLayoutId id="2147483905" r:id="rId192"/>
    <p:sldLayoutId id="2147483906" r:id="rId193"/>
    <p:sldLayoutId id="2147483907" r:id="rId194"/>
    <p:sldLayoutId id="2147483908" r:id="rId195"/>
    <p:sldLayoutId id="2147483909" r:id="rId196"/>
    <p:sldLayoutId id="2147483910" r:id="rId197"/>
    <p:sldLayoutId id="2147483911" r:id="rId198"/>
    <p:sldLayoutId id="2147483912" r:id="rId199"/>
    <p:sldLayoutId id="2147483913" r:id="rId200"/>
    <p:sldLayoutId id="2147483914" r:id="rId201"/>
    <p:sldLayoutId id="2147483915" r:id="rId202"/>
    <p:sldLayoutId id="2147483916" r:id="rId203"/>
    <p:sldLayoutId id="2147483917" r:id="rId204"/>
    <p:sldLayoutId id="2147483918" r:id="rId205"/>
    <p:sldLayoutId id="2147483919" r:id="rId206"/>
    <p:sldLayoutId id="2147483920" r:id="rId207"/>
    <p:sldLayoutId id="2147483921" r:id="rId208"/>
    <p:sldLayoutId id="2147483922" r:id="rId209"/>
    <p:sldLayoutId id="2147483923" r:id="rId210"/>
    <p:sldLayoutId id="2147483924" r:id="rId211"/>
    <p:sldLayoutId id="2147483925" r:id="rId212"/>
    <p:sldLayoutId id="2147483926" r:id="rId213"/>
    <p:sldLayoutId id="2147483927" r:id="rId214"/>
    <p:sldLayoutId id="2147483928" r:id="rId215"/>
    <p:sldLayoutId id="2147483929" r:id="rId216"/>
    <p:sldLayoutId id="2147483930" r:id="rId217"/>
    <p:sldLayoutId id="2147483931" r:id="rId218"/>
    <p:sldLayoutId id="2147483932" r:id="rId219"/>
    <p:sldLayoutId id="2147483933" r:id="rId220"/>
    <p:sldLayoutId id="2147483934" r:id="rId221"/>
    <p:sldLayoutId id="2147483935" r:id="rId222"/>
    <p:sldLayoutId id="2147483936" r:id="rId223"/>
    <p:sldLayoutId id="2147483937" r:id="rId224"/>
    <p:sldLayoutId id="2147483938" r:id="rId225"/>
    <p:sldLayoutId id="2147483939" r:id="rId226"/>
    <p:sldLayoutId id="2147483940" r:id="rId227"/>
    <p:sldLayoutId id="2147483941" r:id="rId228"/>
    <p:sldLayoutId id="2147483942" r:id="rId229"/>
    <p:sldLayoutId id="2147483943" r:id="rId230"/>
    <p:sldLayoutId id="2147483944" r:id="rId231"/>
    <p:sldLayoutId id="2147483945" r:id="rId232"/>
    <p:sldLayoutId id="2147483946" r:id="rId233"/>
    <p:sldLayoutId id="2147483947" r:id="rId234"/>
    <p:sldLayoutId id="2147483948" r:id="rId235"/>
    <p:sldLayoutId id="2147483949" r:id="rId236"/>
    <p:sldLayoutId id="2147483950" r:id="rId237"/>
    <p:sldLayoutId id="2147483951" r:id="rId238"/>
    <p:sldLayoutId id="2147483952" r:id="rId239"/>
    <p:sldLayoutId id="2147483953" r:id="rId240"/>
    <p:sldLayoutId id="2147483954" r:id="rId241"/>
    <p:sldLayoutId id="2147483955" r:id="rId242"/>
    <p:sldLayoutId id="2147483956" r:id="rId243"/>
    <p:sldLayoutId id="2147483957" r:id="rId244"/>
    <p:sldLayoutId id="2147483958" r:id="rId245"/>
    <p:sldLayoutId id="2147483959" r:id="rId246"/>
    <p:sldLayoutId id="2147483960" r:id="rId247"/>
    <p:sldLayoutId id="2147483961" r:id="rId248"/>
    <p:sldLayoutId id="2147483962" r:id="rId249"/>
    <p:sldLayoutId id="2147483963" r:id="rId250"/>
    <p:sldLayoutId id="2147483964" r:id="rId251"/>
    <p:sldLayoutId id="2147483965" r:id="rId252"/>
    <p:sldLayoutId id="2147483966" r:id="rId253"/>
    <p:sldLayoutId id="2147483967" r:id="rId254"/>
    <p:sldLayoutId id="2147483968" r:id="rId255"/>
    <p:sldLayoutId id="2147483969" r:id="rId256"/>
    <p:sldLayoutId id="2147483970" r:id="rId257"/>
    <p:sldLayoutId id="2147483971" r:id="rId258"/>
    <p:sldLayoutId id="2147483972" r:id="rId259"/>
    <p:sldLayoutId id="2147483973" r:id="rId260"/>
    <p:sldLayoutId id="2147483974" r:id="rId261"/>
    <p:sldLayoutId id="2147483975" r:id="rId262"/>
    <p:sldLayoutId id="2147483976" r:id="rId263"/>
    <p:sldLayoutId id="2147483977" r:id="rId264"/>
    <p:sldLayoutId id="2147483978" r:id="rId265"/>
    <p:sldLayoutId id="2147483979" r:id="rId266"/>
    <p:sldLayoutId id="2147483980" r:id="rId267"/>
    <p:sldLayoutId id="2147483981" r:id="rId268"/>
    <p:sldLayoutId id="2147483982" r:id="rId269"/>
    <p:sldLayoutId id="2147483983" r:id="rId270"/>
    <p:sldLayoutId id="2147483984" r:id="rId271"/>
    <p:sldLayoutId id="2147483985" r:id="rId272"/>
    <p:sldLayoutId id="2147483986" r:id="rId273"/>
    <p:sldLayoutId id="2147483987" r:id="rId274"/>
    <p:sldLayoutId id="2147483988" r:id="rId275"/>
    <p:sldLayoutId id="2147483989" r:id="rId276"/>
    <p:sldLayoutId id="2147483990" r:id="rId277"/>
    <p:sldLayoutId id="2147483991" r:id="rId278"/>
    <p:sldLayoutId id="2147483992" r:id="rId279"/>
    <p:sldLayoutId id="2147483993" r:id="rId280"/>
    <p:sldLayoutId id="2147483994" r:id="rId281"/>
    <p:sldLayoutId id="2147483995" r:id="rId282"/>
    <p:sldLayoutId id="2147483996" r:id="rId283"/>
    <p:sldLayoutId id="2147483997" r:id="rId284"/>
    <p:sldLayoutId id="2147483998" r:id="rId285"/>
    <p:sldLayoutId id="2147483999" r:id="rId286"/>
    <p:sldLayoutId id="2147484000" r:id="rId287"/>
    <p:sldLayoutId id="2147484001" r:id="rId288"/>
  </p:sldLayoutIdLst>
  <p:timing>
    <p:tnLst>
      <p:par>
        <p:cTn id="1" dur="indefinite" restart="never" nodeType="tmRoot"/>
      </p:par>
    </p:tnLst>
  </p:timing>
  <p:hf hdr="0" ftr="0" dt="0"/>
  <p:txStyles>
    <p:titleStyle>
      <a:lvl1pPr algn="l" defTabSz="912813" rtl="0" fontAlgn="base">
        <a:lnSpc>
          <a:spcPct val="90000"/>
        </a:lnSpc>
        <a:spcBef>
          <a:spcPct val="0"/>
        </a:spcBef>
        <a:spcAft>
          <a:spcPct val="0"/>
        </a:spcAft>
        <a:defRPr sz="4400" kern="1200">
          <a:solidFill>
            <a:schemeClr val="tx1"/>
          </a:solidFill>
          <a:latin typeface="+mj-lt"/>
          <a:ea typeface="+mj-ea"/>
          <a:cs typeface="+mj-cs"/>
        </a:defRPr>
      </a:lvl1pPr>
      <a:lvl2pPr algn="l" defTabSz="912813" rtl="0" fontAlgn="base">
        <a:lnSpc>
          <a:spcPct val="90000"/>
        </a:lnSpc>
        <a:spcBef>
          <a:spcPct val="0"/>
        </a:spcBef>
        <a:spcAft>
          <a:spcPct val="0"/>
        </a:spcAft>
        <a:defRPr sz="4400">
          <a:solidFill>
            <a:schemeClr val="tx1"/>
          </a:solidFill>
          <a:latin typeface="Lato Regular" pitchFamily="34" charset="0"/>
        </a:defRPr>
      </a:lvl2pPr>
      <a:lvl3pPr algn="l" defTabSz="912813" rtl="0" fontAlgn="base">
        <a:lnSpc>
          <a:spcPct val="90000"/>
        </a:lnSpc>
        <a:spcBef>
          <a:spcPct val="0"/>
        </a:spcBef>
        <a:spcAft>
          <a:spcPct val="0"/>
        </a:spcAft>
        <a:defRPr sz="4400">
          <a:solidFill>
            <a:schemeClr val="tx1"/>
          </a:solidFill>
          <a:latin typeface="Lato Regular" pitchFamily="34" charset="0"/>
        </a:defRPr>
      </a:lvl3pPr>
      <a:lvl4pPr algn="l" defTabSz="912813" rtl="0" fontAlgn="base">
        <a:lnSpc>
          <a:spcPct val="90000"/>
        </a:lnSpc>
        <a:spcBef>
          <a:spcPct val="0"/>
        </a:spcBef>
        <a:spcAft>
          <a:spcPct val="0"/>
        </a:spcAft>
        <a:defRPr sz="4400">
          <a:solidFill>
            <a:schemeClr val="tx1"/>
          </a:solidFill>
          <a:latin typeface="Lato Regular" pitchFamily="34" charset="0"/>
        </a:defRPr>
      </a:lvl4pPr>
      <a:lvl5pPr algn="l" defTabSz="912813" rtl="0" fontAlgn="base">
        <a:lnSpc>
          <a:spcPct val="90000"/>
        </a:lnSpc>
        <a:spcBef>
          <a:spcPct val="0"/>
        </a:spcBef>
        <a:spcAft>
          <a:spcPct val="0"/>
        </a:spcAft>
        <a:defRPr sz="4400">
          <a:solidFill>
            <a:schemeClr val="tx1"/>
          </a:solidFill>
          <a:latin typeface="Lato Regular" pitchFamily="34" charset="0"/>
        </a:defRPr>
      </a:lvl5pPr>
      <a:lvl6pPr marL="457200" algn="l" defTabSz="912813" rtl="0" fontAlgn="base">
        <a:lnSpc>
          <a:spcPct val="90000"/>
        </a:lnSpc>
        <a:spcBef>
          <a:spcPct val="0"/>
        </a:spcBef>
        <a:spcAft>
          <a:spcPct val="0"/>
        </a:spcAft>
        <a:defRPr sz="4400">
          <a:solidFill>
            <a:schemeClr val="tx1"/>
          </a:solidFill>
          <a:latin typeface="Lato Regular" pitchFamily="34" charset="0"/>
        </a:defRPr>
      </a:lvl6pPr>
      <a:lvl7pPr marL="914400" algn="l" defTabSz="912813" rtl="0" fontAlgn="base">
        <a:lnSpc>
          <a:spcPct val="90000"/>
        </a:lnSpc>
        <a:spcBef>
          <a:spcPct val="0"/>
        </a:spcBef>
        <a:spcAft>
          <a:spcPct val="0"/>
        </a:spcAft>
        <a:defRPr sz="4400">
          <a:solidFill>
            <a:schemeClr val="tx1"/>
          </a:solidFill>
          <a:latin typeface="Lato Regular" pitchFamily="34" charset="0"/>
        </a:defRPr>
      </a:lvl7pPr>
      <a:lvl8pPr marL="1371600" algn="l" defTabSz="912813" rtl="0" fontAlgn="base">
        <a:lnSpc>
          <a:spcPct val="90000"/>
        </a:lnSpc>
        <a:spcBef>
          <a:spcPct val="0"/>
        </a:spcBef>
        <a:spcAft>
          <a:spcPct val="0"/>
        </a:spcAft>
        <a:defRPr sz="4400">
          <a:solidFill>
            <a:schemeClr val="tx1"/>
          </a:solidFill>
          <a:latin typeface="Lato Regular" pitchFamily="34" charset="0"/>
        </a:defRPr>
      </a:lvl8pPr>
      <a:lvl9pPr marL="1828800" algn="l" defTabSz="912813" rtl="0" fontAlgn="base">
        <a:lnSpc>
          <a:spcPct val="90000"/>
        </a:lnSpc>
        <a:spcBef>
          <a:spcPct val="0"/>
        </a:spcBef>
        <a:spcAft>
          <a:spcPct val="0"/>
        </a:spcAft>
        <a:defRPr sz="4400">
          <a:solidFill>
            <a:schemeClr val="tx1"/>
          </a:solidFill>
          <a:latin typeface="Lato Regular" pitchFamily="34" charset="0"/>
        </a:defRPr>
      </a:lvl9pPr>
    </p:titleStyle>
    <p:bodyStyle>
      <a:lvl1pPr marL="227013" indent="-227013" algn="l" defTabSz="912813"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4213" indent="-227013" algn="l" defTabSz="912813"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1413" indent="-227013" algn="l" defTabSz="912813"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598613" indent="-227013" algn="l" defTabSz="912813"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5813" indent="-227013" algn="l" defTabSz="912813"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6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D838988-15A6-4647-86D7-062E8698D868}" type="datetimeFigureOut">
              <a:rPr lang="en-US" smtClean="0">
                <a:solidFill>
                  <a:prstClr val="black">
                    <a:tint val="75000"/>
                  </a:prstClr>
                </a:solidFill>
              </a:rPr>
              <a:pPr>
                <a:defRPr/>
              </a:pPr>
              <a:t>12/14/2022</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6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6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F1BDB4-6E33-4EB0-BC1A-E3E46395113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08274567"/>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 id="214748401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6"/>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31A827FB-E2E2-4484-94B2-D2227AC47374}"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248770017"/>
      </p:ext>
    </p:extLst>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4.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43.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43.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36.xml"/><Relationship Id="rId1" Type="http://schemas.openxmlformats.org/officeDocument/2006/relationships/video" Target="file:///D:\136.avi" TargetMode="Externa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43.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36.xml"/><Relationship Id="rId5" Type="http://schemas.openxmlformats.org/officeDocument/2006/relationships/image" Target="../media/image53.jpeg"/><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39.xml"/></Relationships>
</file>

<file path=ppt/slides/_rels/slide3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356.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3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 Target="slide34.xml"/><Relationship Id="rId7" Type="http://schemas.openxmlformats.org/officeDocument/2006/relationships/slide" Target="slide36.xml"/><Relationship Id="rId2" Type="http://schemas.openxmlformats.org/officeDocument/2006/relationships/image" Target="../media/image64.png"/><Relationship Id="rId1" Type="http://schemas.openxmlformats.org/officeDocument/2006/relationships/slideLayout" Target="../slideLayouts/slideLayout115.xml"/><Relationship Id="rId6" Type="http://schemas.openxmlformats.org/officeDocument/2006/relationships/image" Target="../media/image66.jpeg"/><Relationship Id="rId11" Type="http://schemas.openxmlformats.org/officeDocument/2006/relationships/slide" Target="slide21.xml"/><Relationship Id="rId5" Type="http://schemas.openxmlformats.org/officeDocument/2006/relationships/slide" Target="slide37.xml"/><Relationship Id="rId10" Type="http://schemas.openxmlformats.org/officeDocument/2006/relationships/image" Target="../media/image68.png"/><Relationship Id="rId4" Type="http://schemas.openxmlformats.org/officeDocument/2006/relationships/image" Target="../media/image65.png"/><Relationship Id="rId9" Type="http://schemas.openxmlformats.org/officeDocument/2006/relationships/slide" Target="slide35.xml"/></Relationships>
</file>

<file path=ppt/slides/_rels/slide33.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69.jpeg"/><Relationship Id="rId1" Type="http://schemas.openxmlformats.org/officeDocument/2006/relationships/slideLayout" Target="../slideLayouts/slideLayout115.xml"/><Relationship Id="rId4" Type="http://schemas.openxmlformats.org/officeDocument/2006/relationships/image" Target="../media/image70.png"/></Relationships>
</file>

<file path=ppt/slides/_rels/slide3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 Target="slide34.xml"/><Relationship Id="rId7" Type="http://schemas.openxmlformats.org/officeDocument/2006/relationships/slide" Target="slide36.xml"/><Relationship Id="rId2" Type="http://schemas.openxmlformats.org/officeDocument/2006/relationships/image" Target="../media/image64.png"/><Relationship Id="rId1" Type="http://schemas.openxmlformats.org/officeDocument/2006/relationships/slideLayout" Target="../slideLayouts/slideLayout115.xml"/><Relationship Id="rId6" Type="http://schemas.openxmlformats.org/officeDocument/2006/relationships/image" Target="../media/image66.jpeg"/><Relationship Id="rId11" Type="http://schemas.openxmlformats.org/officeDocument/2006/relationships/slide" Target="slide21.xml"/><Relationship Id="rId5" Type="http://schemas.openxmlformats.org/officeDocument/2006/relationships/slide" Target="slide37.xml"/><Relationship Id="rId10" Type="http://schemas.openxmlformats.org/officeDocument/2006/relationships/image" Target="../media/image68.png"/><Relationship Id="rId4" Type="http://schemas.openxmlformats.org/officeDocument/2006/relationships/image" Target="../media/image65.png"/><Relationship Id="rId9" Type="http://schemas.openxmlformats.org/officeDocument/2006/relationships/slide" Target="slide35.xml"/></Relationships>
</file>

<file path=ppt/slides/_rels/slide3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15.xml"/><Relationship Id="rId4" Type="http://schemas.openxmlformats.org/officeDocument/2006/relationships/slide" Target="slide31.xml"/></Relationships>
</file>

<file path=ppt/slides/_rels/slide3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15.xml"/><Relationship Id="rId5" Type="http://schemas.openxmlformats.org/officeDocument/2006/relationships/slide" Target="slide31.xml"/><Relationship Id="rId4" Type="http://schemas.openxmlformats.org/officeDocument/2006/relationships/image" Target="../media/image71.png"/></Relationships>
</file>

<file path=ppt/slides/_rels/slide3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15.xml"/><Relationship Id="rId4" Type="http://schemas.openxmlformats.org/officeDocument/2006/relationships/slide" Target="slide31.xml"/></Relationships>
</file>

<file path=ppt/slides/_rels/slide3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15.xml"/><Relationship Id="rId5" Type="http://schemas.openxmlformats.org/officeDocument/2006/relationships/slide" Target="slide31.xml"/><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15.xml"/></Relationships>
</file>

<file path=ppt/slides/_rels/slide41.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73.jpeg"/><Relationship Id="rId1" Type="http://schemas.openxmlformats.org/officeDocument/2006/relationships/slideLayout" Target="../slideLayouts/slideLayout115.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jpeg"/><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8509A8-CA01-4E3C-9CB1-069B35D462EC}"/>
              </a:ext>
            </a:extLst>
          </p:cNvPr>
          <p:cNvSpPr txBox="1"/>
          <p:nvPr/>
        </p:nvSpPr>
        <p:spPr>
          <a:xfrm>
            <a:off x="815009" y="437348"/>
            <a:ext cx="7752522" cy="2529219"/>
          </a:xfrm>
          <a:prstGeom prst="rect">
            <a:avLst/>
          </a:prstGeom>
          <a:noFill/>
        </p:spPr>
        <p:txBody>
          <a:bodyPr wrap="square" rtlCol="0">
            <a:spAutoFit/>
          </a:bodyPr>
          <a:lstStyle/>
          <a:p>
            <a:pPr algn="just">
              <a:lnSpc>
                <a:spcPct val="107000"/>
              </a:lnSpc>
              <a:defRPr/>
            </a:pP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Hoạt động khởi động</a:t>
            </a:r>
            <a:endPar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buFontTx/>
              <a:buChar char="-"/>
              <a:defRPr/>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GV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trò</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chơi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khởi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nhìn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ĐOÁN CHỮ</a:t>
            </a:r>
          </a:p>
          <a:p>
            <a:pPr marL="457200" indent="-457200" algn="just">
              <a:lnSpc>
                <a:spcPct val="107000"/>
              </a:lnSpc>
              <a:buFontTx/>
              <a:buChar char="-"/>
              <a:defRPr/>
            </a:pP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defRPr/>
            </a:pP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ea typeface="Calibri" panose="020F0502020204030204" pitchFamily="34" charset="0"/>
              <a:cs typeface="Times New Roman" panose="02020603050405020304" pitchFamily="18" charset="0"/>
            </a:endParaRPr>
          </a:p>
        </p:txBody>
      </p:sp>
      <p:pic>
        <p:nvPicPr>
          <p:cNvPr id="3" name="Hình ảnh 1">
            <a:extLst>
              <a:ext uri="{FF2B5EF4-FFF2-40B4-BE49-F238E27FC236}">
                <a16:creationId xmlns:a16="http://schemas.microsoft.com/office/drawing/2014/main" id="{800745D2-EB92-4180-9276-8F5758CDCC1B}"/>
              </a:ext>
            </a:extLst>
          </p:cNvPr>
          <p:cNvPicPr/>
          <p:nvPr/>
        </p:nvPicPr>
        <p:blipFill>
          <a:blip r:embed="rId2"/>
          <a:stretch>
            <a:fillRect/>
          </a:stretch>
        </p:blipFill>
        <p:spPr>
          <a:xfrm>
            <a:off x="1590263" y="2122494"/>
            <a:ext cx="5933661" cy="4132539"/>
          </a:xfrm>
          <a:prstGeom prst="rect">
            <a:avLst/>
          </a:prstGeom>
        </p:spPr>
      </p:pic>
    </p:spTree>
    <p:extLst>
      <p:ext uri="{BB962C8B-B14F-4D97-AF65-F5344CB8AC3E}">
        <p14:creationId xmlns:p14="http://schemas.microsoft.com/office/powerpoint/2010/main" val="22974241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088572" y="194888"/>
            <a:ext cx="5166360" cy="78584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ea typeface="Times New Roman" panose="02020603050405020304" pitchFamily="18" charset="0"/>
              </a:rPr>
              <a:t>NHÓM 4,5,6</a:t>
            </a:r>
            <a:r>
              <a:rPr lang="en-US" sz="2800" b="1" dirty="0">
                <a:solidFill>
                  <a:schemeClr val="tx1"/>
                </a:solidFill>
                <a:latin typeface="Times New Roman" panose="02020603050405020304" pitchFamily="18" charset="0"/>
                <a:ea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a:stCxn id="6" idx="2"/>
          </p:cNvCxnSpPr>
          <p:nvPr/>
        </p:nvCxnSpPr>
        <p:spPr>
          <a:xfrm>
            <a:off x="4671752" y="980728"/>
            <a:ext cx="2260415" cy="641853"/>
          </a:xfrm>
          <a:prstGeom prst="straightConnector1">
            <a:avLst/>
          </a:prstGeom>
          <a:ln w="57150">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481737" y="1622581"/>
            <a:ext cx="3963287" cy="2719389"/>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smtClean="0">
              <a:solidFill>
                <a:prstClr val="black"/>
              </a:solidFill>
              <a:latin typeface="Times New Roman" pitchFamily="18" charset="0"/>
              <a:cs typeface="Times New Roman" pitchFamily="18" charset="0"/>
            </a:endParaRPr>
          </a:p>
          <a:p>
            <a:r>
              <a:rPr lang="en-US" sz="2800" smtClean="0">
                <a:solidFill>
                  <a:prstClr val="black"/>
                </a:solidFill>
                <a:latin typeface="Times New Roman" pitchFamily="18" charset="0"/>
                <a:cs typeface="Times New Roman" pitchFamily="18" charset="0"/>
              </a:rPr>
              <a:t>T</a:t>
            </a:r>
            <a:r>
              <a:rPr lang="vi-VN" sz="2800">
                <a:solidFill>
                  <a:prstClr val="black"/>
                </a:solidFill>
                <a:latin typeface="Times New Roman" pitchFamily="18" charset="0"/>
                <a:cs typeface="Times New Roman" pitchFamily="18" charset="0"/>
              </a:rPr>
              <a:t>ại sao ở những khu vực núi lửa ngừng hoạt động lại có sức hấp dẫ</a:t>
            </a:r>
            <a:r>
              <a:rPr lang="en-US" sz="2800">
                <a:solidFill>
                  <a:prstClr val="black"/>
                </a:solidFill>
                <a:latin typeface="Times New Roman" pitchFamily="18" charset="0"/>
                <a:cs typeface="Times New Roman" pitchFamily="18" charset="0"/>
              </a:rPr>
              <a:t>n</a:t>
            </a:r>
            <a:r>
              <a:rPr lang="vi-VN" sz="2800">
                <a:solidFill>
                  <a:prstClr val="black"/>
                </a:solidFill>
                <a:latin typeface="Times New Roman" pitchFamily="18" charset="0"/>
                <a:cs typeface="Times New Roman" pitchFamily="18" charset="0"/>
              </a:rPr>
              <a:t> lớn đối với dân cư? Liên hệ với Việt Nam?</a:t>
            </a:r>
            <a:endParaRPr lang="en-US" sz="2800">
              <a:solidFill>
                <a:prstClr val="black"/>
              </a:solidFill>
              <a:latin typeface="Times New Roman" pitchFamily="18" charset="0"/>
              <a:cs typeface="Times New Roman" pitchFamily="18" charset="0"/>
            </a:endParaRPr>
          </a:p>
          <a:p>
            <a:endParaRPr lang="en-US" sz="2800">
              <a:solidFill>
                <a:prstClr val="white"/>
              </a:solidFill>
              <a:latin typeface="Times New Roman" pitchFamily="18" charset="0"/>
              <a:cs typeface="Times New Roman" pitchFamily="18"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536704" y="4629728"/>
            <a:ext cx="3526675"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smtClean="0">
                <a:solidFill>
                  <a:srgbClr val="000000"/>
                </a:solidFill>
                <a:latin typeface="Times New Roman" panose="02020603050405020304" pitchFamily="18" charset="0"/>
                <a:ea typeface="Times New Roman" panose="02020603050405020304" pitchFamily="18" charset="0"/>
              </a:rPr>
              <a:t>...................................................................................................................................................................................................</a:t>
            </a:r>
            <a:endParaRPr lang="en-US" sz="2000" b="1" i="1" dirty="0">
              <a:solidFill>
                <a:srgbClr val="000000"/>
              </a:solidFill>
              <a:latin typeface="Times New Roman" panose="02020603050405020304" pitchFamily="18" charset="0"/>
              <a:ea typeface="Times New Roman" panose="02020603050405020304" pitchFamily="18" charset="0"/>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5074921" y="4725144"/>
            <a:ext cx="3714492" cy="202666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smtClean="0">
                <a:solidFill>
                  <a:srgbClr val="000000"/>
                </a:solidFill>
                <a:latin typeface="Times New Roman" panose="02020603050405020304" pitchFamily="18" charset="0"/>
                <a:ea typeface="Times New Roman" panose="02020603050405020304" pitchFamily="18" charset="0"/>
              </a:rPr>
              <a:t>.........................................................................................................................................................................</a:t>
            </a:r>
            <a:endParaRPr lang="en-US" sz="2400" dirty="0">
              <a:solidFill>
                <a:prstClr val="white"/>
              </a:solidFill>
              <a:latin typeface="Times New Roman" panose="02020603050405020304" pitchFamily="18" charset="0"/>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189538" y="980728"/>
            <a:ext cx="2533650" cy="660400"/>
          </a:xfrm>
          <a:prstGeom prst="straightConnector1">
            <a:avLst/>
          </a:prstGeom>
          <a:ln w="57150">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4860032" y="1622581"/>
            <a:ext cx="4031989" cy="2719389"/>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prstClr val="black"/>
                </a:solidFill>
                <a:latin typeface="Times New Roman" pitchFamily="18" charset="0"/>
                <a:cs typeface="Times New Roman" pitchFamily="18" charset="0"/>
              </a:rPr>
              <a:t>Núi lửa phun trào gây ra những hậu quả nghiêm trọng như thế nào đối với người dân?</a:t>
            </a:r>
          </a:p>
          <a:p>
            <a:pPr algn="ctr"/>
            <a:endParaRPr lang="en-US" sz="2800" b="1" dirty="0">
              <a:solidFill>
                <a:prstClr val="black"/>
              </a:solidFill>
              <a:latin typeface="Times New Roman" panose="02020603050405020304" pitchFamily="18" charset="0"/>
              <a:ea typeface="Times New Roman" panose="02020603050405020304" pitchFamily="18" charset="0"/>
            </a:endParaRPr>
          </a:p>
        </p:txBody>
      </p:sp>
      <p:sp>
        <p:nvSpPr>
          <p:cNvPr id="4" name="Down Arrow 3"/>
          <p:cNvSpPr/>
          <p:nvPr/>
        </p:nvSpPr>
        <p:spPr>
          <a:xfrm>
            <a:off x="2023126" y="4360517"/>
            <a:ext cx="34289" cy="269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own Arrow 4"/>
          <p:cNvSpPr/>
          <p:nvPr/>
        </p:nvSpPr>
        <p:spPr>
          <a:xfrm>
            <a:off x="6983486" y="4360517"/>
            <a:ext cx="34289" cy="269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1860764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ình ảnh 17">
            <a:extLst>
              <a:ext uri="{FF2B5EF4-FFF2-40B4-BE49-F238E27FC236}">
                <a16:creationId xmlns:a16="http://schemas.microsoft.com/office/drawing/2014/main" id="{EA5C9977-C351-4C17-BB37-E8C028CD5B82}"/>
              </a:ext>
            </a:extLst>
          </p:cNvPr>
          <p:cNvPicPr/>
          <p:nvPr/>
        </p:nvPicPr>
        <p:blipFill>
          <a:blip r:embed="rId2"/>
          <a:stretch>
            <a:fillRect/>
          </a:stretch>
        </p:blipFill>
        <p:spPr>
          <a:xfrm>
            <a:off x="680928" y="2132857"/>
            <a:ext cx="3528391" cy="4214934"/>
          </a:xfrm>
          <a:prstGeom prst="rect">
            <a:avLst/>
          </a:prstGeom>
        </p:spPr>
      </p:pic>
      <p:pic>
        <p:nvPicPr>
          <p:cNvPr id="7" name="Hình ảnh 12">
            <a:extLst>
              <a:ext uri="{FF2B5EF4-FFF2-40B4-BE49-F238E27FC236}">
                <a16:creationId xmlns:a16="http://schemas.microsoft.com/office/drawing/2014/main" id="{8E101355-8FFC-43CB-966F-D586FD4B1C4E}"/>
              </a:ext>
            </a:extLst>
          </p:cNvPr>
          <p:cNvPicPr/>
          <p:nvPr/>
        </p:nvPicPr>
        <p:blipFill>
          <a:blip r:embed="rId3"/>
          <a:stretch>
            <a:fillRect/>
          </a:stretch>
        </p:blipFill>
        <p:spPr>
          <a:xfrm>
            <a:off x="4651529" y="2132857"/>
            <a:ext cx="3528391" cy="4214933"/>
          </a:xfrm>
          <a:prstGeom prst="rect">
            <a:avLst/>
          </a:prstGeom>
        </p:spPr>
      </p:pic>
      <p:sp>
        <p:nvSpPr>
          <p:cNvPr id="2" name="TextBox 1"/>
          <p:cNvSpPr txBox="1"/>
          <p:nvPr/>
        </p:nvSpPr>
        <p:spPr>
          <a:xfrm>
            <a:off x="680913" y="187569"/>
            <a:ext cx="8041056" cy="2308324"/>
          </a:xfrm>
          <a:prstGeom prst="rect">
            <a:avLst/>
          </a:prstGeom>
          <a:noFill/>
        </p:spPr>
        <p:txBody>
          <a:bodyPr wrap="square" rtlCol="0">
            <a:spAutoFit/>
          </a:bodyPr>
          <a:lstStyle/>
          <a:p>
            <a:r>
              <a:rPr lang="en-US" sz="2400">
                <a:solidFill>
                  <a:prstClr val="black"/>
                </a:solidFill>
                <a:latin typeface="Times New Roman" pitchFamily="18" charset="0"/>
                <a:cs typeface="Times New Roman" pitchFamily="18" charset="0"/>
              </a:rPr>
              <a:t>Ở những vùng đất đỏ phì nhiêu do nhung nham phong hóa, sẽ tạo thành lớp đất đỏ màu mỡ rất thuận lợi cho sản xuất nông nghiệp. Ngoài ra phong cảnh núi lửa rất có giá trị về du lịch, gần núi lử có thể xây dựng các nhà máy điện địa nhiệtvà có thể khai thác nguồn nước </a:t>
            </a:r>
            <a:r>
              <a:rPr lang="en-US" sz="2400" smtClean="0">
                <a:solidFill>
                  <a:prstClr val="black"/>
                </a:solidFill>
                <a:latin typeface="Times New Roman" pitchFamily="18" charset="0"/>
                <a:cs typeface="Times New Roman" pitchFamily="18" charset="0"/>
              </a:rPr>
              <a:t>khoáng nóng </a:t>
            </a:r>
            <a:r>
              <a:rPr lang="en-US" sz="2400">
                <a:solidFill>
                  <a:prstClr val="black"/>
                </a:solidFill>
                <a:latin typeface="Times New Roman" pitchFamily="18" charset="0"/>
                <a:cs typeface="Times New Roman" pitchFamily="18" charset="0"/>
              </a:rPr>
              <a:t>cho du lịch nghỉ dưỡng.</a:t>
            </a:r>
          </a:p>
          <a:p>
            <a:endParaRPr lang="en-US" sz="240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4369546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descr="cao nguyên đất đỏ">
            <a:extLst>
              <a:ext uri="{FF2B5EF4-FFF2-40B4-BE49-F238E27FC236}">
                <a16:creationId xmlns:a16="http://schemas.microsoft.com/office/drawing/2014/main" id="{25BEA4A2-4190-4D74-A5FC-B93D33649F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05740"/>
            <a:ext cx="6858000" cy="611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Text Box 5">
            <a:extLst>
              <a:ext uri="{FF2B5EF4-FFF2-40B4-BE49-F238E27FC236}">
                <a16:creationId xmlns:a16="http://schemas.microsoft.com/office/drawing/2014/main" id="{D5E13E5D-6700-4FFD-9FD5-DBCEE5DF6B87}"/>
              </a:ext>
            </a:extLst>
          </p:cNvPr>
          <p:cNvSpPr txBox="1">
            <a:spLocks noChangeArrowheads="1"/>
          </p:cNvSpPr>
          <p:nvPr/>
        </p:nvSpPr>
        <p:spPr bwMode="auto">
          <a:xfrm>
            <a:off x="240201" y="2540"/>
            <a:ext cx="8637104" cy="10772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50000"/>
              </a:spcBef>
              <a:spcAft>
                <a:spcPct val="0"/>
              </a:spcAft>
              <a:buFontTx/>
              <a:buNone/>
            </a:pPr>
            <a:r>
              <a:rPr lang="vi-VN" altLang="en-US" dirty="0">
                <a:solidFill>
                  <a:srgbClr val="000000"/>
                </a:solidFill>
                <a:latin typeface="Times New Roman" panose="02020603050405020304" pitchFamily="18" charset="0"/>
                <a:cs typeface="Times New Roman" panose="02020603050405020304" pitchFamily="18" charset="0"/>
              </a:rPr>
              <a:t>Đất đỏ ba </a:t>
            </a:r>
            <a:r>
              <a:rPr lang="vi-VN" altLang="en-US">
                <a:solidFill>
                  <a:srgbClr val="000000"/>
                </a:solidFill>
                <a:latin typeface="Times New Roman" panose="02020603050405020304" pitchFamily="18" charset="0"/>
                <a:cs typeface="Times New Roman" panose="02020603050405020304" pitchFamily="18" charset="0"/>
              </a:rPr>
              <a:t>dan </a:t>
            </a:r>
            <a:r>
              <a:rPr lang="en-US" altLang="en-US" smtClean="0">
                <a:solidFill>
                  <a:srgbClr val="000000"/>
                </a:solidFill>
                <a:latin typeface="Times New Roman" panose="02020603050405020304" pitchFamily="18" charset="0"/>
                <a:cs typeface="Times New Roman" panose="02020603050405020304" pitchFamily="18" charset="0"/>
              </a:rPr>
              <a:t>có </a:t>
            </a:r>
            <a:r>
              <a:rPr lang="en-US" altLang="en-US" dirty="0" err="1">
                <a:solidFill>
                  <a:srgbClr val="000000"/>
                </a:solidFill>
                <a:latin typeface="Times New Roman" panose="02020603050405020304" pitchFamily="18" charset="0"/>
                <a:cs typeface="Times New Roman" panose="02020603050405020304" pitchFamily="18" charset="0"/>
              </a:rPr>
              <a:t>nhiều</a:t>
            </a:r>
            <a:r>
              <a:rPr lang="en-US" altLang="en-US" dirty="0">
                <a:solidFill>
                  <a:srgbClr val="000000"/>
                </a:solidFill>
                <a:latin typeface="Times New Roman" panose="02020603050405020304" pitchFamily="18" charset="0"/>
                <a:cs typeface="Times New Roman" panose="02020603050405020304" pitchFamily="18" charset="0"/>
              </a:rPr>
              <a:t> ở </a:t>
            </a:r>
            <a:r>
              <a:rPr lang="en-US" altLang="en-US" dirty="0" err="1">
                <a:solidFill>
                  <a:srgbClr val="000000"/>
                </a:solidFill>
                <a:latin typeface="Times New Roman" panose="02020603050405020304" pitchFamily="18" charset="0"/>
                <a:cs typeface="Times New Roman" panose="02020603050405020304" pitchFamily="18" charset="0"/>
              </a:rPr>
              <a:t>vùng</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Tây</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Nguyên</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và</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Đông</a:t>
            </a:r>
            <a:r>
              <a:rPr lang="en-US" altLang="en-US" dirty="0">
                <a:solidFill>
                  <a:srgbClr val="000000"/>
                </a:solidFill>
                <a:latin typeface="Times New Roman" panose="02020603050405020304" pitchFamily="18" charset="0"/>
                <a:cs typeface="Times New Roman" panose="02020603050405020304" pitchFamily="18" charset="0"/>
              </a:rPr>
              <a:t> Nam </a:t>
            </a:r>
            <a:r>
              <a:rPr lang="en-US" altLang="en-US" dirty="0" err="1">
                <a:solidFill>
                  <a:srgbClr val="000000"/>
                </a:solidFill>
                <a:latin typeface="Times New Roman" panose="02020603050405020304" pitchFamily="18" charset="0"/>
                <a:cs typeface="Times New Roman" panose="02020603050405020304" pitchFamily="18" charset="0"/>
              </a:rPr>
              <a:t>Bộ</a:t>
            </a:r>
            <a:r>
              <a:rPr lang="en-US" altLang="en-US" dirty="0">
                <a:solidFill>
                  <a:srgbClr val="000000"/>
                </a:solidFill>
                <a:latin typeface="Times New Roman" panose="02020603050405020304" pitchFamily="18" charset="0"/>
                <a:cs typeface="Times New Roman" panose="02020603050405020304" pitchFamily="18" charset="0"/>
              </a:rPr>
              <a:t> ở </a:t>
            </a:r>
            <a:r>
              <a:rPr lang="en-US" altLang="en-US" dirty="0" err="1">
                <a:solidFill>
                  <a:srgbClr val="000000"/>
                </a:solidFill>
                <a:latin typeface="Times New Roman" panose="02020603050405020304" pitchFamily="18" charset="0"/>
                <a:cs typeface="Times New Roman" panose="02020603050405020304" pitchFamily="18" charset="0"/>
              </a:rPr>
              <a:t>nước</a:t>
            </a:r>
            <a:r>
              <a:rPr lang="en-US" altLang="en-US" dirty="0">
                <a:solidFill>
                  <a:srgbClr val="000000"/>
                </a:solidFill>
                <a:latin typeface="Times New Roman" panose="02020603050405020304" pitchFamily="18" charset="0"/>
                <a:cs typeface="Times New Roman" panose="02020603050405020304" pitchFamily="18" charset="0"/>
              </a:rPr>
              <a:t> ta</a:t>
            </a:r>
          </a:p>
        </p:txBody>
      </p:sp>
    </p:spTree>
    <p:extLst>
      <p:ext uri="{BB962C8B-B14F-4D97-AF65-F5344CB8AC3E}">
        <p14:creationId xmlns:p14="http://schemas.microsoft.com/office/powerpoint/2010/main" val="18068352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cà phê">
            <a:extLst>
              <a:ext uri="{FF2B5EF4-FFF2-40B4-BE49-F238E27FC236}">
                <a16:creationId xmlns:a16="http://schemas.microsoft.com/office/drawing/2014/main" id="{7C91BCC5-3601-414D-9879-A98E71201E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343" y="1497330"/>
            <a:ext cx="3543300"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ext Box 5">
            <a:extLst>
              <a:ext uri="{FF2B5EF4-FFF2-40B4-BE49-F238E27FC236}">
                <a16:creationId xmlns:a16="http://schemas.microsoft.com/office/drawing/2014/main" id="{873BAEE3-76C7-4635-9CE5-082591FC1F8F}"/>
              </a:ext>
            </a:extLst>
          </p:cNvPr>
          <p:cNvSpPr txBox="1">
            <a:spLocks noChangeArrowheads="1"/>
          </p:cNvSpPr>
          <p:nvPr/>
        </p:nvSpPr>
        <p:spPr bwMode="auto">
          <a:xfrm>
            <a:off x="771525" y="332656"/>
            <a:ext cx="7029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vi-VN" altLang="en-US" sz="2400" b="1">
                <a:solidFill>
                  <a:srgbClr val="000000"/>
                </a:solidFill>
              </a:rPr>
              <a:t>CÂY CÀ PHÊ, CAO SU Ở TÂY NGUYÊN</a:t>
            </a:r>
            <a:endParaRPr lang="en-US" altLang="en-US" sz="2400" b="1">
              <a:solidFill>
                <a:srgbClr val="000000"/>
              </a:solidFill>
            </a:endParaRPr>
          </a:p>
        </p:txBody>
      </p:sp>
      <p:pic>
        <p:nvPicPr>
          <p:cNvPr id="12" name="Picture 7" descr="Cay_cao_su">
            <a:extLst>
              <a:ext uri="{FF2B5EF4-FFF2-40B4-BE49-F238E27FC236}">
                <a16:creationId xmlns:a16="http://schemas.microsoft.com/office/drawing/2014/main" id="{B2646DD9-44FE-49D7-A302-D43ED92F38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6275" y="1497330"/>
            <a:ext cx="3314700" cy="4747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30513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Núi lửa | Thảm Họa Thiên Nhiên Trên Thế Giới"/>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pic>
        <p:nvPicPr>
          <p:cNvPr id="1028" name="Picture 4" descr="Phun trào núi lửa ngầm ngoài bờ biển phía tây của Mỹ - MViet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5756"/>
            <a:ext cx="3894992" cy="311467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Núi lửa phun trào tại Nhật Bản gây hậu quả nghiêm trọng | Thế giới"/>
          <p:cNvSpPr>
            <a:spLocks noChangeAspect="1" noChangeArrowheads="1"/>
          </p:cNvSpPr>
          <p:nvPr/>
        </p:nvSpPr>
        <p:spPr bwMode="auto">
          <a:xfrm>
            <a:off x="230981" y="7968"/>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6" name="AutoShape 8" descr="Núi lửa phun trào tại Nhật Bản gây hậu quả nghiêm trọng | Thế giới"/>
          <p:cNvSpPr>
            <a:spLocks noChangeAspect="1" noChangeArrowheads="1"/>
          </p:cNvSpPr>
          <p:nvPr/>
        </p:nvSpPr>
        <p:spPr bwMode="auto">
          <a:xfrm>
            <a:off x="345281" y="160368"/>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7" name="AutoShape 10" descr="Núi lửa phun trào tại Nhật Bản gây hậu quả nghiêm trọng | Thế giới"/>
          <p:cNvSpPr>
            <a:spLocks noChangeAspect="1" noChangeArrowheads="1"/>
          </p:cNvSpPr>
          <p:nvPr/>
        </p:nvSpPr>
        <p:spPr bwMode="auto">
          <a:xfrm>
            <a:off x="459581" y="312741"/>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pic>
        <p:nvPicPr>
          <p:cNvPr id="103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7363" y="160368"/>
            <a:ext cx="4369778" cy="304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657600"/>
            <a:ext cx="3894992"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7377" y="3657600"/>
            <a:ext cx="4369777"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691680" y="3284984"/>
            <a:ext cx="4392488" cy="372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Hậu quả núi lửa phun</a:t>
            </a:r>
            <a:endParaRPr lang="en-US"/>
          </a:p>
        </p:txBody>
      </p:sp>
    </p:spTree>
    <p:extLst>
      <p:ext uri="{BB962C8B-B14F-4D97-AF65-F5344CB8AC3E}">
        <p14:creationId xmlns:p14="http://schemas.microsoft.com/office/powerpoint/2010/main" val="6630324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ounded Rectangle 56"/>
          <p:cNvSpPr/>
          <p:nvPr/>
        </p:nvSpPr>
        <p:spPr>
          <a:xfrm>
            <a:off x="4671841" y="2076896"/>
            <a:ext cx="4434116" cy="1246110"/>
          </a:xfrm>
          <a:prstGeom prst="roundRect">
            <a:avLst/>
          </a:prstGeom>
          <a:solidFill>
            <a:schemeClr val="accent1">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Gồm: Lò mac-ma, miệng núi lửa, niệng phụ, ống phun.</a:t>
            </a:r>
            <a:endParaRPr lang="en-US" sz="2800">
              <a:solidFill>
                <a:prstClr val="black"/>
              </a:solidFill>
              <a:ea typeface="Calibri" panose="020F0502020204030204" pitchFamily="34" charset="0"/>
              <a:cs typeface="Times New Roman" panose="02020603050405020304" pitchFamily="18" charset="0"/>
            </a:endParaRPr>
          </a:p>
          <a:p>
            <a:pPr algn="ctr" defTabSz="816368">
              <a:defRPr/>
            </a:pPr>
            <a:endParaRPr lang="en-US" sz="1016">
              <a:solidFill>
                <a:prstClr val="white"/>
              </a:solidFill>
            </a:endParaRPr>
          </a:p>
        </p:txBody>
      </p:sp>
      <p:sp>
        <p:nvSpPr>
          <p:cNvPr id="17" name="Rounded Rectangle 16"/>
          <p:cNvSpPr/>
          <p:nvPr/>
        </p:nvSpPr>
        <p:spPr>
          <a:xfrm>
            <a:off x="28449" y="1682713"/>
            <a:ext cx="1424863" cy="2880219"/>
          </a:xfrm>
          <a:prstGeom prst="roundRect">
            <a:avLst/>
          </a:prstGeom>
          <a:solidFill>
            <a:srgbClr val="C00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3200" b="1">
                <a:solidFill>
                  <a:srgbClr val="66FF99"/>
                </a:solidFill>
                <a:latin typeface="Times New Roman" pitchFamily="18" charset="0"/>
                <a:cs typeface="Times New Roman" pitchFamily="18" charset="0"/>
              </a:rPr>
              <a:t>Núi lửa</a:t>
            </a:r>
            <a:endParaRPr lang="en-US" sz="1016">
              <a:solidFill>
                <a:prstClr val="white"/>
              </a:solidFill>
            </a:endParaRPr>
          </a:p>
        </p:txBody>
      </p:sp>
      <p:cxnSp>
        <p:nvCxnSpPr>
          <p:cNvPr id="22" name="Straight Connector 21"/>
          <p:cNvCxnSpPr/>
          <p:nvPr/>
        </p:nvCxnSpPr>
        <p:spPr>
          <a:xfrm flipV="1">
            <a:off x="1471247" y="2924227"/>
            <a:ext cx="286638" cy="18658"/>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3" name="Straight Connector 22"/>
          <p:cNvCxnSpPr/>
          <p:nvPr/>
        </p:nvCxnSpPr>
        <p:spPr>
          <a:xfrm flipH="1" flipV="1">
            <a:off x="1743861" y="1344521"/>
            <a:ext cx="14039" cy="529543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8" name="Straight Connector 27"/>
          <p:cNvCxnSpPr/>
          <p:nvPr/>
        </p:nvCxnSpPr>
        <p:spPr>
          <a:xfrm>
            <a:off x="1743861" y="3323006"/>
            <a:ext cx="322639" cy="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32" name="Straight Connector 31"/>
          <p:cNvCxnSpPr/>
          <p:nvPr/>
        </p:nvCxnSpPr>
        <p:spPr>
          <a:xfrm>
            <a:off x="1770431" y="1315706"/>
            <a:ext cx="321981" cy="13382"/>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35" name="Straight Connector 34"/>
          <p:cNvCxnSpPr/>
          <p:nvPr/>
        </p:nvCxnSpPr>
        <p:spPr>
          <a:xfrm>
            <a:off x="1789228" y="4689202"/>
            <a:ext cx="341753" cy="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sp>
        <p:nvSpPr>
          <p:cNvPr id="39" name="Rounded Rectangle 38"/>
          <p:cNvSpPr/>
          <p:nvPr/>
        </p:nvSpPr>
        <p:spPr>
          <a:xfrm>
            <a:off x="2034315" y="136627"/>
            <a:ext cx="2131567" cy="1538101"/>
          </a:xfrm>
          <a:prstGeom prst="roundRect">
            <a:avLst/>
          </a:prstGeom>
          <a:solidFill>
            <a:srgbClr val="FFC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ea typeface="Times New Roman" pitchFamily="18" charset="0"/>
                <a:cs typeface="Times New Roman" pitchFamily="18" charset="0"/>
              </a:rPr>
              <a:t>Khái niệm</a:t>
            </a:r>
            <a:endParaRPr lang="en-US" sz="2800">
              <a:solidFill>
                <a:prstClr val="black"/>
              </a:solidFill>
              <a:latin typeface="Times New Roman" pitchFamily="18" charset="0"/>
              <a:ea typeface="Calibri" panose="020F0502020204030204" pitchFamily="34" charset="0"/>
              <a:cs typeface="Times New Roman" pitchFamily="18" charset="0"/>
            </a:endParaRPr>
          </a:p>
          <a:p>
            <a:pPr algn="ctr" defTabSz="816368">
              <a:defRPr/>
            </a:pPr>
            <a:endParaRPr lang="en-US" sz="1016">
              <a:solidFill>
                <a:prstClr val="white"/>
              </a:solidFill>
            </a:endParaRPr>
          </a:p>
        </p:txBody>
      </p:sp>
      <p:sp>
        <p:nvSpPr>
          <p:cNvPr id="41" name="Rounded Rectangle 40"/>
          <p:cNvSpPr/>
          <p:nvPr/>
        </p:nvSpPr>
        <p:spPr>
          <a:xfrm>
            <a:off x="2151599" y="1984855"/>
            <a:ext cx="2118381" cy="1503775"/>
          </a:xfrm>
          <a:prstGeom prst="roundRect">
            <a:avLst/>
          </a:prstGeom>
          <a:solidFill>
            <a:srgbClr val="00B05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cs typeface="Times New Roman" pitchFamily="18" charset="0"/>
              </a:rPr>
              <a:t>Cấu tạo</a:t>
            </a:r>
          </a:p>
        </p:txBody>
      </p:sp>
      <p:sp>
        <p:nvSpPr>
          <p:cNvPr id="45" name="Rounded Rectangle 44"/>
          <p:cNvSpPr/>
          <p:nvPr/>
        </p:nvSpPr>
        <p:spPr>
          <a:xfrm>
            <a:off x="2172491" y="3709767"/>
            <a:ext cx="2179431" cy="1340536"/>
          </a:xfrm>
          <a:prstGeom prst="roundRect">
            <a:avLst/>
          </a:prstGeom>
          <a:solidFill>
            <a:srgbClr val="7030A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cs typeface="Times New Roman" pitchFamily="18" charset="0"/>
              </a:rPr>
              <a:t>Nguyên  nhân hình thành</a:t>
            </a:r>
          </a:p>
        </p:txBody>
      </p:sp>
      <p:sp>
        <p:nvSpPr>
          <p:cNvPr id="26" name="Rounded Rectangle 25"/>
          <p:cNvSpPr/>
          <p:nvPr/>
        </p:nvSpPr>
        <p:spPr>
          <a:xfrm>
            <a:off x="4478975" y="128672"/>
            <a:ext cx="4578881" cy="1554010"/>
          </a:xfrm>
          <a:prstGeom prst="roundRect">
            <a:avLst/>
          </a:prstGeom>
          <a:solidFill>
            <a:srgbClr val="FFC000"/>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Ở những nơi vỏ TĐ bị đứt gãy, các dòng mac-ma theo các khe nứt của vỏ TĐ phun trào lên bề mặt tạo thành núi lửa.</a:t>
            </a:r>
            <a:endParaRPr lang="en-US" sz="2800">
              <a:solidFill>
                <a:prstClr val="black"/>
              </a:solidFill>
              <a:ea typeface="Calibri" panose="020F0502020204030204" pitchFamily="34" charset="0"/>
              <a:cs typeface="Times New Roman" panose="02020603050405020304" pitchFamily="18" charset="0"/>
            </a:endParaRPr>
          </a:p>
          <a:p>
            <a:pPr algn="ctr" defTabSz="816368">
              <a:defRPr/>
            </a:pPr>
            <a:endParaRPr lang="en-US" sz="1016">
              <a:solidFill>
                <a:prstClr val="white"/>
              </a:solidFill>
            </a:endParaRPr>
          </a:p>
        </p:txBody>
      </p:sp>
      <p:sp>
        <p:nvSpPr>
          <p:cNvPr id="48" name="Right Arrow 47"/>
          <p:cNvSpPr/>
          <p:nvPr/>
        </p:nvSpPr>
        <p:spPr>
          <a:xfrm>
            <a:off x="4165866" y="915078"/>
            <a:ext cx="372108" cy="3019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Right Arrow 52"/>
          <p:cNvSpPr/>
          <p:nvPr/>
        </p:nvSpPr>
        <p:spPr>
          <a:xfrm>
            <a:off x="4286093" y="2771300"/>
            <a:ext cx="385763" cy="305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Right Arrow 54"/>
          <p:cNvSpPr/>
          <p:nvPr/>
        </p:nvSpPr>
        <p:spPr>
          <a:xfrm flipV="1">
            <a:off x="4269980" y="4436600"/>
            <a:ext cx="411480"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Rounded Rectangle 59"/>
          <p:cNvSpPr/>
          <p:nvPr/>
        </p:nvSpPr>
        <p:spPr>
          <a:xfrm>
            <a:off x="4649687" y="3488600"/>
            <a:ext cx="4478424" cy="1561704"/>
          </a:xfrm>
          <a:prstGeom prst="roundRect">
            <a:avLst/>
          </a:prstGeom>
          <a:solidFill>
            <a:srgbClr val="DBB8EA"/>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2800">
              <a:solidFill>
                <a:prstClr val="black"/>
              </a:solidFill>
              <a:latin typeface="Times New Roman"/>
              <a:ea typeface="Times New Roman" panose="02020603050405020304" pitchFamily="18" charset="0"/>
              <a:cs typeface="Times New Roman" panose="02020603050405020304" pitchFamily="18" charset="0"/>
            </a:endParaRPr>
          </a:p>
          <a:p>
            <a:pPr algn="ctr" defTabSz="816368">
              <a:defRPr/>
            </a:pPr>
            <a:r>
              <a:rPr lang="vi-VN" sz="2800">
                <a:solidFill>
                  <a:prstClr val="black"/>
                </a:solidFill>
                <a:latin typeface="Times New Roman"/>
                <a:ea typeface="Times New Roman" panose="02020603050405020304" pitchFamily="18" charset="0"/>
                <a:cs typeface="Times New Roman" panose="02020603050405020304" pitchFamily="18" charset="0"/>
              </a:rPr>
              <a:t>Do tác động của nội lực:nén ép lớp đất đá, đẩy vật chất từ dưới sâu lên mặt dất hình thành núi lửa.</a:t>
            </a:r>
            <a:endParaRPr lang="en-US" sz="2800">
              <a:solidFill>
                <a:prstClr val="black"/>
              </a:solidFill>
              <a:latin typeface="Calibri Light"/>
              <a:ea typeface="Calibri" panose="020F0502020204030204" pitchFamily="34" charset="0"/>
              <a:cs typeface="Times New Roman" panose="02020603050405020304" pitchFamily="18" charset="0"/>
            </a:endParaRPr>
          </a:p>
          <a:p>
            <a:pPr algn="ctr" defTabSz="816368">
              <a:defRPr/>
            </a:pPr>
            <a:endParaRPr lang="en-US" sz="2800">
              <a:solidFill>
                <a:prstClr val="white"/>
              </a:solidFill>
              <a:latin typeface="Calibri Light"/>
            </a:endParaRPr>
          </a:p>
        </p:txBody>
      </p:sp>
      <p:sp>
        <p:nvSpPr>
          <p:cNvPr id="24" name="Rounded Rectangle 23"/>
          <p:cNvSpPr/>
          <p:nvPr/>
        </p:nvSpPr>
        <p:spPr>
          <a:xfrm>
            <a:off x="2066486" y="5328871"/>
            <a:ext cx="2179431" cy="1311111"/>
          </a:xfrm>
          <a:prstGeom prst="roundRect">
            <a:avLst/>
          </a:prstGeom>
          <a:solidFill>
            <a:srgbClr val="00B0F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cs typeface="Times New Roman" pitchFamily="18" charset="0"/>
              </a:rPr>
              <a:t>Hậu quả</a:t>
            </a:r>
          </a:p>
        </p:txBody>
      </p:sp>
      <p:sp>
        <p:nvSpPr>
          <p:cNvPr id="25" name="Rounded Rectangle 24"/>
          <p:cNvSpPr/>
          <p:nvPr/>
        </p:nvSpPr>
        <p:spPr>
          <a:xfrm>
            <a:off x="4579417" y="5328871"/>
            <a:ext cx="4478424" cy="1564035"/>
          </a:xfrm>
          <a:prstGeom prst="roundRect">
            <a:avLst/>
          </a:prstGeom>
          <a:solidFill>
            <a:schemeClr val="accent3">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2800">
              <a:solidFill>
                <a:prstClr val="black"/>
              </a:solidFill>
              <a:latin typeface="Times New Roman"/>
              <a:ea typeface="Times New Roman"/>
            </a:endParaRPr>
          </a:p>
          <a:p>
            <a:pPr algn="ctr" defTabSz="816368">
              <a:defRPr/>
            </a:pPr>
            <a:r>
              <a:rPr lang="vi-VN" sz="2800">
                <a:solidFill>
                  <a:prstClr val="black"/>
                </a:solidFill>
                <a:latin typeface="Times New Roman"/>
                <a:ea typeface="Times New Roman"/>
              </a:rPr>
              <a:t>Vùi lấp các thành thị, làng mạc, ruộng nương, gây thiệt hại lớn về người và tài sản.</a:t>
            </a:r>
            <a:endParaRPr lang="en-US" sz="2800">
              <a:solidFill>
                <a:prstClr val="black"/>
              </a:solidFill>
              <a:latin typeface="Times New Roman"/>
              <a:ea typeface="Times New Roman"/>
            </a:endParaRPr>
          </a:p>
          <a:p>
            <a:pPr algn="ctr" defTabSz="816368">
              <a:defRPr/>
            </a:pPr>
            <a:endParaRPr lang="en-US" sz="2800">
              <a:solidFill>
                <a:prstClr val="white"/>
              </a:solidFill>
              <a:latin typeface="Calibri Light"/>
            </a:endParaRPr>
          </a:p>
        </p:txBody>
      </p:sp>
      <p:sp>
        <p:nvSpPr>
          <p:cNvPr id="27" name="Right Arrow 26"/>
          <p:cNvSpPr/>
          <p:nvPr/>
        </p:nvSpPr>
        <p:spPr>
          <a:xfrm flipV="1">
            <a:off x="4297787" y="5876983"/>
            <a:ext cx="281645"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29" name="Straight Connector 28"/>
          <p:cNvCxnSpPr/>
          <p:nvPr/>
        </p:nvCxnSpPr>
        <p:spPr>
          <a:xfrm>
            <a:off x="1724746" y="6639951"/>
            <a:ext cx="341753" cy="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921565170"/>
      </p:ext>
    </p:extLst>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9D1C87-CDF4-4F43-8BBF-5CD12F024A2C}"/>
              </a:ext>
            </a:extLst>
          </p:cNvPr>
          <p:cNvSpPr txBox="1"/>
          <p:nvPr/>
        </p:nvSpPr>
        <p:spPr>
          <a:xfrm>
            <a:off x="357809" y="516866"/>
            <a:ext cx="8257554" cy="1200329"/>
          </a:xfrm>
          <a:prstGeom prst="rect">
            <a:avLst/>
          </a:prstGeom>
          <a:solidFill>
            <a:schemeClr val="accent6">
              <a:lumMod val="60000"/>
              <a:lumOff val="40000"/>
            </a:schemeClr>
          </a:solidFill>
        </p:spPr>
        <p:txBody>
          <a:bodyPr wrap="square" rtlCol="0">
            <a:spAutoFit/>
          </a:bodyPr>
          <a:lstStyle/>
          <a:p>
            <a:pPr>
              <a:defRPr/>
            </a:pPr>
            <a:r>
              <a:rPr lang="vi-VN" sz="3600" dirty="0">
                <a:solidFill>
                  <a:prstClr val="black"/>
                </a:solidFill>
                <a:latin typeface="Times New Roman" panose="02020603050405020304" pitchFamily="18" charset="0"/>
                <a:ea typeface="Calibri" panose="020F0502020204030204" pitchFamily="34" charset="0"/>
              </a:rPr>
              <a:t>- Để ứng phó với hoạt động núi lửa chúng ta cần làm gì?</a:t>
            </a:r>
            <a:endParaRPr lang="en-US" sz="3600" dirty="0">
              <a:solidFill>
                <a:prstClr val="black"/>
              </a:solidFill>
            </a:endParaRPr>
          </a:p>
        </p:txBody>
      </p:sp>
      <p:sp>
        <p:nvSpPr>
          <p:cNvPr id="2" name="TextBox 1">
            <a:extLst>
              <a:ext uri="{FF2B5EF4-FFF2-40B4-BE49-F238E27FC236}">
                <a16:creationId xmlns:a16="http://schemas.microsoft.com/office/drawing/2014/main" id="{FE6F1AD9-3D33-45D7-99BA-B1A24D835613}"/>
              </a:ext>
            </a:extLst>
          </p:cNvPr>
          <p:cNvSpPr txBox="1"/>
          <p:nvPr/>
        </p:nvSpPr>
        <p:spPr>
          <a:xfrm>
            <a:off x="397565" y="2367171"/>
            <a:ext cx="8217798" cy="2308324"/>
          </a:xfrm>
          <a:prstGeom prst="rect">
            <a:avLst/>
          </a:prstGeom>
          <a:solidFill>
            <a:schemeClr val="accent3">
              <a:lumMod val="60000"/>
              <a:lumOff val="40000"/>
            </a:schemeClr>
          </a:solidFill>
        </p:spPr>
        <p:txBody>
          <a:bodyPr wrap="square" rtlCol="0">
            <a:spAutoFit/>
          </a:bodyPr>
          <a:lstStyle/>
          <a:p>
            <a:pPr algn="just"/>
            <a:r>
              <a:rPr lang="en-US" sz="3600">
                <a:solidFill>
                  <a:prstClr val="black"/>
                </a:solidFill>
                <a:latin typeface="Times New Roman" panose="02020603050405020304" pitchFamily="18" charset="0"/>
                <a:cs typeface="Times New Roman" panose="02020603050405020304" pitchFamily="18" charset="0"/>
              </a:rPr>
              <a:t>	Khi </a:t>
            </a:r>
            <a:r>
              <a:rPr lang="en-US" sz="3600" dirty="0" err="1">
                <a:solidFill>
                  <a:prstClr val="black"/>
                </a:solidFill>
                <a:latin typeface="Times New Roman" panose="02020603050405020304" pitchFamily="18" charset="0"/>
                <a:cs typeface="Times New Roman" panose="02020603050405020304" pitchFamily="18" charset="0"/>
              </a:rPr>
              <a:t>thấy</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mặt</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đất</a:t>
            </a:r>
            <a:r>
              <a:rPr lang="en-US" sz="3600" dirty="0">
                <a:solidFill>
                  <a:prstClr val="black"/>
                </a:solidFill>
                <a:latin typeface="Times New Roman" panose="02020603050405020304" pitchFamily="18" charset="0"/>
                <a:cs typeface="Times New Roman" panose="02020603050405020304" pitchFamily="18" charset="0"/>
              </a:rPr>
              <a:t> rung </a:t>
            </a:r>
            <a:r>
              <a:rPr lang="en-US" sz="3600" dirty="0" err="1">
                <a:solidFill>
                  <a:prstClr val="black"/>
                </a:solidFill>
                <a:latin typeface="Times New Roman" panose="02020603050405020304" pitchFamily="18" charset="0"/>
                <a:cs typeface="Times New Roman" panose="02020603050405020304" pitchFamily="18" charset="0"/>
              </a:rPr>
              <a:t>nhẹ</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nóng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hơn</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có</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khí</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bốc</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lên</a:t>
            </a:r>
            <a:r>
              <a:rPr lang="en-US" sz="3600" dirty="0">
                <a:solidFill>
                  <a:prstClr val="black"/>
                </a:solidFill>
                <a:latin typeface="Times New Roman" panose="02020603050405020304" pitchFamily="18" charset="0"/>
                <a:cs typeface="Times New Roman" panose="02020603050405020304" pitchFamily="18" charset="0"/>
              </a:rPr>
              <a:t> ở </a:t>
            </a:r>
            <a:r>
              <a:rPr lang="en-US" sz="3600" dirty="0" err="1">
                <a:solidFill>
                  <a:prstClr val="black"/>
                </a:solidFill>
                <a:latin typeface="Times New Roman" panose="02020603050405020304" pitchFamily="18" charset="0"/>
                <a:cs typeface="Times New Roman" panose="02020603050405020304" pitchFamily="18" charset="0"/>
              </a:rPr>
              <a:t>miệng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núi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thì</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người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dân</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phải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nhanh</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chóng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sơ</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tán</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khỏi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những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nơi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này</a:t>
            </a:r>
            <a:endParaRPr lang="en-US" sz="36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124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ình ảnh Trái đất Phẳng Xác định Vị Trí Biểu Tượng Versicolor, Vị Trí Biểu  Tượng, Biểu Tượng Trái đất, Biểu Tượng Màu Vector và PNG với nền trong suốt  để tải"/>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vi-VN">
              <a:solidFill>
                <a:prstClr val="black"/>
              </a:solidFill>
            </a:endParaRPr>
          </a:p>
        </p:txBody>
      </p:sp>
      <p:sp>
        <p:nvSpPr>
          <p:cNvPr id="11" name="TextBox 10"/>
          <p:cNvSpPr txBox="1"/>
          <p:nvPr/>
        </p:nvSpPr>
        <p:spPr>
          <a:xfrm>
            <a:off x="1804035" y="1401104"/>
            <a:ext cx="4438650" cy="523220"/>
          </a:xfrm>
          <a:prstGeom prst="rect">
            <a:avLst/>
          </a:prstGeom>
          <a:noFill/>
        </p:spPr>
        <p:txBody>
          <a:bodyPr wrap="square" rtlCol="0">
            <a:spAutoFit/>
          </a:bodyPr>
          <a:lstStyle/>
          <a:p>
            <a:pPr>
              <a:defRPr/>
            </a:pPr>
            <a:r>
              <a:rPr lang="en-US" sz="2800" dirty="0">
                <a:solidFill>
                  <a:srgbClr val="FF0066"/>
                </a:solidFill>
                <a:latin typeface="Times New Roman" panose="02020603050405020304" pitchFamily="18" charset="0"/>
                <a:cs typeface="Times New Roman" panose="02020603050405020304" pitchFamily="18" charset="0"/>
              </a:rPr>
              <a:t>2</a:t>
            </a:r>
            <a:r>
              <a:rPr lang="vi-VN"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Động</a:t>
            </a:r>
            <a:r>
              <a:rPr lang="en-US"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đất</a:t>
            </a:r>
            <a:endParaRPr lang="en-US" sz="2800" dirty="0">
              <a:solidFill>
                <a:srgbClr val="FF0066"/>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84636" y="257176"/>
            <a:ext cx="8641897" cy="1077218"/>
          </a:xfrm>
          <a:prstGeom prst="rect">
            <a:avLst/>
          </a:prstGeom>
          <a:noFill/>
        </p:spPr>
        <p:txBody>
          <a:bodyPr wrap="square" rtlCol="0">
            <a:spAutoFit/>
          </a:bodyPr>
          <a:lstStyle/>
          <a:p>
            <a:pPr algn="ctr">
              <a:defRPr/>
            </a:pPr>
            <a:r>
              <a:rPr lang="vi-VN" sz="2800" b="1" dirty="0">
                <a:solidFill>
                  <a:srgbClr val="FF0066"/>
                </a:solidFill>
                <a:latin typeface="Times New Roman" panose="02020603050405020304" pitchFamily="18" charset="0"/>
                <a:cs typeface="Times New Roman" panose="02020603050405020304" pitchFamily="18" charset="0"/>
              </a:rPr>
              <a:t>B</a:t>
            </a:r>
            <a:r>
              <a:rPr lang="en-US" sz="2800" b="1" dirty="0">
                <a:solidFill>
                  <a:srgbClr val="FF0066"/>
                </a:solidFill>
                <a:latin typeface="Times New Roman" panose="02020603050405020304" pitchFamily="18" charset="0"/>
                <a:cs typeface="Times New Roman" panose="02020603050405020304" pitchFamily="18" charset="0"/>
              </a:rPr>
              <a:t>ÀI</a:t>
            </a:r>
            <a:r>
              <a:rPr lang="vi-VN" sz="2800" b="1" dirty="0">
                <a:solidFill>
                  <a:srgbClr val="FF0066"/>
                </a:solidFill>
                <a:latin typeface="Times New Roman" panose="02020603050405020304" pitchFamily="18" charset="0"/>
                <a:cs typeface="Times New Roman" panose="02020603050405020304" pitchFamily="18" charset="0"/>
              </a:rPr>
              <a:t> 1</a:t>
            </a:r>
            <a:r>
              <a:rPr lang="en-US" sz="2800" b="1" dirty="0">
                <a:solidFill>
                  <a:srgbClr val="FF0066"/>
                </a:solidFill>
                <a:latin typeface="Times New Roman" panose="02020603050405020304" pitchFamily="18" charset="0"/>
                <a:cs typeface="Times New Roman" panose="02020603050405020304" pitchFamily="18" charset="0"/>
              </a:rPr>
              <a:t>2: </a:t>
            </a:r>
            <a:r>
              <a:rPr lang="en-US" sz="2800" b="1"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NÚI LỬA VÀ ĐỘNG ĐẤT</a:t>
            </a:r>
            <a:endParaRPr lang="en-US" sz="2800" dirty="0">
              <a:solidFill>
                <a:srgbClr val="FF0066"/>
              </a:solidFill>
              <a:ea typeface="Calibri" panose="020F0502020204030204" pitchFamily="34" charset="0"/>
              <a:cs typeface="Times New Roman" panose="02020603050405020304" pitchFamily="18" charset="0"/>
            </a:endParaRPr>
          </a:p>
          <a:p>
            <a:pPr algn="ctr">
              <a:defRPr/>
            </a:pPr>
            <a:endParaRPr lang="vi-VN" sz="3600" b="1" dirty="0">
              <a:solidFill>
                <a:srgbClr val="FF0066"/>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B623E62-DAB6-4B1E-8A18-6DBC42ED7DD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074" y="1249570"/>
            <a:ext cx="985124" cy="1010954"/>
          </a:xfrm>
          <a:prstGeom prst="rect">
            <a:avLst/>
          </a:prstGeom>
          <a:noFill/>
          <a:ln>
            <a:noFill/>
          </a:ln>
        </p:spPr>
      </p:pic>
    </p:spTree>
    <p:extLst>
      <p:ext uri="{BB962C8B-B14F-4D97-AF65-F5344CB8AC3E}">
        <p14:creationId xmlns:p14="http://schemas.microsoft.com/office/powerpoint/2010/main" val="18171307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A235E2-1C6B-45B8-A71A-DB71019545AC}"/>
              </a:ext>
            </a:extLst>
          </p:cNvPr>
          <p:cNvSpPr txBox="1"/>
          <p:nvPr/>
        </p:nvSpPr>
        <p:spPr>
          <a:xfrm>
            <a:off x="1083366" y="775061"/>
            <a:ext cx="6450496" cy="861774"/>
          </a:xfrm>
          <a:prstGeom prst="rect">
            <a:avLst/>
          </a:prstGeom>
          <a:noFill/>
        </p:spPr>
        <p:txBody>
          <a:bodyPr wrap="square" rtlCol="0">
            <a:spAutoFit/>
          </a:bodyPr>
          <a:lstStyle/>
          <a:p>
            <a:r>
              <a:rPr lang="en-US" sz="3200" dirty="0" err="1">
                <a:solidFill>
                  <a:srgbClr val="FF0000"/>
                </a:solidFill>
                <a:latin typeface="Times New Roman" panose="02020603050405020304" pitchFamily="18" charset="0"/>
                <a:ea typeface="Times New Roman" panose="02020603050405020304" pitchFamily="18" charset="0"/>
              </a:rPr>
              <a:t>Động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đất</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là</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gì</a:t>
            </a:r>
            <a:r>
              <a:rPr lang="en-US" sz="3200" dirty="0">
                <a:solidFill>
                  <a:srgbClr val="FF0000"/>
                </a:solidFill>
                <a:latin typeface="Times New Roman" panose="02020603050405020304" pitchFamily="18" charset="0"/>
                <a:ea typeface="Times New Roman" panose="02020603050405020304" pitchFamily="18" charset="0"/>
              </a:rPr>
              <a:t>?</a:t>
            </a:r>
          </a:p>
          <a:p>
            <a:endParaRPr lang="en-US" dirty="0">
              <a:solidFill>
                <a:prstClr val="black"/>
              </a:solidFill>
            </a:endParaRPr>
          </a:p>
        </p:txBody>
      </p:sp>
      <p:pic>
        <p:nvPicPr>
          <p:cNvPr id="6" name="Picture 5">
            <a:extLst>
              <a:ext uri="{FF2B5EF4-FFF2-40B4-BE49-F238E27FC236}">
                <a16:creationId xmlns:a16="http://schemas.microsoft.com/office/drawing/2014/main" id="{5F82B0F3-1D86-4706-8E60-6116573E9A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41176" y="1668572"/>
            <a:ext cx="5824330" cy="4081669"/>
          </a:xfrm>
          <a:prstGeom prst="rect">
            <a:avLst/>
          </a:prstGeom>
          <a:noFill/>
          <a:ln>
            <a:noFill/>
          </a:ln>
        </p:spPr>
      </p:pic>
      <p:sp>
        <p:nvSpPr>
          <p:cNvPr id="8" name="TextBox 7"/>
          <p:cNvSpPr txBox="1"/>
          <p:nvPr/>
        </p:nvSpPr>
        <p:spPr>
          <a:xfrm>
            <a:off x="107504" y="251841"/>
            <a:ext cx="4438650" cy="523220"/>
          </a:xfrm>
          <a:prstGeom prst="rect">
            <a:avLst/>
          </a:prstGeom>
          <a:noFill/>
        </p:spPr>
        <p:txBody>
          <a:bodyPr wrap="square" rtlCol="0">
            <a:spAutoFit/>
          </a:bodyPr>
          <a:lstStyle/>
          <a:p>
            <a:pPr>
              <a:defRPr/>
            </a:pPr>
            <a:r>
              <a:rPr lang="en-US" sz="2800" dirty="0">
                <a:solidFill>
                  <a:srgbClr val="FF0066"/>
                </a:solidFill>
                <a:latin typeface="Times New Roman" panose="02020603050405020304" pitchFamily="18" charset="0"/>
                <a:cs typeface="Times New Roman" panose="02020603050405020304" pitchFamily="18" charset="0"/>
              </a:rPr>
              <a:t>2</a:t>
            </a:r>
            <a:r>
              <a:rPr lang="vi-VN"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Động</a:t>
            </a:r>
            <a:r>
              <a:rPr lang="en-US"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đất</a:t>
            </a:r>
            <a:endParaRPr lang="en-US" sz="2800"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527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3123930" y="1917700"/>
            <a:ext cx="1867463" cy="102720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Khái niệm</a:t>
            </a:r>
          </a:p>
        </p:txBody>
      </p:sp>
      <p:sp>
        <p:nvSpPr>
          <p:cNvPr id="21" name="Rounded Rectangle 20"/>
          <p:cNvSpPr/>
          <p:nvPr/>
        </p:nvSpPr>
        <p:spPr>
          <a:xfrm>
            <a:off x="2657475" y="3773684"/>
            <a:ext cx="3188970" cy="2381786"/>
          </a:xfrm>
          <a:prstGeom prst="roundRect">
            <a:avLst/>
          </a:prstGeom>
          <a:solidFill>
            <a:srgbClr val="FFC00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639" name="Oval 15"/>
          <p:cNvSpPr>
            <a:spLocks noChangeArrowheads="1"/>
          </p:cNvSpPr>
          <p:nvPr/>
        </p:nvSpPr>
        <p:spPr bwMode="auto">
          <a:xfrm>
            <a:off x="2831308" y="-7938"/>
            <a:ext cx="2461022" cy="1219201"/>
          </a:xfrm>
          <a:prstGeom prst="ellipse">
            <a:avLst/>
          </a:prstGeom>
          <a:blipFill>
            <a:blip r:embed="rId2"/>
            <a:tile tx="0" ty="0" sx="100000" sy="100000" flip="none" algn="tl"/>
          </a:blipFill>
          <a:ln w="9525">
            <a:solidFill>
              <a:schemeClr val="tx1"/>
            </a:solidFill>
            <a:round/>
            <a:headEnd/>
            <a:tailEnd/>
          </a:ln>
          <a:effectLst/>
          <a:extLst/>
        </p:spPr>
        <p:txBody>
          <a:bodyPr wrap="none" anchor="ctr"/>
          <a:lstStyle/>
          <a:p>
            <a:pPr algn="ctr" fontAlgn="base">
              <a:spcBef>
                <a:spcPct val="0"/>
              </a:spcBef>
              <a:spcAft>
                <a:spcPct val="0"/>
              </a:spcAft>
              <a:defRPr/>
            </a:pPr>
            <a:r>
              <a:rPr lang="en-US">
                <a:solidFill>
                  <a:srgbClr val="000000"/>
                </a:solidFill>
                <a:latin typeface="Arial"/>
                <a:cs typeface="Arial" pitchFamily="34" charset="0"/>
              </a:rPr>
              <a:t> </a:t>
            </a:r>
            <a:r>
              <a:rPr lang="en-US" sz="3600" b="1">
                <a:solidFill>
                  <a:srgbClr val="FF0000"/>
                </a:solidFill>
                <a:latin typeface="Times New Roman" pitchFamily="18" charset="0"/>
                <a:cs typeface="Times New Roman" pitchFamily="18" charset="0"/>
              </a:rPr>
              <a:t>Động đất</a:t>
            </a:r>
            <a:endParaRPr lang="en-US" sz="3600" b="1" dirty="0">
              <a:solidFill>
                <a:srgbClr val="FF0000"/>
              </a:solidFill>
              <a:latin typeface="Times New Roman" pitchFamily="18" charset="0"/>
              <a:cs typeface="Times New Roman" pitchFamily="18" charset="0"/>
            </a:endParaRPr>
          </a:p>
        </p:txBody>
      </p:sp>
      <p:sp>
        <p:nvSpPr>
          <p:cNvPr id="26644" name="Text Box 20"/>
          <p:cNvSpPr txBox="1">
            <a:spLocks noChangeArrowheads="1"/>
          </p:cNvSpPr>
          <p:nvPr/>
        </p:nvSpPr>
        <p:spPr bwMode="auto">
          <a:xfrm>
            <a:off x="2831318" y="4137756"/>
            <a:ext cx="2957513" cy="216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120000"/>
              </a:lnSpc>
              <a:spcBef>
                <a:spcPct val="50000"/>
              </a:spcBef>
              <a:spcAft>
                <a:spcPct val="0"/>
              </a:spcAft>
            </a:pPr>
            <a:r>
              <a:rPr lang="vi-VN" sz="2800">
                <a:solidFill>
                  <a:prstClr val="black"/>
                </a:solidFill>
                <a:latin typeface="Times New Roman"/>
              </a:rPr>
              <a:t>Động đất là những rung chuyển đột ngột mạnh mẽ của vỏ Trái Đất.</a:t>
            </a:r>
            <a:endParaRPr lang="en-US" sz="2800" b="1" smtClean="0">
              <a:solidFill>
                <a:srgbClr val="000000"/>
              </a:solidFill>
              <a:latin typeface="Times New Roman" pitchFamily="18" charset="0"/>
            </a:endParaRPr>
          </a:p>
        </p:txBody>
      </p:sp>
      <p:cxnSp>
        <p:nvCxnSpPr>
          <p:cNvPr id="5" name="Straight Arrow Connector 4"/>
          <p:cNvCxnSpPr/>
          <p:nvPr/>
        </p:nvCxnSpPr>
        <p:spPr>
          <a:xfrm>
            <a:off x="4057651" y="1155700"/>
            <a:ext cx="0" cy="762000"/>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4084202" y="3159235"/>
            <a:ext cx="9525" cy="41751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20" name="图片 7"/>
          <p:cNvPicPr>
            <a:picLocks noChangeAspect="1"/>
          </p:cNvPicPr>
          <p:nvPr/>
        </p:nvPicPr>
        <p:blipFill>
          <a:blip r:embed="rId3" cstate="print">
            <a:extLst>
              <a:ext uri="{28A0092B-C50C-407E-A947-70E740481C1C}">
                <a14:useLocalDpi xmlns:a14="http://schemas.microsoft.com/office/drawing/2010/main" val="0"/>
              </a:ext>
            </a:extLst>
          </a:blip>
          <a:srcRect l="58148" t="47408" r="16173" b="4086"/>
          <a:stretch>
            <a:fillRect/>
          </a:stretch>
        </p:blipFill>
        <p:spPr bwMode="auto">
          <a:xfrm>
            <a:off x="7016365" y="23813"/>
            <a:ext cx="2005013"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29"/>
          <p:cNvSpPr>
            <a:spLocks noChangeArrowheads="1"/>
          </p:cNvSpPr>
          <p:nvPr/>
        </p:nvSpPr>
        <p:spPr bwMode="auto">
          <a:xfrm>
            <a:off x="4463655" y="3603625"/>
            <a:ext cx="2083594"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
        <p:nvSpPr>
          <p:cNvPr id="42" name="Rectangle 29"/>
          <p:cNvSpPr>
            <a:spLocks noChangeArrowheads="1"/>
          </p:cNvSpPr>
          <p:nvPr/>
        </p:nvSpPr>
        <p:spPr bwMode="auto">
          <a:xfrm>
            <a:off x="7102090" y="3519494"/>
            <a:ext cx="141446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Tree>
    <p:extLst>
      <p:ext uri="{BB962C8B-B14F-4D97-AF65-F5344CB8AC3E}">
        <p14:creationId xmlns:p14="http://schemas.microsoft.com/office/powerpoint/2010/main" val="31242060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Effect transition="in" filter="fade">
                                      <p:cBhvr>
                                        <p:cTn id="9" dur="1000"/>
                                        <p:tgtEl>
                                          <p:spTgt spid="20"/>
                                        </p:tgtEl>
                                      </p:cBhvr>
                                    </p:animEffect>
                                  </p:childTnLst>
                                </p:cTn>
                              </p:par>
                              <p:par>
                                <p:cTn id="10" presetID="2" presetClass="entr" presetSubtype="3"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1+#ppt_w/2"/>
                                          </p:val>
                                        </p:tav>
                                        <p:tav tm="100000">
                                          <p:val>
                                            <p:strVal val="#ppt_x"/>
                                          </p:val>
                                        </p:tav>
                                      </p:tavLst>
                                    </p:anim>
                                    <p:anim calcmode="lin" valueType="num">
                                      <p:cBhvr additive="base">
                                        <p:cTn id="13" dur="10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16" presetClass="entr" presetSubtype="21"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ntr" presetSubtype="21"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barn(inVertical)">
                                      <p:cBhvr>
                                        <p:cTn id="28" dur="500"/>
                                        <p:tgtEl>
                                          <p:spTgt spid="33"/>
                                        </p:tgtEl>
                                      </p:cBhvr>
                                    </p:animEffect>
                                  </p:childTnLst>
                                </p:cTn>
                              </p:par>
                              <p:par>
                                <p:cTn id="29" presetID="16" presetClass="entr" presetSubtype="21"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arn(inVertical)">
                                      <p:cBhvr>
                                        <p:cTn id="31" dur="500"/>
                                        <p:tgtEl>
                                          <p:spTgt spid="21"/>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6644"/>
                                        </p:tgtEl>
                                        <p:attrNameLst>
                                          <p:attrName>style.visibility</p:attrName>
                                        </p:attrNameLst>
                                      </p:cBhvr>
                                      <p:to>
                                        <p:strVal val="visible"/>
                                      </p:to>
                                    </p:set>
                                    <p:animEffect transition="in" filter="barn(inVertical)">
                                      <p:cBhvr>
                                        <p:cTn id="34" dur="500"/>
                                        <p:tgtEl>
                                          <p:spTgt spid="26644"/>
                                        </p:tgtEl>
                                      </p:cBhvr>
                                    </p:animEffect>
                                  </p:childTnLst>
                                </p:cTn>
                              </p:par>
                              <p:par>
                                <p:cTn id="35" presetID="42" presetClass="entr" presetSubtype="0" fill="hold" grpId="0" nodeType="withEffect" nodePh="1">
                                  <p:stCondLst>
                                    <p:cond delay="0"/>
                                  </p:stCondLst>
                                  <p:endCondLst>
                                    <p:cond evt="begin" delay="0">
                                      <p:tn val="35"/>
                                    </p:cond>
                                  </p:endCondLst>
                                  <p:childTnLst>
                                    <p:set>
                                      <p:cBhvr>
                                        <p:cTn id="36" dur="1" fill="hold">
                                          <p:stCondLst>
                                            <p:cond delay="0"/>
                                          </p:stCondLst>
                                        </p:cTn>
                                        <p:tgtEl>
                                          <p:spTgt spid="40"/>
                                        </p:tgtEl>
                                        <p:attrNameLst>
                                          <p:attrName>style.visibility</p:attrName>
                                        </p:attrNameLst>
                                      </p:cBhvr>
                                      <p:to>
                                        <p:strVal val="visible"/>
                                      </p:to>
                                    </p:set>
                                    <p:animEffect transition="in" filter="fade">
                                      <p:cBhvr>
                                        <p:cTn id="37" dur="1000"/>
                                        <p:tgtEl>
                                          <p:spTgt spid="40"/>
                                        </p:tgtEl>
                                      </p:cBhvr>
                                    </p:animEffect>
                                    <p:anim calcmode="lin" valueType="num">
                                      <p:cBhvr>
                                        <p:cTn id="38" dur="1000" fill="hold"/>
                                        <p:tgtEl>
                                          <p:spTgt spid="40"/>
                                        </p:tgtEl>
                                        <p:attrNameLst>
                                          <p:attrName>ppt_x</p:attrName>
                                        </p:attrNameLst>
                                      </p:cBhvr>
                                      <p:tavLst>
                                        <p:tav tm="0">
                                          <p:val>
                                            <p:strVal val="#ppt_x"/>
                                          </p:val>
                                        </p:tav>
                                        <p:tav tm="100000">
                                          <p:val>
                                            <p:strVal val="#ppt_x"/>
                                          </p:val>
                                        </p:tav>
                                      </p:tavLst>
                                    </p:anim>
                                    <p:anim calcmode="lin" valueType="num">
                                      <p:cBhvr>
                                        <p:cTn id="39" dur="1000" fill="hold"/>
                                        <p:tgtEl>
                                          <p:spTgt spid="4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nodePh="1">
                                  <p:stCondLst>
                                    <p:cond delay="0"/>
                                  </p:stCondLst>
                                  <p:endCondLst>
                                    <p:cond evt="begin" delay="0">
                                      <p:tn val="40"/>
                                    </p:cond>
                                  </p:endCondLst>
                                  <p:childTnLst>
                                    <p:set>
                                      <p:cBhvr>
                                        <p:cTn id="41" dur="1" fill="hold">
                                          <p:stCondLst>
                                            <p:cond delay="0"/>
                                          </p:stCondLst>
                                        </p:cTn>
                                        <p:tgtEl>
                                          <p:spTgt spid="42"/>
                                        </p:tgtEl>
                                        <p:attrNameLst>
                                          <p:attrName>style.visibility</p:attrName>
                                        </p:attrNameLst>
                                      </p:cBhvr>
                                      <p:to>
                                        <p:strVal val="visible"/>
                                      </p:to>
                                    </p:set>
                                    <p:animEffect transition="in" filter="fade">
                                      <p:cBhvr>
                                        <p:cTn id="42" dur="1000"/>
                                        <p:tgtEl>
                                          <p:spTgt spid="42"/>
                                        </p:tgtEl>
                                      </p:cBhvr>
                                    </p:animEffect>
                                    <p:anim calcmode="lin" valueType="num">
                                      <p:cBhvr>
                                        <p:cTn id="43" dur="1000" fill="hold"/>
                                        <p:tgtEl>
                                          <p:spTgt spid="42"/>
                                        </p:tgtEl>
                                        <p:attrNameLst>
                                          <p:attrName>ppt_x</p:attrName>
                                        </p:attrNameLst>
                                      </p:cBhvr>
                                      <p:tavLst>
                                        <p:tav tm="0">
                                          <p:val>
                                            <p:strVal val="#ppt_x"/>
                                          </p:val>
                                        </p:tav>
                                        <p:tav tm="100000">
                                          <p:val>
                                            <p:strVal val="#ppt_x"/>
                                          </p:val>
                                        </p:tav>
                                      </p:tavLst>
                                    </p:anim>
                                    <p:anim calcmode="lin" valueType="num">
                                      <p:cBhvr>
                                        <p:cTn id="4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4" grpId="0"/>
      <p:bldP spid="40" grpId="0"/>
      <p:bldP spid="4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A0AA7A9-FF87-407C-BCC0-7F102C363E88}"/>
              </a:ext>
            </a:extLst>
          </p:cNvPr>
          <p:cNvSpPr txBox="1"/>
          <p:nvPr/>
        </p:nvSpPr>
        <p:spPr>
          <a:xfrm>
            <a:off x="675863" y="265071"/>
            <a:ext cx="5019261" cy="646331"/>
          </a:xfrm>
          <a:prstGeom prst="rect">
            <a:avLst/>
          </a:prstGeom>
          <a:noFill/>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Đây</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là</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hiện</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tượng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gì</a:t>
            </a:r>
            <a:r>
              <a:rPr lang="en-US" sz="3600" dirty="0">
                <a:solidFill>
                  <a:srgbClr val="FF0000"/>
                </a:solidFill>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CB623E62-DAB6-4B1E-8A18-6DBC42ED7DD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6559" y="1741840"/>
            <a:ext cx="3376354" cy="3863837"/>
          </a:xfrm>
          <a:prstGeom prst="rect">
            <a:avLst/>
          </a:prstGeom>
          <a:noFill/>
          <a:ln>
            <a:noFill/>
          </a:ln>
        </p:spPr>
      </p:pic>
      <p:pic>
        <p:nvPicPr>
          <p:cNvPr id="6" name="Hình ảnh 6">
            <a:extLst>
              <a:ext uri="{FF2B5EF4-FFF2-40B4-BE49-F238E27FC236}">
                <a16:creationId xmlns:a16="http://schemas.microsoft.com/office/drawing/2014/main" id="{9E2B3743-806A-4F20-A3A1-57FC35E2EE75}"/>
              </a:ext>
            </a:extLst>
          </p:cNvPr>
          <p:cNvPicPr/>
          <p:nvPr/>
        </p:nvPicPr>
        <p:blipFill>
          <a:blip r:embed="rId3">
            <a:extLst>
              <a:ext uri="{BEBA8EAE-BF5A-486C-A8C5-ECC9F3942E4B}">
                <a14:imgProps xmlns:a14="http://schemas.microsoft.com/office/drawing/2010/main">
                  <a14:imgLayer r:embed="rId4">
                    <a14:imgEffect>
                      <a14:backgroundRemoval t="10000" b="90000" l="10000" r="91719">
                        <a14:foregroundMark x1="17500" y1="45156" x2="17500" y2="45156"/>
                        <a14:foregroundMark x1="43906" y1="41094" x2="43906" y2="41094"/>
                        <a14:foregroundMark x1="65938" y1="28906" x2="65938" y2="28906"/>
                        <a14:foregroundMark x1="35469" y1="25938" x2="36719" y2="25313"/>
                        <a14:foregroundMark x1="47969" y1="18750" x2="47969" y2="18750"/>
                        <a14:foregroundMark x1="55313" y1="20469" x2="55313" y2="20469"/>
                        <a14:foregroundMark x1="84063" y1="55469" x2="84063" y2="55469"/>
                        <a14:foregroundMark x1="91719" y1="78906" x2="91719" y2="78906"/>
                        <a14:foregroundMark x1="62344" y1="69219" x2="63438" y2="68594"/>
                        <a14:foregroundMark x1="63125" y1="69375" x2="63125" y2="70469"/>
                      </a14:backgroundRemoval>
                    </a14:imgEffect>
                  </a14:imgLayer>
                </a14:imgProps>
              </a:ext>
            </a:extLst>
          </a:blip>
          <a:stretch>
            <a:fillRect/>
          </a:stretch>
        </p:blipFill>
        <p:spPr>
          <a:xfrm>
            <a:off x="4721089" y="1587845"/>
            <a:ext cx="3548268" cy="4017824"/>
          </a:xfrm>
          <a:prstGeom prst="rect">
            <a:avLst/>
          </a:prstGeom>
        </p:spPr>
      </p:pic>
      <p:sp>
        <p:nvSpPr>
          <p:cNvPr id="7" name="Rounded Rectangle 19">
            <a:extLst>
              <a:ext uri="{FF2B5EF4-FFF2-40B4-BE49-F238E27FC236}">
                <a16:creationId xmlns:a16="http://schemas.microsoft.com/office/drawing/2014/main" id="{01D2B95E-C709-4DE1-B4E9-7ECAC2012F25}"/>
              </a:ext>
            </a:extLst>
          </p:cNvPr>
          <p:cNvSpPr/>
          <p:nvPr/>
        </p:nvSpPr>
        <p:spPr>
          <a:xfrm>
            <a:off x="1865845" y="5935556"/>
            <a:ext cx="1319646" cy="471054"/>
          </a:xfrm>
          <a:prstGeom prst="roundRect">
            <a:avLst/>
          </a:prstGeom>
          <a:solidFill>
            <a:sysClr val="window" lastClr="FFFFFF"/>
          </a:solidFill>
          <a:ln w="38100" cap="flat" cmpd="sng" algn="ctr">
            <a:solidFill>
              <a:srgbClr val="FF0066"/>
            </a:solidFill>
            <a:prstDash val="solid"/>
            <a:miter lim="800000"/>
          </a:ln>
          <a:effectLst/>
        </p:spPr>
        <p:txBody>
          <a:bodyPr rtlCol="0" anchor="ctr"/>
          <a:lstStyle/>
          <a:p>
            <a:pPr eaLnBrk="0" fontAlgn="base" hangingPunct="0">
              <a:spcBef>
                <a:spcPct val="0"/>
              </a:spcBef>
              <a:spcAft>
                <a:spcPct val="0"/>
              </a:spcAft>
              <a:defRPr/>
            </a:pPr>
            <a:r>
              <a:rPr lang="en-US" sz="2400" kern="0" dirty="0" err="1">
                <a:solidFill>
                  <a:srgbClr val="0000FF"/>
                </a:solidFill>
                <a:latin typeface="Times New Roman" panose="02020603050405020304" pitchFamily="18" charset="0"/>
                <a:cs typeface="Times New Roman" panose="02020603050405020304" pitchFamily="18" charset="0"/>
              </a:rPr>
              <a:t>Động</a:t>
            </a:r>
            <a:r>
              <a:rPr lang="en-US" sz="2400" kern="0" dirty="0">
                <a:solidFill>
                  <a:srgbClr val="0000FF"/>
                </a:solidFill>
                <a:latin typeface="Times New Roman" panose="02020603050405020304" pitchFamily="18" charset="0"/>
                <a:cs typeface="Times New Roman" panose="02020603050405020304" pitchFamily="18" charset="0"/>
              </a:rPr>
              <a:t> </a:t>
            </a:r>
            <a:r>
              <a:rPr lang="en-US" sz="2400" kern="0" dirty="0" err="1">
                <a:solidFill>
                  <a:srgbClr val="0000FF"/>
                </a:solidFill>
                <a:latin typeface="Times New Roman" panose="02020603050405020304" pitchFamily="18" charset="0"/>
                <a:cs typeface="Times New Roman" panose="02020603050405020304" pitchFamily="18" charset="0"/>
              </a:rPr>
              <a:t>đất</a:t>
            </a:r>
            <a:endParaRPr lang="vi-VN" sz="2400" kern="0" dirty="0">
              <a:solidFill>
                <a:srgbClr val="0000FF"/>
              </a:solidFill>
              <a:latin typeface="Times New Roman" panose="02020603050405020304" pitchFamily="18" charset="0"/>
              <a:cs typeface="Times New Roman" panose="02020603050405020304" pitchFamily="18" charset="0"/>
            </a:endParaRPr>
          </a:p>
        </p:txBody>
      </p:sp>
      <p:sp>
        <p:nvSpPr>
          <p:cNvPr id="8" name="Rounded Rectangle 19">
            <a:extLst>
              <a:ext uri="{FF2B5EF4-FFF2-40B4-BE49-F238E27FC236}">
                <a16:creationId xmlns:a16="http://schemas.microsoft.com/office/drawing/2014/main" id="{99706C73-9527-4C28-9DF6-BAD04671B5C6}"/>
              </a:ext>
            </a:extLst>
          </p:cNvPr>
          <p:cNvSpPr/>
          <p:nvPr/>
        </p:nvSpPr>
        <p:spPr>
          <a:xfrm>
            <a:off x="5958510" y="5935556"/>
            <a:ext cx="1319646" cy="471054"/>
          </a:xfrm>
          <a:prstGeom prst="roundRect">
            <a:avLst/>
          </a:prstGeom>
          <a:solidFill>
            <a:sysClr val="window" lastClr="FFFFFF"/>
          </a:solidFill>
          <a:ln w="38100" cap="flat" cmpd="sng" algn="ctr">
            <a:solidFill>
              <a:srgbClr val="FF0066"/>
            </a:solidFill>
            <a:prstDash val="solid"/>
            <a:miter lim="800000"/>
          </a:ln>
          <a:effectLst/>
        </p:spPr>
        <p:txBody>
          <a:bodyPr rtlCol="0" anchor="ctr"/>
          <a:lstStyle/>
          <a:p>
            <a:pPr eaLnBrk="0" fontAlgn="base" hangingPunct="0">
              <a:spcBef>
                <a:spcPct val="0"/>
              </a:spcBef>
              <a:spcAft>
                <a:spcPct val="0"/>
              </a:spcAft>
              <a:defRPr/>
            </a:pPr>
            <a:r>
              <a:rPr lang="en-US" sz="2400" kern="0" dirty="0" err="1">
                <a:solidFill>
                  <a:srgbClr val="0000FF"/>
                </a:solidFill>
                <a:latin typeface="Times New Roman" panose="02020603050405020304" pitchFamily="18" charset="0"/>
                <a:cs typeface="Times New Roman" panose="02020603050405020304" pitchFamily="18" charset="0"/>
              </a:rPr>
              <a:t>Núi</a:t>
            </a:r>
            <a:r>
              <a:rPr lang="en-US" sz="2400" kern="0" dirty="0">
                <a:solidFill>
                  <a:srgbClr val="0000FF"/>
                </a:solidFill>
                <a:latin typeface="Times New Roman" panose="02020603050405020304" pitchFamily="18" charset="0"/>
                <a:cs typeface="Times New Roman" panose="02020603050405020304" pitchFamily="18" charset="0"/>
              </a:rPr>
              <a:t> </a:t>
            </a:r>
            <a:r>
              <a:rPr lang="en-US" sz="2400" kern="0" dirty="0" err="1">
                <a:solidFill>
                  <a:srgbClr val="0000FF"/>
                </a:solidFill>
                <a:latin typeface="Times New Roman" panose="02020603050405020304" pitchFamily="18" charset="0"/>
                <a:cs typeface="Times New Roman" panose="02020603050405020304" pitchFamily="18" charset="0"/>
              </a:rPr>
              <a:t>lửa</a:t>
            </a:r>
            <a:endParaRPr lang="vi-VN" sz="2400" kern="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909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A235E2-1C6B-45B8-A71A-DB71019545AC}"/>
              </a:ext>
            </a:extLst>
          </p:cNvPr>
          <p:cNvSpPr txBox="1"/>
          <p:nvPr/>
        </p:nvSpPr>
        <p:spPr>
          <a:xfrm>
            <a:off x="1006215" y="451734"/>
            <a:ext cx="6450496" cy="861774"/>
          </a:xfrm>
          <a:prstGeom prst="rect">
            <a:avLst/>
          </a:prstGeom>
          <a:noFill/>
        </p:spPr>
        <p:txBody>
          <a:bodyPr wrap="square" rtlCol="0">
            <a:spAutoFit/>
          </a:bodyPr>
          <a:lstStyle/>
          <a:p>
            <a:pPr>
              <a:defRPr/>
            </a:pPr>
            <a:r>
              <a:rPr lang="en-US" sz="3200" dirty="0" err="1">
                <a:solidFill>
                  <a:srgbClr val="FF0000"/>
                </a:solidFill>
                <a:latin typeface="Times New Roman" panose="02020603050405020304" pitchFamily="18" charset="0"/>
                <a:ea typeface="Times New Roman" panose="02020603050405020304" pitchFamily="18" charset="0"/>
              </a:rPr>
              <a:t>Nguyên</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nhân</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sinh</a:t>
            </a:r>
            <a:r>
              <a:rPr lang="en-US" sz="3200" dirty="0">
                <a:solidFill>
                  <a:srgbClr val="FF0000"/>
                </a:solidFill>
                <a:latin typeface="Times New Roman" panose="02020603050405020304" pitchFamily="18" charset="0"/>
                <a:ea typeface="Times New Roman" panose="02020603050405020304" pitchFamily="18" charset="0"/>
              </a:rPr>
              <a:t> ra </a:t>
            </a:r>
            <a:r>
              <a:rPr lang="en-US" sz="3200" dirty="0" err="1">
                <a:solidFill>
                  <a:srgbClr val="FF0000"/>
                </a:solidFill>
                <a:latin typeface="Times New Roman" panose="02020603050405020304" pitchFamily="18" charset="0"/>
                <a:ea typeface="Times New Roman" panose="02020603050405020304" pitchFamily="18" charset="0"/>
              </a:rPr>
              <a:t>động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đất</a:t>
            </a:r>
            <a:r>
              <a:rPr lang="en-US" sz="3200" dirty="0">
                <a:solidFill>
                  <a:srgbClr val="FF0000"/>
                </a:solidFill>
                <a:latin typeface="Times New Roman" panose="02020603050405020304" pitchFamily="18" charset="0"/>
                <a:ea typeface="Times New Roman" panose="02020603050405020304" pitchFamily="18" charset="0"/>
              </a:rPr>
              <a:t>?</a:t>
            </a:r>
          </a:p>
          <a:p>
            <a:pPr>
              <a:defRPr/>
            </a:pPr>
            <a:endParaRPr lang="en-US" dirty="0">
              <a:solidFill>
                <a:prstClr val="black"/>
              </a:solidFill>
            </a:endParaRPr>
          </a:p>
        </p:txBody>
      </p:sp>
      <p:pic>
        <p:nvPicPr>
          <p:cNvPr id="6" name="Picture 5">
            <a:extLst>
              <a:ext uri="{FF2B5EF4-FFF2-40B4-BE49-F238E27FC236}">
                <a16:creationId xmlns:a16="http://schemas.microsoft.com/office/drawing/2014/main" id="{5F82B0F3-1D86-4706-8E60-6116573E9A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41176" y="1205973"/>
            <a:ext cx="5824330" cy="4081669"/>
          </a:xfrm>
          <a:prstGeom prst="rect">
            <a:avLst/>
          </a:prstGeom>
          <a:noFill/>
          <a:ln>
            <a:noFill/>
          </a:ln>
        </p:spPr>
      </p:pic>
      <p:sp>
        <p:nvSpPr>
          <p:cNvPr id="7" name="TextBox 6">
            <a:extLst>
              <a:ext uri="{FF2B5EF4-FFF2-40B4-BE49-F238E27FC236}">
                <a16:creationId xmlns:a16="http://schemas.microsoft.com/office/drawing/2014/main" id="{B6B9280F-F17D-4EB3-9EB3-96849DA52DCF}"/>
              </a:ext>
            </a:extLst>
          </p:cNvPr>
          <p:cNvSpPr txBox="1"/>
          <p:nvPr/>
        </p:nvSpPr>
        <p:spPr>
          <a:xfrm>
            <a:off x="775254" y="5449668"/>
            <a:ext cx="7464286" cy="1014380"/>
          </a:xfrm>
          <a:prstGeom prst="rect">
            <a:avLst/>
          </a:prstGeom>
          <a:noFill/>
        </p:spPr>
        <p:txBody>
          <a:bodyPr wrap="square">
            <a:spAutoFit/>
          </a:bodyPr>
          <a:lstStyle/>
          <a:p>
            <a:pPr algn="just">
              <a:lnSpc>
                <a:spcPct val="107000"/>
              </a:lnSpc>
            </a:pPr>
            <a:r>
              <a:rPr lang="vi-VN"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Do hoạt động của núi lửa, sự dịch chuyển của các mảng kiến tạo, đứt gãy trong vỏ Trái Đất.</a:t>
            </a:r>
            <a:endParaRPr lang="en-US" sz="28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35565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1361157" y="1791041"/>
            <a:ext cx="1867463" cy="102720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7" name="Rounded Rectangle 26"/>
          <p:cNvSpPr/>
          <p:nvPr/>
        </p:nvSpPr>
        <p:spPr>
          <a:xfrm>
            <a:off x="4965759" y="1816736"/>
            <a:ext cx="1869593" cy="97581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5" name="Rounded Rectangle 24"/>
          <p:cNvSpPr/>
          <p:nvPr/>
        </p:nvSpPr>
        <p:spPr>
          <a:xfrm>
            <a:off x="4653746" y="3075783"/>
            <a:ext cx="2747533" cy="3331612"/>
          </a:xfrm>
          <a:prstGeom prst="roundRect">
            <a:avLst/>
          </a:prstGeom>
          <a:solidFill>
            <a:schemeClr val="accent2">
              <a:lumMod val="20000"/>
              <a:lumOff val="80000"/>
            </a:schemeClr>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1" name="Rounded Rectangle 20"/>
          <p:cNvSpPr/>
          <p:nvPr/>
        </p:nvSpPr>
        <p:spPr>
          <a:xfrm>
            <a:off x="582931" y="3281366"/>
            <a:ext cx="2774198" cy="2992826"/>
          </a:xfrm>
          <a:prstGeom prst="roundRect">
            <a:avLst/>
          </a:prstGeom>
          <a:solidFill>
            <a:srgbClr val="FFC00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639" name="Oval 15"/>
          <p:cNvSpPr>
            <a:spLocks noChangeArrowheads="1"/>
          </p:cNvSpPr>
          <p:nvPr/>
        </p:nvSpPr>
        <p:spPr bwMode="auto">
          <a:xfrm>
            <a:off x="2831308" y="-7938"/>
            <a:ext cx="2461022" cy="1219201"/>
          </a:xfrm>
          <a:prstGeom prst="ellipse">
            <a:avLst/>
          </a:prstGeom>
          <a:blipFill>
            <a:blip r:embed="rId2"/>
            <a:tile tx="0" ty="0" sx="100000" sy="100000" flip="none" algn="tl"/>
          </a:blipFill>
          <a:ln w="9525">
            <a:solidFill>
              <a:schemeClr val="tx1"/>
            </a:solidFill>
            <a:round/>
            <a:headEnd/>
            <a:tailEnd/>
          </a:ln>
          <a:effectLst/>
          <a:extLst/>
        </p:spPr>
        <p:txBody>
          <a:bodyPr wrap="none" anchor="ctr"/>
          <a:lstStyle/>
          <a:p>
            <a:pPr algn="ctr" fontAlgn="base">
              <a:spcBef>
                <a:spcPct val="0"/>
              </a:spcBef>
              <a:spcAft>
                <a:spcPct val="0"/>
              </a:spcAft>
              <a:defRPr/>
            </a:pPr>
            <a:r>
              <a:rPr lang="en-US">
                <a:solidFill>
                  <a:srgbClr val="000000"/>
                </a:solidFill>
                <a:latin typeface="Arial"/>
                <a:cs typeface="Arial" pitchFamily="34" charset="0"/>
              </a:rPr>
              <a:t> </a:t>
            </a:r>
            <a:r>
              <a:rPr lang="en-US" sz="3600" b="1">
                <a:solidFill>
                  <a:srgbClr val="FF0000"/>
                </a:solidFill>
                <a:latin typeface="Times New Roman" pitchFamily="18" charset="0"/>
                <a:cs typeface="Times New Roman" pitchFamily="18" charset="0"/>
              </a:rPr>
              <a:t>Động đất</a:t>
            </a:r>
            <a:endParaRPr lang="en-US" sz="3600" b="1" dirty="0">
              <a:solidFill>
                <a:srgbClr val="FF0000"/>
              </a:solidFill>
              <a:latin typeface="Times New Roman" pitchFamily="18" charset="0"/>
              <a:cs typeface="Times New Roman" pitchFamily="18" charset="0"/>
            </a:endParaRPr>
          </a:p>
        </p:txBody>
      </p:sp>
      <p:sp>
        <p:nvSpPr>
          <p:cNvPr id="26643" name="Rectangle 19"/>
          <p:cNvSpPr>
            <a:spLocks noChangeArrowheads="1"/>
          </p:cNvSpPr>
          <p:nvPr/>
        </p:nvSpPr>
        <p:spPr bwMode="auto">
          <a:xfrm>
            <a:off x="1361146" y="2040236"/>
            <a:ext cx="1739504"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Khái niệm</a:t>
            </a:r>
          </a:p>
        </p:txBody>
      </p:sp>
      <p:sp>
        <p:nvSpPr>
          <p:cNvPr id="26644" name="Text Box 20"/>
          <p:cNvSpPr txBox="1">
            <a:spLocks noChangeArrowheads="1"/>
          </p:cNvSpPr>
          <p:nvPr/>
        </p:nvSpPr>
        <p:spPr bwMode="auto">
          <a:xfrm>
            <a:off x="805827" y="3402784"/>
            <a:ext cx="2422793" cy="3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00" fontAlgn="base">
              <a:lnSpc>
                <a:spcPct val="120000"/>
              </a:lnSpc>
              <a:spcBef>
                <a:spcPct val="50000"/>
              </a:spcBef>
              <a:spcAft>
                <a:spcPct val="0"/>
              </a:spcAft>
            </a:pPr>
            <a:r>
              <a:rPr lang="vi-VN" sz="2800" smtClean="0">
                <a:solidFill>
                  <a:prstClr val="black"/>
                </a:solidFill>
                <a:latin typeface="Times New Roman"/>
              </a:rPr>
              <a:t>Động </a:t>
            </a:r>
            <a:r>
              <a:rPr lang="vi-VN" sz="2800">
                <a:solidFill>
                  <a:prstClr val="black"/>
                </a:solidFill>
                <a:latin typeface="Times New Roman"/>
              </a:rPr>
              <a:t>đất là những rung chuyển đột ngột mạnh mẽ của vỏ Trái Đất.</a:t>
            </a:r>
            <a:endParaRPr lang="en-US" sz="2800" b="1">
              <a:solidFill>
                <a:srgbClr val="000000"/>
              </a:solidFill>
              <a:latin typeface="Times New Roman" pitchFamily="18" charset="0"/>
            </a:endParaRPr>
          </a:p>
        </p:txBody>
      </p:sp>
      <p:sp>
        <p:nvSpPr>
          <p:cNvPr id="26647" name="Rectangle 23"/>
          <p:cNvSpPr>
            <a:spLocks noChangeArrowheads="1"/>
          </p:cNvSpPr>
          <p:nvPr/>
        </p:nvSpPr>
        <p:spPr bwMode="auto">
          <a:xfrm>
            <a:off x="5315796" y="2040259"/>
            <a:ext cx="1387079"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Nguyên nhân</a:t>
            </a:r>
          </a:p>
        </p:txBody>
      </p:sp>
      <p:sp>
        <p:nvSpPr>
          <p:cNvPr id="26649" name="Text Box 25"/>
          <p:cNvSpPr txBox="1">
            <a:spLocks noChangeArrowheads="1"/>
          </p:cNvSpPr>
          <p:nvPr/>
        </p:nvSpPr>
        <p:spPr bwMode="auto">
          <a:xfrm>
            <a:off x="4931923" y="3531480"/>
            <a:ext cx="2469356"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vi-VN" sz="2800">
                <a:solidFill>
                  <a:prstClr val="black"/>
                </a:solidFill>
                <a:latin typeface="Times New Roman"/>
              </a:rPr>
              <a:t>Do hoạt động của núi lửa, sự dịch chuyển của các mảng kiến tạo, đứt gãy trong vỏ Trái Đất.</a:t>
            </a:r>
          </a:p>
        </p:txBody>
      </p:sp>
      <p:cxnSp>
        <p:nvCxnSpPr>
          <p:cNvPr id="5" name="Straight Arrow Connector 4"/>
          <p:cNvCxnSpPr/>
          <p:nvPr/>
        </p:nvCxnSpPr>
        <p:spPr>
          <a:xfrm flipH="1">
            <a:off x="2974658" y="1155723"/>
            <a:ext cx="459861" cy="635341"/>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145068" y="2921880"/>
            <a:ext cx="9525" cy="41751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4915097" y="1036151"/>
            <a:ext cx="590365" cy="778362"/>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684037" y="2792569"/>
            <a:ext cx="1" cy="338067"/>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20" name="图片 7"/>
          <p:cNvPicPr>
            <a:picLocks noChangeAspect="1"/>
          </p:cNvPicPr>
          <p:nvPr/>
        </p:nvPicPr>
        <p:blipFill>
          <a:blip r:embed="rId3" cstate="print">
            <a:extLst>
              <a:ext uri="{28A0092B-C50C-407E-A947-70E740481C1C}">
                <a14:useLocalDpi xmlns:a14="http://schemas.microsoft.com/office/drawing/2010/main" val="0"/>
              </a:ext>
            </a:extLst>
          </a:blip>
          <a:srcRect l="58148" t="47408" r="16173" b="4086"/>
          <a:stretch>
            <a:fillRect/>
          </a:stretch>
        </p:blipFill>
        <p:spPr bwMode="auto">
          <a:xfrm>
            <a:off x="7016365" y="23813"/>
            <a:ext cx="2005013"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29"/>
          <p:cNvSpPr>
            <a:spLocks noChangeArrowheads="1"/>
          </p:cNvSpPr>
          <p:nvPr/>
        </p:nvSpPr>
        <p:spPr bwMode="auto">
          <a:xfrm>
            <a:off x="4463655" y="3603625"/>
            <a:ext cx="2083594"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
        <p:nvSpPr>
          <p:cNvPr id="42" name="Rectangle 29"/>
          <p:cNvSpPr>
            <a:spLocks noChangeArrowheads="1"/>
          </p:cNvSpPr>
          <p:nvPr/>
        </p:nvSpPr>
        <p:spPr bwMode="auto">
          <a:xfrm>
            <a:off x="7102090" y="3519494"/>
            <a:ext cx="141446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Tree>
    <p:extLst>
      <p:ext uri="{BB962C8B-B14F-4D97-AF65-F5344CB8AC3E}">
        <p14:creationId xmlns:p14="http://schemas.microsoft.com/office/powerpoint/2010/main" val="21534336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Effect transition="in" filter="fade">
                                      <p:cBhvr>
                                        <p:cTn id="9" dur="1000"/>
                                        <p:tgtEl>
                                          <p:spTgt spid="20"/>
                                        </p:tgtEl>
                                      </p:cBhvr>
                                    </p:animEffect>
                                  </p:childTnLst>
                                </p:cTn>
                              </p:par>
                              <p:par>
                                <p:cTn id="10" presetID="2" presetClass="entr" presetSubtype="3"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1+#ppt_w/2"/>
                                          </p:val>
                                        </p:tav>
                                        <p:tav tm="100000">
                                          <p:val>
                                            <p:strVal val="#ppt_x"/>
                                          </p:val>
                                        </p:tav>
                                      </p:tavLst>
                                    </p:anim>
                                    <p:anim calcmode="lin" valueType="num">
                                      <p:cBhvr additive="base">
                                        <p:cTn id="13" dur="10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16" presetClass="entr" presetSubtype="21"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42"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1000"/>
                                        <p:tgtEl>
                                          <p:spTgt spid="36"/>
                                        </p:tgtEl>
                                      </p:cBhvr>
                                    </p:animEffect>
                                    <p:anim calcmode="lin" valueType="num">
                                      <p:cBhvr>
                                        <p:cTn id="27" dur="1000" fill="hold"/>
                                        <p:tgtEl>
                                          <p:spTgt spid="36"/>
                                        </p:tgtEl>
                                        <p:attrNameLst>
                                          <p:attrName>ppt_x</p:attrName>
                                        </p:attrNameLst>
                                      </p:cBhvr>
                                      <p:tavLst>
                                        <p:tav tm="0">
                                          <p:val>
                                            <p:strVal val="#ppt_x"/>
                                          </p:val>
                                        </p:tav>
                                        <p:tav tm="100000">
                                          <p:val>
                                            <p:strVal val="#ppt_x"/>
                                          </p:val>
                                        </p:tav>
                                      </p:tavLst>
                                    </p:anim>
                                    <p:anim calcmode="lin" valueType="num">
                                      <p:cBhvr>
                                        <p:cTn id="28" dur="1000" fill="hold"/>
                                        <p:tgtEl>
                                          <p:spTgt spid="3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6643"/>
                                        </p:tgtEl>
                                        <p:attrNameLst>
                                          <p:attrName>style.visibility</p:attrName>
                                        </p:attrNameLst>
                                      </p:cBhvr>
                                      <p:to>
                                        <p:strVal val="visible"/>
                                      </p:to>
                                    </p:set>
                                    <p:animEffect transition="in" filter="fade">
                                      <p:cBhvr>
                                        <p:cTn id="31" dur="1000"/>
                                        <p:tgtEl>
                                          <p:spTgt spid="26643"/>
                                        </p:tgtEl>
                                      </p:cBhvr>
                                    </p:animEffect>
                                    <p:anim calcmode="lin" valueType="num">
                                      <p:cBhvr>
                                        <p:cTn id="32" dur="1000" fill="hold"/>
                                        <p:tgtEl>
                                          <p:spTgt spid="26643"/>
                                        </p:tgtEl>
                                        <p:attrNameLst>
                                          <p:attrName>ppt_x</p:attrName>
                                        </p:attrNameLst>
                                      </p:cBhvr>
                                      <p:tavLst>
                                        <p:tav tm="0">
                                          <p:val>
                                            <p:strVal val="#ppt_x"/>
                                          </p:val>
                                        </p:tav>
                                        <p:tav tm="100000">
                                          <p:val>
                                            <p:strVal val="#ppt_x"/>
                                          </p:val>
                                        </p:tav>
                                      </p:tavLst>
                                    </p:anim>
                                    <p:anim calcmode="lin" valueType="num">
                                      <p:cBhvr>
                                        <p:cTn id="33" dur="1000" fill="hold"/>
                                        <p:tgtEl>
                                          <p:spTgt spid="2664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6647"/>
                                        </p:tgtEl>
                                        <p:attrNameLst>
                                          <p:attrName>style.visibility</p:attrName>
                                        </p:attrNameLst>
                                      </p:cBhvr>
                                      <p:to>
                                        <p:strVal val="visible"/>
                                      </p:to>
                                    </p:set>
                                    <p:animEffect transition="in" filter="fade">
                                      <p:cBhvr>
                                        <p:cTn id="36" dur="1000"/>
                                        <p:tgtEl>
                                          <p:spTgt spid="26647"/>
                                        </p:tgtEl>
                                      </p:cBhvr>
                                    </p:animEffect>
                                    <p:anim calcmode="lin" valueType="num">
                                      <p:cBhvr>
                                        <p:cTn id="37" dur="1000" fill="hold"/>
                                        <p:tgtEl>
                                          <p:spTgt spid="26647"/>
                                        </p:tgtEl>
                                        <p:attrNameLst>
                                          <p:attrName>ppt_x</p:attrName>
                                        </p:attrNameLst>
                                      </p:cBhvr>
                                      <p:tavLst>
                                        <p:tav tm="0">
                                          <p:val>
                                            <p:strVal val="#ppt_x"/>
                                          </p:val>
                                        </p:tav>
                                        <p:tav tm="100000">
                                          <p:val>
                                            <p:strVal val="#ppt_x"/>
                                          </p:val>
                                        </p:tav>
                                      </p:tavLst>
                                    </p:anim>
                                    <p:anim calcmode="lin" valueType="num">
                                      <p:cBhvr>
                                        <p:cTn id="38" dur="1000" fill="hold"/>
                                        <p:tgtEl>
                                          <p:spTgt spid="26647"/>
                                        </p:tgtEl>
                                        <p:attrNameLst>
                                          <p:attrName>ppt_y</p:attrName>
                                        </p:attrNameLst>
                                      </p:cBhvr>
                                      <p:tavLst>
                                        <p:tav tm="0">
                                          <p:val>
                                            <p:strVal val="#ppt_y+.1"/>
                                          </p:val>
                                        </p:tav>
                                        <p:tav tm="100000">
                                          <p:val>
                                            <p:strVal val="#ppt_y"/>
                                          </p:val>
                                        </p:tav>
                                      </p:tavLst>
                                    </p:anim>
                                  </p:childTnLst>
                                </p:cTn>
                              </p:par>
                              <p:par>
                                <p:cTn id="39" presetID="16" presetClass="entr" presetSubtype="21"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barn(inVertical)">
                                      <p:cBhvr>
                                        <p:cTn id="41" dur="500"/>
                                        <p:tgtEl>
                                          <p:spTgt spid="2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6" presetClass="entr" presetSubtype="21" fill="hold" nodeType="click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barn(inVertical)">
                                      <p:cBhvr>
                                        <p:cTn id="46" dur="500"/>
                                        <p:tgtEl>
                                          <p:spTgt spid="33"/>
                                        </p:tgtEl>
                                      </p:cBhvr>
                                    </p:animEffect>
                                  </p:childTnLst>
                                </p:cTn>
                              </p:par>
                              <p:par>
                                <p:cTn id="47" presetID="16" presetClass="entr" presetSubtype="21"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barn(inVertical)">
                                      <p:cBhvr>
                                        <p:cTn id="49" dur="500"/>
                                        <p:tgtEl>
                                          <p:spTgt spid="21"/>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26644"/>
                                        </p:tgtEl>
                                        <p:attrNameLst>
                                          <p:attrName>style.visibility</p:attrName>
                                        </p:attrNameLst>
                                      </p:cBhvr>
                                      <p:to>
                                        <p:strVal val="visible"/>
                                      </p:to>
                                    </p:set>
                                    <p:animEffect transition="in" filter="barn(inVertical)">
                                      <p:cBhvr>
                                        <p:cTn id="52" dur="500"/>
                                        <p:tgtEl>
                                          <p:spTgt spid="2664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wipe(down)">
                                      <p:cBhvr>
                                        <p:cTn id="57" dur="500"/>
                                        <p:tgtEl>
                                          <p:spTgt spid="37"/>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26649"/>
                                        </p:tgtEl>
                                        <p:attrNameLst>
                                          <p:attrName>style.visibility</p:attrName>
                                        </p:attrNameLst>
                                      </p:cBhvr>
                                      <p:to>
                                        <p:strVal val="visible"/>
                                      </p:to>
                                    </p:set>
                                    <p:animEffect transition="in" filter="wipe(down)">
                                      <p:cBhvr>
                                        <p:cTn id="60" dur="500"/>
                                        <p:tgtEl>
                                          <p:spTgt spid="26649"/>
                                        </p:tgtEl>
                                      </p:cBhvr>
                                    </p:animEffect>
                                  </p:childTnLst>
                                </p:cTn>
                              </p:par>
                              <p:par>
                                <p:cTn id="61" presetID="16" presetClass="entr" presetSubtype="21" fill="hold"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barn(inVertical)">
                                      <p:cBhvr>
                                        <p:cTn id="63" dur="500"/>
                                        <p:tgtEl>
                                          <p:spTgt spid="25"/>
                                        </p:tgtEl>
                                      </p:cBhvr>
                                    </p:animEffect>
                                  </p:childTnLst>
                                </p:cTn>
                              </p:par>
                              <p:par>
                                <p:cTn id="64" presetID="42" presetClass="entr" presetSubtype="0" fill="hold" grpId="0" nodeType="withEffect" nodePh="1">
                                  <p:stCondLst>
                                    <p:cond delay="0"/>
                                  </p:stCondLst>
                                  <p:endCondLst>
                                    <p:cond evt="begin" delay="0">
                                      <p:tn val="64"/>
                                    </p:cond>
                                  </p:endCondLst>
                                  <p:childTnLst>
                                    <p:set>
                                      <p:cBhvr>
                                        <p:cTn id="65" dur="1" fill="hold">
                                          <p:stCondLst>
                                            <p:cond delay="0"/>
                                          </p:stCondLst>
                                        </p:cTn>
                                        <p:tgtEl>
                                          <p:spTgt spid="40"/>
                                        </p:tgtEl>
                                        <p:attrNameLst>
                                          <p:attrName>style.visibility</p:attrName>
                                        </p:attrNameLst>
                                      </p:cBhvr>
                                      <p:to>
                                        <p:strVal val="visible"/>
                                      </p:to>
                                    </p:set>
                                    <p:animEffect transition="in" filter="fade">
                                      <p:cBhvr>
                                        <p:cTn id="66" dur="1000"/>
                                        <p:tgtEl>
                                          <p:spTgt spid="40"/>
                                        </p:tgtEl>
                                      </p:cBhvr>
                                    </p:animEffect>
                                    <p:anim calcmode="lin" valueType="num">
                                      <p:cBhvr>
                                        <p:cTn id="67" dur="1000" fill="hold"/>
                                        <p:tgtEl>
                                          <p:spTgt spid="40"/>
                                        </p:tgtEl>
                                        <p:attrNameLst>
                                          <p:attrName>ppt_x</p:attrName>
                                        </p:attrNameLst>
                                      </p:cBhvr>
                                      <p:tavLst>
                                        <p:tav tm="0">
                                          <p:val>
                                            <p:strVal val="#ppt_x"/>
                                          </p:val>
                                        </p:tav>
                                        <p:tav tm="100000">
                                          <p:val>
                                            <p:strVal val="#ppt_x"/>
                                          </p:val>
                                        </p:tav>
                                      </p:tavLst>
                                    </p:anim>
                                    <p:anim calcmode="lin" valueType="num">
                                      <p:cBhvr>
                                        <p:cTn id="68" dur="1000" fill="hold"/>
                                        <p:tgtEl>
                                          <p:spTgt spid="40"/>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nodePh="1">
                                  <p:stCondLst>
                                    <p:cond delay="0"/>
                                  </p:stCondLst>
                                  <p:endCondLst>
                                    <p:cond evt="begin" delay="0">
                                      <p:tn val="69"/>
                                    </p:cond>
                                  </p:endCondLst>
                                  <p:childTnLst>
                                    <p:set>
                                      <p:cBhvr>
                                        <p:cTn id="70" dur="1" fill="hold">
                                          <p:stCondLst>
                                            <p:cond delay="0"/>
                                          </p:stCondLst>
                                        </p:cTn>
                                        <p:tgtEl>
                                          <p:spTgt spid="42"/>
                                        </p:tgtEl>
                                        <p:attrNameLst>
                                          <p:attrName>style.visibility</p:attrName>
                                        </p:attrNameLst>
                                      </p:cBhvr>
                                      <p:to>
                                        <p:strVal val="visible"/>
                                      </p:to>
                                    </p:set>
                                    <p:animEffect transition="in" filter="fade">
                                      <p:cBhvr>
                                        <p:cTn id="71" dur="1000"/>
                                        <p:tgtEl>
                                          <p:spTgt spid="42"/>
                                        </p:tgtEl>
                                      </p:cBhvr>
                                    </p:animEffect>
                                    <p:anim calcmode="lin" valueType="num">
                                      <p:cBhvr>
                                        <p:cTn id="72" dur="1000" fill="hold"/>
                                        <p:tgtEl>
                                          <p:spTgt spid="42"/>
                                        </p:tgtEl>
                                        <p:attrNameLst>
                                          <p:attrName>ppt_x</p:attrName>
                                        </p:attrNameLst>
                                      </p:cBhvr>
                                      <p:tavLst>
                                        <p:tav tm="0">
                                          <p:val>
                                            <p:strVal val="#ppt_x"/>
                                          </p:val>
                                        </p:tav>
                                        <p:tav tm="100000">
                                          <p:val>
                                            <p:strVal val="#ppt_x"/>
                                          </p:val>
                                        </p:tav>
                                      </p:tavLst>
                                    </p:anim>
                                    <p:anim calcmode="lin" valueType="num">
                                      <p:cBhvr>
                                        <p:cTn id="73"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p:bldP spid="26644" grpId="0"/>
      <p:bldP spid="26647" grpId="0"/>
      <p:bldP spid="26649" grpId="0"/>
      <p:bldP spid="40" grpId="0"/>
      <p:bldP spid="4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B21295-DE15-4EEE-BA84-96AF06643EC8}"/>
              </a:ext>
            </a:extLst>
          </p:cNvPr>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75264" y="746084"/>
            <a:ext cx="3086245" cy="3331624"/>
          </a:xfrm>
          <a:prstGeom prst="rect">
            <a:avLst/>
          </a:prstGeom>
          <a:noFill/>
          <a:ln>
            <a:noFill/>
          </a:ln>
        </p:spPr>
      </p:pic>
      <p:sp>
        <p:nvSpPr>
          <p:cNvPr id="5" name="TextBox 4">
            <a:extLst>
              <a:ext uri="{FF2B5EF4-FFF2-40B4-BE49-F238E27FC236}">
                <a16:creationId xmlns:a16="http://schemas.microsoft.com/office/drawing/2014/main" id="{245C86E2-B3B0-441F-A332-6CC602813EAB}"/>
              </a:ext>
            </a:extLst>
          </p:cNvPr>
          <p:cNvSpPr txBox="1"/>
          <p:nvPr/>
        </p:nvSpPr>
        <p:spPr>
          <a:xfrm>
            <a:off x="854767" y="311947"/>
            <a:ext cx="7245626" cy="584775"/>
          </a:xfrm>
          <a:prstGeom prst="rect">
            <a:avLst/>
          </a:prstGeom>
          <a:noFill/>
        </p:spPr>
        <p:txBody>
          <a:bodyPr wrap="square" rtlCol="0">
            <a:spAutoFit/>
          </a:bodyPr>
          <a:lstStyle/>
          <a:p>
            <a:r>
              <a:rPr lang="en-US" sz="3200" dirty="0" err="1">
                <a:solidFill>
                  <a:srgbClr val="FF0000"/>
                </a:solidFill>
                <a:latin typeface="Times New Roman" panose="02020603050405020304" pitchFamily="18" charset="0"/>
                <a:ea typeface="Times New Roman" panose="02020603050405020304" pitchFamily="18" charset="0"/>
              </a:rPr>
              <a:t>Nêu</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hậu</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quả</a:t>
            </a:r>
            <a:r>
              <a:rPr lang="en-US" sz="3200" dirty="0">
                <a:solidFill>
                  <a:srgbClr val="FF0000"/>
                </a:solidFill>
                <a:latin typeface="Times New Roman" panose="02020603050405020304" pitchFamily="18" charset="0"/>
                <a:ea typeface="Times New Roman" panose="02020603050405020304" pitchFamily="18" charset="0"/>
              </a:rPr>
              <a:t> do </a:t>
            </a:r>
            <a:r>
              <a:rPr lang="en-US" sz="3200" dirty="0" err="1">
                <a:solidFill>
                  <a:srgbClr val="FF0000"/>
                </a:solidFill>
                <a:latin typeface="Times New Roman" panose="02020603050405020304" pitchFamily="18" charset="0"/>
                <a:ea typeface="Times New Roman" panose="02020603050405020304" pitchFamily="18" charset="0"/>
              </a:rPr>
              <a:t>động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đất</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gây</a:t>
            </a:r>
            <a:r>
              <a:rPr lang="en-US" sz="3200" dirty="0">
                <a:solidFill>
                  <a:srgbClr val="FF0000"/>
                </a:solidFill>
                <a:latin typeface="Times New Roman" panose="02020603050405020304" pitchFamily="18" charset="0"/>
                <a:ea typeface="Times New Roman" panose="02020603050405020304" pitchFamily="18" charset="0"/>
              </a:rPr>
              <a:t> ra.</a:t>
            </a:r>
            <a:endParaRPr lang="en-US" sz="3200" dirty="0">
              <a:solidFill>
                <a:srgbClr val="FF0000"/>
              </a:solidFill>
            </a:endParaRPr>
          </a:p>
        </p:txBody>
      </p:sp>
      <p:pic>
        <p:nvPicPr>
          <p:cNvPr id="1026" name="Picture 2" descr="Vì sao có động đất, động đất thường kéo dài bao lâu? | Báo dân sinh">
            <a:extLst>
              <a:ext uri="{FF2B5EF4-FFF2-40B4-BE49-F238E27FC236}">
                <a16:creationId xmlns:a16="http://schemas.microsoft.com/office/drawing/2014/main" id="{DED9B99E-0532-4FD2-9919-E1289AF645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3874" y="861416"/>
            <a:ext cx="3608526" cy="28359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ảnh báo: năm 2018 sẽ có 20 trận động đất cực kỳ nghiêm trọng xảy ra do  Trái Đất đang quay chậm dần lại">
            <a:extLst>
              <a:ext uri="{FF2B5EF4-FFF2-40B4-BE49-F238E27FC236}">
                <a16:creationId xmlns:a16="http://schemas.microsoft.com/office/drawing/2014/main" id="{F24A5902-105D-4DFA-8933-07419C9861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4767" y="4368866"/>
            <a:ext cx="2862470" cy="21772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AB4C95F-BCBB-4AF6-93DA-6D8107C3DE15}"/>
              </a:ext>
            </a:extLst>
          </p:cNvPr>
          <p:cNvPicPr>
            <a:picLocks noChangeAspect="1"/>
          </p:cNvPicPr>
          <p:nvPr/>
        </p:nvPicPr>
        <p:blipFill>
          <a:blip r:embed="rId6"/>
          <a:stretch>
            <a:fillRect/>
          </a:stretch>
        </p:blipFill>
        <p:spPr>
          <a:xfrm>
            <a:off x="4163874" y="4368865"/>
            <a:ext cx="3608526" cy="2177237"/>
          </a:xfrm>
          <a:prstGeom prst="rect">
            <a:avLst/>
          </a:prstGeom>
        </p:spPr>
      </p:pic>
    </p:spTree>
    <p:extLst>
      <p:ext uri="{BB962C8B-B14F-4D97-AF65-F5344CB8AC3E}">
        <p14:creationId xmlns:p14="http://schemas.microsoft.com/office/powerpoint/2010/main" val="28667651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Box 6">
            <a:extLst>
              <a:ext uri="{FF2B5EF4-FFF2-40B4-BE49-F238E27FC236}">
                <a16:creationId xmlns:a16="http://schemas.microsoft.com/office/drawing/2014/main" id="{1BF2800F-8A1A-4347-9512-29E5DE0A2690}"/>
              </a:ext>
            </a:extLst>
          </p:cNvPr>
          <p:cNvSpPr txBox="1">
            <a:spLocks noChangeArrowheads="1"/>
          </p:cNvSpPr>
          <p:nvPr/>
        </p:nvSpPr>
        <p:spPr bwMode="auto">
          <a:xfrm>
            <a:off x="1627585" y="3306769"/>
            <a:ext cx="6400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fontAlgn="base" hangingPunct="1">
              <a:spcBef>
                <a:spcPct val="0"/>
              </a:spcBef>
              <a:spcAft>
                <a:spcPct val="0"/>
              </a:spcAft>
            </a:pPr>
            <a:r>
              <a:rPr lang="en-US" altLang="en-US" sz="2400" b="1" dirty="0" err="1">
                <a:solidFill>
                  <a:srgbClr val="FF0000"/>
                </a:solidFill>
                <a:latin typeface="Times New Roman" panose="02020603050405020304" pitchFamily="18" charset="0"/>
                <a:cs typeface="Times New Roman" panose="02020603050405020304" pitchFamily="18" charset="0"/>
              </a:rPr>
              <a:t>Tác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hại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Chết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rất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nhiều</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người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phá</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hủy</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công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trình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tài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sản</a:t>
            </a:r>
            <a:r>
              <a:rPr lang="en-US" altLang="en-US" sz="2400" b="1" dirty="0">
                <a:solidFill>
                  <a:srgbClr val="0000FF"/>
                </a:solidFill>
                <a:latin typeface="Times New Roman" panose="02020603050405020304" pitchFamily="18" charset="0"/>
                <a:cs typeface="Times New Roman" panose="02020603050405020304" pitchFamily="18" charset="0"/>
              </a:rPr>
              <a:t>….</a:t>
            </a:r>
          </a:p>
        </p:txBody>
      </p:sp>
      <p:pic>
        <p:nvPicPr>
          <p:cNvPr id="2" name="Picture 4" descr="dộng dất nhât 7">
            <a:extLst>
              <a:ext uri="{FF2B5EF4-FFF2-40B4-BE49-F238E27FC236}">
                <a16:creationId xmlns:a16="http://schemas.microsoft.com/office/drawing/2014/main" id="{89BC18B3-665B-446B-BAE2-F93617EFE3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3810000"/>
            <a:ext cx="2971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9" descr="Kết quả hình ảnh cho hậu quả động đất">
            <a:extLst>
              <a:ext uri="{FF2B5EF4-FFF2-40B4-BE49-F238E27FC236}">
                <a16:creationId xmlns:a16="http://schemas.microsoft.com/office/drawing/2014/main" id="{F7DF3815-F618-4F6E-9010-9AE1510843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0550" y="228600"/>
            <a:ext cx="342900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136.avi">
            <a:hlinkClick r:id="" action="ppaction://media"/>
            <a:extLst>
              <a:ext uri="{FF2B5EF4-FFF2-40B4-BE49-F238E27FC236}">
                <a16:creationId xmlns:a16="http://schemas.microsoft.com/office/drawing/2014/main" id="{685FD3EE-6069-4AF3-8331-1178A22EF9DD}"/>
              </a:ext>
            </a:extLst>
          </p:cNvPr>
          <p:cNvPicPr>
            <a:picLocks noRot="1" noChangeAspect="1"/>
          </p:cNvPicPr>
          <p:nvPr>
            <a:videoFile r:link="rId1"/>
          </p:nvPr>
        </p:nvPicPr>
        <p:blipFill>
          <a:blip r:embed="rId5">
            <a:extLst>
              <a:ext uri="{28A0092B-C50C-407E-A947-70E740481C1C}">
                <a14:useLocalDpi xmlns:a14="http://schemas.microsoft.com/office/drawing/2010/main" val="0"/>
              </a:ext>
            </a:extLst>
          </a:blip>
          <a:srcRect/>
          <a:stretch>
            <a:fillRect/>
          </a:stretch>
        </p:blipFill>
        <p:spPr bwMode="auto">
          <a:xfrm>
            <a:off x="4286250" y="3733800"/>
            <a:ext cx="360045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6-33">
            <a:extLst>
              <a:ext uri="{FF2B5EF4-FFF2-40B4-BE49-F238E27FC236}">
                <a16:creationId xmlns:a16="http://schemas.microsoft.com/office/drawing/2014/main" id="{E4FA0DB6-CCC8-4644-9DEB-BCF73CC44D57}"/>
              </a:ext>
            </a:extLst>
          </p:cNvPr>
          <p:cNvPicPr>
            <a:picLocks noChangeAspect="1" noChangeArrowheads="1"/>
          </p:cNvPicPr>
          <p:nvPr/>
        </p:nvPicPr>
        <p:blipFill>
          <a:blip r:embed="rId6"/>
          <a:srcRect/>
          <a:stretch>
            <a:fillRect/>
          </a:stretch>
        </p:blipFill>
        <p:spPr bwMode="auto">
          <a:xfrm>
            <a:off x="1200150" y="152400"/>
            <a:ext cx="3086100" cy="3124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3420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box(in)">
                                      <p:cBhvr>
                                        <p:cTn id="7" dur="500"/>
                                        <p:tgtEl>
                                          <p:spTgt spid="235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mediacall" presetSubtype="0" fill="hold" nodeType="clickEffect">
                                  <p:stCondLst>
                                    <p:cond delay="0"/>
                                  </p:stCondLst>
                                  <p:childTnLst>
                                    <p:cmd type="call" cmd="playFrom(0.0)">
                                      <p:cBhvr>
                                        <p:cTn id="11" dur="3233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2" fill="hold" display="0">
                  <p:stCondLst>
                    <p:cond delay="indefinite"/>
                  </p:stCondLst>
                  <p:endCondLst>
                    <p:cond evt="onNext" delay="0">
                      <p:tgtEl>
                        <p:sldTgt/>
                      </p:tgtEl>
                    </p:cond>
                    <p:cond evt="onPrev" delay="0">
                      <p:tgtEl>
                        <p:sldTgt/>
                      </p:tgtEl>
                    </p:cond>
                  </p:endCondLst>
                </p:cTn>
                <p:tgtEl>
                  <p:spTgt spid="9"/>
                </p:tgtEl>
              </p:cMediaNode>
            </p:video>
            <p:seq concurrent="1" nextAc="seek">
              <p:cTn id="13" restart="whenNotActive" fill="hold" evtFilter="cancelBubble" nodeType="interactiveSeq">
                <p:stCondLst>
                  <p:cond evt="onClick" delay="0">
                    <p:tgtEl>
                      <p:spTgt spid="9"/>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2" presetClass="mediacall" presetSubtype="0" fill="hold" nodeType="clickEffect">
                                  <p:stCondLst>
                                    <p:cond delay="0"/>
                                  </p:stCondLst>
                                  <p:childTnLst>
                                    <p:cmd type="call" cmd="togglePause">
                                      <p:cBhvr>
                                        <p:cTn id="17" dur="1" fill="hold"/>
                                        <p:tgtEl>
                                          <p:spTgt spid="9"/>
                                        </p:tgtEl>
                                      </p:cBhvr>
                                    </p:cmd>
                                  </p:childTnLst>
                                </p:cTn>
                              </p:par>
                            </p:childTnLst>
                          </p:cTn>
                        </p:par>
                      </p:childTnLst>
                    </p:cTn>
                  </p:par>
                </p:childTnLst>
              </p:cTn>
              <p:nextCondLst>
                <p:cond evt="onClick" delay="0">
                  <p:tgtEl>
                    <p:spTgt spid="9"/>
                  </p:tgtEl>
                </p:cond>
              </p:nextCondLst>
            </p:seq>
          </p:childTnLst>
        </p:cTn>
      </p:par>
    </p:tnLst>
    <p:bldLst>
      <p:bldP spid="2355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284978" y="1836465"/>
            <a:ext cx="1867463" cy="102720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7" name="Rounded Rectangle 26"/>
          <p:cNvSpPr/>
          <p:nvPr/>
        </p:nvSpPr>
        <p:spPr>
          <a:xfrm>
            <a:off x="2570734" y="1887294"/>
            <a:ext cx="1869593" cy="97581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 name="Rounded Rectangle 25"/>
          <p:cNvSpPr/>
          <p:nvPr/>
        </p:nvSpPr>
        <p:spPr>
          <a:xfrm>
            <a:off x="5582043" y="1772877"/>
            <a:ext cx="2860288" cy="932483"/>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5" name="Rounded Rectangle 24"/>
          <p:cNvSpPr/>
          <p:nvPr/>
        </p:nvSpPr>
        <p:spPr>
          <a:xfrm>
            <a:off x="1837917" y="3281254"/>
            <a:ext cx="2448334" cy="3331612"/>
          </a:xfrm>
          <a:prstGeom prst="roundRect">
            <a:avLst/>
          </a:prstGeom>
          <a:solidFill>
            <a:schemeClr val="accent2">
              <a:lumMod val="20000"/>
              <a:lumOff val="80000"/>
            </a:schemeClr>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1" name="Rounded Rectangle 20"/>
          <p:cNvSpPr/>
          <p:nvPr/>
        </p:nvSpPr>
        <p:spPr>
          <a:xfrm>
            <a:off x="3" y="3243600"/>
            <a:ext cx="1618744" cy="3484081"/>
          </a:xfrm>
          <a:prstGeom prst="roundRect">
            <a:avLst/>
          </a:prstGeom>
          <a:solidFill>
            <a:srgbClr val="FFC00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639" name="Oval 15"/>
          <p:cNvSpPr>
            <a:spLocks noChangeArrowheads="1"/>
          </p:cNvSpPr>
          <p:nvPr/>
        </p:nvSpPr>
        <p:spPr bwMode="auto">
          <a:xfrm>
            <a:off x="2831308" y="-7938"/>
            <a:ext cx="2461022" cy="1219201"/>
          </a:xfrm>
          <a:prstGeom prst="ellipse">
            <a:avLst/>
          </a:prstGeom>
          <a:blipFill>
            <a:blip r:embed="rId2"/>
            <a:tile tx="0" ty="0" sx="100000" sy="100000" flip="none" algn="tl"/>
          </a:blipFill>
          <a:ln w="9525">
            <a:solidFill>
              <a:schemeClr val="tx1"/>
            </a:solidFill>
            <a:round/>
            <a:headEnd/>
            <a:tailEnd/>
          </a:ln>
          <a:effectLst/>
          <a:extLst/>
        </p:spPr>
        <p:txBody>
          <a:bodyPr wrap="none" anchor="ctr"/>
          <a:lstStyle/>
          <a:p>
            <a:pPr algn="ctr" fontAlgn="base">
              <a:spcBef>
                <a:spcPct val="0"/>
              </a:spcBef>
              <a:spcAft>
                <a:spcPct val="0"/>
              </a:spcAft>
              <a:defRPr/>
            </a:pPr>
            <a:r>
              <a:rPr lang="en-US">
                <a:solidFill>
                  <a:srgbClr val="000000"/>
                </a:solidFill>
                <a:latin typeface="Arial"/>
                <a:cs typeface="Arial" pitchFamily="34" charset="0"/>
              </a:rPr>
              <a:t> </a:t>
            </a:r>
            <a:r>
              <a:rPr lang="en-US" sz="3600" b="1">
                <a:solidFill>
                  <a:srgbClr val="FF0000"/>
                </a:solidFill>
                <a:latin typeface="Times New Roman" pitchFamily="18" charset="0"/>
                <a:cs typeface="Times New Roman" pitchFamily="18" charset="0"/>
              </a:rPr>
              <a:t>Động đất</a:t>
            </a:r>
            <a:endParaRPr lang="en-US" sz="3600" b="1" dirty="0">
              <a:solidFill>
                <a:srgbClr val="FF0000"/>
              </a:solidFill>
              <a:latin typeface="Times New Roman" pitchFamily="18" charset="0"/>
              <a:cs typeface="Times New Roman" pitchFamily="18" charset="0"/>
            </a:endParaRPr>
          </a:p>
        </p:txBody>
      </p:sp>
      <p:sp>
        <p:nvSpPr>
          <p:cNvPr id="26643" name="Rectangle 19"/>
          <p:cNvSpPr>
            <a:spLocks noChangeArrowheads="1"/>
          </p:cNvSpPr>
          <p:nvPr/>
        </p:nvSpPr>
        <p:spPr bwMode="auto">
          <a:xfrm>
            <a:off x="269083" y="1917700"/>
            <a:ext cx="1739504"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Khái niệm</a:t>
            </a:r>
          </a:p>
        </p:txBody>
      </p:sp>
      <p:sp>
        <p:nvSpPr>
          <p:cNvPr id="26644" name="Text Box 20"/>
          <p:cNvSpPr txBox="1">
            <a:spLocks noChangeArrowheads="1"/>
          </p:cNvSpPr>
          <p:nvPr/>
        </p:nvSpPr>
        <p:spPr bwMode="auto">
          <a:xfrm>
            <a:off x="110728" y="3317887"/>
            <a:ext cx="1652960" cy="4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120000"/>
              </a:lnSpc>
              <a:spcBef>
                <a:spcPct val="50000"/>
              </a:spcBef>
              <a:spcAft>
                <a:spcPct val="0"/>
              </a:spcAft>
            </a:pPr>
            <a:r>
              <a:rPr lang="vi-VN" sz="2800">
                <a:solidFill>
                  <a:prstClr val="black"/>
                </a:solidFill>
                <a:latin typeface="Times New Roman"/>
              </a:rPr>
              <a:t>Động đất là những rung chuyển đột ngột mạnh mẽ của vỏ Trái Đất.</a:t>
            </a:r>
            <a:endParaRPr lang="en-US" sz="2800" b="1" smtClean="0">
              <a:solidFill>
                <a:srgbClr val="000000"/>
              </a:solidFill>
              <a:latin typeface="Times New Roman" pitchFamily="18" charset="0"/>
            </a:endParaRPr>
          </a:p>
        </p:txBody>
      </p:sp>
      <p:sp>
        <p:nvSpPr>
          <p:cNvPr id="26647" name="Rectangle 23"/>
          <p:cNvSpPr>
            <a:spLocks noChangeArrowheads="1"/>
          </p:cNvSpPr>
          <p:nvPr/>
        </p:nvSpPr>
        <p:spPr bwMode="auto">
          <a:xfrm>
            <a:off x="2738449" y="1928838"/>
            <a:ext cx="1387079"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Nguyên nhân</a:t>
            </a:r>
          </a:p>
        </p:txBody>
      </p:sp>
      <p:sp>
        <p:nvSpPr>
          <p:cNvPr id="26649" name="Text Box 25"/>
          <p:cNvSpPr txBox="1">
            <a:spLocks noChangeArrowheads="1"/>
          </p:cNvSpPr>
          <p:nvPr/>
        </p:nvSpPr>
        <p:spPr bwMode="auto">
          <a:xfrm>
            <a:off x="1862140" y="3406800"/>
            <a:ext cx="2469356"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vi-VN" sz="2800">
                <a:solidFill>
                  <a:prstClr val="black"/>
                </a:solidFill>
                <a:latin typeface="Times New Roman"/>
              </a:rPr>
              <a:t>Do hoạt động của núi lửa, sự dịch chuyển của các mảng kiến tạo, đứt gãy trong vỏ Trái Đất.</a:t>
            </a:r>
          </a:p>
        </p:txBody>
      </p:sp>
      <p:sp>
        <p:nvSpPr>
          <p:cNvPr id="26653" name="Rectangle 29"/>
          <p:cNvSpPr>
            <a:spLocks noChangeArrowheads="1"/>
          </p:cNvSpPr>
          <p:nvPr/>
        </p:nvSpPr>
        <p:spPr bwMode="auto">
          <a:xfrm>
            <a:off x="5950746" y="2016125"/>
            <a:ext cx="2083594"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Hậu quả</a:t>
            </a:r>
          </a:p>
        </p:txBody>
      </p:sp>
      <p:cxnSp>
        <p:nvCxnSpPr>
          <p:cNvPr id="5" name="Straight Arrow Connector 4"/>
          <p:cNvCxnSpPr/>
          <p:nvPr/>
        </p:nvCxnSpPr>
        <p:spPr>
          <a:xfrm flipH="1">
            <a:off x="1506142" y="1155700"/>
            <a:ext cx="2551509" cy="611188"/>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973931" y="2863875"/>
            <a:ext cx="9525" cy="41751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027897" y="1201763"/>
            <a:ext cx="2258615" cy="549275"/>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a:off x="4008835" y="1182713"/>
            <a:ext cx="0" cy="606425"/>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3086113" y="2797175"/>
            <a:ext cx="2381" cy="60960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20" name="图片 7"/>
          <p:cNvPicPr>
            <a:picLocks noChangeAspect="1"/>
          </p:cNvPicPr>
          <p:nvPr/>
        </p:nvPicPr>
        <p:blipFill>
          <a:blip r:embed="rId3" cstate="print">
            <a:extLst>
              <a:ext uri="{28A0092B-C50C-407E-A947-70E740481C1C}">
                <a14:useLocalDpi xmlns:a14="http://schemas.microsoft.com/office/drawing/2010/main" val="0"/>
              </a:ext>
            </a:extLst>
          </a:blip>
          <a:srcRect l="58148" t="47408" r="16173" b="4086"/>
          <a:stretch>
            <a:fillRect/>
          </a:stretch>
        </p:blipFill>
        <p:spPr bwMode="auto">
          <a:xfrm>
            <a:off x="7016365" y="23813"/>
            <a:ext cx="2005013"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ounded Rectangle 31"/>
          <p:cNvSpPr/>
          <p:nvPr/>
        </p:nvSpPr>
        <p:spPr>
          <a:xfrm>
            <a:off x="4440314" y="3472055"/>
            <a:ext cx="2134509" cy="3041483"/>
          </a:xfrm>
          <a:prstGeom prst="roundRect">
            <a:avLst/>
          </a:prstGeom>
          <a:solidFill>
            <a:srgbClr val="92D05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r>
              <a:rPr lang="vi-VN" sz="2800">
                <a:solidFill>
                  <a:prstClr val="black"/>
                </a:solidFill>
                <a:latin typeface="Times New Roman"/>
              </a:rPr>
              <a:t>Đổ nhà cửa, các công trình xây dựng, gây thiệt hại lớn về người và tài sản.</a:t>
            </a:r>
          </a:p>
        </p:txBody>
      </p:sp>
      <p:sp>
        <p:nvSpPr>
          <p:cNvPr id="40" name="Rectangle 29"/>
          <p:cNvSpPr>
            <a:spLocks noChangeArrowheads="1"/>
          </p:cNvSpPr>
          <p:nvPr/>
        </p:nvSpPr>
        <p:spPr bwMode="auto">
          <a:xfrm>
            <a:off x="4463655" y="3603625"/>
            <a:ext cx="2083594"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
        <p:nvSpPr>
          <p:cNvPr id="41" name="Rounded Rectangle 40"/>
          <p:cNvSpPr/>
          <p:nvPr/>
        </p:nvSpPr>
        <p:spPr>
          <a:xfrm>
            <a:off x="6752844" y="3410451"/>
            <a:ext cx="2234897" cy="3103062"/>
          </a:xfrm>
          <a:prstGeom prst="roundRect">
            <a:avLst/>
          </a:prstGeom>
          <a:solidFill>
            <a:srgbClr val="92D05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r>
              <a:rPr lang="vi-VN" sz="2800">
                <a:solidFill>
                  <a:prstClr val="black"/>
                </a:solidFill>
                <a:latin typeface="Times New Roman"/>
              </a:rPr>
              <a:t>Có thể gây nên lở đất, biến dạng đáy biển, làm phát sinh sóng thần khi xảy ra ở biển.</a:t>
            </a:r>
          </a:p>
        </p:txBody>
      </p:sp>
      <p:sp>
        <p:nvSpPr>
          <p:cNvPr id="42" name="Rectangle 29"/>
          <p:cNvSpPr>
            <a:spLocks noChangeArrowheads="1"/>
          </p:cNvSpPr>
          <p:nvPr/>
        </p:nvSpPr>
        <p:spPr bwMode="auto">
          <a:xfrm>
            <a:off x="7102090" y="3519494"/>
            <a:ext cx="141446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cxnSp>
        <p:nvCxnSpPr>
          <p:cNvPr id="43" name="Straight Arrow Connector 42"/>
          <p:cNvCxnSpPr/>
          <p:nvPr/>
        </p:nvCxnSpPr>
        <p:spPr>
          <a:xfrm flipH="1">
            <a:off x="5462600" y="2743225"/>
            <a:ext cx="1265635" cy="708025"/>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6736558" y="2767013"/>
            <a:ext cx="1282304" cy="62230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28325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Effect transition="in" filter="fade">
                                      <p:cBhvr>
                                        <p:cTn id="9" dur="1000"/>
                                        <p:tgtEl>
                                          <p:spTgt spid="20"/>
                                        </p:tgtEl>
                                      </p:cBhvr>
                                    </p:animEffect>
                                  </p:childTnLst>
                                </p:cTn>
                              </p:par>
                              <p:par>
                                <p:cTn id="10" presetID="2" presetClass="entr" presetSubtype="3"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1+#ppt_w/2"/>
                                          </p:val>
                                        </p:tav>
                                        <p:tav tm="100000">
                                          <p:val>
                                            <p:strVal val="#ppt_x"/>
                                          </p:val>
                                        </p:tav>
                                      </p:tavLst>
                                    </p:anim>
                                    <p:anim calcmode="lin" valueType="num">
                                      <p:cBhvr additive="base">
                                        <p:cTn id="13" dur="10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16" presetClass="entr" presetSubtype="21"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42"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1000"/>
                                        <p:tgtEl>
                                          <p:spTgt spid="35"/>
                                        </p:tgtEl>
                                      </p:cBhvr>
                                    </p:animEffect>
                                    <p:anim calcmode="lin" valueType="num">
                                      <p:cBhvr>
                                        <p:cTn id="27" dur="1000" fill="hold"/>
                                        <p:tgtEl>
                                          <p:spTgt spid="35"/>
                                        </p:tgtEl>
                                        <p:attrNameLst>
                                          <p:attrName>ppt_x</p:attrName>
                                        </p:attrNameLst>
                                      </p:cBhvr>
                                      <p:tavLst>
                                        <p:tav tm="0">
                                          <p:val>
                                            <p:strVal val="#ppt_x"/>
                                          </p:val>
                                        </p:tav>
                                        <p:tav tm="100000">
                                          <p:val>
                                            <p:strVal val="#ppt_x"/>
                                          </p:val>
                                        </p:tav>
                                      </p:tavLst>
                                    </p:anim>
                                    <p:anim calcmode="lin" valueType="num">
                                      <p:cBhvr>
                                        <p:cTn id="28" dur="1000" fill="hold"/>
                                        <p:tgtEl>
                                          <p:spTgt spid="3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anim calcmode="lin" valueType="num">
                                      <p:cBhvr>
                                        <p:cTn id="32" dur="1000" fill="hold"/>
                                        <p:tgtEl>
                                          <p:spTgt spid="36"/>
                                        </p:tgtEl>
                                        <p:attrNameLst>
                                          <p:attrName>ppt_x</p:attrName>
                                        </p:attrNameLst>
                                      </p:cBhvr>
                                      <p:tavLst>
                                        <p:tav tm="0">
                                          <p:val>
                                            <p:strVal val="#ppt_x"/>
                                          </p:val>
                                        </p:tav>
                                        <p:tav tm="100000">
                                          <p:val>
                                            <p:strVal val="#ppt_x"/>
                                          </p:val>
                                        </p:tav>
                                      </p:tavLst>
                                    </p:anim>
                                    <p:anim calcmode="lin" valueType="num">
                                      <p:cBhvr>
                                        <p:cTn id="33" dur="1000" fill="hold"/>
                                        <p:tgtEl>
                                          <p:spTgt spid="3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6643"/>
                                        </p:tgtEl>
                                        <p:attrNameLst>
                                          <p:attrName>style.visibility</p:attrName>
                                        </p:attrNameLst>
                                      </p:cBhvr>
                                      <p:to>
                                        <p:strVal val="visible"/>
                                      </p:to>
                                    </p:set>
                                    <p:animEffect transition="in" filter="fade">
                                      <p:cBhvr>
                                        <p:cTn id="36" dur="1000"/>
                                        <p:tgtEl>
                                          <p:spTgt spid="26643"/>
                                        </p:tgtEl>
                                      </p:cBhvr>
                                    </p:animEffect>
                                    <p:anim calcmode="lin" valueType="num">
                                      <p:cBhvr>
                                        <p:cTn id="37" dur="1000" fill="hold"/>
                                        <p:tgtEl>
                                          <p:spTgt spid="26643"/>
                                        </p:tgtEl>
                                        <p:attrNameLst>
                                          <p:attrName>ppt_x</p:attrName>
                                        </p:attrNameLst>
                                      </p:cBhvr>
                                      <p:tavLst>
                                        <p:tav tm="0">
                                          <p:val>
                                            <p:strVal val="#ppt_x"/>
                                          </p:val>
                                        </p:tav>
                                        <p:tav tm="100000">
                                          <p:val>
                                            <p:strVal val="#ppt_x"/>
                                          </p:val>
                                        </p:tav>
                                      </p:tavLst>
                                    </p:anim>
                                    <p:anim calcmode="lin" valueType="num">
                                      <p:cBhvr>
                                        <p:cTn id="38" dur="1000" fill="hold"/>
                                        <p:tgtEl>
                                          <p:spTgt spid="26643"/>
                                        </p:tgtEl>
                                        <p:attrNameLst>
                                          <p:attrName>ppt_y</p:attrName>
                                        </p:attrNameLst>
                                      </p:cBhvr>
                                      <p:tavLst>
                                        <p:tav tm="0">
                                          <p:val>
                                            <p:strVal val="#ppt_y+.1"/>
                                          </p:val>
                                        </p:tav>
                                        <p:tav tm="100000">
                                          <p:val>
                                            <p:strVal val="#ppt_y"/>
                                          </p:val>
                                        </p:tav>
                                      </p:tavLst>
                                    </p:anim>
                                  </p:childTnLst>
                                </p:cTn>
                              </p:par>
                              <p:par>
                                <p:cTn id="39" presetID="16" presetClass="entr" presetSubtype="21"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barn(inVertical)">
                                      <p:cBhvr>
                                        <p:cTn id="41" dur="500"/>
                                        <p:tgtEl>
                                          <p:spTgt spid="26"/>
                                        </p:tgtEl>
                                      </p:cBhvr>
                                    </p:animEffect>
                                  </p:childTnLst>
                                </p:cTn>
                              </p:par>
                              <p:par>
                                <p:cTn id="42" presetID="42" presetClass="entr" presetSubtype="0" fill="hold" grpId="0" nodeType="withEffect">
                                  <p:stCondLst>
                                    <p:cond delay="0"/>
                                  </p:stCondLst>
                                  <p:childTnLst>
                                    <p:set>
                                      <p:cBhvr>
                                        <p:cTn id="43" dur="1" fill="hold">
                                          <p:stCondLst>
                                            <p:cond delay="0"/>
                                          </p:stCondLst>
                                        </p:cTn>
                                        <p:tgtEl>
                                          <p:spTgt spid="26653"/>
                                        </p:tgtEl>
                                        <p:attrNameLst>
                                          <p:attrName>style.visibility</p:attrName>
                                        </p:attrNameLst>
                                      </p:cBhvr>
                                      <p:to>
                                        <p:strVal val="visible"/>
                                      </p:to>
                                    </p:set>
                                    <p:animEffect transition="in" filter="fade">
                                      <p:cBhvr>
                                        <p:cTn id="44" dur="1000"/>
                                        <p:tgtEl>
                                          <p:spTgt spid="26653"/>
                                        </p:tgtEl>
                                      </p:cBhvr>
                                    </p:animEffect>
                                    <p:anim calcmode="lin" valueType="num">
                                      <p:cBhvr>
                                        <p:cTn id="45" dur="1000" fill="hold"/>
                                        <p:tgtEl>
                                          <p:spTgt spid="26653"/>
                                        </p:tgtEl>
                                        <p:attrNameLst>
                                          <p:attrName>ppt_x</p:attrName>
                                        </p:attrNameLst>
                                      </p:cBhvr>
                                      <p:tavLst>
                                        <p:tav tm="0">
                                          <p:val>
                                            <p:strVal val="#ppt_x"/>
                                          </p:val>
                                        </p:tav>
                                        <p:tav tm="100000">
                                          <p:val>
                                            <p:strVal val="#ppt_x"/>
                                          </p:val>
                                        </p:tav>
                                      </p:tavLst>
                                    </p:anim>
                                    <p:anim calcmode="lin" valueType="num">
                                      <p:cBhvr>
                                        <p:cTn id="46" dur="1000" fill="hold"/>
                                        <p:tgtEl>
                                          <p:spTgt spid="26653"/>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6647"/>
                                        </p:tgtEl>
                                        <p:attrNameLst>
                                          <p:attrName>style.visibility</p:attrName>
                                        </p:attrNameLst>
                                      </p:cBhvr>
                                      <p:to>
                                        <p:strVal val="visible"/>
                                      </p:to>
                                    </p:set>
                                    <p:animEffect transition="in" filter="fade">
                                      <p:cBhvr>
                                        <p:cTn id="49" dur="1000"/>
                                        <p:tgtEl>
                                          <p:spTgt spid="26647"/>
                                        </p:tgtEl>
                                      </p:cBhvr>
                                    </p:animEffect>
                                    <p:anim calcmode="lin" valueType="num">
                                      <p:cBhvr>
                                        <p:cTn id="50" dur="1000" fill="hold"/>
                                        <p:tgtEl>
                                          <p:spTgt spid="26647"/>
                                        </p:tgtEl>
                                        <p:attrNameLst>
                                          <p:attrName>ppt_x</p:attrName>
                                        </p:attrNameLst>
                                      </p:cBhvr>
                                      <p:tavLst>
                                        <p:tav tm="0">
                                          <p:val>
                                            <p:strVal val="#ppt_x"/>
                                          </p:val>
                                        </p:tav>
                                        <p:tav tm="100000">
                                          <p:val>
                                            <p:strVal val="#ppt_x"/>
                                          </p:val>
                                        </p:tav>
                                      </p:tavLst>
                                    </p:anim>
                                    <p:anim calcmode="lin" valueType="num">
                                      <p:cBhvr>
                                        <p:cTn id="51" dur="1000" fill="hold"/>
                                        <p:tgtEl>
                                          <p:spTgt spid="26647"/>
                                        </p:tgtEl>
                                        <p:attrNameLst>
                                          <p:attrName>ppt_y</p:attrName>
                                        </p:attrNameLst>
                                      </p:cBhvr>
                                      <p:tavLst>
                                        <p:tav tm="0">
                                          <p:val>
                                            <p:strVal val="#ppt_y+.1"/>
                                          </p:val>
                                        </p:tav>
                                        <p:tav tm="100000">
                                          <p:val>
                                            <p:strVal val="#ppt_y"/>
                                          </p:val>
                                        </p:tav>
                                      </p:tavLst>
                                    </p:anim>
                                  </p:childTnLst>
                                </p:cTn>
                              </p:par>
                              <p:par>
                                <p:cTn id="52" presetID="16" presetClass="entr" presetSubtype="21" fill="hold"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barn(inVertical)">
                                      <p:cBhvr>
                                        <p:cTn id="54" dur="500"/>
                                        <p:tgtEl>
                                          <p:spTgt spid="27"/>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6" presetClass="entr" presetSubtype="21" fill="hold" nodeType="click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barn(inVertical)">
                                      <p:cBhvr>
                                        <p:cTn id="59" dur="500"/>
                                        <p:tgtEl>
                                          <p:spTgt spid="33"/>
                                        </p:tgtEl>
                                      </p:cBhvr>
                                    </p:animEffect>
                                  </p:childTnLst>
                                </p:cTn>
                              </p:par>
                              <p:par>
                                <p:cTn id="60" presetID="16" presetClass="entr" presetSubtype="21" fill="hold"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barn(inVertical)">
                                      <p:cBhvr>
                                        <p:cTn id="62" dur="500"/>
                                        <p:tgtEl>
                                          <p:spTgt spid="21"/>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26644"/>
                                        </p:tgtEl>
                                        <p:attrNameLst>
                                          <p:attrName>style.visibility</p:attrName>
                                        </p:attrNameLst>
                                      </p:cBhvr>
                                      <p:to>
                                        <p:strVal val="visible"/>
                                      </p:to>
                                    </p:set>
                                    <p:animEffect transition="in" filter="barn(inVertical)">
                                      <p:cBhvr>
                                        <p:cTn id="65" dur="500"/>
                                        <p:tgtEl>
                                          <p:spTgt spid="26644"/>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2" presetClass="entr" presetSubtype="4" fill="hold" nodeType="click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wipe(down)">
                                      <p:cBhvr>
                                        <p:cTn id="70" dur="500"/>
                                        <p:tgtEl>
                                          <p:spTgt spid="37"/>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26649"/>
                                        </p:tgtEl>
                                        <p:attrNameLst>
                                          <p:attrName>style.visibility</p:attrName>
                                        </p:attrNameLst>
                                      </p:cBhvr>
                                      <p:to>
                                        <p:strVal val="visible"/>
                                      </p:to>
                                    </p:set>
                                    <p:animEffect transition="in" filter="wipe(down)">
                                      <p:cBhvr>
                                        <p:cTn id="73" dur="500"/>
                                        <p:tgtEl>
                                          <p:spTgt spid="26649"/>
                                        </p:tgtEl>
                                      </p:cBhvr>
                                    </p:animEffect>
                                  </p:childTnLst>
                                </p:cTn>
                              </p:par>
                              <p:par>
                                <p:cTn id="74" presetID="16" presetClass="entr" presetSubtype="21" fill="hold" nodeType="with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barn(inVertical)">
                                      <p:cBhvr>
                                        <p:cTn id="76" dur="500"/>
                                        <p:tgtEl>
                                          <p:spTgt spid="25"/>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4" fill="hold" nodeType="clickEffect">
                                  <p:stCondLst>
                                    <p:cond delay="0"/>
                                  </p:stCondLst>
                                  <p:childTnLst>
                                    <p:set>
                                      <p:cBhvr>
                                        <p:cTn id="80" dur="1" fill="hold">
                                          <p:stCondLst>
                                            <p:cond delay="0"/>
                                          </p:stCondLst>
                                        </p:cTn>
                                        <p:tgtEl>
                                          <p:spTgt spid="43"/>
                                        </p:tgtEl>
                                        <p:attrNameLst>
                                          <p:attrName>style.visibility</p:attrName>
                                        </p:attrNameLst>
                                      </p:cBhvr>
                                      <p:to>
                                        <p:strVal val="visible"/>
                                      </p:to>
                                    </p:set>
                                    <p:animEffect transition="in" filter="wipe(down)">
                                      <p:cBhvr>
                                        <p:cTn id="81" dur="500"/>
                                        <p:tgtEl>
                                          <p:spTgt spid="43"/>
                                        </p:tgtEl>
                                      </p:cBhvr>
                                    </p:animEffect>
                                  </p:childTnLst>
                                </p:cTn>
                              </p:par>
                              <p:par>
                                <p:cTn id="82" presetID="22" presetClass="entr" presetSubtype="4" fill="hold" nodeType="withEffect">
                                  <p:stCondLst>
                                    <p:cond delay="0"/>
                                  </p:stCondLst>
                                  <p:childTnLst>
                                    <p:set>
                                      <p:cBhvr>
                                        <p:cTn id="83" dur="1" fill="hold">
                                          <p:stCondLst>
                                            <p:cond delay="0"/>
                                          </p:stCondLst>
                                        </p:cTn>
                                        <p:tgtEl>
                                          <p:spTgt spid="45"/>
                                        </p:tgtEl>
                                        <p:attrNameLst>
                                          <p:attrName>style.visibility</p:attrName>
                                        </p:attrNameLst>
                                      </p:cBhvr>
                                      <p:to>
                                        <p:strVal val="visible"/>
                                      </p:to>
                                    </p:set>
                                    <p:animEffect transition="in" filter="wipe(down)">
                                      <p:cBhvr>
                                        <p:cTn id="84" dur="500"/>
                                        <p:tgtEl>
                                          <p:spTgt spid="45"/>
                                        </p:tgtEl>
                                      </p:cBhvr>
                                    </p:animEffect>
                                  </p:childTnLst>
                                </p:cTn>
                              </p:par>
                              <p:par>
                                <p:cTn id="85" presetID="16" presetClass="entr" presetSubtype="21" fill="hold" nodeType="with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barn(inVertical)">
                                      <p:cBhvr>
                                        <p:cTn id="87" dur="500"/>
                                        <p:tgtEl>
                                          <p:spTgt spid="32"/>
                                        </p:tgtEl>
                                      </p:cBhvr>
                                    </p:animEffect>
                                  </p:childTnLst>
                                </p:cTn>
                              </p:par>
                              <p:par>
                                <p:cTn id="88" presetID="42" presetClass="entr" presetSubtype="0" fill="hold" grpId="0" nodeType="withEffect" nodePh="1">
                                  <p:stCondLst>
                                    <p:cond delay="0"/>
                                  </p:stCondLst>
                                  <p:endCondLst>
                                    <p:cond evt="begin" delay="0">
                                      <p:tn val="88"/>
                                    </p:cond>
                                  </p:endCondLst>
                                  <p:childTnLst>
                                    <p:set>
                                      <p:cBhvr>
                                        <p:cTn id="89" dur="1" fill="hold">
                                          <p:stCondLst>
                                            <p:cond delay="0"/>
                                          </p:stCondLst>
                                        </p:cTn>
                                        <p:tgtEl>
                                          <p:spTgt spid="40"/>
                                        </p:tgtEl>
                                        <p:attrNameLst>
                                          <p:attrName>style.visibility</p:attrName>
                                        </p:attrNameLst>
                                      </p:cBhvr>
                                      <p:to>
                                        <p:strVal val="visible"/>
                                      </p:to>
                                    </p:set>
                                    <p:animEffect transition="in" filter="fade">
                                      <p:cBhvr>
                                        <p:cTn id="90" dur="1000"/>
                                        <p:tgtEl>
                                          <p:spTgt spid="40"/>
                                        </p:tgtEl>
                                      </p:cBhvr>
                                    </p:animEffect>
                                    <p:anim calcmode="lin" valueType="num">
                                      <p:cBhvr>
                                        <p:cTn id="91" dur="1000" fill="hold"/>
                                        <p:tgtEl>
                                          <p:spTgt spid="40"/>
                                        </p:tgtEl>
                                        <p:attrNameLst>
                                          <p:attrName>ppt_x</p:attrName>
                                        </p:attrNameLst>
                                      </p:cBhvr>
                                      <p:tavLst>
                                        <p:tav tm="0">
                                          <p:val>
                                            <p:strVal val="#ppt_x"/>
                                          </p:val>
                                        </p:tav>
                                        <p:tav tm="100000">
                                          <p:val>
                                            <p:strVal val="#ppt_x"/>
                                          </p:val>
                                        </p:tav>
                                      </p:tavLst>
                                    </p:anim>
                                    <p:anim calcmode="lin" valueType="num">
                                      <p:cBhvr>
                                        <p:cTn id="92" dur="1000" fill="hold"/>
                                        <p:tgtEl>
                                          <p:spTgt spid="40"/>
                                        </p:tgtEl>
                                        <p:attrNameLst>
                                          <p:attrName>ppt_y</p:attrName>
                                        </p:attrNameLst>
                                      </p:cBhvr>
                                      <p:tavLst>
                                        <p:tav tm="0">
                                          <p:val>
                                            <p:strVal val="#ppt_y+.1"/>
                                          </p:val>
                                        </p:tav>
                                        <p:tav tm="100000">
                                          <p:val>
                                            <p:strVal val="#ppt_y"/>
                                          </p:val>
                                        </p:tav>
                                      </p:tavLst>
                                    </p:anim>
                                  </p:childTnLst>
                                </p:cTn>
                              </p:par>
                              <p:par>
                                <p:cTn id="93" presetID="16" presetClass="entr" presetSubtype="21" fill="hold" nodeType="withEffect">
                                  <p:stCondLst>
                                    <p:cond delay="0"/>
                                  </p:stCondLst>
                                  <p:childTnLst>
                                    <p:set>
                                      <p:cBhvr>
                                        <p:cTn id="94" dur="1" fill="hold">
                                          <p:stCondLst>
                                            <p:cond delay="0"/>
                                          </p:stCondLst>
                                        </p:cTn>
                                        <p:tgtEl>
                                          <p:spTgt spid="41"/>
                                        </p:tgtEl>
                                        <p:attrNameLst>
                                          <p:attrName>style.visibility</p:attrName>
                                        </p:attrNameLst>
                                      </p:cBhvr>
                                      <p:to>
                                        <p:strVal val="visible"/>
                                      </p:to>
                                    </p:set>
                                    <p:animEffect transition="in" filter="barn(inVertical)">
                                      <p:cBhvr>
                                        <p:cTn id="95" dur="500"/>
                                        <p:tgtEl>
                                          <p:spTgt spid="41"/>
                                        </p:tgtEl>
                                      </p:cBhvr>
                                    </p:animEffect>
                                  </p:childTnLst>
                                </p:cTn>
                              </p:par>
                              <p:par>
                                <p:cTn id="96" presetID="42" presetClass="entr" presetSubtype="0" fill="hold" grpId="0" nodeType="withEffect" nodePh="1">
                                  <p:stCondLst>
                                    <p:cond delay="0"/>
                                  </p:stCondLst>
                                  <p:endCondLst>
                                    <p:cond evt="begin" delay="0">
                                      <p:tn val="96"/>
                                    </p:cond>
                                  </p:endCondLst>
                                  <p:childTnLst>
                                    <p:set>
                                      <p:cBhvr>
                                        <p:cTn id="97" dur="1" fill="hold">
                                          <p:stCondLst>
                                            <p:cond delay="0"/>
                                          </p:stCondLst>
                                        </p:cTn>
                                        <p:tgtEl>
                                          <p:spTgt spid="42"/>
                                        </p:tgtEl>
                                        <p:attrNameLst>
                                          <p:attrName>style.visibility</p:attrName>
                                        </p:attrNameLst>
                                      </p:cBhvr>
                                      <p:to>
                                        <p:strVal val="visible"/>
                                      </p:to>
                                    </p:set>
                                    <p:animEffect transition="in" filter="fade">
                                      <p:cBhvr>
                                        <p:cTn id="98" dur="1000"/>
                                        <p:tgtEl>
                                          <p:spTgt spid="42"/>
                                        </p:tgtEl>
                                      </p:cBhvr>
                                    </p:animEffect>
                                    <p:anim calcmode="lin" valueType="num">
                                      <p:cBhvr>
                                        <p:cTn id="99" dur="1000" fill="hold"/>
                                        <p:tgtEl>
                                          <p:spTgt spid="42"/>
                                        </p:tgtEl>
                                        <p:attrNameLst>
                                          <p:attrName>ppt_x</p:attrName>
                                        </p:attrNameLst>
                                      </p:cBhvr>
                                      <p:tavLst>
                                        <p:tav tm="0">
                                          <p:val>
                                            <p:strVal val="#ppt_x"/>
                                          </p:val>
                                        </p:tav>
                                        <p:tav tm="100000">
                                          <p:val>
                                            <p:strVal val="#ppt_x"/>
                                          </p:val>
                                        </p:tav>
                                      </p:tavLst>
                                    </p:anim>
                                    <p:anim calcmode="lin" valueType="num">
                                      <p:cBhvr>
                                        <p:cTn id="100"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p:bldP spid="26644" grpId="0"/>
      <p:bldP spid="26647" grpId="0"/>
      <p:bldP spid="26649" grpId="0"/>
      <p:bldP spid="26653" grpId="0"/>
      <p:bldP spid="40" grpId="0"/>
      <p:bldP spid="4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1C5536-BBAE-4B02-829A-F6889887C0BE}"/>
              </a:ext>
            </a:extLst>
          </p:cNvPr>
          <p:cNvSpPr txBox="1"/>
          <p:nvPr/>
        </p:nvSpPr>
        <p:spPr>
          <a:xfrm>
            <a:off x="457212" y="225313"/>
            <a:ext cx="7851913" cy="2350131"/>
          </a:xfrm>
          <a:prstGeom prst="rect">
            <a:avLst/>
          </a:prstGeom>
          <a:noFill/>
        </p:spPr>
        <p:txBody>
          <a:bodyPr wrap="square" rtlCol="0">
            <a:spAutoFit/>
          </a:bodyPr>
          <a:lstStyle/>
          <a:p>
            <a:pPr algn="just">
              <a:lnSpc>
                <a:spcPct val="107000"/>
              </a:lnSpc>
              <a:spcAft>
                <a:spcPts val="800"/>
              </a:spcAft>
            </a:pPr>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Dựa vào mục em có biết, và hình ảnh sau, em hãy cho biết: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Đơn vị để đo cường độ của động đất?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Cường độ động đất được tính bằng thang Richter, được phân loại như thế nào?</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Kể tên một số trận động đất lớn trong lịch sử?</a:t>
            </a:r>
            <a:endParaRPr lang="en-US" sz="2400" dirty="0">
              <a:solidFill>
                <a:prstClr val="black"/>
              </a:solidFill>
              <a:latin typeface="Times New Roman" panose="02020603050405020304" pitchFamily="18" charset="0"/>
              <a:cs typeface="Times New Roman" panose="02020603050405020304" pitchFamily="18" charset="0"/>
            </a:endParaRPr>
          </a:p>
        </p:txBody>
      </p:sp>
      <p:pic>
        <p:nvPicPr>
          <p:cNvPr id="5" name="Hình ảnh 26">
            <a:extLst>
              <a:ext uri="{FF2B5EF4-FFF2-40B4-BE49-F238E27FC236}">
                <a16:creationId xmlns:a16="http://schemas.microsoft.com/office/drawing/2014/main" id="{85DE1B74-3710-4C26-9E6B-0CF263DA7AF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7895" y="2544014"/>
            <a:ext cx="7538572" cy="4314011"/>
          </a:xfrm>
          <a:prstGeom prst="rect">
            <a:avLst/>
          </a:prstGeom>
          <a:noFill/>
        </p:spPr>
      </p:pic>
    </p:spTree>
    <p:extLst>
      <p:ext uri="{BB962C8B-B14F-4D97-AF65-F5344CB8AC3E}">
        <p14:creationId xmlns:p14="http://schemas.microsoft.com/office/powerpoint/2010/main" val="312403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7CF1BD-E17C-45AE-BF2B-5324E0DD9DC4}"/>
              </a:ext>
            </a:extLst>
          </p:cNvPr>
          <p:cNvSpPr txBox="1"/>
          <p:nvPr/>
        </p:nvSpPr>
        <p:spPr>
          <a:xfrm>
            <a:off x="844828" y="68292"/>
            <a:ext cx="7414592" cy="1014380"/>
          </a:xfrm>
          <a:prstGeom prst="rect">
            <a:avLst/>
          </a:prstGeom>
          <a:noFill/>
        </p:spPr>
        <p:txBody>
          <a:bodyPr wrap="square" rtlCol="0">
            <a:spAutoFit/>
          </a:bodyPr>
          <a:lstStyle/>
          <a:p>
            <a:pPr algn="just">
              <a:lnSpc>
                <a:spcPct val="107000"/>
              </a:lnSpc>
              <a:spcAft>
                <a:spcPts val="800"/>
              </a:spcAft>
            </a:pPr>
            <a:r>
              <a:rPr lang="vi-VN" sz="2800" dirty="0">
                <a:solidFill>
                  <a:prstClr val="black"/>
                </a:solidFill>
                <a:latin typeface="Times New Roman"/>
                <a:ea typeface="Calibri" panose="020F0502020204030204" pitchFamily="34" charset="0"/>
                <a:cs typeface="Times New Roman" panose="02020603050405020304" pitchFamily="18" charset="0"/>
              </a:rPr>
              <a:t> </a:t>
            </a:r>
            <a:r>
              <a:rPr lang="vi-VN" sz="2800" dirty="0">
                <a:solidFill>
                  <a:srgbClr val="FF0000"/>
                </a:solidFill>
                <a:latin typeface="Times New Roman"/>
                <a:ea typeface="Calibri" panose="020F0502020204030204" pitchFamily="34" charset="0"/>
                <a:cs typeface="Times New Roman" panose="02020603050405020304" pitchFamily="18" charset="0"/>
              </a:rPr>
              <a:t>EM CÓ BIẾT</a:t>
            </a:r>
            <a:r>
              <a:rPr lang="en-US" sz="2800" dirty="0">
                <a:solidFill>
                  <a:srgbClr val="FF0000"/>
                </a:solidFill>
                <a:latin typeface="Calibri Light"/>
                <a:ea typeface="Calibri" panose="020F0502020204030204" pitchFamily="34" charset="0"/>
                <a:cs typeface="Times New Roman" panose="02020603050405020304" pitchFamily="18" charset="0"/>
              </a:rPr>
              <a:t>: </a:t>
            </a:r>
            <a:r>
              <a:rPr lang="vi-VN" sz="2800" dirty="0">
                <a:solidFill>
                  <a:prstClr val="black"/>
                </a:solidFill>
                <a:latin typeface="Times New Roman"/>
                <a:ea typeface="Calibri" panose="020F0502020204030204" pitchFamily="34" charset="0"/>
                <a:cs typeface="Times New Roman" panose="02020603050405020304" pitchFamily="18" charset="0"/>
              </a:rPr>
              <a:t>Quan sát hình ảnh và cho biết đây là quốc gia nào</a:t>
            </a:r>
            <a:r>
              <a:rPr lang="en-US" sz="2800" dirty="0">
                <a:solidFill>
                  <a:prstClr val="black"/>
                </a:solidFill>
                <a:latin typeface="Calibri Light"/>
                <a:ea typeface="Calibri" panose="020F0502020204030204" pitchFamily="34" charset="0"/>
                <a:cs typeface="Times New Roman" panose="02020603050405020304" pitchFamily="18" charset="0"/>
              </a:rPr>
              <a:t>? </a:t>
            </a:r>
            <a:endParaRPr lang="en-US" dirty="0">
              <a:solidFill>
                <a:prstClr val="black"/>
              </a:solidFill>
            </a:endParaRPr>
          </a:p>
        </p:txBody>
      </p:sp>
      <p:pic>
        <p:nvPicPr>
          <p:cNvPr id="7" name="Hình ảnh 27">
            <a:extLst>
              <a:ext uri="{FF2B5EF4-FFF2-40B4-BE49-F238E27FC236}">
                <a16:creationId xmlns:a16="http://schemas.microsoft.com/office/drawing/2014/main" id="{48346EBC-F915-41EE-AC3A-50236D389F6C}"/>
              </a:ext>
            </a:extLst>
          </p:cNvPr>
          <p:cNvPicPr/>
          <p:nvPr/>
        </p:nvPicPr>
        <p:blipFill>
          <a:blip r:embed="rId2"/>
          <a:stretch>
            <a:fillRect/>
          </a:stretch>
        </p:blipFill>
        <p:spPr>
          <a:xfrm>
            <a:off x="1202636" y="1582107"/>
            <a:ext cx="4104861" cy="4937967"/>
          </a:xfrm>
          <a:prstGeom prst="rect">
            <a:avLst/>
          </a:prstGeom>
        </p:spPr>
      </p:pic>
      <p:pic>
        <p:nvPicPr>
          <p:cNvPr id="8" name="Hình ảnh 29">
            <a:extLst>
              <a:ext uri="{FF2B5EF4-FFF2-40B4-BE49-F238E27FC236}">
                <a16:creationId xmlns:a16="http://schemas.microsoft.com/office/drawing/2014/main" id="{1E439F17-C31F-4ADD-9028-6E0CA434D5D4}"/>
              </a:ext>
            </a:extLst>
          </p:cNvPr>
          <p:cNvPicPr/>
          <p:nvPr/>
        </p:nvPicPr>
        <p:blipFill>
          <a:blip r:embed="rId3"/>
          <a:stretch>
            <a:fillRect/>
          </a:stretch>
        </p:blipFill>
        <p:spPr>
          <a:xfrm>
            <a:off x="5307508" y="2275285"/>
            <a:ext cx="3409121" cy="4244809"/>
          </a:xfrm>
          <a:prstGeom prst="rect">
            <a:avLst/>
          </a:prstGeom>
        </p:spPr>
      </p:pic>
      <p:sp>
        <p:nvSpPr>
          <p:cNvPr id="6" name="TextBox 5">
            <a:extLst>
              <a:ext uri="{FF2B5EF4-FFF2-40B4-BE49-F238E27FC236}">
                <a16:creationId xmlns:a16="http://schemas.microsoft.com/office/drawing/2014/main" id="{2DFDF4F3-2611-4469-B7C3-3175D5F66FEC}"/>
              </a:ext>
            </a:extLst>
          </p:cNvPr>
          <p:cNvSpPr txBox="1"/>
          <p:nvPr/>
        </p:nvSpPr>
        <p:spPr>
          <a:xfrm>
            <a:off x="4572013" y="728870"/>
            <a:ext cx="184731" cy="369332"/>
          </a:xfrm>
          <a:prstGeom prst="rect">
            <a:avLst/>
          </a:prstGeom>
          <a:noFill/>
        </p:spPr>
        <p:txBody>
          <a:bodyPr wrap="none" rtlCol="0">
            <a:spAutoFit/>
          </a:bodyPr>
          <a:lstStyle/>
          <a:p>
            <a:endParaRPr lang="en-US" dirty="0">
              <a:solidFill>
                <a:prstClr val="black"/>
              </a:solidFill>
            </a:endParaRPr>
          </a:p>
        </p:txBody>
      </p:sp>
      <p:sp>
        <p:nvSpPr>
          <p:cNvPr id="2" name="TextBox 1">
            <a:extLst>
              <a:ext uri="{FF2B5EF4-FFF2-40B4-BE49-F238E27FC236}">
                <a16:creationId xmlns:a16="http://schemas.microsoft.com/office/drawing/2014/main" id="{D1A86E41-D795-4044-B0FC-C8907C44B05D}"/>
              </a:ext>
            </a:extLst>
          </p:cNvPr>
          <p:cNvSpPr txBox="1"/>
          <p:nvPr/>
        </p:nvSpPr>
        <p:spPr>
          <a:xfrm>
            <a:off x="924339" y="887921"/>
            <a:ext cx="5327374" cy="830997"/>
          </a:xfrm>
          <a:prstGeom prst="rect">
            <a:avLst/>
          </a:prstGeom>
          <a:noFill/>
        </p:spPr>
        <p:txBody>
          <a:bodyPr wrap="square" rtlCol="0">
            <a:spAutoFit/>
          </a:bodyPr>
          <a:lstStyle/>
          <a:p>
            <a:r>
              <a:rPr lang="en-US" sz="2400" dirty="0" err="1">
                <a:solidFill>
                  <a:prstClr val="black"/>
                </a:solidFill>
                <a:latin typeface="Times New Roman" panose="02020603050405020304" pitchFamily="18" charset="0"/>
                <a:cs typeface="Times New Roman" panose="02020603050405020304" pitchFamily="18" charset="0"/>
              </a:rPr>
              <a:t>Tại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sao</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Nhật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Bản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nước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có</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nhiều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thiên</a:t>
            </a:r>
            <a:r>
              <a:rPr lang="en-US" sz="2400" dirty="0">
                <a:solidFill>
                  <a:prstClr val="black"/>
                </a:solidFill>
                <a:latin typeface="Times New Roman" panose="02020603050405020304" pitchFamily="18" charset="0"/>
                <a:cs typeface="Times New Roman" panose="02020603050405020304" pitchFamily="18" charset="0"/>
              </a:rPr>
              <a:t> tai?</a:t>
            </a:r>
          </a:p>
        </p:txBody>
      </p:sp>
    </p:spTree>
    <p:extLst>
      <p:ext uri="{BB962C8B-B14F-4D97-AF65-F5344CB8AC3E}">
        <p14:creationId xmlns:p14="http://schemas.microsoft.com/office/powerpoint/2010/main" val="289023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BE3979-B03B-4462-AFC2-AC7A8B9BE561}"/>
              </a:ext>
            </a:extLst>
          </p:cNvPr>
          <p:cNvSpPr txBox="1"/>
          <p:nvPr/>
        </p:nvSpPr>
        <p:spPr>
          <a:xfrm>
            <a:off x="735508" y="387339"/>
            <a:ext cx="7026965" cy="1569660"/>
          </a:xfrm>
          <a:prstGeom prst="rect">
            <a:avLst/>
          </a:prstGeom>
          <a:noFill/>
        </p:spPr>
        <p:txBody>
          <a:bodyPr wrap="square" rtlCol="0">
            <a:spAutoFit/>
          </a:bodyPr>
          <a:lstStyle/>
          <a:p>
            <a:pPr>
              <a:defRPr/>
            </a:pPr>
            <a:r>
              <a:rPr lang="vi-VN" sz="3200" dirty="0">
                <a:solidFill>
                  <a:prstClr val="black"/>
                </a:solidFill>
                <a:latin typeface="Times New Roman"/>
                <a:ea typeface="Times New Roman" panose="02020603050405020304" pitchFamily="18" charset="0"/>
                <a:cs typeface="Times New Roman" panose="02020603050405020304" pitchFamily="18" charset="0"/>
              </a:rPr>
              <a:t>-Trước khi xảy ra động đất thường có các dấu hiệu nào?</a:t>
            </a:r>
            <a:endParaRPr lang="en-US" sz="3200" dirty="0">
              <a:solidFill>
                <a:prstClr val="black"/>
              </a:solidFill>
              <a:latin typeface="Calibri Light"/>
              <a:ea typeface="Calibri" panose="020F0502020204030204" pitchFamily="34" charset="0"/>
              <a:cs typeface="Times New Roman" panose="02020603050405020304" pitchFamily="18" charset="0"/>
            </a:endParaRPr>
          </a:p>
          <a:p>
            <a:pPr>
              <a:defRPr/>
            </a:pPr>
            <a:endParaRPr lang="en-US" sz="3200" dirty="0">
              <a:solidFill>
                <a:prstClr val="black"/>
              </a:solidFill>
              <a:latin typeface="Calibri Light"/>
            </a:endParaRPr>
          </a:p>
        </p:txBody>
      </p:sp>
      <p:sp>
        <p:nvSpPr>
          <p:cNvPr id="5" name="TextBox 4">
            <a:extLst>
              <a:ext uri="{FF2B5EF4-FFF2-40B4-BE49-F238E27FC236}">
                <a16:creationId xmlns:a16="http://schemas.microsoft.com/office/drawing/2014/main" id="{240233EE-7F4F-4B6A-A58C-B5BE4BF1A19D}"/>
              </a:ext>
            </a:extLst>
          </p:cNvPr>
          <p:cNvSpPr txBox="1"/>
          <p:nvPr/>
        </p:nvSpPr>
        <p:spPr>
          <a:xfrm>
            <a:off x="735508" y="2116046"/>
            <a:ext cx="7921487" cy="1846659"/>
          </a:xfrm>
          <a:prstGeom prst="rect">
            <a:avLst/>
          </a:prstGeom>
          <a:noFill/>
        </p:spPr>
        <p:txBody>
          <a:bodyPr wrap="square" rtlCol="0">
            <a:spAutoFit/>
          </a:bodyPr>
          <a:lstStyle/>
          <a:p>
            <a:pPr>
              <a:defRPr/>
            </a:pP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hiệu</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xảy</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ra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mực</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giếng</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thay</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đổi</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bong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bóng</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hoảng</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loạn</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trú</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ẩn</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defRPr/>
            </a:pPr>
            <a:endParaRPr lang="en-US" dirty="0">
              <a:solidFill>
                <a:prstClr val="black"/>
              </a:solidFill>
            </a:endParaRPr>
          </a:p>
        </p:txBody>
      </p:sp>
    </p:spTree>
    <p:extLst>
      <p:ext uri="{BB962C8B-B14F-4D97-AF65-F5344CB8AC3E}">
        <p14:creationId xmlns:p14="http://schemas.microsoft.com/office/powerpoint/2010/main" val="303291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467544" y="692696"/>
            <a:ext cx="8424936" cy="5544616"/>
          </a:xfrm>
          <a:prstGeom prst="cloud">
            <a:avLst/>
          </a:prstGeom>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pPr>
            <a:r>
              <a:rPr lang="en-US" sz="3600" b="1">
                <a:solidFill>
                  <a:schemeClr val="tx1"/>
                </a:solidFill>
                <a:latin typeface="Times New Roman" pitchFamily="18" charset="0"/>
                <a:cs typeface="Times New Roman" pitchFamily="18" charset="0"/>
              </a:rPr>
              <a:t>Câu hỏi thảo luận nhóm : 3 phút</a:t>
            </a:r>
            <a:endParaRPr lang="en-US" sz="3600">
              <a:solidFill>
                <a:schemeClr val="tx1"/>
              </a:solidFill>
              <a:latin typeface="Times New Roman" pitchFamily="18" charset="0"/>
              <a:cs typeface="Times New Roman" pitchFamily="18" charset="0"/>
            </a:endParaRPr>
          </a:p>
          <a:p>
            <a:pPr lvl="0" algn="just">
              <a:lnSpc>
                <a:spcPct val="115000"/>
              </a:lnSpc>
            </a:pPr>
            <a:r>
              <a:rPr lang="en-US" sz="3600" i="1">
                <a:solidFill>
                  <a:schemeClr val="tx1"/>
                </a:solidFill>
                <a:latin typeface="Times New Roman" pitchFamily="18" charset="0"/>
                <a:cs typeface="Times New Roman" pitchFamily="18" charset="0"/>
              </a:rPr>
              <a:t>Nêu các biện pháp phòng tránh khi có động đất xảy ra.   </a:t>
            </a:r>
            <a:endParaRPr lang="en-US" sz="360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0363904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C5C6304-8295-4A8B-BA11-94A9356EB05F}"/>
              </a:ext>
            </a:extLst>
          </p:cNvPr>
          <p:cNvSpPr txBox="1">
            <a:spLocks noChangeArrowheads="1"/>
          </p:cNvSpPr>
          <p:nvPr/>
        </p:nvSpPr>
        <p:spPr bwMode="auto">
          <a:xfrm>
            <a:off x="1314450" y="3276600"/>
            <a:ext cx="31432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fontAlgn="base" hangingPunct="1">
              <a:spcBef>
                <a:spcPct val="0"/>
              </a:spcBef>
              <a:spcAft>
                <a:spcPct val="0"/>
              </a:spcAft>
            </a:pPr>
            <a:r>
              <a:rPr lang="en-US" altLang="en-US" sz="2000" b="1">
                <a:solidFill>
                  <a:srgbClr val="FF0000"/>
                </a:solidFill>
                <a:latin typeface="Times New Roman" panose="02020603050405020304" pitchFamily="18" charset="0"/>
                <a:cs typeface="Times New Roman" panose="02020603050405020304" pitchFamily="18" charset="0"/>
              </a:rPr>
              <a:t>Lập trạm dự báo để sơ tán dân cư</a:t>
            </a:r>
          </a:p>
        </p:txBody>
      </p:sp>
      <p:pic>
        <p:nvPicPr>
          <p:cNvPr id="16391" name="Picture 7" descr="C:\Users\user\Desktop\imagesCAYGP8OR.jpg">
            <a:extLst>
              <a:ext uri="{FF2B5EF4-FFF2-40B4-BE49-F238E27FC236}">
                <a16:creationId xmlns:a16="http://schemas.microsoft.com/office/drawing/2014/main" id="{5E185EEE-13C5-4ADC-B677-9434BFF48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609601"/>
            <a:ext cx="314325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11" descr="http://tinmoidoday.com/wp-content/uploads/phong-chong-dong-dat-230912-150x150.jpg">
            <a:extLst>
              <a:ext uri="{FF2B5EF4-FFF2-40B4-BE49-F238E27FC236}">
                <a16:creationId xmlns:a16="http://schemas.microsoft.com/office/drawing/2014/main" id="{15095FF0-6976-428E-8C4F-CE256006E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4077072"/>
            <a:ext cx="3086100" cy="249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MIX35043">
            <a:extLst>
              <a:ext uri="{FF2B5EF4-FFF2-40B4-BE49-F238E27FC236}">
                <a16:creationId xmlns:a16="http://schemas.microsoft.com/office/drawing/2014/main" id="{13DD2CCC-100E-4565-9F09-3D0F2ABAB1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565150"/>
            <a:ext cx="3371850" cy="263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583E2895-0FF7-40FC-8491-F406A80C17C1}"/>
              </a:ext>
            </a:extLst>
          </p:cNvPr>
          <p:cNvSpPr txBox="1">
            <a:spLocks noChangeArrowheads="1"/>
          </p:cNvSpPr>
          <p:nvPr/>
        </p:nvSpPr>
        <p:spPr bwMode="auto">
          <a:xfrm>
            <a:off x="4572000" y="3257550"/>
            <a:ext cx="3543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fontAlgn="base" hangingPunct="1">
              <a:spcBef>
                <a:spcPct val="0"/>
              </a:spcBef>
              <a:spcAft>
                <a:spcPct val="0"/>
              </a:spcAft>
            </a:pPr>
            <a:r>
              <a:rPr lang="en-US" altLang="en-US" sz="2000" b="1">
                <a:solidFill>
                  <a:srgbClr val="FF0000"/>
                </a:solidFill>
                <a:latin typeface="Times New Roman" panose="02020603050405020304" pitchFamily="18" charset="0"/>
                <a:cs typeface="Times New Roman" panose="02020603050405020304" pitchFamily="18" charset="0"/>
              </a:rPr>
              <a:t>Làm nhà vật liệu nhẹ: bằng gỗ, giấy.</a:t>
            </a:r>
          </a:p>
        </p:txBody>
      </p:sp>
      <p:pic>
        <p:nvPicPr>
          <p:cNvPr id="29707" name="Picture 11" descr="Kết quả hình ảnh cho trú ẩn khi có động đất">
            <a:extLst>
              <a:ext uri="{FF2B5EF4-FFF2-40B4-BE49-F238E27FC236}">
                <a16:creationId xmlns:a16="http://schemas.microsoft.com/office/drawing/2014/main" id="{53A42146-0ECB-4CD1-A014-60D56A54A2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149080"/>
            <a:ext cx="3257550" cy="2489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93884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499"/>
                                          </p:stCondLst>
                                        </p:cTn>
                                        <p:tgtEl>
                                          <p:spTgt spid="1639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8443"/>
                                        </p:tgtEl>
                                        <p:attrNameLst>
                                          <p:attrName>style.visibility</p:attrName>
                                        </p:attrNameLst>
                                      </p:cBhvr>
                                      <p:to>
                                        <p:strVal val="visible"/>
                                      </p:to>
                                    </p:set>
                                    <p:animEffect transition="in" filter="box(in)">
                                      <p:cBhvr>
                                        <p:cTn id="17" dur="500"/>
                                        <p:tgtEl>
                                          <p:spTgt spid="18443"/>
                                        </p:tgtEl>
                                      </p:cBhvr>
                                    </p:animEffect>
                                  </p:childTnLst>
                                </p:cTn>
                              </p:par>
                              <p:par>
                                <p:cTn id="18" presetID="4" presetClass="entr" presetSubtype="16" fill="hold" nodeType="withEffect">
                                  <p:stCondLst>
                                    <p:cond delay="0"/>
                                  </p:stCondLst>
                                  <p:childTnLst>
                                    <p:set>
                                      <p:cBhvr>
                                        <p:cTn id="19" dur="1" fill="hold">
                                          <p:stCondLst>
                                            <p:cond delay="0"/>
                                          </p:stCondLst>
                                        </p:cTn>
                                        <p:tgtEl>
                                          <p:spTgt spid="29707"/>
                                        </p:tgtEl>
                                        <p:attrNameLst>
                                          <p:attrName>style.visibility</p:attrName>
                                        </p:attrNameLst>
                                      </p:cBhvr>
                                      <p:to>
                                        <p:strVal val="visible"/>
                                      </p:to>
                                    </p:set>
                                    <p:animEffect transition="in" filter="box(in)">
                                      <p:cBhvr>
                                        <p:cTn id="20" dur="500"/>
                                        <p:tgtEl>
                                          <p:spTgt spid="29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12"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42874" y="27"/>
            <a:ext cx="9286875" cy="9286875"/>
          </a:xfrm>
          <a:prstGeom prst="rect">
            <a:avLst/>
          </a:prstGeom>
        </p:spPr>
      </p:pic>
      <p:sp>
        <p:nvSpPr>
          <p:cNvPr id="8" name="TextBox 7"/>
          <p:cNvSpPr txBox="1"/>
          <p:nvPr/>
        </p:nvSpPr>
        <p:spPr>
          <a:xfrm>
            <a:off x="13" y="1273628"/>
            <a:ext cx="8641897" cy="1323439"/>
          </a:xfrm>
          <a:prstGeom prst="rect">
            <a:avLst/>
          </a:prstGeom>
          <a:noFill/>
        </p:spPr>
        <p:txBody>
          <a:bodyPr wrap="square" rtlCol="0">
            <a:spAutoFit/>
          </a:bodyPr>
          <a:lstStyle/>
          <a:p>
            <a:pPr algn="ctr">
              <a:defRPr/>
            </a:pPr>
            <a:r>
              <a:rPr lang="vi-VN" sz="4400" b="1" dirty="0">
                <a:solidFill>
                  <a:srgbClr val="FF0066"/>
                </a:solidFill>
                <a:latin typeface="Times New Roman" panose="02020603050405020304" pitchFamily="18" charset="0"/>
                <a:cs typeface="Times New Roman" panose="02020603050405020304" pitchFamily="18" charset="0"/>
              </a:rPr>
              <a:t>B</a:t>
            </a:r>
            <a:r>
              <a:rPr lang="en-US" sz="4400" b="1" dirty="0">
                <a:solidFill>
                  <a:srgbClr val="FF0066"/>
                </a:solidFill>
                <a:latin typeface="Times New Roman" panose="02020603050405020304" pitchFamily="18" charset="0"/>
                <a:cs typeface="Times New Roman" panose="02020603050405020304" pitchFamily="18" charset="0"/>
              </a:rPr>
              <a:t>ÀI</a:t>
            </a:r>
            <a:r>
              <a:rPr lang="vi-VN" sz="4400" b="1" dirty="0">
                <a:solidFill>
                  <a:srgbClr val="FF0066"/>
                </a:solidFill>
                <a:latin typeface="Times New Roman" panose="02020603050405020304" pitchFamily="18" charset="0"/>
                <a:cs typeface="Times New Roman" panose="02020603050405020304" pitchFamily="18" charset="0"/>
              </a:rPr>
              <a:t> 1</a:t>
            </a:r>
            <a:r>
              <a:rPr lang="en-US" sz="4400" b="1" dirty="0">
                <a:solidFill>
                  <a:srgbClr val="FF0066"/>
                </a:solidFill>
                <a:latin typeface="Times New Roman" panose="02020603050405020304" pitchFamily="18" charset="0"/>
                <a:cs typeface="Times New Roman" panose="02020603050405020304" pitchFamily="18" charset="0"/>
              </a:rPr>
              <a:t>2: </a:t>
            </a:r>
            <a:r>
              <a:rPr lang="en-US" sz="4400" b="1"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NÚI LỬA VÀ ĐỘNG ĐẤT</a:t>
            </a:r>
            <a:endParaRPr lang="en-US" sz="4400" dirty="0">
              <a:solidFill>
                <a:srgbClr val="FF0066"/>
              </a:solidFill>
              <a:ea typeface="Calibri" panose="020F0502020204030204" pitchFamily="34" charset="0"/>
              <a:cs typeface="Times New Roman" panose="02020603050405020304" pitchFamily="18" charset="0"/>
            </a:endParaRPr>
          </a:p>
          <a:p>
            <a:pPr algn="ctr">
              <a:defRPr/>
            </a:pPr>
            <a:endParaRPr lang="vi-VN" sz="3600" b="1"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59745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C515D66-5BE3-4B9F-90F4-A350307091B9}"/>
              </a:ext>
            </a:extLst>
          </p:cNvPr>
          <p:cNvSpPr txBox="1"/>
          <p:nvPr/>
        </p:nvSpPr>
        <p:spPr>
          <a:xfrm>
            <a:off x="785192" y="188640"/>
            <a:ext cx="6848061" cy="1231106"/>
          </a:xfrm>
          <a:prstGeom prst="rect">
            <a:avLst/>
          </a:prstGeom>
          <a:noFill/>
        </p:spPr>
        <p:txBody>
          <a:bodyPr wrap="square" rtlCol="0">
            <a:spAutoFit/>
          </a:bodyPr>
          <a:lstStyle/>
          <a:p>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Nếu đang trong giờ học có động đất xảy ra, em sẽ làm gì để bảo vệ mình?</a:t>
            </a:r>
            <a:endParaRPr lang="en-US" sz="2800"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
        <p:nvSpPr>
          <p:cNvPr id="6" name="TextBox 5">
            <a:extLst>
              <a:ext uri="{FF2B5EF4-FFF2-40B4-BE49-F238E27FC236}">
                <a16:creationId xmlns:a16="http://schemas.microsoft.com/office/drawing/2014/main" id="{CF4F4154-945D-4214-B0BA-B636EAFB7577}"/>
              </a:ext>
            </a:extLst>
          </p:cNvPr>
          <p:cNvSpPr txBox="1"/>
          <p:nvPr/>
        </p:nvSpPr>
        <p:spPr>
          <a:xfrm>
            <a:off x="785192" y="1419746"/>
            <a:ext cx="6848061" cy="4518545"/>
          </a:xfrm>
          <a:prstGeom prst="rect">
            <a:avLst/>
          </a:prstGeom>
          <a:noFill/>
        </p:spPr>
        <p:txBody>
          <a:bodyPr wrap="square" rtlCol="0">
            <a:spAutoFit/>
          </a:bodyPr>
          <a:lstStyle/>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Khi đang ở trong lớp học, nhanh chóng trú ẩn dưới gầm bàn, tránh khu vực kê giá sách, tủ để đồ.</a:t>
            </a: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Khi đang ở hành lang, sân vận động, nhà thể thao, tập trung lại vào chính giữa</a:t>
            </a: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Khi đang ở phòng thí nghiệm, nhanh chóng rời khỏi đây vì có thể cháy nổ</a:t>
            </a: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Không được phép tự ý chạy về nhà vì từ trường về nhà rất có thể gặp nguy hiểm.</a:t>
            </a:r>
            <a:endParaRPr lang="en-US" sz="2800"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4262711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7" name="Picture 13"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622" y="3186113"/>
            <a:ext cx="5557837" cy="3586162"/>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3622" y="3186113"/>
            <a:ext cx="5557837" cy="2152650"/>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3613" y="3186114"/>
            <a:ext cx="5594350" cy="1125537"/>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038" y="2333643"/>
            <a:ext cx="2862262" cy="1336675"/>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1226" y="301629"/>
            <a:ext cx="5580063" cy="3186113"/>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51225" y="301643"/>
            <a:ext cx="5626100" cy="2371725"/>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51227" y="301643"/>
            <a:ext cx="5594350" cy="1668463"/>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51227" y="60325"/>
            <a:ext cx="5678488" cy="1035050"/>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876" y="120668"/>
            <a:ext cx="2832100" cy="269557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 y="1805006"/>
            <a:ext cx="2030413" cy="1563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0469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14" descr="D:\NGÂN\HÌNH ẢNH\Hinh nen powerpoint\HÌNH NỀN PP\port_turq_bord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199" y="0"/>
            <a:ext cx="685561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D:\NGÂN\HÌNH ẢNH\VĂN 7\hop qua do.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6538" y="2316180"/>
            <a:ext cx="107632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descr="D:\NGÂN\HÌNH ẢNH\VĂN 7\hop qua mau hong.jpg">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4406" y="4344988"/>
            <a:ext cx="14859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descr="D:\NGÂN\HÌNH ẢNH\VĂN 7\hop qua mau tim.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99124" y="4344988"/>
            <a:ext cx="1631156"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8" descr="D:\NGÂN\HÌNH ẢNH\VĂN 7\hop qua trang.p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86351" y="2363788"/>
            <a:ext cx="1173956"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9" name="TextBox 13"/>
          <p:cNvSpPr txBox="1">
            <a:spLocks noChangeArrowheads="1"/>
          </p:cNvSpPr>
          <p:nvPr/>
        </p:nvSpPr>
        <p:spPr bwMode="auto">
          <a:xfrm>
            <a:off x="2499125" y="839798"/>
            <a:ext cx="453032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0"/>
              </a:spcBef>
              <a:spcAft>
                <a:spcPct val="0"/>
              </a:spcAft>
            </a:pPr>
            <a:r>
              <a:rPr lang="en-US" altLang="en-US" sz="4000" b="1" smtClean="0">
                <a:solidFill>
                  <a:srgbClr val="0000FF"/>
                </a:solidFill>
                <a:latin typeface="Times New Roman" pitchFamily="18" charset="0"/>
                <a:cs typeface="Times New Roman" pitchFamily="18" charset="0"/>
              </a:rPr>
              <a:t>TRÒ CHƠI </a:t>
            </a:r>
          </a:p>
          <a:p>
            <a:pPr algn="ctr" fontAlgn="base">
              <a:spcBef>
                <a:spcPct val="0"/>
              </a:spcBef>
              <a:spcAft>
                <a:spcPct val="0"/>
              </a:spcAft>
            </a:pPr>
            <a:r>
              <a:rPr lang="en-US" altLang="en-US" sz="4000" b="1" smtClean="0">
                <a:solidFill>
                  <a:srgbClr val="0000FF"/>
                </a:solidFill>
                <a:latin typeface="Times New Roman" pitchFamily="18" charset="0"/>
                <a:cs typeface="Times New Roman" pitchFamily="18" charset="0"/>
              </a:rPr>
              <a:t>CHIẾC HỘP BÍ MẬT</a:t>
            </a:r>
          </a:p>
        </p:txBody>
      </p:sp>
      <p:sp>
        <p:nvSpPr>
          <p:cNvPr id="3" name="Right Arrow 2">
            <a:hlinkClick r:id="rId11" action="ppaction://hlinksldjump"/>
          </p:cNvPr>
          <p:cNvSpPr/>
          <p:nvPr/>
        </p:nvSpPr>
        <p:spPr>
          <a:xfrm>
            <a:off x="7143750" y="6062663"/>
            <a:ext cx="769144"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28368676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48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7" presetClass="exit" presetSubtype="10" fill="hold" nodeType="clickEffect">
                                  <p:stCondLst>
                                    <p:cond delay="0"/>
                                  </p:stCondLst>
                                  <p:childTnLst>
                                    <p:anim calcmode="lin" valueType="num">
                                      <p:cBhvr>
                                        <p:cTn id="6" dur="500"/>
                                        <p:tgtEl>
                                          <p:spTgt spid="20485"/>
                                        </p:tgtEl>
                                        <p:attrNameLst>
                                          <p:attrName>ppt_w</p:attrName>
                                        </p:attrNameLst>
                                      </p:cBhvr>
                                      <p:tavLst>
                                        <p:tav tm="0">
                                          <p:val>
                                            <p:strVal val="ppt_w"/>
                                          </p:val>
                                        </p:tav>
                                        <p:tav tm="100000">
                                          <p:val>
                                            <p:fltVal val="0"/>
                                          </p:val>
                                        </p:tav>
                                      </p:tavLst>
                                    </p:anim>
                                    <p:anim calcmode="lin" valueType="num">
                                      <p:cBhvr>
                                        <p:cTn id="7" dur="500"/>
                                        <p:tgtEl>
                                          <p:spTgt spid="20485"/>
                                        </p:tgtEl>
                                        <p:attrNameLst>
                                          <p:attrName>ppt_h</p:attrName>
                                        </p:attrNameLst>
                                      </p:cBhvr>
                                      <p:tavLst>
                                        <p:tav tm="0">
                                          <p:val>
                                            <p:strVal val="ppt_h"/>
                                          </p:val>
                                        </p:tav>
                                        <p:tav tm="100000">
                                          <p:val>
                                            <p:strVal val="ppt_h"/>
                                          </p:val>
                                        </p:tav>
                                      </p:tavLst>
                                    </p:anim>
                                    <p:set>
                                      <p:cBhvr>
                                        <p:cTn id="8" dur="1" fill="hold">
                                          <p:stCondLst>
                                            <p:cond delay="499"/>
                                          </p:stCondLst>
                                        </p:cTn>
                                        <p:tgtEl>
                                          <p:spTgt spid="20485"/>
                                        </p:tgtEl>
                                        <p:attrNameLst>
                                          <p:attrName>style.visibility</p:attrName>
                                        </p:attrNameLst>
                                      </p:cBhvr>
                                      <p:to>
                                        <p:strVal val="hidden"/>
                                      </p:to>
                                    </p:set>
                                  </p:childTnLst>
                                </p:cTn>
                              </p:par>
                            </p:childTnLst>
                          </p:cTn>
                        </p:par>
                      </p:childTnLst>
                    </p:cTn>
                  </p:par>
                </p:childTnLst>
              </p:cTn>
              <p:nextCondLst>
                <p:cond evt="onClick" delay="0">
                  <p:tgtEl>
                    <p:spTgt spid="20485"/>
                  </p:tgtEl>
                </p:cond>
              </p:nextCondLst>
            </p:seq>
            <p:seq concurrent="1" nextAc="seek">
              <p:cTn id="9" restart="whenNotActive" fill="hold" evtFilter="cancelBubble" nodeType="interactiveSeq">
                <p:stCondLst>
                  <p:cond evt="onClick" delay="0">
                    <p:tgtEl>
                      <p:spTgt spid="20488"/>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17" presetClass="exit" presetSubtype="10" fill="hold" nodeType="clickEffect">
                                  <p:stCondLst>
                                    <p:cond delay="0"/>
                                  </p:stCondLst>
                                  <p:childTnLst>
                                    <p:anim calcmode="lin" valueType="num">
                                      <p:cBhvr>
                                        <p:cTn id="13" dur="500"/>
                                        <p:tgtEl>
                                          <p:spTgt spid="20488"/>
                                        </p:tgtEl>
                                        <p:attrNameLst>
                                          <p:attrName>ppt_w</p:attrName>
                                        </p:attrNameLst>
                                      </p:cBhvr>
                                      <p:tavLst>
                                        <p:tav tm="0">
                                          <p:val>
                                            <p:strVal val="ppt_w"/>
                                          </p:val>
                                        </p:tav>
                                        <p:tav tm="100000">
                                          <p:val>
                                            <p:fltVal val="0"/>
                                          </p:val>
                                        </p:tav>
                                      </p:tavLst>
                                    </p:anim>
                                    <p:anim calcmode="lin" valueType="num">
                                      <p:cBhvr>
                                        <p:cTn id="14" dur="500"/>
                                        <p:tgtEl>
                                          <p:spTgt spid="20488"/>
                                        </p:tgtEl>
                                        <p:attrNameLst>
                                          <p:attrName>ppt_h</p:attrName>
                                        </p:attrNameLst>
                                      </p:cBhvr>
                                      <p:tavLst>
                                        <p:tav tm="0">
                                          <p:val>
                                            <p:strVal val="ppt_h"/>
                                          </p:val>
                                        </p:tav>
                                        <p:tav tm="100000">
                                          <p:val>
                                            <p:strVal val="ppt_h"/>
                                          </p:val>
                                        </p:tav>
                                      </p:tavLst>
                                    </p:anim>
                                    <p:set>
                                      <p:cBhvr>
                                        <p:cTn id="15" dur="1" fill="hold">
                                          <p:stCondLst>
                                            <p:cond delay="499"/>
                                          </p:stCondLst>
                                        </p:cTn>
                                        <p:tgtEl>
                                          <p:spTgt spid="20488"/>
                                        </p:tgtEl>
                                        <p:attrNameLst>
                                          <p:attrName>style.visibility</p:attrName>
                                        </p:attrNameLst>
                                      </p:cBhvr>
                                      <p:to>
                                        <p:strVal val="hidden"/>
                                      </p:to>
                                    </p:set>
                                  </p:childTnLst>
                                </p:cTn>
                              </p:par>
                            </p:childTnLst>
                          </p:cTn>
                        </p:par>
                      </p:childTnLst>
                    </p:cTn>
                  </p:par>
                </p:childTnLst>
              </p:cTn>
              <p:nextCondLst>
                <p:cond evt="onClick" delay="0">
                  <p:tgtEl>
                    <p:spTgt spid="20488"/>
                  </p:tgtEl>
                </p:cond>
              </p:nextCondLst>
            </p:seq>
            <p:seq concurrent="1" nextAc="seek">
              <p:cTn id="16" restart="whenNotActive" fill="hold" evtFilter="cancelBubble" nodeType="interactiveSeq">
                <p:stCondLst>
                  <p:cond evt="onClick" delay="0">
                    <p:tgtEl>
                      <p:spTgt spid="20486"/>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7" presetClass="exit" presetSubtype="10" fill="hold" nodeType="clickEffect">
                                  <p:stCondLst>
                                    <p:cond delay="0"/>
                                  </p:stCondLst>
                                  <p:childTnLst>
                                    <p:anim calcmode="lin" valueType="num">
                                      <p:cBhvr>
                                        <p:cTn id="20" dur="500"/>
                                        <p:tgtEl>
                                          <p:spTgt spid="20486"/>
                                        </p:tgtEl>
                                        <p:attrNameLst>
                                          <p:attrName>ppt_w</p:attrName>
                                        </p:attrNameLst>
                                      </p:cBhvr>
                                      <p:tavLst>
                                        <p:tav tm="0">
                                          <p:val>
                                            <p:strVal val="ppt_w"/>
                                          </p:val>
                                        </p:tav>
                                        <p:tav tm="100000">
                                          <p:val>
                                            <p:fltVal val="0"/>
                                          </p:val>
                                        </p:tav>
                                      </p:tavLst>
                                    </p:anim>
                                    <p:anim calcmode="lin" valueType="num">
                                      <p:cBhvr>
                                        <p:cTn id="21" dur="500"/>
                                        <p:tgtEl>
                                          <p:spTgt spid="20486"/>
                                        </p:tgtEl>
                                        <p:attrNameLst>
                                          <p:attrName>ppt_h</p:attrName>
                                        </p:attrNameLst>
                                      </p:cBhvr>
                                      <p:tavLst>
                                        <p:tav tm="0">
                                          <p:val>
                                            <p:strVal val="ppt_h"/>
                                          </p:val>
                                        </p:tav>
                                        <p:tav tm="100000">
                                          <p:val>
                                            <p:strVal val="ppt_h"/>
                                          </p:val>
                                        </p:tav>
                                      </p:tavLst>
                                    </p:anim>
                                    <p:set>
                                      <p:cBhvr>
                                        <p:cTn id="22" dur="1" fill="hold">
                                          <p:stCondLst>
                                            <p:cond delay="499"/>
                                          </p:stCondLst>
                                        </p:cTn>
                                        <p:tgtEl>
                                          <p:spTgt spid="20486"/>
                                        </p:tgtEl>
                                        <p:attrNameLst>
                                          <p:attrName>style.visibility</p:attrName>
                                        </p:attrNameLst>
                                      </p:cBhvr>
                                      <p:to>
                                        <p:strVal val="hidden"/>
                                      </p:to>
                                    </p:set>
                                  </p:childTnLst>
                                </p:cTn>
                              </p:par>
                            </p:childTnLst>
                          </p:cTn>
                        </p:par>
                      </p:childTnLst>
                    </p:cTn>
                  </p:par>
                </p:childTnLst>
              </p:cTn>
              <p:nextCondLst>
                <p:cond evt="onClick" delay="0">
                  <p:tgtEl>
                    <p:spTgt spid="20486"/>
                  </p:tgtEl>
                </p:cond>
              </p:nextCondLst>
            </p:seq>
            <p:seq concurrent="1" nextAc="seek">
              <p:cTn id="23" restart="whenNotActive" fill="hold" evtFilter="cancelBubble" nodeType="interactiveSeq">
                <p:stCondLst>
                  <p:cond evt="onClick" delay="0">
                    <p:tgtEl>
                      <p:spTgt spid="20487"/>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17" presetClass="exit" presetSubtype="10" fill="hold" nodeType="clickEffect">
                                  <p:stCondLst>
                                    <p:cond delay="0"/>
                                  </p:stCondLst>
                                  <p:childTnLst>
                                    <p:anim calcmode="lin" valueType="num">
                                      <p:cBhvr>
                                        <p:cTn id="27" dur="500"/>
                                        <p:tgtEl>
                                          <p:spTgt spid="20487"/>
                                        </p:tgtEl>
                                        <p:attrNameLst>
                                          <p:attrName>ppt_w</p:attrName>
                                        </p:attrNameLst>
                                      </p:cBhvr>
                                      <p:tavLst>
                                        <p:tav tm="0">
                                          <p:val>
                                            <p:strVal val="ppt_w"/>
                                          </p:val>
                                        </p:tav>
                                        <p:tav tm="100000">
                                          <p:val>
                                            <p:fltVal val="0"/>
                                          </p:val>
                                        </p:tav>
                                      </p:tavLst>
                                    </p:anim>
                                    <p:anim calcmode="lin" valueType="num">
                                      <p:cBhvr>
                                        <p:cTn id="28" dur="500"/>
                                        <p:tgtEl>
                                          <p:spTgt spid="20487"/>
                                        </p:tgtEl>
                                        <p:attrNameLst>
                                          <p:attrName>ppt_h</p:attrName>
                                        </p:attrNameLst>
                                      </p:cBhvr>
                                      <p:tavLst>
                                        <p:tav tm="0">
                                          <p:val>
                                            <p:strVal val="ppt_h"/>
                                          </p:val>
                                        </p:tav>
                                        <p:tav tm="100000">
                                          <p:val>
                                            <p:strVal val="ppt_h"/>
                                          </p:val>
                                        </p:tav>
                                      </p:tavLst>
                                    </p:anim>
                                    <p:set>
                                      <p:cBhvr>
                                        <p:cTn id="29" dur="1" fill="hold">
                                          <p:stCondLst>
                                            <p:cond delay="499"/>
                                          </p:stCondLst>
                                        </p:cTn>
                                        <p:tgtEl>
                                          <p:spTgt spid="20487"/>
                                        </p:tgtEl>
                                        <p:attrNameLst>
                                          <p:attrName>style.visibility</p:attrName>
                                        </p:attrNameLst>
                                      </p:cBhvr>
                                      <p:to>
                                        <p:strVal val="hidden"/>
                                      </p:to>
                                    </p:set>
                                  </p:childTnLst>
                                </p:cTn>
                              </p:par>
                            </p:childTnLst>
                          </p:cTn>
                        </p:par>
                      </p:childTnLst>
                    </p:cTn>
                  </p:par>
                </p:childTnLst>
              </p:cTn>
              <p:nextCondLst>
                <p:cond evt="onClick" delay="0">
                  <p:tgtEl>
                    <p:spTgt spid="20487"/>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10" descr="http://www.freepptbackgrounds.net/wp-content/uploads/2013/12/Back-to-School-PPT-Backgrounds-800x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099" name="TextBox 5"/>
          <p:cNvSpPr txBox="1">
            <a:spLocks noChangeArrowheads="1"/>
          </p:cNvSpPr>
          <p:nvPr/>
        </p:nvSpPr>
        <p:spPr bwMode="auto">
          <a:xfrm>
            <a:off x="1454944" y="2743215"/>
            <a:ext cx="61722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fontAlgn="base">
              <a:spcBef>
                <a:spcPct val="0"/>
              </a:spcBef>
              <a:spcAft>
                <a:spcPts val="600"/>
              </a:spcAft>
              <a:buFont typeface="Wingdings" pitchFamily="2" charset="2"/>
              <a:buChar char="v"/>
            </a:pPr>
            <a:r>
              <a:rPr lang="en-US" altLang="en-US" sz="3000" smtClean="0">
                <a:solidFill>
                  <a:srgbClr val="5F5F5F"/>
                </a:solidFill>
                <a:latin typeface="Times New Roman" pitchFamily="18" charset="0"/>
                <a:cs typeface="Times New Roman" pitchFamily="18" charset="0"/>
              </a:rPr>
              <a:t>Có 4 chiếc hộp với các màu sắc khác nhau. Mỗi đội có 1 lượt chọn và trả lời câu hỏi.</a:t>
            </a:r>
          </a:p>
          <a:p>
            <a:pPr algn="just" fontAlgn="base">
              <a:spcBef>
                <a:spcPct val="0"/>
              </a:spcBef>
              <a:spcAft>
                <a:spcPts val="600"/>
              </a:spcAft>
              <a:buFont typeface="Wingdings" pitchFamily="2" charset="2"/>
              <a:buChar char="v"/>
            </a:pPr>
            <a:r>
              <a:rPr lang="en-US" altLang="en-US" sz="3000" smtClean="0">
                <a:solidFill>
                  <a:srgbClr val="5F5F5F"/>
                </a:solidFill>
                <a:latin typeface="Times New Roman" pitchFamily="18" charset="0"/>
                <a:cs typeface="Times New Roman" pitchFamily="18" charset="0"/>
              </a:rPr>
              <a:t>Mỗi đội có 10 giây suy nghĩ để đưa ra câu trả lời.</a:t>
            </a:r>
          </a:p>
          <a:p>
            <a:pPr algn="just" fontAlgn="base">
              <a:spcBef>
                <a:spcPct val="0"/>
              </a:spcBef>
              <a:spcAft>
                <a:spcPts val="600"/>
              </a:spcAft>
              <a:buFont typeface="Wingdings" pitchFamily="2" charset="2"/>
              <a:buChar char="v"/>
            </a:pPr>
            <a:r>
              <a:rPr lang="en-US" altLang="en-US" sz="3000" smtClean="0">
                <a:solidFill>
                  <a:srgbClr val="5F5F5F"/>
                </a:solidFill>
                <a:latin typeface="Times New Roman" pitchFamily="18" charset="0"/>
                <a:cs typeface="Times New Roman" pitchFamily="18" charset="0"/>
              </a:rPr>
              <a:t>Mỗi câu hỏi trả lời đúng đạt 10 điểm, trả lời sai không có điểm.</a:t>
            </a:r>
          </a:p>
        </p:txBody>
      </p:sp>
      <p:sp>
        <p:nvSpPr>
          <p:cNvPr id="132100" name="TextBox 4"/>
          <p:cNvSpPr txBox="1">
            <a:spLocks noChangeArrowheads="1"/>
          </p:cNvSpPr>
          <p:nvPr/>
        </p:nvSpPr>
        <p:spPr bwMode="auto">
          <a:xfrm>
            <a:off x="3543302" y="762009"/>
            <a:ext cx="248602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pPr>
            <a:r>
              <a:rPr lang="en-US" altLang="en-US" sz="4000" b="1" smtClean="0">
                <a:solidFill>
                  <a:srgbClr val="0000FF"/>
                </a:solidFill>
                <a:latin typeface="Times New Roman" pitchFamily="18" charset="0"/>
                <a:cs typeface="Times New Roman" pitchFamily="18" charset="0"/>
              </a:rPr>
              <a:t>LUẬT CHƠI</a:t>
            </a:r>
          </a:p>
        </p:txBody>
      </p:sp>
      <p:pic>
        <p:nvPicPr>
          <p:cNvPr id="132101" name="Picture 8" descr="http://az616578.vo.msecnd.net/files/2016/03/14/635935204327573244-1084282554_Home.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85322" y="5334017"/>
            <a:ext cx="125730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21644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14" descr="D:\NGÂN\HÌNH ẢNH\Hinh nen powerpoint\HÌNH NỀN PP\port_turq_bord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199" y="0"/>
            <a:ext cx="685561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D:\NGÂN\HÌNH ẢNH\VĂN 7\hop qua do.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6538" y="2316180"/>
            <a:ext cx="107632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descr="D:\NGÂN\HÌNH ẢNH\VĂN 7\hop qua mau hong.jpg">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4406" y="4344988"/>
            <a:ext cx="14859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descr="D:\NGÂN\HÌNH ẢNH\VĂN 7\hop qua mau tim.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99124" y="4344988"/>
            <a:ext cx="1631156"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8" descr="D:\NGÂN\HÌNH ẢNH\VĂN 7\hop qua trang.p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86351" y="2363788"/>
            <a:ext cx="1173956"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9" name="TextBox 13"/>
          <p:cNvSpPr txBox="1">
            <a:spLocks noChangeArrowheads="1"/>
          </p:cNvSpPr>
          <p:nvPr/>
        </p:nvSpPr>
        <p:spPr bwMode="auto">
          <a:xfrm>
            <a:off x="2499125" y="839798"/>
            <a:ext cx="453032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0"/>
              </a:spcBef>
              <a:spcAft>
                <a:spcPct val="0"/>
              </a:spcAft>
            </a:pPr>
            <a:r>
              <a:rPr lang="en-US" altLang="en-US" sz="4000" b="1" smtClean="0">
                <a:solidFill>
                  <a:srgbClr val="0000FF"/>
                </a:solidFill>
                <a:latin typeface="Times New Roman" pitchFamily="18" charset="0"/>
                <a:cs typeface="Times New Roman" pitchFamily="18" charset="0"/>
              </a:rPr>
              <a:t>TRÒ CHƠI </a:t>
            </a:r>
          </a:p>
          <a:p>
            <a:pPr algn="ctr" fontAlgn="base">
              <a:spcBef>
                <a:spcPct val="0"/>
              </a:spcBef>
              <a:spcAft>
                <a:spcPct val="0"/>
              </a:spcAft>
            </a:pPr>
            <a:r>
              <a:rPr lang="en-US" altLang="en-US" sz="4000" b="1" smtClean="0">
                <a:solidFill>
                  <a:srgbClr val="0000FF"/>
                </a:solidFill>
                <a:latin typeface="Times New Roman" pitchFamily="18" charset="0"/>
                <a:cs typeface="Times New Roman" pitchFamily="18" charset="0"/>
              </a:rPr>
              <a:t>CHIẾC HỘP BÍ MẬT</a:t>
            </a:r>
          </a:p>
        </p:txBody>
      </p:sp>
      <p:sp>
        <p:nvSpPr>
          <p:cNvPr id="3" name="Right Arrow 2">
            <a:hlinkClick r:id="rId11" action="ppaction://hlinksldjump"/>
          </p:cNvPr>
          <p:cNvSpPr/>
          <p:nvPr/>
        </p:nvSpPr>
        <p:spPr>
          <a:xfrm>
            <a:off x="7143750" y="6062663"/>
            <a:ext cx="769144"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2785912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48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7" presetClass="exit" presetSubtype="10" fill="hold" nodeType="clickEffect">
                                  <p:stCondLst>
                                    <p:cond delay="0"/>
                                  </p:stCondLst>
                                  <p:childTnLst>
                                    <p:anim calcmode="lin" valueType="num">
                                      <p:cBhvr>
                                        <p:cTn id="6" dur="500"/>
                                        <p:tgtEl>
                                          <p:spTgt spid="20485"/>
                                        </p:tgtEl>
                                        <p:attrNameLst>
                                          <p:attrName>ppt_w</p:attrName>
                                        </p:attrNameLst>
                                      </p:cBhvr>
                                      <p:tavLst>
                                        <p:tav tm="0">
                                          <p:val>
                                            <p:strVal val="ppt_w"/>
                                          </p:val>
                                        </p:tav>
                                        <p:tav tm="100000">
                                          <p:val>
                                            <p:fltVal val="0"/>
                                          </p:val>
                                        </p:tav>
                                      </p:tavLst>
                                    </p:anim>
                                    <p:anim calcmode="lin" valueType="num">
                                      <p:cBhvr>
                                        <p:cTn id="7" dur="500"/>
                                        <p:tgtEl>
                                          <p:spTgt spid="20485"/>
                                        </p:tgtEl>
                                        <p:attrNameLst>
                                          <p:attrName>ppt_h</p:attrName>
                                        </p:attrNameLst>
                                      </p:cBhvr>
                                      <p:tavLst>
                                        <p:tav tm="0">
                                          <p:val>
                                            <p:strVal val="ppt_h"/>
                                          </p:val>
                                        </p:tav>
                                        <p:tav tm="100000">
                                          <p:val>
                                            <p:strVal val="ppt_h"/>
                                          </p:val>
                                        </p:tav>
                                      </p:tavLst>
                                    </p:anim>
                                    <p:set>
                                      <p:cBhvr>
                                        <p:cTn id="8" dur="1" fill="hold">
                                          <p:stCondLst>
                                            <p:cond delay="499"/>
                                          </p:stCondLst>
                                        </p:cTn>
                                        <p:tgtEl>
                                          <p:spTgt spid="20485"/>
                                        </p:tgtEl>
                                        <p:attrNameLst>
                                          <p:attrName>style.visibility</p:attrName>
                                        </p:attrNameLst>
                                      </p:cBhvr>
                                      <p:to>
                                        <p:strVal val="hidden"/>
                                      </p:to>
                                    </p:set>
                                  </p:childTnLst>
                                </p:cTn>
                              </p:par>
                            </p:childTnLst>
                          </p:cTn>
                        </p:par>
                      </p:childTnLst>
                    </p:cTn>
                  </p:par>
                </p:childTnLst>
              </p:cTn>
              <p:nextCondLst>
                <p:cond evt="onClick" delay="0">
                  <p:tgtEl>
                    <p:spTgt spid="20485"/>
                  </p:tgtEl>
                </p:cond>
              </p:nextCondLst>
            </p:seq>
            <p:seq concurrent="1" nextAc="seek">
              <p:cTn id="9" restart="whenNotActive" fill="hold" evtFilter="cancelBubble" nodeType="interactiveSeq">
                <p:stCondLst>
                  <p:cond evt="onClick" delay="0">
                    <p:tgtEl>
                      <p:spTgt spid="20488"/>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17" presetClass="exit" presetSubtype="10" fill="hold" nodeType="clickEffect">
                                  <p:stCondLst>
                                    <p:cond delay="0"/>
                                  </p:stCondLst>
                                  <p:childTnLst>
                                    <p:anim calcmode="lin" valueType="num">
                                      <p:cBhvr>
                                        <p:cTn id="13" dur="500"/>
                                        <p:tgtEl>
                                          <p:spTgt spid="20488"/>
                                        </p:tgtEl>
                                        <p:attrNameLst>
                                          <p:attrName>ppt_w</p:attrName>
                                        </p:attrNameLst>
                                      </p:cBhvr>
                                      <p:tavLst>
                                        <p:tav tm="0">
                                          <p:val>
                                            <p:strVal val="ppt_w"/>
                                          </p:val>
                                        </p:tav>
                                        <p:tav tm="100000">
                                          <p:val>
                                            <p:fltVal val="0"/>
                                          </p:val>
                                        </p:tav>
                                      </p:tavLst>
                                    </p:anim>
                                    <p:anim calcmode="lin" valueType="num">
                                      <p:cBhvr>
                                        <p:cTn id="14" dur="500"/>
                                        <p:tgtEl>
                                          <p:spTgt spid="20488"/>
                                        </p:tgtEl>
                                        <p:attrNameLst>
                                          <p:attrName>ppt_h</p:attrName>
                                        </p:attrNameLst>
                                      </p:cBhvr>
                                      <p:tavLst>
                                        <p:tav tm="0">
                                          <p:val>
                                            <p:strVal val="ppt_h"/>
                                          </p:val>
                                        </p:tav>
                                        <p:tav tm="100000">
                                          <p:val>
                                            <p:strVal val="ppt_h"/>
                                          </p:val>
                                        </p:tav>
                                      </p:tavLst>
                                    </p:anim>
                                    <p:set>
                                      <p:cBhvr>
                                        <p:cTn id="15" dur="1" fill="hold">
                                          <p:stCondLst>
                                            <p:cond delay="499"/>
                                          </p:stCondLst>
                                        </p:cTn>
                                        <p:tgtEl>
                                          <p:spTgt spid="20488"/>
                                        </p:tgtEl>
                                        <p:attrNameLst>
                                          <p:attrName>style.visibility</p:attrName>
                                        </p:attrNameLst>
                                      </p:cBhvr>
                                      <p:to>
                                        <p:strVal val="hidden"/>
                                      </p:to>
                                    </p:set>
                                  </p:childTnLst>
                                </p:cTn>
                              </p:par>
                            </p:childTnLst>
                          </p:cTn>
                        </p:par>
                      </p:childTnLst>
                    </p:cTn>
                  </p:par>
                </p:childTnLst>
              </p:cTn>
              <p:nextCondLst>
                <p:cond evt="onClick" delay="0">
                  <p:tgtEl>
                    <p:spTgt spid="20488"/>
                  </p:tgtEl>
                </p:cond>
              </p:nextCondLst>
            </p:seq>
            <p:seq concurrent="1" nextAc="seek">
              <p:cTn id="16" restart="whenNotActive" fill="hold" evtFilter="cancelBubble" nodeType="interactiveSeq">
                <p:stCondLst>
                  <p:cond evt="onClick" delay="0">
                    <p:tgtEl>
                      <p:spTgt spid="20486"/>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7" presetClass="exit" presetSubtype="10" fill="hold" nodeType="clickEffect">
                                  <p:stCondLst>
                                    <p:cond delay="0"/>
                                  </p:stCondLst>
                                  <p:childTnLst>
                                    <p:anim calcmode="lin" valueType="num">
                                      <p:cBhvr>
                                        <p:cTn id="20" dur="500"/>
                                        <p:tgtEl>
                                          <p:spTgt spid="20486"/>
                                        </p:tgtEl>
                                        <p:attrNameLst>
                                          <p:attrName>ppt_w</p:attrName>
                                        </p:attrNameLst>
                                      </p:cBhvr>
                                      <p:tavLst>
                                        <p:tav tm="0">
                                          <p:val>
                                            <p:strVal val="ppt_w"/>
                                          </p:val>
                                        </p:tav>
                                        <p:tav tm="100000">
                                          <p:val>
                                            <p:fltVal val="0"/>
                                          </p:val>
                                        </p:tav>
                                      </p:tavLst>
                                    </p:anim>
                                    <p:anim calcmode="lin" valueType="num">
                                      <p:cBhvr>
                                        <p:cTn id="21" dur="500"/>
                                        <p:tgtEl>
                                          <p:spTgt spid="20486"/>
                                        </p:tgtEl>
                                        <p:attrNameLst>
                                          <p:attrName>ppt_h</p:attrName>
                                        </p:attrNameLst>
                                      </p:cBhvr>
                                      <p:tavLst>
                                        <p:tav tm="0">
                                          <p:val>
                                            <p:strVal val="ppt_h"/>
                                          </p:val>
                                        </p:tav>
                                        <p:tav tm="100000">
                                          <p:val>
                                            <p:strVal val="ppt_h"/>
                                          </p:val>
                                        </p:tav>
                                      </p:tavLst>
                                    </p:anim>
                                    <p:set>
                                      <p:cBhvr>
                                        <p:cTn id="22" dur="1" fill="hold">
                                          <p:stCondLst>
                                            <p:cond delay="499"/>
                                          </p:stCondLst>
                                        </p:cTn>
                                        <p:tgtEl>
                                          <p:spTgt spid="20486"/>
                                        </p:tgtEl>
                                        <p:attrNameLst>
                                          <p:attrName>style.visibility</p:attrName>
                                        </p:attrNameLst>
                                      </p:cBhvr>
                                      <p:to>
                                        <p:strVal val="hidden"/>
                                      </p:to>
                                    </p:set>
                                  </p:childTnLst>
                                </p:cTn>
                              </p:par>
                            </p:childTnLst>
                          </p:cTn>
                        </p:par>
                      </p:childTnLst>
                    </p:cTn>
                  </p:par>
                </p:childTnLst>
              </p:cTn>
              <p:nextCondLst>
                <p:cond evt="onClick" delay="0">
                  <p:tgtEl>
                    <p:spTgt spid="20486"/>
                  </p:tgtEl>
                </p:cond>
              </p:nextCondLst>
            </p:seq>
            <p:seq concurrent="1" nextAc="seek">
              <p:cTn id="23" restart="whenNotActive" fill="hold" evtFilter="cancelBubble" nodeType="interactiveSeq">
                <p:stCondLst>
                  <p:cond evt="onClick" delay="0">
                    <p:tgtEl>
                      <p:spTgt spid="20487"/>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17" presetClass="exit" presetSubtype="10" fill="hold" nodeType="clickEffect">
                                  <p:stCondLst>
                                    <p:cond delay="0"/>
                                  </p:stCondLst>
                                  <p:childTnLst>
                                    <p:anim calcmode="lin" valueType="num">
                                      <p:cBhvr>
                                        <p:cTn id="27" dur="500"/>
                                        <p:tgtEl>
                                          <p:spTgt spid="20487"/>
                                        </p:tgtEl>
                                        <p:attrNameLst>
                                          <p:attrName>ppt_w</p:attrName>
                                        </p:attrNameLst>
                                      </p:cBhvr>
                                      <p:tavLst>
                                        <p:tav tm="0">
                                          <p:val>
                                            <p:strVal val="ppt_w"/>
                                          </p:val>
                                        </p:tav>
                                        <p:tav tm="100000">
                                          <p:val>
                                            <p:fltVal val="0"/>
                                          </p:val>
                                        </p:tav>
                                      </p:tavLst>
                                    </p:anim>
                                    <p:anim calcmode="lin" valueType="num">
                                      <p:cBhvr>
                                        <p:cTn id="28" dur="500"/>
                                        <p:tgtEl>
                                          <p:spTgt spid="20487"/>
                                        </p:tgtEl>
                                        <p:attrNameLst>
                                          <p:attrName>ppt_h</p:attrName>
                                        </p:attrNameLst>
                                      </p:cBhvr>
                                      <p:tavLst>
                                        <p:tav tm="0">
                                          <p:val>
                                            <p:strVal val="ppt_h"/>
                                          </p:val>
                                        </p:tav>
                                        <p:tav tm="100000">
                                          <p:val>
                                            <p:strVal val="ppt_h"/>
                                          </p:val>
                                        </p:tav>
                                      </p:tavLst>
                                    </p:anim>
                                    <p:set>
                                      <p:cBhvr>
                                        <p:cTn id="29" dur="1" fill="hold">
                                          <p:stCondLst>
                                            <p:cond delay="499"/>
                                          </p:stCondLst>
                                        </p:cTn>
                                        <p:tgtEl>
                                          <p:spTgt spid="20487"/>
                                        </p:tgtEl>
                                        <p:attrNameLst>
                                          <p:attrName>style.visibility</p:attrName>
                                        </p:attrNameLst>
                                      </p:cBhvr>
                                      <p:to>
                                        <p:strVal val="hidden"/>
                                      </p:to>
                                    </p:set>
                                  </p:childTnLst>
                                </p:cTn>
                              </p:par>
                            </p:childTnLst>
                          </p:cTn>
                        </p:par>
                      </p:childTnLst>
                    </p:cTn>
                  </p:par>
                </p:childTnLst>
              </p:cTn>
              <p:nextCondLst>
                <p:cond evt="onClick" delay="0">
                  <p:tgtEl>
                    <p:spTgt spid="20487"/>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8"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9"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0"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4"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5"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6"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3"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11" name="Group 19"/>
            <p:cNvGrpSpPr>
              <a:grpSpLocks/>
            </p:cNvGrpSpPr>
            <p:nvPr/>
          </p:nvGrpSpPr>
          <p:grpSpPr bwMode="auto">
            <a:xfrm>
              <a:off x="2160" y="2256"/>
              <a:ext cx="672" cy="672"/>
              <a:chOff x="864" y="1344"/>
              <a:chExt cx="672" cy="672"/>
            </a:xfrm>
            <a:grpFill/>
          </p:grpSpPr>
          <p:sp>
            <p:nvSpPr>
              <p:cNvPr id="20"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1"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2"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9"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12" name="Group 24"/>
          <p:cNvGrpSpPr>
            <a:grpSpLocks/>
          </p:cNvGrpSpPr>
          <p:nvPr/>
        </p:nvGrpSpPr>
        <p:grpSpPr bwMode="auto">
          <a:xfrm>
            <a:off x="6911400" y="5498890"/>
            <a:ext cx="800100" cy="1066800"/>
            <a:chOff x="3264" y="2160"/>
            <a:chExt cx="672" cy="672"/>
          </a:xfrm>
          <a:solidFill>
            <a:srgbClr val="FFFF00"/>
          </a:solidFill>
        </p:grpSpPr>
        <p:grpSp>
          <p:nvGrpSpPr>
            <p:cNvPr id="17" name="Group 25"/>
            <p:cNvGrpSpPr>
              <a:grpSpLocks/>
            </p:cNvGrpSpPr>
            <p:nvPr/>
          </p:nvGrpSpPr>
          <p:grpSpPr bwMode="auto">
            <a:xfrm>
              <a:off x="3264" y="2160"/>
              <a:ext cx="672" cy="672"/>
              <a:chOff x="864" y="1344"/>
              <a:chExt cx="672" cy="672"/>
            </a:xfrm>
            <a:grpFill/>
          </p:grpSpPr>
          <p:sp>
            <p:nvSpPr>
              <p:cNvPr id="26"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7"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8"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5"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8" name="Group 30"/>
          <p:cNvGrpSpPr>
            <a:grpSpLocks/>
          </p:cNvGrpSpPr>
          <p:nvPr/>
        </p:nvGrpSpPr>
        <p:grpSpPr bwMode="auto">
          <a:xfrm>
            <a:off x="6911400" y="5498890"/>
            <a:ext cx="800100" cy="1066800"/>
            <a:chOff x="624" y="1152"/>
            <a:chExt cx="672" cy="672"/>
          </a:xfrm>
          <a:solidFill>
            <a:srgbClr val="FFFF00"/>
          </a:solidFill>
        </p:grpSpPr>
        <p:grpSp>
          <p:nvGrpSpPr>
            <p:cNvPr id="23" name="Group 31"/>
            <p:cNvGrpSpPr>
              <a:grpSpLocks/>
            </p:cNvGrpSpPr>
            <p:nvPr/>
          </p:nvGrpSpPr>
          <p:grpSpPr bwMode="auto">
            <a:xfrm>
              <a:off x="624" y="1152"/>
              <a:ext cx="672" cy="672"/>
              <a:chOff x="864" y="1344"/>
              <a:chExt cx="672" cy="672"/>
            </a:xfrm>
            <a:grpFill/>
          </p:grpSpPr>
          <p:sp>
            <p:nvSpPr>
              <p:cNvPr id="32"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3"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4"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1"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24" name="Group 36"/>
          <p:cNvGrpSpPr>
            <a:grpSpLocks/>
          </p:cNvGrpSpPr>
          <p:nvPr/>
        </p:nvGrpSpPr>
        <p:grpSpPr bwMode="auto">
          <a:xfrm>
            <a:off x="6911400" y="5498890"/>
            <a:ext cx="800100" cy="1066800"/>
            <a:chOff x="1488" y="1152"/>
            <a:chExt cx="672" cy="672"/>
          </a:xfrm>
          <a:solidFill>
            <a:srgbClr val="FFFF00"/>
          </a:solidFill>
        </p:grpSpPr>
        <p:grpSp>
          <p:nvGrpSpPr>
            <p:cNvPr id="29" name="Group 37"/>
            <p:cNvGrpSpPr>
              <a:grpSpLocks/>
            </p:cNvGrpSpPr>
            <p:nvPr/>
          </p:nvGrpSpPr>
          <p:grpSpPr bwMode="auto">
            <a:xfrm>
              <a:off x="1488" y="1152"/>
              <a:ext cx="672" cy="672"/>
              <a:chOff x="864" y="1344"/>
              <a:chExt cx="672" cy="672"/>
            </a:xfrm>
            <a:grpFill/>
          </p:grpSpPr>
          <p:sp>
            <p:nvSpPr>
              <p:cNvPr id="38"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9"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0"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7"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30" name="Group 42"/>
          <p:cNvGrpSpPr>
            <a:grpSpLocks/>
          </p:cNvGrpSpPr>
          <p:nvPr/>
        </p:nvGrpSpPr>
        <p:grpSpPr bwMode="auto">
          <a:xfrm>
            <a:off x="6911400" y="5498890"/>
            <a:ext cx="800100" cy="1066800"/>
            <a:chOff x="2832" y="1872"/>
            <a:chExt cx="672" cy="672"/>
          </a:xfrm>
          <a:solidFill>
            <a:srgbClr val="FFFF00"/>
          </a:solidFill>
        </p:grpSpPr>
        <p:grpSp>
          <p:nvGrpSpPr>
            <p:cNvPr id="35" name="Group 43"/>
            <p:cNvGrpSpPr>
              <a:grpSpLocks/>
            </p:cNvGrpSpPr>
            <p:nvPr/>
          </p:nvGrpSpPr>
          <p:grpSpPr bwMode="auto">
            <a:xfrm>
              <a:off x="2832" y="1872"/>
              <a:ext cx="672" cy="672"/>
              <a:chOff x="864" y="1344"/>
              <a:chExt cx="672" cy="672"/>
            </a:xfrm>
            <a:grpFill/>
          </p:grpSpPr>
          <p:sp>
            <p:nvSpPr>
              <p:cNvPr id="44"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5"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6"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3"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36" name="Group 48"/>
          <p:cNvGrpSpPr>
            <a:grpSpLocks/>
          </p:cNvGrpSpPr>
          <p:nvPr/>
        </p:nvGrpSpPr>
        <p:grpSpPr bwMode="auto">
          <a:xfrm>
            <a:off x="6911400" y="5498890"/>
            <a:ext cx="800100" cy="1066800"/>
            <a:chOff x="3216" y="1152"/>
            <a:chExt cx="672" cy="672"/>
          </a:xfrm>
          <a:solidFill>
            <a:srgbClr val="FFFF00"/>
          </a:solidFill>
        </p:grpSpPr>
        <p:grpSp>
          <p:nvGrpSpPr>
            <p:cNvPr id="41" name="Group 49"/>
            <p:cNvGrpSpPr>
              <a:grpSpLocks/>
            </p:cNvGrpSpPr>
            <p:nvPr/>
          </p:nvGrpSpPr>
          <p:grpSpPr bwMode="auto">
            <a:xfrm>
              <a:off x="3216" y="1152"/>
              <a:ext cx="672" cy="672"/>
              <a:chOff x="864" y="1344"/>
              <a:chExt cx="672" cy="672"/>
            </a:xfrm>
            <a:grpFill/>
          </p:grpSpPr>
          <p:sp>
            <p:nvSpPr>
              <p:cNvPr id="50"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1"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2"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9"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42" name="Group 54"/>
          <p:cNvGrpSpPr>
            <a:grpSpLocks/>
          </p:cNvGrpSpPr>
          <p:nvPr/>
        </p:nvGrpSpPr>
        <p:grpSpPr bwMode="auto">
          <a:xfrm>
            <a:off x="6911400" y="5498890"/>
            <a:ext cx="800100" cy="1066800"/>
            <a:chOff x="4080" y="1104"/>
            <a:chExt cx="672" cy="672"/>
          </a:xfrm>
          <a:solidFill>
            <a:srgbClr val="FFFF00"/>
          </a:solidFill>
        </p:grpSpPr>
        <p:grpSp>
          <p:nvGrpSpPr>
            <p:cNvPr id="47" name="Group 55"/>
            <p:cNvGrpSpPr>
              <a:grpSpLocks/>
            </p:cNvGrpSpPr>
            <p:nvPr/>
          </p:nvGrpSpPr>
          <p:grpSpPr bwMode="auto">
            <a:xfrm>
              <a:off x="4080" y="1104"/>
              <a:ext cx="672" cy="672"/>
              <a:chOff x="864" y="1344"/>
              <a:chExt cx="672" cy="672"/>
            </a:xfrm>
            <a:grpFill/>
          </p:grpSpPr>
          <p:sp>
            <p:nvSpPr>
              <p:cNvPr id="56"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7"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8"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5"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48" name="Group 60"/>
          <p:cNvGrpSpPr>
            <a:grpSpLocks/>
          </p:cNvGrpSpPr>
          <p:nvPr/>
        </p:nvGrpSpPr>
        <p:grpSpPr bwMode="auto">
          <a:xfrm>
            <a:off x="6911400" y="5498890"/>
            <a:ext cx="800100" cy="1066800"/>
            <a:chOff x="5088" y="1008"/>
            <a:chExt cx="672" cy="672"/>
          </a:xfrm>
          <a:solidFill>
            <a:srgbClr val="FFFF00"/>
          </a:solidFill>
        </p:grpSpPr>
        <p:grpSp>
          <p:nvGrpSpPr>
            <p:cNvPr id="53" name="Group 61"/>
            <p:cNvGrpSpPr>
              <a:grpSpLocks/>
            </p:cNvGrpSpPr>
            <p:nvPr/>
          </p:nvGrpSpPr>
          <p:grpSpPr bwMode="auto">
            <a:xfrm>
              <a:off x="5088" y="1008"/>
              <a:ext cx="672" cy="672"/>
              <a:chOff x="864" y="1344"/>
              <a:chExt cx="672" cy="672"/>
            </a:xfrm>
            <a:grpFill/>
          </p:grpSpPr>
          <p:sp>
            <p:nvSpPr>
              <p:cNvPr id="62"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3"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4"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1"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54" name="Group 66"/>
          <p:cNvGrpSpPr>
            <a:grpSpLocks/>
          </p:cNvGrpSpPr>
          <p:nvPr/>
        </p:nvGrpSpPr>
        <p:grpSpPr bwMode="auto">
          <a:xfrm>
            <a:off x="6911400" y="5498890"/>
            <a:ext cx="800100" cy="1066800"/>
            <a:chOff x="624" y="144"/>
            <a:chExt cx="672" cy="672"/>
          </a:xfrm>
          <a:solidFill>
            <a:srgbClr val="FFFF00"/>
          </a:solidFill>
        </p:grpSpPr>
        <p:grpSp>
          <p:nvGrpSpPr>
            <p:cNvPr id="59" name="Group 67"/>
            <p:cNvGrpSpPr>
              <a:grpSpLocks/>
            </p:cNvGrpSpPr>
            <p:nvPr/>
          </p:nvGrpSpPr>
          <p:grpSpPr bwMode="auto">
            <a:xfrm>
              <a:off x="624" y="144"/>
              <a:ext cx="672" cy="672"/>
              <a:chOff x="864" y="1344"/>
              <a:chExt cx="672" cy="672"/>
            </a:xfrm>
            <a:grpFill/>
          </p:grpSpPr>
          <p:sp>
            <p:nvSpPr>
              <p:cNvPr id="68"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9"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0"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7"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3" name="Rectangle 72"/>
          <p:cNvSpPr/>
          <p:nvPr/>
        </p:nvSpPr>
        <p:spPr>
          <a:xfrm>
            <a:off x="1714508" y="692696"/>
            <a:ext cx="5354515" cy="1159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prstClr val="white"/>
                </a:solidFill>
                <a:latin typeface="Times New Roman" pitchFamily="18" charset="0"/>
                <a:cs typeface="Times New Roman" pitchFamily="18" charset="0"/>
              </a:rPr>
              <a:t>Núi lửa và động đất là hệ quả của:</a:t>
            </a:r>
            <a:endParaRPr lang="en-US" sz="2800">
              <a:solidFill>
                <a:prstClr val="white"/>
              </a:solidFill>
              <a:latin typeface="Times New Roman" pitchFamily="18" charset="0"/>
              <a:cs typeface="Times New Roman" pitchFamily="18" charset="0"/>
            </a:endParaRPr>
          </a:p>
          <a:p>
            <a:pPr algn="ctr"/>
            <a:endParaRPr lang="en-US" sz="2800">
              <a:solidFill>
                <a:prstClr val="white"/>
              </a:solidFill>
              <a:latin typeface="Times New Roman" pitchFamily="18" charset="0"/>
              <a:cs typeface="Times New Roman" pitchFamily="18" charset="0"/>
            </a:endParaRPr>
          </a:p>
        </p:txBody>
      </p:sp>
      <p:sp>
        <p:nvSpPr>
          <p:cNvPr id="75" name="TextBox 74"/>
          <p:cNvSpPr txBox="1"/>
          <p:nvPr/>
        </p:nvSpPr>
        <p:spPr>
          <a:xfrm>
            <a:off x="984743" y="2444334"/>
            <a:ext cx="6585439" cy="1384995"/>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A. Sự chuyển động của Trái Đất quanh Mặt Trời</a:t>
            </a:r>
          </a:p>
          <a:p>
            <a:endParaRPr lang="en-US" sz="2800">
              <a:solidFill>
                <a:srgbClr val="5F5F5F"/>
              </a:solidFill>
            </a:endParaRPr>
          </a:p>
        </p:txBody>
      </p:sp>
      <p:sp>
        <p:nvSpPr>
          <p:cNvPr id="76" name="TextBox 75"/>
          <p:cNvSpPr txBox="1"/>
          <p:nvPr/>
        </p:nvSpPr>
        <p:spPr>
          <a:xfrm>
            <a:off x="984743" y="3086405"/>
            <a:ext cx="6585439" cy="954107"/>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B. Lực Cô - ri - Ô - lít</a:t>
            </a:r>
          </a:p>
          <a:p>
            <a:endParaRPr lang="en-US" sz="2800">
              <a:solidFill>
                <a:srgbClr val="5F5F5F"/>
              </a:solidFill>
            </a:endParaRPr>
          </a:p>
        </p:txBody>
      </p:sp>
      <p:sp>
        <p:nvSpPr>
          <p:cNvPr id="77" name="TextBox 76"/>
          <p:cNvSpPr txBox="1"/>
          <p:nvPr/>
        </p:nvSpPr>
        <p:spPr>
          <a:xfrm>
            <a:off x="984742" y="3767920"/>
            <a:ext cx="6585439" cy="954107"/>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C. Sự di chuyển của các địa mảng</a:t>
            </a:r>
          </a:p>
          <a:p>
            <a:endParaRPr lang="en-US" sz="2800">
              <a:solidFill>
                <a:srgbClr val="5F5F5F"/>
              </a:solidFill>
            </a:endParaRPr>
          </a:p>
        </p:txBody>
      </p:sp>
      <p:sp>
        <p:nvSpPr>
          <p:cNvPr id="78" name="TextBox 77"/>
          <p:cNvSpPr txBox="1"/>
          <p:nvPr/>
        </p:nvSpPr>
        <p:spPr>
          <a:xfrm>
            <a:off x="984743" y="4383310"/>
            <a:ext cx="6585439" cy="1384995"/>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D. Sự chuyển động của Trái Đất quanh trục</a:t>
            </a:r>
          </a:p>
          <a:p>
            <a:endParaRPr lang="en-US" sz="2800">
              <a:solidFill>
                <a:srgbClr val="5F5F5F"/>
              </a:solidFill>
              <a:latin typeface="Times New Roman" pitchFamily="18" charset="0"/>
              <a:cs typeface="Times New Roman" pitchFamily="18" charset="0"/>
            </a:endParaRPr>
          </a:p>
          <a:p>
            <a:endParaRPr lang="en-US" sz="2800">
              <a:solidFill>
                <a:srgbClr val="5F5F5F"/>
              </a:solidFill>
            </a:endParaRPr>
          </a:p>
        </p:txBody>
      </p:sp>
      <p:sp>
        <p:nvSpPr>
          <p:cNvPr id="79" name="Oval 78"/>
          <p:cNvSpPr/>
          <p:nvPr/>
        </p:nvSpPr>
        <p:spPr>
          <a:xfrm>
            <a:off x="984735" y="3820792"/>
            <a:ext cx="342904" cy="440682"/>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4" name="Right Arrow 73">
            <a:hlinkClick r:id="rId4" action="ppaction://hlinksldjump"/>
          </p:cNvPr>
          <p:cNvSpPr/>
          <p:nvPr/>
        </p:nvSpPr>
        <p:spPr>
          <a:xfrm>
            <a:off x="7980998" y="5771468"/>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6706342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1000" fill="hold"/>
                                        <p:tgtEl>
                                          <p:spTgt spid="54"/>
                                        </p:tgtEl>
                                        <p:attrNameLst>
                                          <p:attrName>ppt_w</p:attrName>
                                        </p:attrNameLst>
                                      </p:cBhvr>
                                      <p:tavLst>
                                        <p:tav tm="0">
                                          <p:val>
                                            <p:fltVal val="0"/>
                                          </p:val>
                                        </p:tav>
                                        <p:tav tm="100000">
                                          <p:val>
                                            <p:strVal val="#ppt_w"/>
                                          </p:val>
                                        </p:tav>
                                      </p:tavLst>
                                    </p:anim>
                                    <p:anim calcmode="lin" valueType="num">
                                      <p:cBhvr>
                                        <p:cTn id="8" dur="1000" fill="hold"/>
                                        <p:tgtEl>
                                          <p:spTgt spid="54"/>
                                        </p:tgtEl>
                                        <p:attrNameLst>
                                          <p:attrName>ppt_h</p:attrName>
                                        </p:attrNameLst>
                                      </p:cBhvr>
                                      <p:tavLst>
                                        <p:tav tm="0">
                                          <p:val>
                                            <p:fltVal val="0"/>
                                          </p:val>
                                        </p:tav>
                                        <p:tav tm="100000">
                                          <p:val>
                                            <p:strVal val="#ppt_h"/>
                                          </p:val>
                                        </p:tav>
                                      </p:tavLst>
                                    </p:anim>
                                    <p:anim calcmode="lin" valueType="num">
                                      <p:cBhvr>
                                        <p:cTn id="9" dur="1000" fill="hold"/>
                                        <p:tgtEl>
                                          <p:spTgt spid="54"/>
                                        </p:tgtEl>
                                        <p:attrNameLst>
                                          <p:attrName>style.rotation</p:attrName>
                                        </p:attrNameLst>
                                      </p:cBhvr>
                                      <p:tavLst>
                                        <p:tav tm="0">
                                          <p:val>
                                            <p:fltVal val="360"/>
                                          </p:val>
                                        </p:tav>
                                        <p:tav tm="100000">
                                          <p:val>
                                            <p:fltVal val="0"/>
                                          </p:val>
                                        </p:tav>
                                      </p:tavLst>
                                    </p:anim>
                                    <p:animEffect transition="in" filter="fade">
                                      <p:cBhvr>
                                        <p:cTn id="10" dur="1000"/>
                                        <p:tgtEl>
                                          <p:spTgt spid="54"/>
                                        </p:tgtEl>
                                      </p:cBhvr>
                                    </p:animEffect>
                                  </p:childTnLst>
                                  <p:subTnLst>
                                    <p:set>
                                      <p:cBhvr override="childStyle">
                                        <p:cTn dur="1" fill="hold" display="0" masterRel="sameClick" afterEffect="1">
                                          <p:stCondLst>
                                            <p:cond evt="end" delay="0">
                                              <p:tn val="5"/>
                                            </p:cond>
                                          </p:stCondLst>
                                        </p:cTn>
                                        <p:tgtEl>
                                          <p:spTgt spid="54"/>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48"/>
                                        </p:tgtEl>
                                        <p:attrNameLst>
                                          <p:attrName>style.visibility</p:attrName>
                                        </p:attrNameLst>
                                      </p:cBhvr>
                                      <p:to>
                                        <p:strVal val="visible"/>
                                      </p:to>
                                    </p:set>
                                    <p:anim calcmode="lin" valueType="num">
                                      <p:cBhvr>
                                        <p:cTn id="14" dur="1000" fill="hold"/>
                                        <p:tgtEl>
                                          <p:spTgt spid="48"/>
                                        </p:tgtEl>
                                        <p:attrNameLst>
                                          <p:attrName>ppt_w</p:attrName>
                                        </p:attrNameLst>
                                      </p:cBhvr>
                                      <p:tavLst>
                                        <p:tav tm="0">
                                          <p:val>
                                            <p:fltVal val="0"/>
                                          </p:val>
                                        </p:tav>
                                        <p:tav tm="100000">
                                          <p:val>
                                            <p:strVal val="#ppt_w"/>
                                          </p:val>
                                        </p:tav>
                                      </p:tavLst>
                                    </p:anim>
                                    <p:anim calcmode="lin" valueType="num">
                                      <p:cBhvr>
                                        <p:cTn id="15" dur="1000" fill="hold"/>
                                        <p:tgtEl>
                                          <p:spTgt spid="48"/>
                                        </p:tgtEl>
                                        <p:attrNameLst>
                                          <p:attrName>ppt_h</p:attrName>
                                        </p:attrNameLst>
                                      </p:cBhvr>
                                      <p:tavLst>
                                        <p:tav tm="0">
                                          <p:val>
                                            <p:fltVal val="0"/>
                                          </p:val>
                                        </p:tav>
                                        <p:tav tm="100000">
                                          <p:val>
                                            <p:strVal val="#ppt_h"/>
                                          </p:val>
                                        </p:tav>
                                      </p:tavLst>
                                    </p:anim>
                                    <p:anim calcmode="lin" valueType="num">
                                      <p:cBhvr>
                                        <p:cTn id="16" dur="1000" fill="hold"/>
                                        <p:tgtEl>
                                          <p:spTgt spid="48"/>
                                        </p:tgtEl>
                                        <p:attrNameLst>
                                          <p:attrName>style.rotation</p:attrName>
                                        </p:attrNameLst>
                                      </p:cBhvr>
                                      <p:tavLst>
                                        <p:tav tm="0">
                                          <p:val>
                                            <p:fltVal val="360"/>
                                          </p:val>
                                        </p:tav>
                                        <p:tav tm="100000">
                                          <p:val>
                                            <p:fltVal val="0"/>
                                          </p:val>
                                        </p:tav>
                                      </p:tavLst>
                                    </p:anim>
                                    <p:animEffect transition="in" filter="fade">
                                      <p:cBhvr>
                                        <p:cTn id="17" dur="1000"/>
                                        <p:tgtEl>
                                          <p:spTgt spid="48"/>
                                        </p:tgtEl>
                                      </p:cBhvr>
                                    </p:animEffect>
                                  </p:childTnLst>
                                  <p:subTnLst>
                                    <p:set>
                                      <p:cBhvr override="childStyle">
                                        <p:cTn dur="1" fill="hold" display="0" masterRel="sameClick" afterEffect="1">
                                          <p:stCondLst>
                                            <p:cond evt="end" delay="0">
                                              <p:tn val="12"/>
                                            </p:cond>
                                          </p:stCondLst>
                                        </p:cTn>
                                        <p:tgtEl>
                                          <p:spTgt spid="48"/>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1000" fill="hold"/>
                                        <p:tgtEl>
                                          <p:spTgt spid="42"/>
                                        </p:tgtEl>
                                        <p:attrNameLst>
                                          <p:attrName>ppt_w</p:attrName>
                                        </p:attrNameLst>
                                      </p:cBhvr>
                                      <p:tavLst>
                                        <p:tav tm="0">
                                          <p:val>
                                            <p:fltVal val="0"/>
                                          </p:val>
                                        </p:tav>
                                        <p:tav tm="100000">
                                          <p:val>
                                            <p:strVal val="#ppt_w"/>
                                          </p:val>
                                        </p:tav>
                                      </p:tavLst>
                                    </p:anim>
                                    <p:anim calcmode="lin" valueType="num">
                                      <p:cBhvr>
                                        <p:cTn id="22" dur="1000" fill="hold"/>
                                        <p:tgtEl>
                                          <p:spTgt spid="42"/>
                                        </p:tgtEl>
                                        <p:attrNameLst>
                                          <p:attrName>ppt_h</p:attrName>
                                        </p:attrNameLst>
                                      </p:cBhvr>
                                      <p:tavLst>
                                        <p:tav tm="0">
                                          <p:val>
                                            <p:fltVal val="0"/>
                                          </p:val>
                                        </p:tav>
                                        <p:tav tm="100000">
                                          <p:val>
                                            <p:strVal val="#ppt_h"/>
                                          </p:val>
                                        </p:tav>
                                      </p:tavLst>
                                    </p:anim>
                                    <p:anim calcmode="lin" valueType="num">
                                      <p:cBhvr>
                                        <p:cTn id="23" dur="1000" fill="hold"/>
                                        <p:tgtEl>
                                          <p:spTgt spid="42"/>
                                        </p:tgtEl>
                                        <p:attrNameLst>
                                          <p:attrName>style.rotation</p:attrName>
                                        </p:attrNameLst>
                                      </p:cBhvr>
                                      <p:tavLst>
                                        <p:tav tm="0">
                                          <p:val>
                                            <p:fltVal val="360"/>
                                          </p:val>
                                        </p:tav>
                                        <p:tav tm="100000">
                                          <p:val>
                                            <p:fltVal val="0"/>
                                          </p:val>
                                        </p:tav>
                                      </p:tavLst>
                                    </p:anim>
                                    <p:animEffect transition="in" filter="fade">
                                      <p:cBhvr>
                                        <p:cTn id="24" dur="1000"/>
                                        <p:tgtEl>
                                          <p:spTgt spid="42"/>
                                        </p:tgtEl>
                                      </p:cBhvr>
                                    </p:animEffect>
                                  </p:childTnLst>
                                  <p:subTnLst>
                                    <p:set>
                                      <p:cBhvr override="childStyle">
                                        <p:cTn dur="1" fill="hold" display="0" masterRel="sameClick" afterEffect="1">
                                          <p:stCondLst>
                                            <p:cond evt="end" delay="0">
                                              <p:tn val="19"/>
                                            </p:cond>
                                          </p:stCondLst>
                                        </p:cTn>
                                        <p:tgtEl>
                                          <p:spTgt spid="42"/>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36"/>
                                        </p:tgtEl>
                                        <p:attrNameLst>
                                          <p:attrName>style.visibility</p:attrName>
                                        </p:attrNameLst>
                                      </p:cBhvr>
                                      <p:to>
                                        <p:strVal val="visible"/>
                                      </p:to>
                                    </p:set>
                                    <p:anim calcmode="lin" valueType="num">
                                      <p:cBhvr>
                                        <p:cTn id="28" dur="1000" fill="hold"/>
                                        <p:tgtEl>
                                          <p:spTgt spid="36"/>
                                        </p:tgtEl>
                                        <p:attrNameLst>
                                          <p:attrName>ppt_w</p:attrName>
                                        </p:attrNameLst>
                                      </p:cBhvr>
                                      <p:tavLst>
                                        <p:tav tm="0">
                                          <p:val>
                                            <p:fltVal val="0"/>
                                          </p:val>
                                        </p:tav>
                                        <p:tav tm="100000">
                                          <p:val>
                                            <p:strVal val="#ppt_w"/>
                                          </p:val>
                                        </p:tav>
                                      </p:tavLst>
                                    </p:anim>
                                    <p:anim calcmode="lin" valueType="num">
                                      <p:cBhvr>
                                        <p:cTn id="29" dur="1000" fill="hold"/>
                                        <p:tgtEl>
                                          <p:spTgt spid="36"/>
                                        </p:tgtEl>
                                        <p:attrNameLst>
                                          <p:attrName>ppt_h</p:attrName>
                                        </p:attrNameLst>
                                      </p:cBhvr>
                                      <p:tavLst>
                                        <p:tav tm="0">
                                          <p:val>
                                            <p:fltVal val="0"/>
                                          </p:val>
                                        </p:tav>
                                        <p:tav tm="100000">
                                          <p:val>
                                            <p:strVal val="#ppt_h"/>
                                          </p:val>
                                        </p:tav>
                                      </p:tavLst>
                                    </p:anim>
                                    <p:anim calcmode="lin" valueType="num">
                                      <p:cBhvr>
                                        <p:cTn id="30" dur="1000" fill="hold"/>
                                        <p:tgtEl>
                                          <p:spTgt spid="36"/>
                                        </p:tgtEl>
                                        <p:attrNameLst>
                                          <p:attrName>style.rotation</p:attrName>
                                        </p:attrNameLst>
                                      </p:cBhvr>
                                      <p:tavLst>
                                        <p:tav tm="0">
                                          <p:val>
                                            <p:fltVal val="360"/>
                                          </p:val>
                                        </p:tav>
                                        <p:tav tm="100000">
                                          <p:val>
                                            <p:fltVal val="0"/>
                                          </p:val>
                                        </p:tav>
                                      </p:tavLst>
                                    </p:anim>
                                    <p:animEffect transition="in" filter="fade">
                                      <p:cBhvr>
                                        <p:cTn id="31" dur="1000"/>
                                        <p:tgtEl>
                                          <p:spTgt spid="36"/>
                                        </p:tgtEl>
                                      </p:cBhvr>
                                    </p:animEffect>
                                  </p:childTnLst>
                                  <p:subTnLst>
                                    <p:set>
                                      <p:cBhvr override="childStyle">
                                        <p:cTn dur="1" fill="hold" display="0" masterRel="sameClick" afterEffect="1">
                                          <p:stCondLst>
                                            <p:cond evt="end" delay="0">
                                              <p:tn val="26"/>
                                            </p:cond>
                                          </p:stCondLst>
                                        </p:cTn>
                                        <p:tgtEl>
                                          <p:spTgt spid="36"/>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1000" fill="hold"/>
                                        <p:tgtEl>
                                          <p:spTgt spid="30"/>
                                        </p:tgtEl>
                                        <p:attrNameLst>
                                          <p:attrName>ppt_w</p:attrName>
                                        </p:attrNameLst>
                                      </p:cBhvr>
                                      <p:tavLst>
                                        <p:tav tm="0">
                                          <p:val>
                                            <p:fltVal val="0"/>
                                          </p:val>
                                        </p:tav>
                                        <p:tav tm="100000">
                                          <p:val>
                                            <p:strVal val="#ppt_w"/>
                                          </p:val>
                                        </p:tav>
                                      </p:tavLst>
                                    </p:anim>
                                    <p:anim calcmode="lin" valueType="num">
                                      <p:cBhvr>
                                        <p:cTn id="36" dur="1000" fill="hold"/>
                                        <p:tgtEl>
                                          <p:spTgt spid="30"/>
                                        </p:tgtEl>
                                        <p:attrNameLst>
                                          <p:attrName>ppt_h</p:attrName>
                                        </p:attrNameLst>
                                      </p:cBhvr>
                                      <p:tavLst>
                                        <p:tav tm="0">
                                          <p:val>
                                            <p:fltVal val="0"/>
                                          </p:val>
                                        </p:tav>
                                        <p:tav tm="100000">
                                          <p:val>
                                            <p:strVal val="#ppt_h"/>
                                          </p:val>
                                        </p:tav>
                                      </p:tavLst>
                                    </p:anim>
                                    <p:anim calcmode="lin" valueType="num">
                                      <p:cBhvr>
                                        <p:cTn id="37" dur="1000" fill="hold"/>
                                        <p:tgtEl>
                                          <p:spTgt spid="30"/>
                                        </p:tgtEl>
                                        <p:attrNameLst>
                                          <p:attrName>style.rotation</p:attrName>
                                        </p:attrNameLst>
                                      </p:cBhvr>
                                      <p:tavLst>
                                        <p:tav tm="0">
                                          <p:val>
                                            <p:fltVal val="360"/>
                                          </p:val>
                                        </p:tav>
                                        <p:tav tm="100000">
                                          <p:val>
                                            <p:fltVal val="0"/>
                                          </p:val>
                                        </p:tav>
                                      </p:tavLst>
                                    </p:anim>
                                    <p:animEffect transition="in" filter="fade">
                                      <p:cBhvr>
                                        <p:cTn id="38" dur="1000"/>
                                        <p:tgtEl>
                                          <p:spTgt spid="30"/>
                                        </p:tgtEl>
                                      </p:cBhvr>
                                    </p:animEffect>
                                  </p:childTnLst>
                                  <p:subTnLst>
                                    <p:set>
                                      <p:cBhvr override="childStyle">
                                        <p:cTn dur="1" fill="hold" display="0" masterRel="sameClick" afterEffect="1">
                                          <p:stCondLst>
                                            <p:cond evt="end" delay="0">
                                              <p:tn val="33"/>
                                            </p:cond>
                                          </p:stCondLst>
                                        </p:cTn>
                                        <p:tgtEl>
                                          <p:spTgt spid="30"/>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1000" fill="hold"/>
                                        <p:tgtEl>
                                          <p:spTgt spid="24"/>
                                        </p:tgtEl>
                                        <p:attrNameLst>
                                          <p:attrName>ppt_w</p:attrName>
                                        </p:attrNameLst>
                                      </p:cBhvr>
                                      <p:tavLst>
                                        <p:tav tm="0">
                                          <p:val>
                                            <p:fltVal val="0"/>
                                          </p:val>
                                        </p:tav>
                                        <p:tav tm="100000">
                                          <p:val>
                                            <p:strVal val="#ppt_w"/>
                                          </p:val>
                                        </p:tav>
                                      </p:tavLst>
                                    </p:anim>
                                    <p:anim calcmode="lin" valueType="num">
                                      <p:cBhvr>
                                        <p:cTn id="43" dur="1000" fill="hold"/>
                                        <p:tgtEl>
                                          <p:spTgt spid="24"/>
                                        </p:tgtEl>
                                        <p:attrNameLst>
                                          <p:attrName>ppt_h</p:attrName>
                                        </p:attrNameLst>
                                      </p:cBhvr>
                                      <p:tavLst>
                                        <p:tav tm="0">
                                          <p:val>
                                            <p:fltVal val="0"/>
                                          </p:val>
                                        </p:tav>
                                        <p:tav tm="100000">
                                          <p:val>
                                            <p:strVal val="#ppt_h"/>
                                          </p:val>
                                        </p:tav>
                                      </p:tavLst>
                                    </p:anim>
                                    <p:anim calcmode="lin" valueType="num">
                                      <p:cBhvr>
                                        <p:cTn id="44" dur="1000" fill="hold"/>
                                        <p:tgtEl>
                                          <p:spTgt spid="24"/>
                                        </p:tgtEl>
                                        <p:attrNameLst>
                                          <p:attrName>style.rotation</p:attrName>
                                        </p:attrNameLst>
                                      </p:cBhvr>
                                      <p:tavLst>
                                        <p:tav tm="0">
                                          <p:val>
                                            <p:fltVal val="360"/>
                                          </p:val>
                                        </p:tav>
                                        <p:tav tm="100000">
                                          <p:val>
                                            <p:fltVal val="0"/>
                                          </p:val>
                                        </p:tav>
                                      </p:tavLst>
                                    </p:anim>
                                    <p:animEffect transition="in" filter="fade">
                                      <p:cBhvr>
                                        <p:cTn id="45" dur="1000"/>
                                        <p:tgtEl>
                                          <p:spTgt spid="24"/>
                                        </p:tgtEl>
                                      </p:cBhvr>
                                    </p:animEffect>
                                  </p:childTnLst>
                                  <p:subTnLst>
                                    <p:set>
                                      <p:cBhvr override="childStyle">
                                        <p:cTn dur="1" fill="hold" display="0" masterRel="sameClick" afterEffect="1">
                                          <p:stCondLst>
                                            <p:cond evt="end" delay="0">
                                              <p:tn val="40"/>
                                            </p:cond>
                                          </p:stCondLst>
                                        </p:cTn>
                                        <p:tgtEl>
                                          <p:spTgt spid="24"/>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1000" fill="hold"/>
                                        <p:tgtEl>
                                          <p:spTgt spid="18"/>
                                        </p:tgtEl>
                                        <p:attrNameLst>
                                          <p:attrName>ppt_w</p:attrName>
                                        </p:attrNameLst>
                                      </p:cBhvr>
                                      <p:tavLst>
                                        <p:tav tm="0">
                                          <p:val>
                                            <p:fltVal val="0"/>
                                          </p:val>
                                        </p:tav>
                                        <p:tav tm="100000">
                                          <p:val>
                                            <p:strVal val="#ppt_w"/>
                                          </p:val>
                                        </p:tav>
                                      </p:tavLst>
                                    </p:anim>
                                    <p:anim calcmode="lin" valueType="num">
                                      <p:cBhvr>
                                        <p:cTn id="50" dur="1000" fill="hold"/>
                                        <p:tgtEl>
                                          <p:spTgt spid="18"/>
                                        </p:tgtEl>
                                        <p:attrNameLst>
                                          <p:attrName>ppt_h</p:attrName>
                                        </p:attrNameLst>
                                      </p:cBhvr>
                                      <p:tavLst>
                                        <p:tav tm="0">
                                          <p:val>
                                            <p:fltVal val="0"/>
                                          </p:val>
                                        </p:tav>
                                        <p:tav tm="100000">
                                          <p:val>
                                            <p:strVal val="#ppt_h"/>
                                          </p:val>
                                        </p:tav>
                                      </p:tavLst>
                                    </p:anim>
                                    <p:anim calcmode="lin" valueType="num">
                                      <p:cBhvr>
                                        <p:cTn id="51" dur="1000" fill="hold"/>
                                        <p:tgtEl>
                                          <p:spTgt spid="18"/>
                                        </p:tgtEl>
                                        <p:attrNameLst>
                                          <p:attrName>style.rotation</p:attrName>
                                        </p:attrNameLst>
                                      </p:cBhvr>
                                      <p:tavLst>
                                        <p:tav tm="0">
                                          <p:val>
                                            <p:fltVal val="360"/>
                                          </p:val>
                                        </p:tav>
                                        <p:tav tm="100000">
                                          <p:val>
                                            <p:fltVal val="0"/>
                                          </p:val>
                                        </p:tav>
                                      </p:tavLst>
                                    </p:anim>
                                    <p:animEffect transition="in" filter="fade">
                                      <p:cBhvr>
                                        <p:cTn id="52" dur="1000"/>
                                        <p:tgtEl>
                                          <p:spTgt spid="18"/>
                                        </p:tgtEl>
                                      </p:cBhvr>
                                    </p:animEffect>
                                  </p:childTnLst>
                                  <p:subTnLst>
                                    <p:set>
                                      <p:cBhvr override="childStyle">
                                        <p:cTn dur="1" fill="hold" display="0" masterRel="sameClick" afterEffect="1">
                                          <p:stCondLst>
                                            <p:cond evt="end" delay="0">
                                              <p:tn val="47"/>
                                            </p:cond>
                                          </p:stCondLst>
                                        </p:cTn>
                                        <p:tgtEl>
                                          <p:spTgt spid="18"/>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1000" fill="hold"/>
                                        <p:tgtEl>
                                          <p:spTgt spid="12"/>
                                        </p:tgtEl>
                                        <p:attrNameLst>
                                          <p:attrName>ppt_w</p:attrName>
                                        </p:attrNameLst>
                                      </p:cBhvr>
                                      <p:tavLst>
                                        <p:tav tm="0">
                                          <p:val>
                                            <p:fltVal val="0"/>
                                          </p:val>
                                        </p:tav>
                                        <p:tav tm="100000">
                                          <p:val>
                                            <p:strVal val="#ppt_w"/>
                                          </p:val>
                                        </p:tav>
                                      </p:tavLst>
                                    </p:anim>
                                    <p:anim calcmode="lin" valueType="num">
                                      <p:cBhvr>
                                        <p:cTn id="57" dur="1000" fill="hold"/>
                                        <p:tgtEl>
                                          <p:spTgt spid="12"/>
                                        </p:tgtEl>
                                        <p:attrNameLst>
                                          <p:attrName>ppt_h</p:attrName>
                                        </p:attrNameLst>
                                      </p:cBhvr>
                                      <p:tavLst>
                                        <p:tav tm="0">
                                          <p:val>
                                            <p:fltVal val="0"/>
                                          </p:val>
                                        </p:tav>
                                        <p:tav tm="100000">
                                          <p:val>
                                            <p:strVal val="#ppt_h"/>
                                          </p:val>
                                        </p:tav>
                                      </p:tavLst>
                                    </p:anim>
                                    <p:anim calcmode="lin" valueType="num">
                                      <p:cBhvr>
                                        <p:cTn id="58" dur="1000" fill="hold"/>
                                        <p:tgtEl>
                                          <p:spTgt spid="12"/>
                                        </p:tgtEl>
                                        <p:attrNameLst>
                                          <p:attrName>style.rotation</p:attrName>
                                        </p:attrNameLst>
                                      </p:cBhvr>
                                      <p:tavLst>
                                        <p:tav tm="0">
                                          <p:val>
                                            <p:fltVal val="360"/>
                                          </p:val>
                                        </p:tav>
                                        <p:tav tm="100000">
                                          <p:val>
                                            <p:fltVal val="0"/>
                                          </p:val>
                                        </p:tav>
                                      </p:tavLst>
                                    </p:anim>
                                    <p:animEffect transition="in" filter="fade">
                                      <p:cBhvr>
                                        <p:cTn id="59" dur="1000"/>
                                        <p:tgtEl>
                                          <p:spTgt spid="12"/>
                                        </p:tgtEl>
                                      </p:cBhvr>
                                    </p:animEffect>
                                  </p:childTnLst>
                                  <p:subTnLst>
                                    <p:set>
                                      <p:cBhvr override="childStyle">
                                        <p:cTn dur="1" fill="hold" display="0" masterRel="sameClick" afterEffect="1">
                                          <p:stCondLst>
                                            <p:cond evt="end" delay="0">
                                              <p:tn val="54"/>
                                            </p:cond>
                                          </p:stCondLst>
                                        </p:cTn>
                                        <p:tgtEl>
                                          <p:spTgt spid="12"/>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79"/>
                                        </p:tgtEl>
                                        <p:attrNameLst>
                                          <p:attrName>style.visibility</p:attrName>
                                        </p:attrNameLst>
                                      </p:cBhvr>
                                      <p:to>
                                        <p:strVal val="visible"/>
                                      </p:to>
                                    </p:set>
                                    <p:anim calcmode="lin" valueType="num">
                                      <p:cBhvr additive="base">
                                        <p:cTn id="85" dur="500" fill="hold"/>
                                        <p:tgtEl>
                                          <p:spTgt spid="79"/>
                                        </p:tgtEl>
                                        <p:attrNameLst>
                                          <p:attrName>ppt_x</p:attrName>
                                        </p:attrNameLst>
                                      </p:cBhvr>
                                      <p:tavLst>
                                        <p:tav tm="0">
                                          <p:val>
                                            <p:strVal val="#ppt_x"/>
                                          </p:val>
                                        </p:tav>
                                        <p:tav tm="100000">
                                          <p:val>
                                            <p:strVal val="#ppt_x"/>
                                          </p:val>
                                        </p:tav>
                                      </p:tavLst>
                                    </p:anim>
                                    <p:anim calcmode="lin" valueType="num">
                                      <p:cBhvr additive="base">
                                        <p:cTn id="86"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6911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6911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6911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6911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6911400" y="5498890"/>
            <a:ext cx="800100" cy="1066800"/>
            <a:chOff x="3216" y="1152"/>
            <a:chExt cx="672" cy="672"/>
          </a:xfrm>
          <a:solidFill>
            <a:srgbClr val="FFFF00"/>
          </a:solidFill>
        </p:grpSpPr>
        <p:grpSp>
          <p:nvGrpSpPr>
            <p:cNvPr id="21504"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1505" name="Group 54"/>
          <p:cNvGrpSpPr>
            <a:grpSpLocks/>
          </p:cNvGrpSpPr>
          <p:nvPr/>
        </p:nvGrpSpPr>
        <p:grpSpPr bwMode="auto">
          <a:xfrm>
            <a:off x="6911400" y="5498890"/>
            <a:ext cx="800100" cy="1066800"/>
            <a:chOff x="4080" y="1104"/>
            <a:chExt cx="672" cy="672"/>
          </a:xfrm>
          <a:solidFill>
            <a:srgbClr val="FFFF00"/>
          </a:solidFill>
        </p:grpSpPr>
        <p:grpSp>
          <p:nvGrpSpPr>
            <p:cNvPr id="21509"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1510" name="Group 60"/>
          <p:cNvGrpSpPr>
            <a:grpSpLocks/>
          </p:cNvGrpSpPr>
          <p:nvPr/>
        </p:nvGrpSpPr>
        <p:grpSpPr bwMode="auto">
          <a:xfrm>
            <a:off x="6911400" y="5498890"/>
            <a:ext cx="800100" cy="1066800"/>
            <a:chOff x="5088" y="1008"/>
            <a:chExt cx="672" cy="672"/>
          </a:xfrm>
          <a:solidFill>
            <a:srgbClr val="FFFF00"/>
          </a:solidFill>
        </p:grpSpPr>
        <p:grpSp>
          <p:nvGrpSpPr>
            <p:cNvPr id="21511"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1512" name="Group 66"/>
          <p:cNvGrpSpPr>
            <a:grpSpLocks/>
          </p:cNvGrpSpPr>
          <p:nvPr/>
        </p:nvGrpSpPr>
        <p:grpSpPr bwMode="auto">
          <a:xfrm>
            <a:off x="6911400" y="5498890"/>
            <a:ext cx="800100" cy="1066800"/>
            <a:chOff x="624" y="144"/>
            <a:chExt cx="672" cy="672"/>
          </a:xfrm>
          <a:solidFill>
            <a:srgbClr val="FFFF00"/>
          </a:solidFill>
        </p:grpSpPr>
        <p:grpSp>
          <p:nvGrpSpPr>
            <p:cNvPr id="21513"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9" name="Rectangle 78"/>
          <p:cNvSpPr/>
          <p:nvPr/>
        </p:nvSpPr>
        <p:spPr>
          <a:xfrm>
            <a:off x="1547447" y="410309"/>
            <a:ext cx="6348046" cy="10433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prstClr val="white"/>
                </a:solidFill>
                <a:latin typeface="Times New Roman" pitchFamily="18" charset="0"/>
                <a:cs typeface="Times New Roman" pitchFamily="18" charset="0"/>
              </a:rPr>
              <a:t>Khi núi lửa có dấu hiệu phun trào, người dân sống gần khu vực cần:</a:t>
            </a:r>
            <a:endParaRPr lang="en-US" sz="2400">
              <a:solidFill>
                <a:prstClr val="white"/>
              </a:solidFill>
              <a:latin typeface="Times New Roman" pitchFamily="18" charset="0"/>
              <a:cs typeface="Times New Roman" pitchFamily="18" charset="0"/>
            </a:endParaRPr>
          </a:p>
          <a:p>
            <a:pPr algn="ctr"/>
            <a:endParaRPr lang="en-US" sz="2400" b="1">
              <a:solidFill>
                <a:prstClr val="white"/>
              </a:solidFill>
              <a:latin typeface="Times New Roman" pitchFamily="18" charset="0"/>
              <a:cs typeface="Times New Roman" pitchFamily="18" charset="0"/>
            </a:endParaRPr>
          </a:p>
        </p:txBody>
      </p:sp>
      <p:sp>
        <p:nvSpPr>
          <p:cNvPr id="80" name="TextBox 79"/>
          <p:cNvSpPr txBox="1"/>
          <p:nvPr/>
        </p:nvSpPr>
        <p:spPr>
          <a:xfrm>
            <a:off x="1116632" y="2438400"/>
            <a:ext cx="6559061" cy="3970318"/>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A. Gia cố nhà cửa thật vững chắc</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B. Nhanh chóng sơ tán khỏi khu vực</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C. Chuẩn bị các dụng cụ để dập lửa</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D. Đóng cửa ở trong nhà, tuyệt đối không ra ngoài</a:t>
            </a:r>
          </a:p>
          <a:p>
            <a:endParaRPr lang="en-US" sz="2800">
              <a:solidFill>
                <a:srgbClr val="5F5F5F"/>
              </a:solidFill>
              <a:latin typeface="Times New Roman" pitchFamily="18" charset="0"/>
              <a:cs typeface="Times New Roman" pitchFamily="18" charset="0"/>
            </a:endParaRPr>
          </a:p>
        </p:txBody>
      </p:sp>
      <p:pic>
        <p:nvPicPr>
          <p:cNvPr id="8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3276" y="3297917"/>
            <a:ext cx="38457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Right Arrow 32">
            <a:hlinkClick r:id="rId5" action="ppaction://hlinksldjump"/>
          </p:cNvPr>
          <p:cNvSpPr/>
          <p:nvPr/>
        </p:nvSpPr>
        <p:spPr>
          <a:xfrm>
            <a:off x="8255318" y="410326"/>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1626847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1512"/>
                                        </p:tgtEl>
                                        <p:attrNameLst>
                                          <p:attrName>style.visibility</p:attrName>
                                        </p:attrNameLst>
                                      </p:cBhvr>
                                      <p:to>
                                        <p:strVal val="visible"/>
                                      </p:to>
                                    </p:set>
                                    <p:anim calcmode="lin" valueType="num">
                                      <p:cBhvr>
                                        <p:cTn id="7" dur="1000" fill="hold"/>
                                        <p:tgtEl>
                                          <p:spTgt spid="21512"/>
                                        </p:tgtEl>
                                        <p:attrNameLst>
                                          <p:attrName>ppt_w</p:attrName>
                                        </p:attrNameLst>
                                      </p:cBhvr>
                                      <p:tavLst>
                                        <p:tav tm="0">
                                          <p:val>
                                            <p:fltVal val="0"/>
                                          </p:val>
                                        </p:tav>
                                        <p:tav tm="100000">
                                          <p:val>
                                            <p:strVal val="#ppt_w"/>
                                          </p:val>
                                        </p:tav>
                                      </p:tavLst>
                                    </p:anim>
                                    <p:anim calcmode="lin" valueType="num">
                                      <p:cBhvr>
                                        <p:cTn id="8" dur="1000" fill="hold"/>
                                        <p:tgtEl>
                                          <p:spTgt spid="21512"/>
                                        </p:tgtEl>
                                        <p:attrNameLst>
                                          <p:attrName>ppt_h</p:attrName>
                                        </p:attrNameLst>
                                      </p:cBhvr>
                                      <p:tavLst>
                                        <p:tav tm="0">
                                          <p:val>
                                            <p:fltVal val="0"/>
                                          </p:val>
                                        </p:tav>
                                        <p:tav tm="100000">
                                          <p:val>
                                            <p:strVal val="#ppt_h"/>
                                          </p:val>
                                        </p:tav>
                                      </p:tavLst>
                                    </p:anim>
                                    <p:anim calcmode="lin" valueType="num">
                                      <p:cBhvr>
                                        <p:cTn id="9" dur="1000" fill="hold"/>
                                        <p:tgtEl>
                                          <p:spTgt spid="21512"/>
                                        </p:tgtEl>
                                        <p:attrNameLst>
                                          <p:attrName>style.rotation</p:attrName>
                                        </p:attrNameLst>
                                      </p:cBhvr>
                                      <p:tavLst>
                                        <p:tav tm="0">
                                          <p:val>
                                            <p:fltVal val="360"/>
                                          </p:val>
                                        </p:tav>
                                        <p:tav tm="100000">
                                          <p:val>
                                            <p:fltVal val="0"/>
                                          </p:val>
                                        </p:tav>
                                      </p:tavLst>
                                    </p:anim>
                                    <p:animEffect transition="in" filter="fade">
                                      <p:cBhvr>
                                        <p:cTn id="10" dur="1000"/>
                                        <p:tgtEl>
                                          <p:spTgt spid="21512"/>
                                        </p:tgtEl>
                                      </p:cBhvr>
                                    </p:animEffect>
                                  </p:childTnLst>
                                  <p:subTnLst>
                                    <p:set>
                                      <p:cBhvr override="childStyle">
                                        <p:cTn dur="1" fill="hold" display="0" masterRel="sameClick" afterEffect="1">
                                          <p:stCondLst>
                                            <p:cond evt="end" delay="0">
                                              <p:tn val="5"/>
                                            </p:cond>
                                          </p:stCondLst>
                                        </p:cTn>
                                        <p:tgtEl>
                                          <p:spTgt spid="21512"/>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1510"/>
                                        </p:tgtEl>
                                        <p:attrNameLst>
                                          <p:attrName>style.visibility</p:attrName>
                                        </p:attrNameLst>
                                      </p:cBhvr>
                                      <p:to>
                                        <p:strVal val="visible"/>
                                      </p:to>
                                    </p:set>
                                    <p:anim calcmode="lin" valueType="num">
                                      <p:cBhvr>
                                        <p:cTn id="14" dur="1000" fill="hold"/>
                                        <p:tgtEl>
                                          <p:spTgt spid="21510"/>
                                        </p:tgtEl>
                                        <p:attrNameLst>
                                          <p:attrName>ppt_w</p:attrName>
                                        </p:attrNameLst>
                                      </p:cBhvr>
                                      <p:tavLst>
                                        <p:tav tm="0">
                                          <p:val>
                                            <p:fltVal val="0"/>
                                          </p:val>
                                        </p:tav>
                                        <p:tav tm="100000">
                                          <p:val>
                                            <p:strVal val="#ppt_w"/>
                                          </p:val>
                                        </p:tav>
                                      </p:tavLst>
                                    </p:anim>
                                    <p:anim calcmode="lin" valueType="num">
                                      <p:cBhvr>
                                        <p:cTn id="15" dur="1000" fill="hold"/>
                                        <p:tgtEl>
                                          <p:spTgt spid="21510"/>
                                        </p:tgtEl>
                                        <p:attrNameLst>
                                          <p:attrName>ppt_h</p:attrName>
                                        </p:attrNameLst>
                                      </p:cBhvr>
                                      <p:tavLst>
                                        <p:tav tm="0">
                                          <p:val>
                                            <p:fltVal val="0"/>
                                          </p:val>
                                        </p:tav>
                                        <p:tav tm="100000">
                                          <p:val>
                                            <p:strVal val="#ppt_h"/>
                                          </p:val>
                                        </p:tav>
                                      </p:tavLst>
                                    </p:anim>
                                    <p:anim calcmode="lin" valueType="num">
                                      <p:cBhvr>
                                        <p:cTn id="16" dur="1000" fill="hold"/>
                                        <p:tgtEl>
                                          <p:spTgt spid="21510"/>
                                        </p:tgtEl>
                                        <p:attrNameLst>
                                          <p:attrName>style.rotation</p:attrName>
                                        </p:attrNameLst>
                                      </p:cBhvr>
                                      <p:tavLst>
                                        <p:tav tm="0">
                                          <p:val>
                                            <p:fltVal val="360"/>
                                          </p:val>
                                        </p:tav>
                                        <p:tav tm="100000">
                                          <p:val>
                                            <p:fltVal val="0"/>
                                          </p:val>
                                        </p:tav>
                                      </p:tavLst>
                                    </p:anim>
                                    <p:animEffect transition="in" filter="fade">
                                      <p:cBhvr>
                                        <p:cTn id="17" dur="1000"/>
                                        <p:tgtEl>
                                          <p:spTgt spid="21510"/>
                                        </p:tgtEl>
                                      </p:cBhvr>
                                    </p:animEffect>
                                  </p:childTnLst>
                                  <p:subTnLst>
                                    <p:set>
                                      <p:cBhvr override="childStyle">
                                        <p:cTn dur="1" fill="hold" display="0" masterRel="sameClick" afterEffect="1">
                                          <p:stCondLst>
                                            <p:cond evt="end" delay="0">
                                              <p:tn val="12"/>
                                            </p:cond>
                                          </p:stCondLst>
                                        </p:cTn>
                                        <p:tgtEl>
                                          <p:spTgt spid="21510"/>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1505"/>
                                        </p:tgtEl>
                                        <p:attrNameLst>
                                          <p:attrName>style.visibility</p:attrName>
                                        </p:attrNameLst>
                                      </p:cBhvr>
                                      <p:to>
                                        <p:strVal val="visible"/>
                                      </p:to>
                                    </p:set>
                                    <p:anim calcmode="lin" valueType="num">
                                      <p:cBhvr>
                                        <p:cTn id="21" dur="1000" fill="hold"/>
                                        <p:tgtEl>
                                          <p:spTgt spid="21505"/>
                                        </p:tgtEl>
                                        <p:attrNameLst>
                                          <p:attrName>ppt_w</p:attrName>
                                        </p:attrNameLst>
                                      </p:cBhvr>
                                      <p:tavLst>
                                        <p:tav tm="0">
                                          <p:val>
                                            <p:fltVal val="0"/>
                                          </p:val>
                                        </p:tav>
                                        <p:tav tm="100000">
                                          <p:val>
                                            <p:strVal val="#ppt_w"/>
                                          </p:val>
                                        </p:tav>
                                      </p:tavLst>
                                    </p:anim>
                                    <p:anim calcmode="lin" valueType="num">
                                      <p:cBhvr>
                                        <p:cTn id="22" dur="1000" fill="hold"/>
                                        <p:tgtEl>
                                          <p:spTgt spid="21505"/>
                                        </p:tgtEl>
                                        <p:attrNameLst>
                                          <p:attrName>ppt_h</p:attrName>
                                        </p:attrNameLst>
                                      </p:cBhvr>
                                      <p:tavLst>
                                        <p:tav tm="0">
                                          <p:val>
                                            <p:fltVal val="0"/>
                                          </p:val>
                                        </p:tav>
                                        <p:tav tm="100000">
                                          <p:val>
                                            <p:strVal val="#ppt_h"/>
                                          </p:val>
                                        </p:tav>
                                      </p:tavLst>
                                    </p:anim>
                                    <p:anim calcmode="lin" valueType="num">
                                      <p:cBhvr>
                                        <p:cTn id="23" dur="1000" fill="hold"/>
                                        <p:tgtEl>
                                          <p:spTgt spid="21505"/>
                                        </p:tgtEl>
                                        <p:attrNameLst>
                                          <p:attrName>style.rotation</p:attrName>
                                        </p:attrNameLst>
                                      </p:cBhvr>
                                      <p:tavLst>
                                        <p:tav tm="0">
                                          <p:val>
                                            <p:fltVal val="360"/>
                                          </p:val>
                                        </p:tav>
                                        <p:tav tm="100000">
                                          <p:val>
                                            <p:fltVal val="0"/>
                                          </p:val>
                                        </p:tav>
                                      </p:tavLst>
                                    </p:anim>
                                    <p:animEffect transition="in" filter="fade">
                                      <p:cBhvr>
                                        <p:cTn id="24" dur="1000"/>
                                        <p:tgtEl>
                                          <p:spTgt spid="21505"/>
                                        </p:tgtEl>
                                      </p:cBhvr>
                                    </p:animEffect>
                                  </p:childTnLst>
                                  <p:subTnLst>
                                    <p:set>
                                      <p:cBhvr override="childStyle">
                                        <p:cTn dur="1" fill="hold" display="0" masterRel="sameClick" afterEffect="1">
                                          <p:stCondLst>
                                            <p:cond evt="end" delay="0">
                                              <p:tn val="19"/>
                                            </p:cond>
                                          </p:stCondLst>
                                        </p:cTn>
                                        <p:tgtEl>
                                          <p:spTgt spid="21505"/>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81"/>
                                        </p:tgtEl>
                                        <p:attrNameLst>
                                          <p:attrName>style.visibility</p:attrName>
                                        </p:attrNameLst>
                                      </p:cBhvr>
                                      <p:to>
                                        <p:strVal val="visible"/>
                                      </p:to>
                                    </p:set>
                                    <p:animEffect transition="in" filter="fade">
                                      <p:cBhvr>
                                        <p:cTn id="85"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6911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6911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6911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6911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6911400" y="5498890"/>
            <a:ext cx="800100" cy="1066800"/>
            <a:chOff x="3216" y="1152"/>
            <a:chExt cx="672" cy="672"/>
          </a:xfrm>
          <a:solidFill>
            <a:srgbClr val="FFFF00"/>
          </a:solidFill>
        </p:grpSpPr>
        <p:grpSp>
          <p:nvGrpSpPr>
            <p:cNvPr id="28672"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8673" name="Group 54"/>
          <p:cNvGrpSpPr>
            <a:grpSpLocks/>
          </p:cNvGrpSpPr>
          <p:nvPr/>
        </p:nvGrpSpPr>
        <p:grpSpPr bwMode="auto">
          <a:xfrm>
            <a:off x="6911400" y="5498890"/>
            <a:ext cx="800100" cy="1066800"/>
            <a:chOff x="4080" y="1104"/>
            <a:chExt cx="672" cy="672"/>
          </a:xfrm>
          <a:solidFill>
            <a:srgbClr val="FFFF00"/>
          </a:solidFill>
        </p:grpSpPr>
        <p:grpSp>
          <p:nvGrpSpPr>
            <p:cNvPr id="28674"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8675" name="Group 60"/>
          <p:cNvGrpSpPr>
            <a:grpSpLocks/>
          </p:cNvGrpSpPr>
          <p:nvPr/>
        </p:nvGrpSpPr>
        <p:grpSpPr bwMode="auto">
          <a:xfrm>
            <a:off x="6911400" y="5498890"/>
            <a:ext cx="800100" cy="1066800"/>
            <a:chOff x="5088" y="1008"/>
            <a:chExt cx="672" cy="672"/>
          </a:xfrm>
          <a:solidFill>
            <a:srgbClr val="FFFF00"/>
          </a:solidFill>
        </p:grpSpPr>
        <p:grpSp>
          <p:nvGrpSpPr>
            <p:cNvPr id="28676"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8677" name="Group 66"/>
          <p:cNvGrpSpPr>
            <a:grpSpLocks/>
          </p:cNvGrpSpPr>
          <p:nvPr/>
        </p:nvGrpSpPr>
        <p:grpSpPr bwMode="auto">
          <a:xfrm>
            <a:off x="6911400" y="5498890"/>
            <a:ext cx="800100" cy="1066800"/>
            <a:chOff x="624" y="144"/>
            <a:chExt cx="672" cy="672"/>
          </a:xfrm>
          <a:solidFill>
            <a:srgbClr val="FFFF00"/>
          </a:solidFill>
        </p:grpSpPr>
        <p:grpSp>
          <p:nvGrpSpPr>
            <p:cNvPr id="28678"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80" name="Rectangle 79"/>
          <p:cNvSpPr/>
          <p:nvPr/>
        </p:nvSpPr>
        <p:spPr>
          <a:xfrm>
            <a:off x="342908" y="476672"/>
            <a:ext cx="8590085" cy="1809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prstClr val="white"/>
                </a:solidFill>
                <a:latin typeface="Times New Roman" pitchFamily="18" charset="0"/>
                <a:cs typeface="Times New Roman" pitchFamily="18" charset="0"/>
              </a:rPr>
              <a:t>Đất đỏ ba dan màu mỡ được hình thành do quá trình phong hóa các sản phâtm phun trào của núi lửa thích hợp cho việc trồng cây công nghiệp ( cà phê, cao su...) tập trung ở khu vực nào ở nước ta?</a:t>
            </a:r>
            <a:endParaRPr lang="en-US" sz="2800">
              <a:solidFill>
                <a:prstClr val="white"/>
              </a:solidFill>
              <a:latin typeface="Times New Roman" pitchFamily="18" charset="0"/>
              <a:cs typeface="Times New Roman" pitchFamily="18" charset="0"/>
            </a:endParaRPr>
          </a:p>
        </p:txBody>
      </p:sp>
      <p:sp>
        <p:nvSpPr>
          <p:cNvPr id="81" name="TextBox 80"/>
          <p:cNvSpPr txBox="1"/>
          <p:nvPr/>
        </p:nvSpPr>
        <p:spPr>
          <a:xfrm>
            <a:off x="791316" y="2614245"/>
            <a:ext cx="7789985" cy="2677656"/>
          </a:xfrm>
          <a:prstGeom prst="rect">
            <a:avLst/>
          </a:prstGeom>
          <a:noFill/>
        </p:spPr>
        <p:txBody>
          <a:bodyPr wrap="square" rtlCol="0">
            <a:spAutoFit/>
          </a:bodyPr>
          <a:lstStyle/>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A. Miền núi Tây Bắc</a:t>
            </a:r>
          </a:p>
          <a:p>
            <a:r>
              <a:rPr lang="en-US" sz="2800">
                <a:solidFill>
                  <a:srgbClr val="5F5F5F"/>
                </a:solidFill>
                <a:latin typeface="Times New Roman" pitchFamily="18" charset="0"/>
                <a:cs typeface="Times New Roman" pitchFamily="18" charset="0"/>
              </a:rPr>
              <a:t>B. Đồng bằng sông Cửu Long</a:t>
            </a:r>
          </a:p>
          <a:p>
            <a:r>
              <a:rPr lang="en-US" sz="2800">
                <a:solidFill>
                  <a:srgbClr val="5F5F5F"/>
                </a:solidFill>
                <a:latin typeface="Times New Roman" pitchFamily="18" charset="0"/>
                <a:cs typeface="Times New Roman" pitchFamily="18" charset="0"/>
              </a:rPr>
              <a:t>C. Đồng bằng sông Hồng</a:t>
            </a:r>
          </a:p>
          <a:p>
            <a:r>
              <a:rPr lang="en-US" sz="2800">
                <a:solidFill>
                  <a:srgbClr val="5F5F5F"/>
                </a:solidFill>
                <a:latin typeface="Times New Roman" pitchFamily="18" charset="0"/>
                <a:cs typeface="Times New Roman" pitchFamily="18" charset="0"/>
              </a:rPr>
              <a:t>D. Tây Nguyên</a:t>
            </a:r>
          </a:p>
          <a:p>
            <a:endParaRPr lang="en-US" sz="2800">
              <a:solidFill>
                <a:srgbClr val="5F5F5F"/>
              </a:solidFill>
              <a:latin typeface="Times New Roman" pitchFamily="18" charset="0"/>
              <a:cs typeface="Times New Roman" pitchFamily="18" charset="0"/>
            </a:endParaRPr>
          </a:p>
        </p:txBody>
      </p:sp>
      <p:sp>
        <p:nvSpPr>
          <p:cNvPr id="82" name="Oval 81"/>
          <p:cNvSpPr/>
          <p:nvPr/>
        </p:nvSpPr>
        <p:spPr>
          <a:xfrm>
            <a:off x="756129" y="4411635"/>
            <a:ext cx="342904" cy="440682"/>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5" name="Right Arrow 74">
            <a:hlinkClick r:id="rId4" action="ppaction://hlinksldjump"/>
          </p:cNvPr>
          <p:cNvSpPr/>
          <p:nvPr/>
        </p:nvSpPr>
        <p:spPr>
          <a:xfrm>
            <a:off x="7903845" y="6095759"/>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203508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anim calcmode="lin" valueType="num">
                                      <p:cBhvr>
                                        <p:cTn id="7" dur="1000" fill="hold"/>
                                        <p:tgtEl>
                                          <p:spTgt spid="28677"/>
                                        </p:tgtEl>
                                        <p:attrNameLst>
                                          <p:attrName>ppt_w</p:attrName>
                                        </p:attrNameLst>
                                      </p:cBhvr>
                                      <p:tavLst>
                                        <p:tav tm="0">
                                          <p:val>
                                            <p:fltVal val="0"/>
                                          </p:val>
                                        </p:tav>
                                        <p:tav tm="100000">
                                          <p:val>
                                            <p:strVal val="#ppt_w"/>
                                          </p:val>
                                        </p:tav>
                                      </p:tavLst>
                                    </p:anim>
                                    <p:anim calcmode="lin" valueType="num">
                                      <p:cBhvr>
                                        <p:cTn id="8" dur="1000" fill="hold"/>
                                        <p:tgtEl>
                                          <p:spTgt spid="28677"/>
                                        </p:tgtEl>
                                        <p:attrNameLst>
                                          <p:attrName>ppt_h</p:attrName>
                                        </p:attrNameLst>
                                      </p:cBhvr>
                                      <p:tavLst>
                                        <p:tav tm="0">
                                          <p:val>
                                            <p:fltVal val="0"/>
                                          </p:val>
                                        </p:tav>
                                        <p:tav tm="100000">
                                          <p:val>
                                            <p:strVal val="#ppt_h"/>
                                          </p:val>
                                        </p:tav>
                                      </p:tavLst>
                                    </p:anim>
                                    <p:anim calcmode="lin" valueType="num">
                                      <p:cBhvr>
                                        <p:cTn id="9" dur="1000" fill="hold"/>
                                        <p:tgtEl>
                                          <p:spTgt spid="28677"/>
                                        </p:tgtEl>
                                        <p:attrNameLst>
                                          <p:attrName>style.rotation</p:attrName>
                                        </p:attrNameLst>
                                      </p:cBhvr>
                                      <p:tavLst>
                                        <p:tav tm="0">
                                          <p:val>
                                            <p:fltVal val="360"/>
                                          </p:val>
                                        </p:tav>
                                        <p:tav tm="100000">
                                          <p:val>
                                            <p:fltVal val="0"/>
                                          </p:val>
                                        </p:tav>
                                      </p:tavLst>
                                    </p:anim>
                                    <p:animEffect transition="in" filter="fade">
                                      <p:cBhvr>
                                        <p:cTn id="10" dur="1000"/>
                                        <p:tgtEl>
                                          <p:spTgt spid="28677"/>
                                        </p:tgtEl>
                                      </p:cBhvr>
                                    </p:animEffect>
                                  </p:childTnLst>
                                  <p:subTnLst>
                                    <p:set>
                                      <p:cBhvr override="childStyle">
                                        <p:cTn dur="1" fill="hold" display="0" masterRel="sameClick" afterEffect="1">
                                          <p:stCondLst>
                                            <p:cond evt="end" delay="0">
                                              <p:tn val="5"/>
                                            </p:cond>
                                          </p:stCondLst>
                                        </p:cTn>
                                        <p:tgtEl>
                                          <p:spTgt spid="28677"/>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8675"/>
                                        </p:tgtEl>
                                        <p:attrNameLst>
                                          <p:attrName>style.visibility</p:attrName>
                                        </p:attrNameLst>
                                      </p:cBhvr>
                                      <p:to>
                                        <p:strVal val="visible"/>
                                      </p:to>
                                    </p:set>
                                    <p:anim calcmode="lin" valueType="num">
                                      <p:cBhvr>
                                        <p:cTn id="14" dur="1000" fill="hold"/>
                                        <p:tgtEl>
                                          <p:spTgt spid="28675"/>
                                        </p:tgtEl>
                                        <p:attrNameLst>
                                          <p:attrName>ppt_w</p:attrName>
                                        </p:attrNameLst>
                                      </p:cBhvr>
                                      <p:tavLst>
                                        <p:tav tm="0">
                                          <p:val>
                                            <p:fltVal val="0"/>
                                          </p:val>
                                        </p:tav>
                                        <p:tav tm="100000">
                                          <p:val>
                                            <p:strVal val="#ppt_w"/>
                                          </p:val>
                                        </p:tav>
                                      </p:tavLst>
                                    </p:anim>
                                    <p:anim calcmode="lin" valueType="num">
                                      <p:cBhvr>
                                        <p:cTn id="15" dur="1000" fill="hold"/>
                                        <p:tgtEl>
                                          <p:spTgt spid="28675"/>
                                        </p:tgtEl>
                                        <p:attrNameLst>
                                          <p:attrName>ppt_h</p:attrName>
                                        </p:attrNameLst>
                                      </p:cBhvr>
                                      <p:tavLst>
                                        <p:tav tm="0">
                                          <p:val>
                                            <p:fltVal val="0"/>
                                          </p:val>
                                        </p:tav>
                                        <p:tav tm="100000">
                                          <p:val>
                                            <p:strVal val="#ppt_h"/>
                                          </p:val>
                                        </p:tav>
                                      </p:tavLst>
                                    </p:anim>
                                    <p:anim calcmode="lin" valueType="num">
                                      <p:cBhvr>
                                        <p:cTn id="16" dur="1000" fill="hold"/>
                                        <p:tgtEl>
                                          <p:spTgt spid="28675"/>
                                        </p:tgtEl>
                                        <p:attrNameLst>
                                          <p:attrName>style.rotation</p:attrName>
                                        </p:attrNameLst>
                                      </p:cBhvr>
                                      <p:tavLst>
                                        <p:tav tm="0">
                                          <p:val>
                                            <p:fltVal val="360"/>
                                          </p:val>
                                        </p:tav>
                                        <p:tav tm="100000">
                                          <p:val>
                                            <p:fltVal val="0"/>
                                          </p:val>
                                        </p:tav>
                                      </p:tavLst>
                                    </p:anim>
                                    <p:animEffect transition="in" filter="fade">
                                      <p:cBhvr>
                                        <p:cTn id="17" dur="1000"/>
                                        <p:tgtEl>
                                          <p:spTgt spid="28675"/>
                                        </p:tgtEl>
                                      </p:cBhvr>
                                    </p:animEffect>
                                  </p:childTnLst>
                                  <p:subTnLst>
                                    <p:set>
                                      <p:cBhvr override="childStyle">
                                        <p:cTn dur="1" fill="hold" display="0" masterRel="sameClick" afterEffect="1">
                                          <p:stCondLst>
                                            <p:cond evt="end" delay="0">
                                              <p:tn val="12"/>
                                            </p:cond>
                                          </p:stCondLst>
                                        </p:cTn>
                                        <p:tgtEl>
                                          <p:spTgt spid="28675"/>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8673"/>
                                        </p:tgtEl>
                                        <p:attrNameLst>
                                          <p:attrName>style.visibility</p:attrName>
                                        </p:attrNameLst>
                                      </p:cBhvr>
                                      <p:to>
                                        <p:strVal val="visible"/>
                                      </p:to>
                                    </p:set>
                                    <p:anim calcmode="lin" valueType="num">
                                      <p:cBhvr>
                                        <p:cTn id="21" dur="1000" fill="hold"/>
                                        <p:tgtEl>
                                          <p:spTgt spid="28673"/>
                                        </p:tgtEl>
                                        <p:attrNameLst>
                                          <p:attrName>ppt_w</p:attrName>
                                        </p:attrNameLst>
                                      </p:cBhvr>
                                      <p:tavLst>
                                        <p:tav tm="0">
                                          <p:val>
                                            <p:fltVal val="0"/>
                                          </p:val>
                                        </p:tav>
                                        <p:tav tm="100000">
                                          <p:val>
                                            <p:strVal val="#ppt_w"/>
                                          </p:val>
                                        </p:tav>
                                      </p:tavLst>
                                    </p:anim>
                                    <p:anim calcmode="lin" valueType="num">
                                      <p:cBhvr>
                                        <p:cTn id="22" dur="1000" fill="hold"/>
                                        <p:tgtEl>
                                          <p:spTgt spid="28673"/>
                                        </p:tgtEl>
                                        <p:attrNameLst>
                                          <p:attrName>ppt_h</p:attrName>
                                        </p:attrNameLst>
                                      </p:cBhvr>
                                      <p:tavLst>
                                        <p:tav tm="0">
                                          <p:val>
                                            <p:fltVal val="0"/>
                                          </p:val>
                                        </p:tav>
                                        <p:tav tm="100000">
                                          <p:val>
                                            <p:strVal val="#ppt_h"/>
                                          </p:val>
                                        </p:tav>
                                      </p:tavLst>
                                    </p:anim>
                                    <p:anim calcmode="lin" valueType="num">
                                      <p:cBhvr>
                                        <p:cTn id="23" dur="1000" fill="hold"/>
                                        <p:tgtEl>
                                          <p:spTgt spid="28673"/>
                                        </p:tgtEl>
                                        <p:attrNameLst>
                                          <p:attrName>style.rotation</p:attrName>
                                        </p:attrNameLst>
                                      </p:cBhvr>
                                      <p:tavLst>
                                        <p:tav tm="0">
                                          <p:val>
                                            <p:fltVal val="360"/>
                                          </p:val>
                                        </p:tav>
                                        <p:tav tm="100000">
                                          <p:val>
                                            <p:fltVal val="0"/>
                                          </p:val>
                                        </p:tav>
                                      </p:tavLst>
                                    </p:anim>
                                    <p:animEffect transition="in" filter="fade">
                                      <p:cBhvr>
                                        <p:cTn id="24" dur="1000"/>
                                        <p:tgtEl>
                                          <p:spTgt spid="28673"/>
                                        </p:tgtEl>
                                      </p:cBhvr>
                                    </p:animEffect>
                                  </p:childTnLst>
                                  <p:subTnLst>
                                    <p:set>
                                      <p:cBhvr override="childStyle">
                                        <p:cTn dur="1" fill="hold" display="0" masterRel="sameClick" afterEffect="1">
                                          <p:stCondLst>
                                            <p:cond evt="end" delay="0">
                                              <p:tn val="19"/>
                                            </p:cond>
                                          </p:stCondLst>
                                        </p:cTn>
                                        <p:tgtEl>
                                          <p:spTgt spid="28673"/>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82"/>
                                        </p:tgtEl>
                                        <p:attrNameLst>
                                          <p:attrName>style.visibility</p:attrName>
                                        </p:attrNameLst>
                                      </p:cBhvr>
                                      <p:to>
                                        <p:strVal val="visible"/>
                                      </p:to>
                                    </p:set>
                                    <p:anim calcmode="lin" valueType="num">
                                      <p:cBhvr additive="base">
                                        <p:cTn id="85" dur="500" fill="hold"/>
                                        <p:tgtEl>
                                          <p:spTgt spid="82"/>
                                        </p:tgtEl>
                                        <p:attrNameLst>
                                          <p:attrName>ppt_x</p:attrName>
                                        </p:attrNameLst>
                                      </p:cBhvr>
                                      <p:tavLst>
                                        <p:tav tm="0">
                                          <p:val>
                                            <p:strVal val="#ppt_x"/>
                                          </p:val>
                                        </p:tav>
                                        <p:tav tm="100000">
                                          <p:val>
                                            <p:strVal val="#ppt_x"/>
                                          </p:val>
                                        </p:tav>
                                      </p:tavLst>
                                    </p:anim>
                                    <p:anim calcmode="lin" valueType="num">
                                      <p:cBhvr additive="base">
                                        <p:cTn id="86"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6911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6911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6911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6911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6911400" y="5498890"/>
            <a:ext cx="800100" cy="1066800"/>
            <a:chOff x="3216" y="1152"/>
            <a:chExt cx="672" cy="672"/>
          </a:xfrm>
          <a:solidFill>
            <a:srgbClr val="FFFF00"/>
          </a:solidFill>
        </p:grpSpPr>
        <p:grpSp>
          <p:nvGrpSpPr>
            <p:cNvPr id="28672"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8673" name="Group 54"/>
          <p:cNvGrpSpPr>
            <a:grpSpLocks/>
          </p:cNvGrpSpPr>
          <p:nvPr/>
        </p:nvGrpSpPr>
        <p:grpSpPr bwMode="auto">
          <a:xfrm>
            <a:off x="6911400" y="5498890"/>
            <a:ext cx="800100" cy="1066800"/>
            <a:chOff x="4080" y="1104"/>
            <a:chExt cx="672" cy="672"/>
          </a:xfrm>
          <a:solidFill>
            <a:srgbClr val="FFFF00"/>
          </a:solidFill>
        </p:grpSpPr>
        <p:grpSp>
          <p:nvGrpSpPr>
            <p:cNvPr id="28674"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8675" name="Group 60"/>
          <p:cNvGrpSpPr>
            <a:grpSpLocks/>
          </p:cNvGrpSpPr>
          <p:nvPr/>
        </p:nvGrpSpPr>
        <p:grpSpPr bwMode="auto">
          <a:xfrm>
            <a:off x="6911400" y="5498890"/>
            <a:ext cx="800100" cy="1066800"/>
            <a:chOff x="5088" y="1008"/>
            <a:chExt cx="672" cy="672"/>
          </a:xfrm>
          <a:solidFill>
            <a:srgbClr val="FFFF00"/>
          </a:solidFill>
        </p:grpSpPr>
        <p:grpSp>
          <p:nvGrpSpPr>
            <p:cNvPr id="28676"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8677" name="Group 66"/>
          <p:cNvGrpSpPr>
            <a:grpSpLocks/>
          </p:cNvGrpSpPr>
          <p:nvPr/>
        </p:nvGrpSpPr>
        <p:grpSpPr bwMode="auto">
          <a:xfrm>
            <a:off x="6911400" y="5498890"/>
            <a:ext cx="800100" cy="1066800"/>
            <a:chOff x="624" y="144"/>
            <a:chExt cx="672" cy="672"/>
          </a:xfrm>
          <a:solidFill>
            <a:srgbClr val="FFFF00"/>
          </a:solidFill>
        </p:grpSpPr>
        <p:grpSp>
          <p:nvGrpSpPr>
            <p:cNvPr id="28678"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0" name="Rectangle 69"/>
          <p:cNvSpPr/>
          <p:nvPr/>
        </p:nvSpPr>
        <p:spPr>
          <a:xfrm>
            <a:off x="1424362" y="351694"/>
            <a:ext cx="6814039" cy="1289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prstClr val="white"/>
                </a:solidFill>
                <a:latin typeface="Times New Roman" pitchFamily="18" charset="0"/>
                <a:cs typeface="Times New Roman" pitchFamily="18" charset="0"/>
              </a:rPr>
              <a:t>Hiện tượng nào dưới đây không phải là một trong những nguyên nhân sinh ra động đất?</a:t>
            </a:r>
            <a:endParaRPr lang="en-US" sz="2800">
              <a:solidFill>
                <a:prstClr val="white"/>
              </a:solidFill>
              <a:latin typeface="Times New Roman" pitchFamily="18" charset="0"/>
              <a:cs typeface="Times New Roman" pitchFamily="18" charset="0"/>
            </a:endParaRPr>
          </a:p>
          <a:p>
            <a:pPr algn="ctr"/>
            <a:endParaRPr lang="en-US" sz="2800">
              <a:solidFill>
                <a:prstClr val="white"/>
              </a:solidFill>
              <a:latin typeface="Times New Roman" pitchFamily="18" charset="0"/>
              <a:cs typeface="Times New Roman" pitchFamily="18" charset="0"/>
            </a:endParaRPr>
          </a:p>
        </p:txBody>
      </p:sp>
      <p:sp>
        <p:nvSpPr>
          <p:cNvPr id="75" name="TextBox 74"/>
          <p:cNvSpPr txBox="1"/>
          <p:nvPr/>
        </p:nvSpPr>
        <p:spPr>
          <a:xfrm>
            <a:off x="896816" y="2442686"/>
            <a:ext cx="7693269" cy="3539430"/>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A. Sự va chạm của các núi băng trôi trên đại dương</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B. Sự hoạt động của núi lửa</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C. Sự đứt gãy trong vỏ Trái Đất</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D. Sự di chuyển của các mảng kiến tạo</a:t>
            </a:r>
          </a:p>
          <a:p>
            <a:endParaRPr lang="en-US" sz="2800">
              <a:solidFill>
                <a:srgbClr val="5F5F5F"/>
              </a:solidFill>
              <a:latin typeface="Times New Roman" pitchFamily="18" charset="0"/>
              <a:cs typeface="Times New Roman" pitchFamily="18" charset="0"/>
            </a:endParaRPr>
          </a:p>
        </p:txBody>
      </p:sp>
      <p:pic>
        <p:nvPicPr>
          <p:cNvPr id="7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818" y="2442703"/>
            <a:ext cx="38457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Right Arrow 76">
            <a:hlinkClick r:id="rId5" action="ppaction://hlinksldjump"/>
          </p:cNvPr>
          <p:cNvSpPr/>
          <p:nvPr/>
        </p:nvSpPr>
        <p:spPr>
          <a:xfrm>
            <a:off x="7980998" y="5982133"/>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3533644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anim calcmode="lin" valueType="num">
                                      <p:cBhvr>
                                        <p:cTn id="7" dur="1000" fill="hold"/>
                                        <p:tgtEl>
                                          <p:spTgt spid="28677"/>
                                        </p:tgtEl>
                                        <p:attrNameLst>
                                          <p:attrName>ppt_w</p:attrName>
                                        </p:attrNameLst>
                                      </p:cBhvr>
                                      <p:tavLst>
                                        <p:tav tm="0">
                                          <p:val>
                                            <p:fltVal val="0"/>
                                          </p:val>
                                        </p:tav>
                                        <p:tav tm="100000">
                                          <p:val>
                                            <p:strVal val="#ppt_w"/>
                                          </p:val>
                                        </p:tav>
                                      </p:tavLst>
                                    </p:anim>
                                    <p:anim calcmode="lin" valueType="num">
                                      <p:cBhvr>
                                        <p:cTn id="8" dur="1000" fill="hold"/>
                                        <p:tgtEl>
                                          <p:spTgt spid="28677"/>
                                        </p:tgtEl>
                                        <p:attrNameLst>
                                          <p:attrName>ppt_h</p:attrName>
                                        </p:attrNameLst>
                                      </p:cBhvr>
                                      <p:tavLst>
                                        <p:tav tm="0">
                                          <p:val>
                                            <p:fltVal val="0"/>
                                          </p:val>
                                        </p:tav>
                                        <p:tav tm="100000">
                                          <p:val>
                                            <p:strVal val="#ppt_h"/>
                                          </p:val>
                                        </p:tav>
                                      </p:tavLst>
                                    </p:anim>
                                    <p:anim calcmode="lin" valueType="num">
                                      <p:cBhvr>
                                        <p:cTn id="9" dur="1000" fill="hold"/>
                                        <p:tgtEl>
                                          <p:spTgt spid="28677"/>
                                        </p:tgtEl>
                                        <p:attrNameLst>
                                          <p:attrName>style.rotation</p:attrName>
                                        </p:attrNameLst>
                                      </p:cBhvr>
                                      <p:tavLst>
                                        <p:tav tm="0">
                                          <p:val>
                                            <p:fltVal val="360"/>
                                          </p:val>
                                        </p:tav>
                                        <p:tav tm="100000">
                                          <p:val>
                                            <p:fltVal val="0"/>
                                          </p:val>
                                        </p:tav>
                                      </p:tavLst>
                                    </p:anim>
                                    <p:animEffect transition="in" filter="fade">
                                      <p:cBhvr>
                                        <p:cTn id="10" dur="1000"/>
                                        <p:tgtEl>
                                          <p:spTgt spid="28677"/>
                                        </p:tgtEl>
                                      </p:cBhvr>
                                    </p:animEffect>
                                  </p:childTnLst>
                                  <p:subTnLst>
                                    <p:set>
                                      <p:cBhvr override="childStyle">
                                        <p:cTn dur="1" fill="hold" display="0" masterRel="sameClick" afterEffect="1">
                                          <p:stCondLst>
                                            <p:cond evt="end" delay="0">
                                              <p:tn val="5"/>
                                            </p:cond>
                                          </p:stCondLst>
                                        </p:cTn>
                                        <p:tgtEl>
                                          <p:spTgt spid="28677"/>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8675"/>
                                        </p:tgtEl>
                                        <p:attrNameLst>
                                          <p:attrName>style.visibility</p:attrName>
                                        </p:attrNameLst>
                                      </p:cBhvr>
                                      <p:to>
                                        <p:strVal val="visible"/>
                                      </p:to>
                                    </p:set>
                                    <p:anim calcmode="lin" valueType="num">
                                      <p:cBhvr>
                                        <p:cTn id="14" dur="1000" fill="hold"/>
                                        <p:tgtEl>
                                          <p:spTgt spid="28675"/>
                                        </p:tgtEl>
                                        <p:attrNameLst>
                                          <p:attrName>ppt_w</p:attrName>
                                        </p:attrNameLst>
                                      </p:cBhvr>
                                      <p:tavLst>
                                        <p:tav tm="0">
                                          <p:val>
                                            <p:fltVal val="0"/>
                                          </p:val>
                                        </p:tav>
                                        <p:tav tm="100000">
                                          <p:val>
                                            <p:strVal val="#ppt_w"/>
                                          </p:val>
                                        </p:tav>
                                      </p:tavLst>
                                    </p:anim>
                                    <p:anim calcmode="lin" valueType="num">
                                      <p:cBhvr>
                                        <p:cTn id="15" dur="1000" fill="hold"/>
                                        <p:tgtEl>
                                          <p:spTgt spid="28675"/>
                                        </p:tgtEl>
                                        <p:attrNameLst>
                                          <p:attrName>ppt_h</p:attrName>
                                        </p:attrNameLst>
                                      </p:cBhvr>
                                      <p:tavLst>
                                        <p:tav tm="0">
                                          <p:val>
                                            <p:fltVal val="0"/>
                                          </p:val>
                                        </p:tav>
                                        <p:tav tm="100000">
                                          <p:val>
                                            <p:strVal val="#ppt_h"/>
                                          </p:val>
                                        </p:tav>
                                      </p:tavLst>
                                    </p:anim>
                                    <p:anim calcmode="lin" valueType="num">
                                      <p:cBhvr>
                                        <p:cTn id="16" dur="1000" fill="hold"/>
                                        <p:tgtEl>
                                          <p:spTgt spid="28675"/>
                                        </p:tgtEl>
                                        <p:attrNameLst>
                                          <p:attrName>style.rotation</p:attrName>
                                        </p:attrNameLst>
                                      </p:cBhvr>
                                      <p:tavLst>
                                        <p:tav tm="0">
                                          <p:val>
                                            <p:fltVal val="360"/>
                                          </p:val>
                                        </p:tav>
                                        <p:tav tm="100000">
                                          <p:val>
                                            <p:fltVal val="0"/>
                                          </p:val>
                                        </p:tav>
                                      </p:tavLst>
                                    </p:anim>
                                    <p:animEffect transition="in" filter="fade">
                                      <p:cBhvr>
                                        <p:cTn id="17" dur="1000"/>
                                        <p:tgtEl>
                                          <p:spTgt spid="28675"/>
                                        </p:tgtEl>
                                      </p:cBhvr>
                                    </p:animEffect>
                                  </p:childTnLst>
                                  <p:subTnLst>
                                    <p:set>
                                      <p:cBhvr override="childStyle">
                                        <p:cTn dur="1" fill="hold" display="0" masterRel="sameClick" afterEffect="1">
                                          <p:stCondLst>
                                            <p:cond evt="end" delay="0">
                                              <p:tn val="12"/>
                                            </p:cond>
                                          </p:stCondLst>
                                        </p:cTn>
                                        <p:tgtEl>
                                          <p:spTgt spid="28675"/>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8673"/>
                                        </p:tgtEl>
                                        <p:attrNameLst>
                                          <p:attrName>style.visibility</p:attrName>
                                        </p:attrNameLst>
                                      </p:cBhvr>
                                      <p:to>
                                        <p:strVal val="visible"/>
                                      </p:to>
                                    </p:set>
                                    <p:anim calcmode="lin" valueType="num">
                                      <p:cBhvr>
                                        <p:cTn id="21" dur="1000" fill="hold"/>
                                        <p:tgtEl>
                                          <p:spTgt spid="28673"/>
                                        </p:tgtEl>
                                        <p:attrNameLst>
                                          <p:attrName>ppt_w</p:attrName>
                                        </p:attrNameLst>
                                      </p:cBhvr>
                                      <p:tavLst>
                                        <p:tav tm="0">
                                          <p:val>
                                            <p:fltVal val="0"/>
                                          </p:val>
                                        </p:tav>
                                        <p:tav tm="100000">
                                          <p:val>
                                            <p:strVal val="#ppt_w"/>
                                          </p:val>
                                        </p:tav>
                                      </p:tavLst>
                                    </p:anim>
                                    <p:anim calcmode="lin" valueType="num">
                                      <p:cBhvr>
                                        <p:cTn id="22" dur="1000" fill="hold"/>
                                        <p:tgtEl>
                                          <p:spTgt spid="28673"/>
                                        </p:tgtEl>
                                        <p:attrNameLst>
                                          <p:attrName>ppt_h</p:attrName>
                                        </p:attrNameLst>
                                      </p:cBhvr>
                                      <p:tavLst>
                                        <p:tav tm="0">
                                          <p:val>
                                            <p:fltVal val="0"/>
                                          </p:val>
                                        </p:tav>
                                        <p:tav tm="100000">
                                          <p:val>
                                            <p:strVal val="#ppt_h"/>
                                          </p:val>
                                        </p:tav>
                                      </p:tavLst>
                                    </p:anim>
                                    <p:anim calcmode="lin" valueType="num">
                                      <p:cBhvr>
                                        <p:cTn id="23" dur="1000" fill="hold"/>
                                        <p:tgtEl>
                                          <p:spTgt spid="28673"/>
                                        </p:tgtEl>
                                        <p:attrNameLst>
                                          <p:attrName>style.rotation</p:attrName>
                                        </p:attrNameLst>
                                      </p:cBhvr>
                                      <p:tavLst>
                                        <p:tav tm="0">
                                          <p:val>
                                            <p:fltVal val="360"/>
                                          </p:val>
                                        </p:tav>
                                        <p:tav tm="100000">
                                          <p:val>
                                            <p:fltVal val="0"/>
                                          </p:val>
                                        </p:tav>
                                      </p:tavLst>
                                    </p:anim>
                                    <p:animEffect transition="in" filter="fade">
                                      <p:cBhvr>
                                        <p:cTn id="24" dur="1000"/>
                                        <p:tgtEl>
                                          <p:spTgt spid="28673"/>
                                        </p:tgtEl>
                                      </p:cBhvr>
                                    </p:animEffect>
                                  </p:childTnLst>
                                  <p:subTnLst>
                                    <p:set>
                                      <p:cBhvr override="childStyle">
                                        <p:cTn dur="1" fill="hold" display="0" masterRel="sameClick" afterEffect="1">
                                          <p:stCondLst>
                                            <p:cond evt="end" delay="0">
                                              <p:tn val="19"/>
                                            </p:cond>
                                          </p:stCondLst>
                                        </p:cTn>
                                        <p:tgtEl>
                                          <p:spTgt spid="28673"/>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76"/>
                                        </p:tgtEl>
                                        <p:attrNameLst>
                                          <p:attrName>style.visibility</p:attrName>
                                        </p:attrNameLst>
                                      </p:cBhvr>
                                      <p:to>
                                        <p:strVal val="visible"/>
                                      </p:to>
                                    </p:set>
                                    <p:anim calcmode="lin" valueType="num">
                                      <p:cBhvr additive="base">
                                        <p:cTn id="85" dur="500" fill="hold"/>
                                        <p:tgtEl>
                                          <p:spTgt spid="76"/>
                                        </p:tgtEl>
                                        <p:attrNameLst>
                                          <p:attrName>ppt_x</p:attrName>
                                        </p:attrNameLst>
                                      </p:cBhvr>
                                      <p:tavLst>
                                        <p:tav tm="0">
                                          <p:val>
                                            <p:strVal val="#ppt_x"/>
                                          </p:val>
                                        </p:tav>
                                        <p:tav tm="100000">
                                          <p:val>
                                            <p:strVal val="#ppt_x"/>
                                          </p:val>
                                        </p:tav>
                                      </p:tavLst>
                                    </p:anim>
                                    <p:anim calcmode="lin" valueType="num">
                                      <p:cBhvr additive="base">
                                        <p:cTn id="86"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02785E0-B4F2-4169-AF28-960F7EE78AA6}"/>
              </a:ext>
            </a:extLst>
          </p:cNvPr>
          <p:cNvSpPr txBox="1"/>
          <p:nvPr/>
        </p:nvSpPr>
        <p:spPr>
          <a:xfrm>
            <a:off x="1820774" y="444010"/>
            <a:ext cx="5456583" cy="800219"/>
          </a:xfrm>
          <a:prstGeom prst="rect">
            <a:avLst/>
          </a:prstGeom>
          <a:noFill/>
        </p:spPr>
        <p:txBody>
          <a:bodyPr wrap="square" rtlCol="0">
            <a:spAutoFit/>
          </a:bodyPr>
          <a:lstStyle/>
          <a:p>
            <a:pPr algn="ctr"/>
            <a:r>
              <a:rPr lang="en-US" sz="2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Hoạt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đông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vận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mở</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rộng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ea typeface="Calibri" panose="020F0502020204030204" pitchFamily="34" charset="0"/>
              <a:cs typeface="Times New Roman" panose="02020603050405020304" pitchFamily="18" charset="0"/>
            </a:endParaRPr>
          </a:p>
          <a:p>
            <a:pPr algn="ctr"/>
            <a:endParaRPr lang="en-US" dirty="0">
              <a:solidFill>
                <a:prstClr val="black"/>
              </a:solidFill>
            </a:endParaRPr>
          </a:p>
        </p:txBody>
      </p:sp>
      <p:sp>
        <p:nvSpPr>
          <p:cNvPr id="2" name="TextBox 1"/>
          <p:cNvSpPr txBox="1"/>
          <p:nvPr/>
        </p:nvSpPr>
        <p:spPr>
          <a:xfrm>
            <a:off x="545132" y="1711569"/>
            <a:ext cx="7746023" cy="1231106"/>
          </a:xfrm>
          <a:prstGeom prst="rect">
            <a:avLst/>
          </a:prstGeom>
          <a:noFill/>
        </p:spPr>
        <p:txBody>
          <a:bodyPr wrap="square" rtlCol="0">
            <a:spAutoFit/>
          </a:bodyPr>
          <a:lstStyle/>
          <a:p>
            <a:r>
              <a:rPr lang="en-US" sz="2800" i="1">
                <a:solidFill>
                  <a:prstClr val="black"/>
                </a:solidFill>
                <a:latin typeface="Times New Roman" pitchFamily="18" charset="0"/>
                <a:cs typeface="Times New Roman" pitchFamily="18" charset="0"/>
              </a:rPr>
              <a:t>Em hãy tìm hiểu thông tin về một trận động đất hoặc núi lửa gây ra trên Thế Giới và chia sẻ trước lớp</a:t>
            </a:r>
            <a:endParaRPr lang="en-US" sz="2800">
              <a:solidFill>
                <a:prstClr val="black"/>
              </a:solidFill>
              <a:latin typeface="Times New Roman" pitchFamily="18" charset="0"/>
              <a:cs typeface="Times New Roman" pitchFamily="18" charset="0"/>
            </a:endParaRPr>
          </a:p>
          <a:p>
            <a:endParaRPr lang="en-US">
              <a:solidFill>
                <a:prstClr val="black"/>
              </a:solidFill>
            </a:endParaRPr>
          </a:p>
        </p:txBody>
      </p:sp>
    </p:spTree>
    <p:extLst>
      <p:ext uri="{BB962C8B-B14F-4D97-AF65-F5344CB8AC3E}">
        <p14:creationId xmlns:p14="http://schemas.microsoft.com/office/powerpoint/2010/main" val="228239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E872C8-1894-457B-BEB8-40BC8F6CBF9B}"/>
              </a:ext>
            </a:extLst>
          </p:cNvPr>
          <p:cNvSpPr/>
          <p:nvPr/>
        </p:nvSpPr>
        <p:spPr>
          <a:xfrm>
            <a:off x="1531241" y="521480"/>
            <a:ext cx="4905971" cy="102694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4000" b="1" dirty="0">
                <a:solidFill>
                  <a:srgbClr val="0000FF"/>
                </a:solidFill>
                <a:latin typeface="Times New Roman" panose="02020603050405020304" pitchFamily="18" charset="0"/>
                <a:ea typeface="#9Slide04 Tinos Bold" panose="02020803070505020304" pitchFamily="18" charset="0"/>
                <a:cs typeface="Times New Roman" panose="02020603050405020304" pitchFamily="18" charset="0"/>
              </a:rPr>
              <a:t>NỘI DUNG CHÍNH</a:t>
            </a:r>
          </a:p>
        </p:txBody>
      </p:sp>
      <p:sp>
        <p:nvSpPr>
          <p:cNvPr id="2" name="AutoShape 2" descr="Hình ảnh Trái đất Phẳng Xác định Vị Trí Biểu Tượng Versicolor, Vị Trí Biểu  Tượng, Biểu Tượng Trái đất, Biểu Tượng Màu Vector và PNG với nền trong suốt  để tải"/>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vi-VN">
              <a:solidFill>
                <a:prstClr val="black"/>
              </a:solidFill>
            </a:endParaRPr>
          </a:p>
        </p:txBody>
      </p:sp>
      <p:pic>
        <p:nvPicPr>
          <p:cNvPr id="17" name="Picture 16"/>
          <p:cNvPicPr>
            <a:picLocks noChangeAspect="1"/>
          </p:cNvPicPr>
          <p:nvPr/>
        </p:nvPicPr>
        <p:blipFill>
          <a:blip r:embed="rId3"/>
          <a:stretch>
            <a:fillRect/>
          </a:stretch>
        </p:blipFill>
        <p:spPr>
          <a:xfrm>
            <a:off x="1824718" y="1955826"/>
            <a:ext cx="1561292" cy="1616397"/>
          </a:xfrm>
          <a:prstGeom prst="rect">
            <a:avLst/>
          </a:prstGeom>
        </p:spPr>
      </p:pic>
      <p:pic>
        <p:nvPicPr>
          <p:cNvPr id="4" name="Picture 3"/>
          <p:cNvPicPr>
            <a:picLocks noChangeAspect="1"/>
          </p:cNvPicPr>
          <p:nvPr/>
        </p:nvPicPr>
        <p:blipFill>
          <a:blip r:embed="rId4"/>
          <a:stretch>
            <a:fillRect/>
          </a:stretch>
        </p:blipFill>
        <p:spPr>
          <a:xfrm>
            <a:off x="2381251" y="3483296"/>
            <a:ext cx="1878252" cy="2504336"/>
          </a:xfrm>
          <a:prstGeom prst="ellipse">
            <a:avLst/>
          </a:prstGeom>
          <a:ln>
            <a:noFill/>
          </a:ln>
          <a:effectLst>
            <a:softEdge rad="112500"/>
          </a:effectLst>
        </p:spPr>
      </p:pic>
      <p:sp>
        <p:nvSpPr>
          <p:cNvPr id="11" name="TextBox 10"/>
          <p:cNvSpPr txBox="1"/>
          <p:nvPr/>
        </p:nvSpPr>
        <p:spPr>
          <a:xfrm>
            <a:off x="3320377" y="2312170"/>
            <a:ext cx="4438650" cy="707886"/>
          </a:xfrm>
          <a:prstGeom prst="rect">
            <a:avLst/>
          </a:prstGeom>
          <a:noFill/>
        </p:spPr>
        <p:txBody>
          <a:bodyPr wrap="square" rtlCol="0">
            <a:spAutoFit/>
          </a:bodyPr>
          <a:lstStyle/>
          <a:p>
            <a:pPr>
              <a:defRPr/>
            </a:pPr>
            <a:r>
              <a:rPr lang="vi-VN" sz="4000" dirty="0">
                <a:solidFill>
                  <a:srgbClr val="FF0066"/>
                </a:solidFill>
                <a:latin typeface="Times New Roman" panose="02020603050405020304" pitchFamily="18" charset="0"/>
                <a:cs typeface="Times New Roman" panose="02020603050405020304" pitchFamily="18" charset="0"/>
              </a:rPr>
              <a:t>1. </a:t>
            </a:r>
            <a:r>
              <a:rPr lang="en-US" sz="4000" dirty="0" err="1">
                <a:solidFill>
                  <a:srgbClr val="FF0066"/>
                </a:solidFill>
                <a:latin typeface="Times New Roman" panose="02020603050405020304" pitchFamily="18" charset="0"/>
                <a:cs typeface="Times New Roman" panose="02020603050405020304" pitchFamily="18" charset="0"/>
              </a:rPr>
              <a:t>Núi</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lửa</a:t>
            </a:r>
            <a:endParaRPr lang="en-US" sz="4000" dirty="0">
              <a:solidFill>
                <a:srgbClr val="FF0066"/>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3984214" y="4382911"/>
            <a:ext cx="4438650" cy="707886"/>
          </a:xfrm>
          <a:prstGeom prst="rect">
            <a:avLst/>
          </a:prstGeom>
          <a:noFill/>
        </p:spPr>
        <p:txBody>
          <a:bodyPr wrap="square" rtlCol="0">
            <a:spAutoFit/>
          </a:bodyPr>
          <a:lstStyle/>
          <a:p>
            <a:pPr>
              <a:defRPr/>
            </a:pPr>
            <a:r>
              <a:rPr lang="vi-VN" sz="4000" dirty="0">
                <a:solidFill>
                  <a:srgbClr val="FF0066"/>
                </a:solidFill>
                <a:latin typeface="Times New Roman" panose="02020603050405020304" pitchFamily="18" charset="0"/>
                <a:cs typeface="Times New Roman" panose="02020603050405020304" pitchFamily="18" charset="0"/>
              </a:rPr>
              <a:t>2. </a:t>
            </a:r>
            <a:r>
              <a:rPr lang="en-US" sz="4000" dirty="0" err="1">
                <a:solidFill>
                  <a:srgbClr val="FF0066"/>
                </a:solidFill>
                <a:latin typeface="Times New Roman" panose="02020603050405020304" pitchFamily="18" charset="0"/>
                <a:cs typeface="Times New Roman" panose="02020603050405020304" pitchFamily="18" charset="0"/>
              </a:rPr>
              <a:t>Động</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đất</a:t>
            </a:r>
            <a:endParaRPr lang="en-US" sz="4000" dirty="0">
              <a:solidFill>
                <a:srgbClr val="FF0066"/>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405108" y="51360"/>
            <a:ext cx="1785938" cy="1695450"/>
          </a:xfrm>
          <a:prstGeom prst="rect">
            <a:avLst/>
          </a:prstGeom>
        </p:spPr>
      </p:pic>
    </p:spTree>
    <p:extLst>
      <p:ext uri="{BB962C8B-B14F-4D97-AF65-F5344CB8AC3E}">
        <p14:creationId xmlns:p14="http://schemas.microsoft.com/office/powerpoint/2010/main" val="27757558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30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4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6137A5EF-F155-4EF3-9C86-D22545B44AD4}" type="slidenum">
              <a:rPr lang="en-US" altLang="en-US">
                <a:solidFill>
                  <a:srgbClr val="5F5F5F"/>
                </a:solidFill>
                <a:latin typeface="Times New Roman" pitchFamily="18" charset="0"/>
              </a:rPr>
              <a:pPr/>
              <a:t>40</a:t>
            </a:fld>
            <a:endParaRPr lang="en-US" altLang="en-US">
              <a:solidFill>
                <a:srgbClr val="5F5F5F"/>
              </a:solidFill>
              <a:latin typeface="Times New Roman" pitchFamily="18" charset="0"/>
            </a:endParaRPr>
          </a:p>
        </p:txBody>
      </p:sp>
      <p:pic>
        <p:nvPicPr>
          <p:cNvPr id="5" name="Chỗ dành sẵn cho Hình ảnh 5"/>
          <p:cNvPicPr>
            <a:picLocks noChangeAspect="1"/>
          </p:cNvPicPr>
          <p:nvPr/>
        </p:nvPicPr>
        <p:blipFill>
          <a:blip r:embed="rId2">
            <a:extLst>
              <a:ext uri="{28A0092B-C50C-407E-A947-70E740481C1C}">
                <a14:useLocalDpi xmlns:a14="http://schemas.microsoft.com/office/drawing/2010/main" val="0"/>
              </a:ext>
            </a:extLst>
          </a:blip>
          <a:srcRect t="17525" b="26225"/>
          <a:stretch>
            <a:fillRect/>
          </a:stretch>
        </p:blipFill>
        <p:spPr bwMode="auto">
          <a:xfrm>
            <a:off x="457200" y="531830"/>
            <a:ext cx="8229600" cy="579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8" name="TextBox 4"/>
          <p:cNvSpPr txBox="1">
            <a:spLocks noChangeArrowheads="1"/>
          </p:cNvSpPr>
          <p:nvPr/>
        </p:nvSpPr>
        <p:spPr bwMode="auto">
          <a:xfrm>
            <a:off x="171450" y="2530483"/>
            <a:ext cx="17716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0"/>
              </a:spcBef>
              <a:spcAft>
                <a:spcPct val="0"/>
              </a:spcAft>
            </a:pPr>
            <a:r>
              <a:rPr lang="en-US" altLang="en-US" sz="3500" b="1" smtClean="0">
                <a:solidFill>
                  <a:srgbClr val="FF0000"/>
                </a:solidFill>
                <a:latin typeface="Times New Roman" pitchFamily="18" charset="0"/>
                <a:cs typeface="Times New Roman" pitchFamily="18" charset="0"/>
              </a:rPr>
              <a:t>DẶN DÒ</a:t>
            </a:r>
          </a:p>
        </p:txBody>
      </p:sp>
      <p:sp>
        <p:nvSpPr>
          <p:cNvPr id="8" name="TextBox 3"/>
          <p:cNvSpPr txBox="1">
            <a:spLocks noChangeArrowheads="1"/>
          </p:cNvSpPr>
          <p:nvPr/>
        </p:nvSpPr>
        <p:spPr bwMode="auto">
          <a:xfrm>
            <a:off x="2114550" y="3457577"/>
            <a:ext cx="5829300" cy="1969770"/>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fontAlgn="base" hangingPunct="1">
              <a:spcBef>
                <a:spcPct val="0"/>
              </a:spcBef>
              <a:spcAft>
                <a:spcPts val="600"/>
              </a:spcAft>
              <a:defRPr/>
            </a:pP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Học</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bài</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nắm</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vững</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nội</a:t>
            </a:r>
            <a:r>
              <a:rPr lang="en-US" sz="2800" dirty="0">
                <a:solidFill>
                  <a:srgbClr val="5F5F5F"/>
                </a:solidFill>
                <a:latin typeface="Times New Roman" pitchFamily="18" charset="0"/>
                <a:cs typeface="Times New Roman" pitchFamily="18" charset="0"/>
              </a:rPr>
              <a:t> dung </a:t>
            </a:r>
            <a:r>
              <a:rPr lang="en-US" sz="2800" dirty="0" err="1">
                <a:solidFill>
                  <a:srgbClr val="5F5F5F"/>
                </a:solidFill>
                <a:latin typeface="Times New Roman" pitchFamily="18" charset="0"/>
                <a:cs typeface="Times New Roman" pitchFamily="18" charset="0"/>
              </a:rPr>
              <a:t>bài</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học</a:t>
            </a:r>
            <a:r>
              <a:rPr lang="en-US" sz="2800" dirty="0" smtClean="0">
                <a:solidFill>
                  <a:srgbClr val="5F5F5F"/>
                </a:solidFill>
                <a:latin typeface="Times New Roman" pitchFamily="18" charset="0"/>
                <a:cs typeface="Times New Roman" pitchFamily="18" charset="0"/>
              </a:rPr>
              <a:t>.</a:t>
            </a:r>
            <a:endParaRPr lang="en-US" sz="2800" dirty="0">
              <a:solidFill>
                <a:srgbClr val="5F5F5F"/>
              </a:solidFill>
              <a:latin typeface="Times New Roman" pitchFamily="18" charset="0"/>
              <a:cs typeface="Times New Roman" pitchFamily="18" charset="0"/>
            </a:endParaRPr>
          </a:p>
          <a:p>
            <a:pPr algn="just" eaLnBrk="1" fontAlgn="base" hangingPunct="1">
              <a:spcBef>
                <a:spcPct val="0"/>
              </a:spcBef>
              <a:spcAft>
                <a:spcPts val="600"/>
              </a:spcAft>
              <a:buFontTx/>
              <a:buChar char="-"/>
              <a:defRPr/>
            </a:pP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Hoàn</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chỉnh</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các</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bài</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tập</a:t>
            </a:r>
            <a:endParaRPr lang="en-US" sz="2800" dirty="0">
              <a:solidFill>
                <a:srgbClr val="5F5F5F"/>
              </a:solidFill>
              <a:latin typeface="Times New Roman" pitchFamily="18" charset="0"/>
              <a:cs typeface="Times New Roman" pitchFamily="18" charset="0"/>
            </a:endParaRPr>
          </a:p>
          <a:p>
            <a:pPr algn="just" eaLnBrk="1" fontAlgn="base" hangingPunct="1">
              <a:spcBef>
                <a:spcPct val="0"/>
              </a:spcBef>
              <a:spcAft>
                <a:spcPts val="600"/>
              </a:spcAft>
              <a:defRPr/>
            </a:pPr>
            <a:r>
              <a:rPr lang="en-US" sz="2800" smtClean="0">
                <a:solidFill>
                  <a:srgbClr val="5F5F5F"/>
                </a:solidFill>
                <a:latin typeface="Times New Roman" pitchFamily="18" charset="0"/>
                <a:cs typeface="Times New Roman" pitchFamily="18" charset="0"/>
              </a:rPr>
              <a:t>- Chuẩn </a:t>
            </a:r>
            <a:r>
              <a:rPr lang="en-US" sz="2800" err="1">
                <a:solidFill>
                  <a:srgbClr val="5F5F5F"/>
                </a:solidFill>
                <a:latin typeface="Times New Roman" pitchFamily="18" charset="0"/>
                <a:cs typeface="Times New Roman" pitchFamily="18" charset="0"/>
              </a:rPr>
              <a:t>bị</a:t>
            </a:r>
            <a:r>
              <a:rPr lang="en-US" sz="2800">
                <a:solidFill>
                  <a:srgbClr val="5F5F5F"/>
                </a:solidFill>
                <a:latin typeface="Times New Roman" pitchFamily="18" charset="0"/>
                <a:cs typeface="Times New Roman" pitchFamily="18" charset="0"/>
              </a:rPr>
              <a:t> </a:t>
            </a:r>
            <a:r>
              <a:rPr lang="en-US" sz="2800" smtClean="0">
                <a:solidFill>
                  <a:srgbClr val="5F5F5F"/>
                </a:solidFill>
                <a:latin typeface="Times New Roman" pitchFamily="18" charset="0"/>
                <a:cs typeface="Times New Roman" pitchFamily="18" charset="0"/>
              </a:rPr>
              <a:t>bài</a:t>
            </a:r>
            <a:r>
              <a:rPr lang="en-US" sz="2800">
                <a:solidFill>
                  <a:srgbClr val="5F5F5F"/>
                </a:solidFill>
                <a:latin typeface="Times New Roman" pitchFamily="18" charset="0"/>
                <a:cs typeface="Times New Roman" pitchFamily="18" charset="0"/>
              </a:rPr>
              <a:t> </a:t>
            </a:r>
            <a:r>
              <a:rPr lang="en-US" sz="2800" smtClean="0">
                <a:solidFill>
                  <a:srgbClr val="5F5F5F"/>
                </a:solidFill>
                <a:latin typeface="Times New Roman" pitchFamily="18" charset="0"/>
                <a:cs typeface="Times New Roman" pitchFamily="18" charset="0"/>
              </a:rPr>
              <a:t>mới:Bài 13: Các dạng địa hình trên Trái Đất. Khoáng sản </a:t>
            </a:r>
            <a:endParaRPr lang="en-US" sz="2800"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22818626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5" descr="http://meovatmaytinh.com/wp-content/uploads/2015/03/hinh-nen-powerpoint-dep-nhat-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1" y="533400"/>
            <a:ext cx="6844904"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937657" y="2209815"/>
            <a:ext cx="5486400" cy="3554819"/>
          </a:xfrm>
          <a:prstGeom prst="rect">
            <a:avLst/>
          </a:prstGeom>
          <a:noFill/>
        </p:spPr>
        <p:txBody>
          <a:bodyPr>
            <a:spAutoFit/>
          </a:bodyPr>
          <a:lstStyle/>
          <a:p>
            <a:pPr algn="ctr" fontAlgn="base">
              <a:spcBef>
                <a:spcPct val="0"/>
              </a:spcBef>
              <a:spcAft>
                <a:spcPct val="0"/>
              </a:spcAft>
              <a:defRPr/>
            </a:pP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Xin</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chân</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thành</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cảm</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ơn</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quý</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thầy</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cô</a:t>
            </a:r>
            <a:endPar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a:p>
            <a:pPr algn="ctr" fontAlgn="base">
              <a:spcBef>
                <a:spcPct val="0"/>
              </a:spcBef>
              <a:spcAft>
                <a:spcPct val="0"/>
              </a:spcAft>
              <a:defRPr/>
            </a:pP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Và</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các</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em</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học</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sinh</a:t>
            </a:r>
            <a:endPar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p:txBody>
      </p:sp>
      <p:pic>
        <p:nvPicPr>
          <p:cNvPr id="140292" name="Picture 8" descr="http://jp59.j.p.pic.centerblog.net/ehexv2vs.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85900" y="5029200"/>
            <a:ext cx="594360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26775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27C1BC-82C4-4A32-9BBC-B8621C417158}"/>
              </a:ext>
            </a:extLst>
          </p:cNvPr>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54778" y="2192655"/>
            <a:ext cx="3120887" cy="3545536"/>
          </a:xfrm>
          <a:prstGeom prst="rect">
            <a:avLst/>
          </a:prstGeom>
          <a:noFill/>
          <a:ln>
            <a:noFill/>
          </a:ln>
        </p:spPr>
      </p:pic>
      <p:sp>
        <p:nvSpPr>
          <p:cNvPr id="5" name="TextBox 4">
            <a:extLst>
              <a:ext uri="{FF2B5EF4-FFF2-40B4-BE49-F238E27FC236}">
                <a16:creationId xmlns:a16="http://schemas.microsoft.com/office/drawing/2014/main" id="{7EB20C17-1589-48FB-9139-1F953B3905A9}"/>
              </a:ext>
            </a:extLst>
          </p:cNvPr>
          <p:cNvSpPr txBox="1"/>
          <p:nvPr/>
        </p:nvSpPr>
        <p:spPr>
          <a:xfrm>
            <a:off x="710646" y="1052736"/>
            <a:ext cx="7404653" cy="530594"/>
          </a:xfrm>
          <a:prstGeom prst="rect">
            <a:avLst/>
          </a:prstGeom>
          <a:noFill/>
        </p:spPr>
        <p:txBody>
          <a:bodyPr wrap="square" rtlCol="0">
            <a:spAutoFit/>
          </a:bodyPr>
          <a:lstStyle/>
          <a:p>
            <a:pPr algn="just">
              <a:lnSpc>
                <a:spcPct val="107000"/>
              </a:lnSpc>
            </a:pPr>
            <a:r>
              <a:rPr lang="en-US" sz="280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núi</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lửa</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ea typeface="Calibri" panose="020F0502020204030204" pitchFamily="34" charset="0"/>
              <a:cs typeface="Times New Roman" panose="02020603050405020304" pitchFamily="18" charset="0"/>
            </a:endParaRPr>
          </a:p>
        </p:txBody>
      </p:sp>
      <p:pic>
        <p:nvPicPr>
          <p:cNvPr id="1028" name="Picture 4" descr="BÁO SÀI GÒN GIẢI PHÓNG">
            <a:extLst>
              <a:ext uri="{FF2B5EF4-FFF2-40B4-BE49-F238E27FC236}">
                <a16:creationId xmlns:a16="http://schemas.microsoft.com/office/drawing/2014/main" id="{4790C9A1-DF7F-496E-88CE-093C4F0D3C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2973" y="2412848"/>
            <a:ext cx="4099270" cy="31051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95896" y="188640"/>
            <a:ext cx="4438650" cy="707886"/>
          </a:xfrm>
          <a:prstGeom prst="rect">
            <a:avLst/>
          </a:prstGeom>
          <a:noFill/>
        </p:spPr>
        <p:txBody>
          <a:bodyPr wrap="square" rtlCol="0">
            <a:spAutoFit/>
          </a:bodyPr>
          <a:lstStyle/>
          <a:p>
            <a:pPr>
              <a:defRPr/>
            </a:pPr>
            <a:r>
              <a:rPr lang="vi-VN" sz="4000" dirty="0">
                <a:solidFill>
                  <a:srgbClr val="FF0066"/>
                </a:solidFill>
                <a:latin typeface="Times New Roman" panose="02020603050405020304" pitchFamily="18" charset="0"/>
                <a:cs typeface="Times New Roman" panose="02020603050405020304" pitchFamily="18" charset="0"/>
              </a:rPr>
              <a:t>1. </a:t>
            </a:r>
            <a:r>
              <a:rPr lang="en-US" sz="4000" dirty="0" err="1">
                <a:solidFill>
                  <a:srgbClr val="FF0066"/>
                </a:solidFill>
                <a:latin typeface="Times New Roman" panose="02020603050405020304" pitchFamily="18" charset="0"/>
                <a:cs typeface="Times New Roman" panose="02020603050405020304" pitchFamily="18" charset="0"/>
              </a:rPr>
              <a:t>Núi</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lửa</a:t>
            </a:r>
            <a:endParaRPr lang="en-US" sz="4000"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327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ounded Rectangle 56"/>
          <p:cNvSpPr/>
          <p:nvPr/>
        </p:nvSpPr>
        <p:spPr>
          <a:xfrm>
            <a:off x="4709884" y="2884858"/>
            <a:ext cx="4434116" cy="1246110"/>
          </a:xfrm>
          <a:prstGeom prst="roundRect">
            <a:avLst/>
          </a:prstGeom>
          <a:solidFill>
            <a:schemeClr val="accent1">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17" name="Rounded Rectangle 16"/>
          <p:cNvSpPr/>
          <p:nvPr/>
        </p:nvSpPr>
        <p:spPr>
          <a:xfrm>
            <a:off x="28447" y="2147037"/>
            <a:ext cx="1715411" cy="1903595"/>
          </a:xfrm>
          <a:prstGeom prst="roundRect">
            <a:avLst/>
          </a:prstGeom>
          <a:solidFill>
            <a:srgbClr val="C00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3600" b="1">
                <a:solidFill>
                  <a:schemeClr val="tx1"/>
                </a:solidFill>
                <a:latin typeface="Times New Roman" pitchFamily="18" charset="0"/>
                <a:cs typeface="Times New Roman" pitchFamily="18" charset="0"/>
              </a:rPr>
              <a:t>Nhóm 1</a:t>
            </a:r>
            <a:endParaRPr lang="en-US" sz="3600" b="1" dirty="0">
              <a:solidFill>
                <a:schemeClr val="tx1"/>
              </a:solidFill>
              <a:latin typeface="Times New Roman" pitchFamily="18" charset="0"/>
              <a:cs typeface="Times New Roman" pitchFamily="18" charset="0"/>
            </a:endParaRPr>
          </a:p>
        </p:txBody>
      </p:sp>
      <p:sp>
        <p:nvSpPr>
          <p:cNvPr id="39" name="Rounded Rectangle 38"/>
          <p:cNvSpPr/>
          <p:nvPr/>
        </p:nvSpPr>
        <p:spPr>
          <a:xfrm>
            <a:off x="2007379" y="913659"/>
            <a:ext cx="2131567" cy="1538101"/>
          </a:xfrm>
          <a:prstGeom prst="roundRect">
            <a:avLst/>
          </a:prstGeom>
          <a:solidFill>
            <a:srgbClr val="FFC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1" name="Rounded Rectangle 40"/>
          <p:cNvSpPr/>
          <p:nvPr/>
        </p:nvSpPr>
        <p:spPr>
          <a:xfrm>
            <a:off x="2115593" y="2561100"/>
            <a:ext cx="2118381" cy="1503775"/>
          </a:xfrm>
          <a:prstGeom prst="roundRect">
            <a:avLst/>
          </a:prstGeom>
          <a:solidFill>
            <a:schemeClr val="accent1">
              <a:lumMod val="75000"/>
            </a:schemeClr>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5000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 Nêu cấu </a:t>
            </a:r>
            <a:r>
              <a:rPr lang="vi-VN" sz="280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tạocủa </a:t>
            </a: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5" name="Rounded Rectangle 44"/>
          <p:cNvSpPr/>
          <p:nvPr/>
        </p:nvSpPr>
        <p:spPr>
          <a:xfrm>
            <a:off x="2106647" y="4685588"/>
            <a:ext cx="2179431" cy="1839756"/>
          </a:xfrm>
          <a:prstGeom prst="roundRect">
            <a:avLst/>
          </a:prstGeom>
          <a:solidFill>
            <a:srgbClr val="7030A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defTabSz="816368">
              <a:defRPr/>
            </a:pP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3. </a:t>
            </a: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Nguyên nhân hình thành núi lửa?</a:t>
            </a:r>
            <a:endParaRPr lang="en-US" sz="1016">
              <a:solidFill>
                <a:prstClr val="white"/>
              </a:solidFill>
            </a:endParaRPr>
          </a:p>
        </p:txBody>
      </p:sp>
      <p:sp>
        <p:nvSpPr>
          <p:cNvPr id="26" name="Rounded Rectangle 25"/>
          <p:cNvSpPr/>
          <p:nvPr/>
        </p:nvSpPr>
        <p:spPr>
          <a:xfrm>
            <a:off x="4512992" y="916810"/>
            <a:ext cx="4578881" cy="1780932"/>
          </a:xfrm>
          <a:prstGeom prst="roundRect">
            <a:avLst/>
          </a:prstGeom>
          <a:solidFill>
            <a:srgbClr val="FFC000"/>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27" name="TextBox 26"/>
          <p:cNvSpPr txBox="1">
            <a:spLocks noChangeArrowheads="1"/>
          </p:cNvSpPr>
          <p:nvPr/>
        </p:nvSpPr>
        <p:spPr bwMode="auto">
          <a:xfrm>
            <a:off x="4611135" y="913632"/>
            <a:ext cx="4348840" cy="168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50000"/>
              </a:lnSpc>
            </a:pPr>
            <a:r>
              <a:rPr lang="en-US" sz="2400" b="1" smtClean="0">
                <a:solidFill>
                  <a:prstClr val="black"/>
                </a:solidFill>
                <a:latin typeface="Times New Roman" panose="02020603050405020304" pitchFamily="18" charset="0"/>
                <a:cs typeface="Times New Roman" panose="02020603050405020304" pitchFamily="18" charset="0"/>
              </a:rPr>
              <a:t>.................................................................................................................................................................</a:t>
            </a:r>
            <a:endParaRPr lang="en-US" sz="2400" b="1" dirty="0">
              <a:solidFill>
                <a:prstClr val="black"/>
              </a:solidFill>
              <a:latin typeface="Times New Roman" panose="02020603050405020304" pitchFamily="18" charset="0"/>
              <a:cs typeface="Times New Roman" panose="02020603050405020304" pitchFamily="18" charset="0"/>
            </a:endParaRPr>
          </a:p>
        </p:txBody>
      </p:sp>
      <p:sp>
        <p:nvSpPr>
          <p:cNvPr id="48" name="Right Arrow 47"/>
          <p:cNvSpPr/>
          <p:nvPr/>
        </p:nvSpPr>
        <p:spPr>
          <a:xfrm>
            <a:off x="4165866" y="1508754"/>
            <a:ext cx="372108" cy="3019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Right Arrow 52"/>
          <p:cNvSpPr/>
          <p:nvPr/>
        </p:nvSpPr>
        <p:spPr>
          <a:xfrm>
            <a:off x="4286091" y="3345699"/>
            <a:ext cx="385763" cy="305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Right Arrow 54"/>
          <p:cNvSpPr/>
          <p:nvPr/>
        </p:nvSpPr>
        <p:spPr>
          <a:xfrm flipV="1">
            <a:off x="4205519" y="5341277"/>
            <a:ext cx="411480"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Rounded Rectangle 59"/>
          <p:cNvSpPr/>
          <p:nvPr/>
        </p:nvSpPr>
        <p:spPr>
          <a:xfrm>
            <a:off x="4613435" y="4774303"/>
            <a:ext cx="4478424" cy="1481509"/>
          </a:xfrm>
          <a:prstGeom prst="roundRect">
            <a:avLst/>
          </a:prstGeom>
          <a:solidFill>
            <a:srgbClr val="DBB8EA"/>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61" name="TextBox 60"/>
          <p:cNvSpPr txBox="1">
            <a:spLocks noChangeArrowheads="1"/>
          </p:cNvSpPr>
          <p:nvPr/>
        </p:nvSpPr>
        <p:spPr bwMode="auto">
          <a:xfrm>
            <a:off x="4701026" y="4914892"/>
            <a:ext cx="42589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r>
              <a:rPr lang="en-US" sz="2400" b="1" smtClean="0">
                <a:solidFill>
                  <a:prstClr val="black"/>
                </a:solidFill>
                <a:latin typeface="Times New Roman" panose="02020603050405020304" pitchFamily="18" charset="0"/>
                <a:cs typeface="Times New Roman" panose="02020603050405020304" pitchFamily="18" charset="0"/>
              </a:rPr>
              <a:t>..............................................................................................................................................................</a:t>
            </a:r>
            <a:endParaRPr lang="en-US" altLang="zh-CN" sz="2400" b="1" dirty="0">
              <a:solidFill>
                <a:prstClr val="black"/>
              </a:solidFill>
              <a:latin typeface="微软雅黑 Light" panose="020B0502040204020203" pitchFamily="34" charset="-122"/>
              <a:ea typeface="微软雅黑 Light" panose="020B0502040204020203" pitchFamily="34" charset="-122"/>
            </a:endParaRPr>
          </a:p>
        </p:txBody>
      </p:sp>
      <p:sp>
        <p:nvSpPr>
          <p:cNvPr id="43" name="TextBox 2"/>
          <p:cNvSpPr txBox="1">
            <a:spLocks noChangeArrowheads="1"/>
          </p:cNvSpPr>
          <p:nvPr/>
        </p:nvSpPr>
        <p:spPr bwMode="auto">
          <a:xfrm>
            <a:off x="4399" y="-40475"/>
            <a:ext cx="1530080" cy="1384995"/>
          </a:xfrm>
          <a:prstGeom prst="rect">
            <a:avLst/>
          </a:prstGeom>
          <a:solidFill>
            <a:srgbClr val="BBF7E7"/>
          </a:solidFill>
          <a:ln>
            <a:noFill/>
          </a:ln>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0" fontAlgn="base" hangingPunct="0">
              <a:spcBef>
                <a:spcPct val="0"/>
              </a:spcBef>
              <a:spcAft>
                <a:spcPct val="0"/>
              </a:spcAft>
              <a:buClrTx/>
              <a:buSzTx/>
              <a:buFontTx/>
              <a:buNone/>
            </a:pPr>
            <a:r>
              <a:rPr lang="en-US" altLang="en-US" sz="2800" b="1" smtClean="0">
                <a:solidFill>
                  <a:srgbClr val="FF0000"/>
                </a:solidFill>
                <a:latin typeface="Times New Roman" panose="02020603050405020304" pitchFamily="18" charset="0"/>
                <a:cs typeface="Times New Roman" panose="02020603050405020304" pitchFamily="18" charset="0"/>
              </a:rPr>
              <a:t>THẢO LUẬN</a:t>
            </a:r>
          </a:p>
          <a:p>
            <a:pPr algn="ctr" eaLnBrk="0" fontAlgn="base" hangingPunct="0">
              <a:spcBef>
                <a:spcPct val="0"/>
              </a:spcBef>
              <a:spcAft>
                <a:spcPct val="0"/>
              </a:spcAft>
              <a:buClrTx/>
              <a:buSzTx/>
              <a:buFontTx/>
              <a:buNone/>
            </a:pPr>
            <a:r>
              <a:rPr lang="en-US" altLang="en-US" sz="2800" b="1" smtClean="0">
                <a:solidFill>
                  <a:srgbClr val="FF0000"/>
                </a:solidFill>
                <a:latin typeface="Times New Roman" panose="02020603050405020304" pitchFamily="18" charset="0"/>
                <a:cs typeface="Times New Roman" panose="02020603050405020304" pitchFamily="18" charset="0"/>
              </a:rPr>
              <a:t>NHÓM</a:t>
            </a:r>
            <a:endParaRPr lang="en-US" altLang="en-US" sz="2800" b="1" dirty="0" smtClean="0">
              <a:solidFill>
                <a:srgbClr val="FF0000"/>
              </a:solidFill>
              <a:latin typeface="Times New Roman" panose="02020603050405020304" pitchFamily="18" charset="0"/>
              <a:cs typeface="Times New Roman" panose="02020603050405020304" pitchFamily="18" charset="0"/>
            </a:endParaRPr>
          </a:p>
        </p:txBody>
      </p:sp>
      <p:sp>
        <p:nvSpPr>
          <p:cNvPr id="44" name="TextBox 43"/>
          <p:cNvSpPr txBox="1">
            <a:spLocks noChangeArrowheads="1"/>
          </p:cNvSpPr>
          <p:nvPr/>
        </p:nvSpPr>
        <p:spPr bwMode="auto">
          <a:xfrm>
            <a:off x="2093236" y="1007908"/>
            <a:ext cx="193922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defTabSz="914400" fontAlgn="base">
              <a:spcBef>
                <a:spcPct val="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1. Mô tả hiện tượng 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914400" fontAlgn="base">
              <a:spcBef>
                <a:spcPct val="0"/>
              </a:spcBef>
              <a:spcAft>
                <a:spcPct val="0"/>
              </a:spcAft>
            </a:pPr>
            <a:endParaRPr lang="en-US" altLang="en-US" sz="2000" b="1" dirty="0">
              <a:solidFill>
                <a:srgbClr val="FF0000"/>
              </a:solidFill>
              <a:latin typeface="Times New Roman" panose="02020603050405020304" pitchFamily="18" charset="0"/>
              <a:cs typeface="Times New Roman" panose="02020603050405020304" pitchFamily="18" charset="0"/>
            </a:endParaRPr>
          </a:p>
        </p:txBody>
      </p:sp>
      <p:sp>
        <p:nvSpPr>
          <p:cNvPr id="58" name="TextBox 57">
            <a:extLst>
              <a:ext uri="{FF2B5EF4-FFF2-40B4-BE49-F238E27FC236}">
                <a16:creationId xmlns:a16="http://schemas.microsoft.com/office/drawing/2014/main" id="{C25FFEBF-8D23-4830-9F27-A4D2E4963A41}"/>
              </a:ext>
            </a:extLst>
          </p:cNvPr>
          <p:cNvSpPr txBox="1"/>
          <p:nvPr/>
        </p:nvSpPr>
        <p:spPr>
          <a:xfrm>
            <a:off x="1534479" y="128815"/>
            <a:ext cx="7762462" cy="954107"/>
          </a:xfrm>
          <a:prstGeom prst="rect">
            <a:avLst/>
          </a:prstGeom>
          <a:noFill/>
        </p:spPr>
        <p:txBody>
          <a:bodyPr wrap="square">
            <a:spAutoFit/>
          </a:bodyPr>
          <a:lstStyle/>
          <a:p>
            <a:pPr>
              <a:defRPr/>
            </a:pPr>
            <a:r>
              <a:rPr lang="vi-VN" sz="2800" dirty="0">
                <a:solidFill>
                  <a:prstClr val="black"/>
                </a:solidFill>
                <a:latin typeface="Times New Roman" panose="02020603050405020304" pitchFamily="18" charset="0"/>
                <a:ea typeface="Times New Roman" panose="02020603050405020304" pitchFamily="18" charset="0"/>
              </a:rPr>
              <a:t>Các em hãy trao đổi theo cặp, để hoàn thiện nội dung phiếu học tập.</a:t>
            </a:r>
            <a:endParaRPr lang="en-US" sz="2800" dirty="0">
              <a:solidFill>
                <a:prstClr val="black"/>
              </a:solidFill>
            </a:endParaRPr>
          </a:p>
        </p:txBody>
      </p:sp>
      <p:sp>
        <p:nvSpPr>
          <p:cNvPr id="29" name="TextBox 28"/>
          <p:cNvSpPr txBox="1">
            <a:spLocks noChangeArrowheads="1"/>
          </p:cNvSpPr>
          <p:nvPr/>
        </p:nvSpPr>
        <p:spPr bwMode="auto">
          <a:xfrm>
            <a:off x="4806070" y="2907748"/>
            <a:ext cx="42589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r>
              <a:rPr lang="en-US" sz="2400" b="1" smtClean="0">
                <a:solidFill>
                  <a:prstClr val="black"/>
                </a:solidFill>
                <a:latin typeface="Times New Roman" panose="02020603050405020304" pitchFamily="18" charset="0"/>
                <a:cs typeface="Times New Roman" panose="02020603050405020304" pitchFamily="18" charset="0"/>
              </a:rPr>
              <a:t>..............................................................................................................................................................</a:t>
            </a:r>
            <a:endParaRPr lang="en-US" altLang="zh-CN" sz="2400" b="1" dirty="0">
              <a:solidFill>
                <a:prstClr val="black"/>
              </a:solidFill>
              <a:latin typeface="微软雅黑 Light" panose="020B0502040204020203" pitchFamily="34" charset="-122"/>
              <a:ea typeface="微软雅黑 Light" panose="020B0502040204020203" pitchFamily="34" charset="-122"/>
            </a:endParaRPr>
          </a:p>
        </p:txBody>
      </p:sp>
      <p:cxnSp>
        <p:nvCxnSpPr>
          <p:cNvPr id="3" name="Straight Arrow Connector 2"/>
          <p:cNvCxnSpPr/>
          <p:nvPr/>
        </p:nvCxnSpPr>
        <p:spPr>
          <a:xfrm flipV="1">
            <a:off x="1743858" y="2348880"/>
            <a:ext cx="263521" cy="1302734"/>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1743858" y="3651614"/>
            <a:ext cx="349378"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743858" y="3651614"/>
            <a:ext cx="349378" cy="1815964"/>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8369733"/>
      </p:ext>
    </p:extLst>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ounded Rectangle 56"/>
          <p:cNvSpPr/>
          <p:nvPr/>
        </p:nvSpPr>
        <p:spPr>
          <a:xfrm>
            <a:off x="4709884" y="2884858"/>
            <a:ext cx="4434116" cy="1246110"/>
          </a:xfrm>
          <a:prstGeom prst="roundRect">
            <a:avLst/>
          </a:prstGeom>
          <a:solidFill>
            <a:schemeClr val="accent1">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8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Gồm: Lò mac-ma, miệng núi lửa, </a:t>
            </a:r>
            <a:r>
              <a:rPr lang="en-US" sz="28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m</a:t>
            </a:r>
            <a:r>
              <a:rPr lang="vi-VN" sz="28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iệng </a:t>
            </a:r>
            <a:r>
              <a:rPr lang="vi-VN" sz="28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phụ, ống phun.</a:t>
            </a:r>
            <a:endParaRPr lang="en-US" sz="2800" dirty="0">
              <a:solidFill>
                <a:prstClr val="black"/>
              </a:solidFill>
              <a:ea typeface="Calibri" panose="020F0502020204030204" pitchFamily="34" charset="0"/>
              <a:cs typeface="Times New Roman" panose="02020603050405020304" pitchFamily="18" charset="0"/>
            </a:endParaRPr>
          </a:p>
          <a:p>
            <a:pPr algn="ctr" defTabSz="816368">
              <a:defRPr/>
            </a:pPr>
            <a:endParaRPr lang="en-US" sz="1016" dirty="0">
              <a:solidFill>
                <a:prstClr val="white"/>
              </a:solidFill>
            </a:endParaRPr>
          </a:p>
        </p:txBody>
      </p:sp>
      <p:sp>
        <p:nvSpPr>
          <p:cNvPr id="17" name="Rounded Rectangle 16"/>
          <p:cNvSpPr/>
          <p:nvPr/>
        </p:nvSpPr>
        <p:spPr>
          <a:xfrm>
            <a:off x="4399" y="2107665"/>
            <a:ext cx="1401194" cy="1903595"/>
          </a:xfrm>
          <a:prstGeom prst="roundRect">
            <a:avLst/>
          </a:prstGeom>
          <a:solidFill>
            <a:srgbClr val="C00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400" b="1" smtClean="0">
                <a:solidFill>
                  <a:prstClr val="white"/>
                </a:solidFill>
                <a:latin typeface="Times New Roman" pitchFamily="18" charset="0"/>
                <a:cs typeface="Times New Roman" pitchFamily="18" charset="0"/>
              </a:rPr>
              <a:t>NHÓM 1,2,3</a:t>
            </a:r>
            <a:endParaRPr lang="en-US" sz="2400" b="1">
              <a:solidFill>
                <a:prstClr val="white"/>
              </a:solidFill>
              <a:latin typeface="Times New Roman" pitchFamily="18" charset="0"/>
              <a:cs typeface="Times New Roman" pitchFamily="18" charset="0"/>
            </a:endParaRPr>
          </a:p>
        </p:txBody>
      </p:sp>
      <p:sp>
        <p:nvSpPr>
          <p:cNvPr id="39" name="Rounded Rectangle 38"/>
          <p:cNvSpPr/>
          <p:nvPr/>
        </p:nvSpPr>
        <p:spPr>
          <a:xfrm>
            <a:off x="2007379" y="913659"/>
            <a:ext cx="2131567" cy="1538101"/>
          </a:xfrm>
          <a:prstGeom prst="roundRect">
            <a:avLst/>
          </a:prstGeom>
          <a:solidFill>
            <a:srgbClr val="FFC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1" name="Rounded Rectangle 40"/>
          <p:cNvSpPr/>
          <p:nvPr/>
        </p:nvSpPr>
        <p:spPr>
          <a:xfrm>
            <a:off x="2115593" y="2561100"/>
            <a:ext cx="2118381" cy="1503775"/>
          </a:xfrm>
          <a:prstGeom prst="roundRect">
            <a:avLst/>
          </a:prstGeom>
          <a:solidFill>
            <a:schemeClr val="accent1">
              <a:lumMod val="75000"/>
            </a:schemeClr>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5000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 Nêu cấu tạo</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của 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5" name="Rounded Rectangle 44"/>
          <p:cNvSpPr/>
          <p:nvPr/>
        </p:nvSpPr>
        <p:spPr>
          <a:xfrm>
            <a:off x="2106647" y="4685588"/>
            <a:ext cx="2179431" cy="1564035"/>
          </a:xfrm>
          <a:prstGeom prst="roundRect">
            <a:avLst/>
          </a:prstGeom>
          <a:solidFill>
            <a:srgbClr val="7030A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defTabSz="816368">
              <a:defRPr/>
            </a:pP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3. </a:t>
            </a: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Nguyên nhân hình thành núi lửa?</a:t>
            </a:r>
            <a:endParaRPr lang="en-US" sz="1016">
              <a:solidFill>
                <a:prstClr val="white"/>
              </a:solidFill>
            </a:endParaRPr>
          </a:p>
        </p:txBody>
      </p:sp>
      <p:sp>
        <p:nvSpPr>
          <p:cNvPr id="26" name="Rounded Rectangle 25"/>
          <p:cNvSpPr/>
          <p:nvPr/>
        </p:nvSpPr>
        <p:spPr>
          <a:xfrm>
            <a:off x="4478972" y="404664"/>
            <a:ext cx="4578881" cy="2338921"/>
          </a:xfrm>
          <a:prstGeom prst="roundRect">
            <a:avLst/>
          </a:prstGeom>
          <a:solidFill>
            <a:srgbClr val="FFC000"/>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Ở những nơi vỏ TĐ bị đứt gãy, các dòng mac-ma theo các khe nứt của vỏ TĐ phun trào lên bề mặt tạo thành núi lửa.</a:t>
            </a:r>
            <a:endParaRPr lang="en-US" sz="2800">
              <a:solidFill>
                <a:prstClr val="black"/>
              </a:solidFill>
              <a:ea typeface="Calibri" panose="020F0502020204030204" pitchFamily="34" charset="0"/>
              <a:cs typeface="Times New Roman" panose="02020603050405020304" pitchFamily="18" charset="0"/>
            </a:endParaRPr>
          </a:p>
          <a:p>
            <a:pPr algn="ctr" defTabSz="816368">
              <a:defRPr/>
            </a:pPr>
            <a:endParaRPr lang="en-US" sz="1016">
              <a:solidFill>
                <a:prstClr val="white"/>
              </a:solidFill>
            </a:endParaRPr>
          </a:p>
        </p:txBody>
      </p:sp>
      <p:sp>
        <p:nvSpPr>
          <p:cNvPr id="48" name="Right Arrow 47"/>
          <p:cNvSpPr/>
          <p:nvPr/>
        </p:nvSpPr>
        <p:spPr>
          <a:xfrm>
            <a:off x="4165866" y="1508754"/>
            <a:ext cx="372108" cy="3019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Right Arrow 52"/>
          <p:cNvSpPr/>
          <p:nvPr/>
        </p:nvSpPr>
        <p:spPr>
          <a:xfrm>
            <a:off x="4286091" y="3345699"/>
            <a:ext cx="385763" cy="305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Right Arrow 54"/>
          <p:cNvSpPr/>
          <p:nvPr/>
        </p:nvSpPr>
        <p:spPr>
          <a:xfrm flipV="1">
            <a:off x="4205519" y="5341277"/>
            <a:ext cx="411480"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Rounded Rectangle 59"/>
          <p:cNvSpPr/>
          <p:nvPr/>
        </p:nvSpPr>
        <p:spPr>
          <a:xfrm>
            <a:off x="4512978" y="4365104"/>
            <a:ext cx="4478424" cy="2160240"/>
          </a:xfrm>
          <a:prstGeom prst="roundRect">
            <a:avLst/>
          </a:prstGeom>
          <a:solidFill>
            <a:srgbClr val="DBB8EA"/>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vi-VN" sz="2800">
                <a:solidFill>
                  <a:prstClr val="black"/>
                </a:solidFill>
                <a:latin typeface="Times New Roman"/>
                <a:ea typeface="Times New Roman" panose="02020603050405020304" pitchFamily="18" charset="0"/>
                <a:cs typeface="Times New Roman" panose="02020603050405020304" pitchFamily="18" charset="0"/>
              </a:rPr>
              <a:t>Do tác động của nội lực:nén ép lớp đất đá, đẩy vật chất từ dưới sâu lên mặt dất hình thành núi lửa.</a:t>
            </a:r>
            <a:endParaRPr lang="en-US" sz="2800">
              <a:solidFill>
                <a:prstClr val="black"/>
              </a:solidFill>
              <a:latin typeface="Calibri Light"/>
              <a:ea typeface="Calibri" panose="020F0502020204030204" pitchFamily="34" charset="0"/>
              <a:cs typeface="Times New Roman" panose="02020603050405020304" pitchFamily="18" charset="0"/>
            </a:endParaRPr>
          </a:p>
          <a:p>
            <a:pPr algn="ctr" defTabSz="816368">
              <a:defRPr/>
            </a:pPr>
            <a:endParaRPr lang="en-US" sz="2800">
              <a:solidFill>
                <a:prstClr val="white"/>
              </a:solidFill>
              <a:latin typeface="Calibri Light"/>
            </a:endParaRPr>
          </a:p>
        </p:txBody>
      </p:sp>
      <p:sp>
        <p:nvSpPr>
          <p:cNvPr id="43" name="TextBox 2"/>
          <p:cNvSpPr txBox="1">
            <a:spLocks noChangeArrowheads="1"/>
          </p:cNvSpPr>
          <p:nvPr/>
        </p:nvSpPr>
        <p:spPr bwMode="auto">
          <a:xfrm>
            <a:off x="4399" y="116632"/>
            <a:ext cx="1530080" cy="954107"/>
          </a:xfrm>
          <a:prstGeom prst="rect">
            <a:avLst/>
          </a:prstGeom>
          <a:solidFill>
            <a:srgbClr val="BBF7E7"/>
          </a:solidFill>
          <a:ln>
            <a:noFill/>
          </a:ln>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0" fontAlgn="base" hangingPunct="0">
              <a:spcBef>
                <a:spcPct val="0"/>
              </a:spcBef>
              <a:spcAft>
                <a:spcPct val="0"/>
              </a:spcAft>
              <a:buClrTx/>
              <a:buSzTx/>
              <a:buFontTx/>
              <a:buNone/>
            </a:pPr>
            <a:r>
              <a:rPr lang="en-US" altLang="en-US" sz="2800" b="1" smtClean="0">
                <a:solidFill>
                  <a:srgbClr val="FF0000"/>
                </a:solidFill>
                <a:latin typeface="Times New Roman" panose="02020603050405020304" pitchFamily="18" charset="0"/>
                <a:cs typeface="Times New Roman" panose="02020603050405020304" pitchFamily="18" charset="0"/>
              </a:rPr>
              <a:t>THẢO LUẬN</a:t>
            </a:r>
            <a:endParaRPr lang="en-US" altLang="en-US" sz="2800" b="1" dirty="0" smtClean="0">
              <a:solidFill>
                <a:srgbClr val="FF0000"/>
              </a:solidFill>
              <a:latin typeface="Times New Roman" panose="02020603050405020304" pitchFamily="18" charset="0"/>
              <a:cs typeface="Times New Roman" panose="02020603050405020304" pitchFamily="18" charset="0"/>
            </a:endParaRPr>
          </a:p>
        </p:txBody>
      </p:sp>
      <p:sp>
        <p:nvSpPr>
          <p:cNvPr id="44" name="TextBox 43"/>
          <p:cNvSpPr txBox="1">
            <a:spLocks noChangeArrowheads="1"/>
          </p:cNvSpPr>
          <p:nvPr/>
        </p:nvSpPr>
        <p:spPr bwMode="auto">
          <a:xfrm>
            <a:off x="2115593" y="836323"/>
            <a:ext cx="193922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defTabSz="914400" fontAlgn="base">
              <a:spcBef>
                <a:spcPct val="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1. Mô tả hiện tượng 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914400" fontAlgn="base">
              <a:spcBef>
                <a:spcPct val="0"/>
              </a:spcBef>
              <a:spcAft>
                <a:spcPct val="0"/>
              </a:spcAft>
            </a:pPr>
            <a:endParaRPr lang="en-US" altLang="en-US" sz="2000" b="1" dirty="0">
              <a:solidFill>
                <a:srgbClr val="FF0000"/>
              </a:solidFill>
              <a:latin typeface="Times New Roman" panose="02020603050405020304" pitchFamily="18" charset="0"/>
              <a:cs typeface="Times New Roman" panose="02020603050405020304" pitchFamily="18" charset="0"/>
            </a:endParaRPr>
          </a:p>
        </p:txBody>
      </p:sp>
      <p:cxnSp>
        <p:nvCxnSpPr>
          <p:cNvPr id="3" name="Straight Arrow Connector 2"/>
          <p:cNvCxnSpPr/>
          <p:nvPr/>
        </p:nvCxnSpPr>
        <p:spPr>
          <a:xfrm flipV="1">
            <a:off x="1453310" y="2147037"/>
            <a:ext cx="554069" cy="596548"/>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453310" y="2743585"/>
            <a:ext cx="653337" cy="764328"/>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453310" y="2743585"/>
            <a:ext cx="653337" cy="219758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82611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ppt_x"/>
                                          </p:val>
                                        </p:tav>
                                        <p:tav tm="100000">
                                          <p:val>
                                            <p:strVal val="#ppt_x"/>
                                          </p:val>
                                        </p:tav>
                                      </p:tavLst>
                                    </p:anim>
                                    <p:anim calcmode="lin" valueType="num">
                                      <p:cBhvr additive="base">
                                        <p:cTn id="1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fade">
                                      <p:cBhvr>
                                        <p:cTn id="18" dur="500"/>
                                        <p:tgtEl>
                                          <p:spTgt spid="5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fade">
                                      <p:cBhvr>
                                        <p:cTn id="23" dur="1000"/>
                                        <p:tgtEl>
                                          <p:spTgt spid="60"/>
                                        </p:tgtEl>
                                      </p:cBhvr>
                                    </p:animEffect>
                                    <p:anim calcmode="lin" valueType="num">
                                      <p:cBhvr>
                                        <p:cTn id="24" dur="1000" fill="hold"/>
                                        <p:tgtEl>
                                          <p:spTgt spid="60"/>
                                        </p:tgtEl>
                                        <p:attrNameLst>
                                          <p:attrName>ppt_x</p:attrName>
                                        </p:attrNameLst>
                                      </p:cBhvr>
                                      <p:tavLst>
                                        <p:tav tm="0">
                                          <p:val>
                                            <p:strVal val="#ppt_x"/>
                                          </p:val>
                                        </p:tav>
                                        <p:tav tm="100000">
                                          <p:val>
                                            <p:strVal val="#ppt_x"/>
                                          </p:val>
                                        </p:tav>
                                      </p:tavLst>
                                    </p:anim>
                                    <p:anim calcmode="lin" valueType="num">
                                      <p:cBhvr>
                                        <p:cTn id="25"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26" grpId="0" animBg="1"/>
      <p:bldP spid="60" grpId="0" animBg="1"/>
      <p:bldP spid="4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a:extLst>
              <a:ext uri="{FF2B5EF4-FFF2-40B4-BE49-F238E27FC236}">
                <a16:creationId xmlns:a16="http://schemas.microsoft.com/office/drawing/2014/main" id="{9FB07B2A-EF50-4EDD-99D1-9672A49E5C51}"/>
              </a:ext>
            </a:extLst>
          </p:cNvPr>
          <p:cNvSpPr txBox="1">
            <a:spLocks noChangeArrowheads="1"/>
          </p:cNvSpPr>
          <p:nvPr/>
        </p:nvSpPr>
        <p:spPr bwMode="auto">
          <a:xfrm>
            <a:off x="6743700" y="11430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000000"/>
                </a:solidFill>
              </a:rPr>
              <a:t>O</a:t>
            </a:r>
          </a:p>
        </p:txBody>
      </p:sp>
      <p:sp>
        <p:nvSpPr>
          <p:cNvPr id="56323" name="Text Box 3">
            <a:extLst>
              <a:ext uri="{FF2B5EF4-FFF2-40B4-BE49-F238E27FC236}">
                <a16:creationId xmlns:a16="http://schemas.microsoft.com/office/drawing/2014/main" id="{1B52EB1E-EB31-47C7-9725-DADE0AC37EB4}"/>
              </a:ext>
            </a:extLst>
          </p:cNvPr>
          <p:cNvSpPr txBox="1">
            <a:spLocks noChangeArrowheads="1"/>
          </p:cNvSpPr>
          <p:nvPr/>
        </p:nvSpPr>
        <p:spPr bwMode="auto">
          <a:xfrm>
            <a:off x="6515100" y="6248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endParaRPr lang="en-CA" altLang="en-US" sz="2000">
              <a:solidFill>
                <a:srgbClr val="000000"/>
              </a:solidFill>
            </a:endParaRPr>
          </a:p>
        </p:txBody>
      </p:sp>
      <p:pic>
        <p:nvPicPr>
          <p:cNvPr id="56324" name="Picture 4" descr="01">
            <a:extLst>
              <a:ext uri="{FF2B5EF4-FFF2-40B4-BE49-F238E27FC236}">
                <a16:creationId xmlns:a16="http://schemas.microsoft.com/office/drawing/2014/main" id="{7761EB98-0BA3-41FD-ACD7-31C5E257A1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0"/>
            <a:ext cx="6858000" cy="6400800"/>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49157" name="Text Box 5">
            <a:extLst>
              <a:ext uri="{FF2B5EF4-FFF2-40B4-BE49-F238E27FC236}">
                <a16:creationId xmlns:a16="http://schemas.microsoft.com/office/drawing/2014/main" id="{C3504508-A15B-4B69-B062-6F6EF3D92905}"/>
              </a:ext>
            </a:extLst>
          </p:cNvPr>
          <p:cNvSpPr txBox="1">
            <a:spLocks noChangeArrowheads="1"/>
          </p:cNvSpPr>
          <p:nvPr/>
        </p:nvSpPr>
        <p:spPr bwMode="auto">
          <a:xfrm>
            <a:off x="6858000" y="19050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58" name="Text Box 6">
            <a:extLst>
              <a:ext uri="{FF2B5EF4-FFF2-40B4-BE49-F238E27FC236}">
                <a16:creationId xmlns:a16="http://schemas.microsoft.com/office/drawing/2014/main" id="{5DA7F8E4-4313-4C52-8F60-CE440C3876F7}"/>
              </a:ext>
            </a:extLst>
          </p:cNvPr>
          <p:cNvSpPr txBox="1">
            <a:spLocks noChangeArrowheads="1"/>
          </p:cNvSpPr>
          <p:nvPr/>
        </p:nvSpPr>
        <p:spPr bwMode="auto">
          <a:xfrm>
            <a:off x="6915150" y="8382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59" name="Text Box 7">
            <a:extLst>
              <a:ext uri="{FF2B5EF4-FFF2-40B4-BE49-F238E27FC236}">
                <a16:creationId xmlns:a16="http://schemas.microsoft.com/office/drawing/2014/main" id="{E1632821-EA65-4FBD-AC50-E8E9A85EA1C8}"/>
              </a:ext>
            </a:extLst>
          </p:cNvPr>
          <p:cNvSpPr txBox="1">
            <a:spLocks noChangeArrowheads="1"/>
          </p:cNvSpPr>
          <p:nvPr/>
        </p:nvSpPr>
        <p:spPr bwMode="auto">
          <a:xfrm>
            <a:off x="6972315" y="1676400"/>
            <a:ext cx="4405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0" name="Text Box 8">
            <a:extLst>
              <a:ext uri="{FF2B5EF4-FFF2-40B4-BE49-F238E27FC236}">
                <a16:creationId xmlns:a16="http://schemas.microsoft.com/office/drawing/2014/main" id="{9075B408-E6D3-4414-95E8-CDA943A07B9A}"/>
              </a:ext>
            </a:extLst>
          </p:cNvPr>
          <p:cNvSpPr txBox="1">
            <a:spLocks noChangeArrowheads="1"/>
          </p:cNvSpPr>
          <p:nvPr/>
        </p:nvSpPr>
        <p:spPr bwMode="auto">
          <a:xfrm>
            <a:off x="6572250" y="3540125"/>
            <a:ext cx="457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1" name="Text Box 9">
            <a:extLst>
              <a:ext uri="{FF2B5EF4-FFF2-40B4-BE49-F238E27FC236}">
                <a16:creationId xmlns:a16="http://schemas.microsoft.com/office/drawing/2014/main" id="{625B4D68-2AE1-405D-A90E-31C13F409CD2}"/>
              </a:ext>
            </a:extLst>
          </p:cNvPr>
          <p:cNvSpPr txBox="1">
            <a:spLocks noChangeArrowheads="1"/>
          </p:cNvSpPr>
          <p:nvPr/>
        </p:nvSpPr>
        <p:spPr bwMode="auto">
          <a:xfrm flipH="1">
            <a:off x="6343650" y="3276600"/>
            <a:ext cx="3429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2" name="Text Box 10">
            <a:extLst>
              <a:ext uri="{FF2B5EF4-FFF2-40B4-BE49-F238E27FC236}">
                <a16:creationId xmlns:a16="http://schemas.microsoft.com/office/drawing/2014/main" id="{F5958625-3AEB-4D61-AABF-7E7E63B341A6}"/>
              </a:ext>
            </a:extLst>
          </p:cNvPr>
          <p:cNvSpPr txBox="1">
            <a:spLocks noChangeArrowheads="1"/>
          </p:cNvSpPr>
          <p:nvPr/>
        </p:nvSpPr>
        <p:spPr bwMode="auto">
          <a:xfrm>
            <a:off x="1771650" y="2590800"/>
            <a:ext cx="228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3" name="Rectangle 11">
            <a:extLst>
              <a:ext uri="{FF2B5EF4-FFF2-40B4-BE49-F238E27FC236}">
                <a16:creationId xmlns:a16="http://schemas.microsoft.com/office/drawing/2014/main" id="{46BC83BF-7EB6-4CE7-9BE0-EB321C18455F}"/>
              </a:ext>
            </a:extLst>
          </p:cNvPr>
          <p:cNvSpPr>
            <a:spLocks noChangeArrowheads="1"/>
          </p:cNvSpPr>
          <p:nvPr/>
        </p:nvSpPr>
        <p:spPr bwMode="auto">
          <a:xfrm>
            <a:off x="6858000" y="2667000"/>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2000">
                <a:solidFill>
                  <a:srgbClr val="FF0000"/>
                </a:solidFill>
              </a:rPr>
              <a:t>O</a:t>
            </a:r>
          </a:p>
        </p:txBody>
      </p:sp>
      <p:sp>
        <p:nvSpPr>
          <p:cNvPr id="49164" name="Rectangle 12">
            <a:extLst>
              <a:ext uri="{FF2B5EF4-FFF2-40B4-BE49-F238E27FC236}">
                <a16:creationId xmlns:a16="http://schemas.microsoft.com/office/drawing/2014/main" id="{2B2111F6-0894-4E4A-9E95-ECB4D9DF325E}"/>
              </a:ext>
            </a:extLst>
          </p:cNvPr>
          <p:cNvSpPr>
            <a:spLocks noChangeArrowheads="1"/>
          </p:cNvSpPr>
          <p:nvPr/>
        </p:nvSpPr>
        <p:spPr bwMode="auto">
          <a:xfrm>
            <a:off x="1393031" y="1371600"/>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5" name="Text Box 13">
            <a:extLst>
              <a:ext uri="{FF2B5EF4-FFF2-40B4-BE49-F238E27FC236}">
                <a16:creationId xmlns:a16="http://schemas.microsoft.com/office/drawing/2014/main" id="{A1E70447-8D4D-4BE1-80BB-7BBDCE059215}"/>
              </a:ext>
            </a:extLst>
          </p:cNvPr>
          <p:cNvSpPr txBox="1">
            <a:spLocks noChangeArrowheads="1"/>
          </p:cNvSpPr>
          <p:nvPr/>
        </p:nvSpPr>
        <p:spPr bwMode="auto">
          <a:xfrm>
            <a:off x="1600200" y="2438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6" name="Text Box 14">
            <a:extLst>
              <a:ext uri="{FF2B5EF4-FFF2-40B4-BE49-F238E27FC236}">
                <a16:creationId xmlns:a16="http://schemas.microsoft.com/office/drawing/2014/main" id="{ACF43CDC-A684-46B5-A7D6-422FD2067BA1}"/>
              </a:ext>
            </a:extLst>
          </p:cNvPr>
          <p:cNvSpPr txBox="1">
            <a:spLocks noChangeArrowheads="1"/>
          </p:cNvSpPr>
          <p:nvPr/>
        </p:nvSpPr>
        <p:spPr bwMode="auto">
          <a:xfrm>
            <a:off x="1885950" y="27432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7" name="Rectangle 15">
            <a:extLst>
              <a:ext uri="{FF2B5EF4-FFF2-40B4-BE49-F238E27FC236}">
                <a16:creationId xmlns:a16="http://schemas.microsoft.com/office/drawing/2014/main" id="{E045CAF8-0668-436E-828F-40E88CE50976}"/>
              </a:ext>
            </a:extLst>
          </p:cNvPr>
          <p:cNvSpPr>
            <a:spLocks noChangeArrowheads="1"/>
          </p:cNvSpPr>
          <p:nvPr/>
        </p:nvSpPr>
        <p:spPr bwMode="auto">
          <a:xfrm>
            <a:off x="2114550" y="3276600"/>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8" name="Text Box 16">
            <a:extLst>
              <a:ext uri="{FF2B5EF4-FFF2-40B4-BE49-F238E27FC236}">
                <a16:creationId xmlns:a16="http://schemas.microsoft.com/office/drawing/2014/main" id="{522DC1C2-DF72-4926-8EFD-6659EC96E292}"/>
              </a:ext>
            </a:extLst>
          </p:cNvPr>
          <p:cNvSpPr txBox="1">
            <a:spLocks noChangeArrowheads="1"/>
          </p:cNvSpPr>
          <p:nvPr/>
        </p:nvSpPr>
        <p:spPr bwMode="auto">
          <a:xfrm>
            <a:off x="2343150" y="38862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9" name="Rectangle 17">
            <a:extLst>
              <a:ext uri="{FF2B5EF4-FFF2-40B4-BE49-F238E27FC236}">
                <a16:creationId xmlns:a16="http://schemas.microsoft.com/office/drawing/2014/main" id="{24FB9903-2F5F-4EDE-9D29-0B3365A9DBB5}"/>
              </a:ext>
            </a:extLst>
          </p:cNvPr>
          <p:cNvSpPr>
            <a:spLocks noChangeArrowheads="1"/>
          </p:cNvSpPr>
          <p:nvPr/>
        </p:nvSpPr>
        <p:spPr bwMode="auto">
          <a:xfrm>
            <a:off x="2426494" y="4862513"/>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2000">
                <a:solidFill>
                  <a:srgbClr val="FF0000"/>
                </a:solidFill>
              </a:rPr>
              <a:t>O</a:t>
            </a:r>
          </a:p>
        </p:txBody>
      </p:sp>
      <p:sp>
        <p:nvSpPr>
          <p:cNvPr id="49170" name="Text Box 18">
            <a:extLst>
              <a:ext uri="{FF2B5EF4-FFF2-40B4-BE49-F238E27FC236}">
                <a16:creationId xmlns:a16="http://schemas.microsoft.com/office/drawing/2014/main" id="{84213366-5F4E-4D85-B3CC-26553A9CF3F5}"/>
              </a:ext>
            </a:extLst>
          </p:cNvPr>
          <p:cNvSpPr txBox="1">
            <a:spLocks noChangeArrowheads="1"/>
          </p:cNvSpPr>
          <p:nvPr/>
        </p:nvSpPr>
        <p:spPr bwMode="auto">
          <a:xfrm>
            <a:off x="2343150" y="41148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1" name="Text Box 19">
            <a:extLst>
              <a:ext uri="{FF2B5EF4-FFF2-40B4-BE49-F238E27FC236}">
                <a16:creationId xmlns:a16="http://schemas.microsoft.com/office/drawing/2014/main" id="{6F45FFE2-69B7-4563-8E92-C6DFAB3AA83F}"/>
              </a:ext>
            </a:extLst>
          </p:cNvPr>
          <p:cNvSpPr txBox="1">
            <a:spLocks noChangeArrowheads="1"/>
          </p:cNvSpPr>
          <p:nvPr/>
        </p:nvSpPr>
        <p:spPr bwMode="auto">
          <a:xfrm>
            <a:off x="7029450" y="914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2" name="Rectangle 20">
            <a:extLst>
              <a:ext uri="{FF2B5EF4-FFF2-40B4-BE49-F238E27FC236}">
                <a16:creationId xmlns:a16="http://schemas.microsoft.com/office/drawing/2014/main" id="{D357C834-CA34-48E4-B8AF-FDA386FF324C}"/>
              </a:ext>
            </a:extLst>
          </p:cNvPr>
          <p:cNvSpPr>
            <a:spLocks noChangeArrowheads="1"/>
          </p:cNvSpPr>
          <p:nvPr/>
        </p:nvSpPr>
        <p:spPr bwMode="auto">
          <a:xfrm>
            <a:off x="1371600" y="696913"/>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3" name="Rectangle 21">
            <a:extLst>
              <a:ext uri="{FF2B5EF4-FFF2-40B4-BE49-F238E27FC236}">
                <a16:creationId xmlns:a16="http://schemas.microsoft.com/office/drawing/2014/main" id="{E4B5A284-E687-4E6E-8245-92B76D385190}"/>
              </a:ext>
            </a:extLst>
          </p:cNvPr>
          <p:cNvSpPr>
            <a:spLocks noChangeArrowheads="1"/>
          </p:cNvSpPr>
          <p:nvPr/>
        </p:nvSpPr>
        <p:spPr bwMode="auto">
          <a:xfrm>
            <a:off x="1308497" y="5229225"/>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2000">
                <a:solidFill>
                  <a:srgbClr val="FF0000"/>
                </a:solidFill>
              </a:rPr>
              <a:t>O</a:t>
            </a:r>
          </a:p>
        </p:txBody>
      </p:sp>
      <p:sp>
        <p:nvSpPr>
          <p:cNvPr id="56342" name="Text Box 22">
            <a:extLst>
              <a:ext uri="{FF2B5EF4-FFF2-40B4-BE49-F238E27FC236}">
                <a16:creationId xmlns:a16="http://schemas.microsoft.com/office/drawing/2014/main" id="{54EE4420-8246-42FA-ABF5-64A92AE7002E}"/>
              </a:ext>
            </a:extLst>
          </p:cNvPr>
          <p:cNvSpPr txBox="1">
            <a:spLocks noChangeArrowheads="1"/>
          </p:cNvSpPr>
          <p:nvPr/>
        </p:nvSpPr>
        <p:spPr bwMode="auto">
          <a:xfrm>
            <a:off x="1143000" y="5943630"/>
            <a:ext cx="6858000" cy="51911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vi-VN" altLang="en-US" sz="2800" b="1">
                <a:solidFill>
                  <a:srgbClr val="000000"/>
                </a:solidFill>
              </a:rPr>
              <a:t>VÀNH ĐAI NÚI LỬA THÁI BÌNH DƯƠNG</a:t>
            </a:r>
            <a:endParaRPr lang="en-US" altLang="en-US" sz="2800" b="1">
              <a:solidFill>
                <a:srgbClr val="000000"/>
              </a:solidFill>
            </a:endParaRPr>
          </a:p>
        </p:txBody>
      </p:sp>
      <p:sp>
        <p:nvSpPr>
          <p:cNvPr id="49175" name="Text Box 23">
            <a:extLst>
              <a:ext uri="{FF2B5EF4-FFF2-40B4-BE49-F238E27FC236}">
                <a16:creationId xmlns:a16="http://schemas.microsoft.com/office/drawing/2014/main" id="{E5E0CCEA-91B0-4D30-A81D-27F10FDEB461}"/>
              </a:ext>
            </a:extLst>
          </p:cNvPr>
          <p:cNvSpPr txBox="1">
            <a:spLocks noChangeArrowheads="1"/>
          </p:cNvSpPr>
          <p:nvPr/>
        </p:nvSpPr>
        <p:spPr bwMode="auto">
          <a:xfrm>
            <a:off x="1714500" y="2438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6" name="Text Box 24">
            <a:extLst>
              <a:ext uri="{FF2B5EF4-FFF2-40B4-BE49-F238E27FC236}">
                <a16:creationId xmlns:a16="http://schemas.microsoft.com/office/drawing/2014/main" id="{9393206A-ACDC-47AE-AC4D-A80BD6B9988D}"/>
              </a:ext>
            </a:extLst>
          </p:cNvPr>
          <p:cNvSpPr txBox="1">
            <a:spLocks noChangeArrowheads="1"/>
          </p:cNvSpPr>
          <p:nvPr/>
        </p:nvSpPr>
        <p:spPr bwMode="auto">
          <a:xfrm>
            <a:off x="4429125" y="1738313"/>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2" name="TextBox 1"/>
          <p:cNvSpPr txBox="1"/>
          <p:nvPr/>
        </p:nvSpPr>
        <p:spPr>
          <a:xfrm>
            <a:off x="102870" y="313279"/>
            <a:ext cx="1040130" cy="6740307"/>
          </a:xfrm>
          <a:prstGeom prst="rect">
            <a:avLst/>
          </a:prstGeom>
          <a:noFill/>
        </p:spPr>
        <p:txBody>
          <a:bodyPr wrap="square" rtlCol="0">
            <a:spAutoFit/>
          </a:bodyPr>
          <a:lstStyle/>
          <a:p>
            <a:r>
              <a:rPr lang="en-US" sz="2800">
                <a:solidFill>
                  <a:srgbClr val="000000"/>
                </a:solidFill>
                <a:latin typeface="Times New Roman" pitchFamily="18" charset="0"/>
                <a:cs typeface="Times New Roman" pitchFamily="18" charset="0"/>
              </a:rPr>
              <a:t>Phần lớn núi lửa nằm dọc ven biển hoặc giữa đại dương. </a:t>
            </a:r>
            <a:endParaRPr lang="en-US" sz="2800">
              <a:solidFill>
                <a:srgbClr val="000000"/>
              </a:solidFill>
            </a:endParaRPr>
          </a:p>
          <a:p>
            <a:endParaRPr lang="en-US" sz="3200">
              <a:solidFill>
                <a:srgbClr val="000000"/>
              </a:solidFill>
            </a:endParaRPr>
          </a:p>
          <a:p>
            <a:endParaRPr lang="en-US">
              <a:solidFill>
                <a:srgbClr val="000000"/>
              </a:solidFill>
            </a:endParaRPr>
          </a:p>
          <a:p>
            <a:endParaRPr lang="en-US">
              <a:solidFill>
                <a:srgbClr val="000000"/>
              </a:solidFill>
            </a:endParaRPr>
          </a:p>
        </p:txBody>
      </p:sp>
      <p:sp>
        <p:nvSpPr>
          <p:cNvPr id="3" name="TextBox 2"/>
          <p:cNvSpPr txBox="1"/>
          <p:nvPr/>
        </p:nvSpPr>
        <p:spPr>
          <a:xfrm>
            <a:off x="8186738" y="148605"/>
            <a:ext cx="822960" cy="8402300"/>
          </a:xfrm>
          <a:prstGeom prst="rect">
            <a:avLst/>
          </a:prstGeom>
          <a:noFill/>
        </p:spPr>
        <p:txBody>
          <a:bodyPr wrap="square" rtlCol="0">
            <a:spAutoFit/>
          </a:bodyPr>
          <a:lstStyle/>
          <a:p>
            <a:pPr algn="just"/>
            <a:r>
              <a:rPr lang="en-US" sz="2000">
                <a:solidFill>
                  <a:srgbClr val="000000"/>
                </a:solidFill>
                <a:latin typeface="Times New Roman" pitchFamily="18" charset="0"/>
                <a:cs typeface="Times New Roman" pitchFamily="18" charset="0"/>
              </a:rPr>
              <a:t>Trên các đảo và ven bờ Thái Bình Dương có nhiều núi lửa nhất trên Thế Giới được gọi là Vành đai lửa Thái Bình Dương.</a:t>
            </a:r>
          </a:p>
          <a:p>
            <a:pPr algn="just"/>
            <a:endParaRPr lang="en-US" sz="2000">
              <a:solidFill>
                <a:srgbClr val="000000"/>
              </a:solidFill>
            </a:endParaRPr>
          </a:p>
        </p:txBody>
      </p:sp>
    </p:spTree>
    <p:extLst>
      <p:ext uri="{BB962C8B-B14F-4D97-AF65-F5344CB8AC3E}">
        <p14:creationId xmlns:p14="http://schemas.microsoft.com/office/powerpoint/2010/main" val="1190853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repeatCount="indefinite" fill="hold" grpId="0" nodeType="withEffect">
                                  <p:stCondLst>
                                    <p:cond delay="0"/>
                                  </p:stCondLst>
                                  <p:childTnLst>
                                    <p:set>
                                      <p:cBhvr>
                                        <p:cTn id="6" dur="1" fill="hold">
                                          <p:stCondLst>
                                            <p:cond delay="0"/>
                                          </p:stCondLst>
                                        </p:cTn>
                                        <p:tgtEl>
                                          <p:spTgt spid="49163"/>
                                        </p:tgtEl>
                                        <p:attrNameLst>
                                          <p:attrName>style.visibility</p:attrName>
                                        </p:attrNameLst>
                                      </p:cBhvr>
                                      <p:to>
                                        <p:strVal val="visible"/>
                                      </p:to>
                                    </p:set>
                                    <p:animEffect transition="in" filter="wipe(down)">
                                      <p:cBhvr>
                                        <p:cTn id="7" dur="500"/>
                                        <p:tgtEl>
                                          <p:spTgt spid="49163"/>
                                        </p:tgtEl>
                                      </p:cBhvr>
                                    </p:animEffect>
                                  </p:childTnLst>
                                </p:cTn>
                              </p:par>
                              <p:par>
                                <p:cTn id="8" presetID="22" presetClass="entr" presetSubtype="4" repeatCount="indefinite" fill="hold" nodeType="withEffect">
                                  <p:stCondLst>
                                    <p:cond delay="0"/>
                                  </p:stCondLst>
                                  <p:childTnLst>
                                    <p:set>
                                      <p:cBhvr>
                                        <p:cTn id="9" dur="1" fill="hold">
                                          <p:stCondLst>
                                            <p:cond delay="0"/>
                                          </p:stCondLst>
                                        </p:cTn>
                                        <p:tgtEl>
                                          <p:spTgt spid="49159">
                                            <p:txEl>
                                              <p:pRg st="0" end="0"/>
                                            </p:txEl>
                                          </p:spTgt>
                                        </p:tgtEl>
                                        <p:attrNameLst>
                                          <p:attrName>style.visibility</p:attrName>
                                        </p:attrNameLst>
                                      </p:cBhvr>
                                      <p:to>
                                        <p:strVal val="visible"/>
                                      </p:to>
                                    </p:set>
                                    <p:animEffect transition="in" filter="wipe(down)">
                                      <p:cBhvr>
                                        <p:cTn id="10" dur="500"/>
                                        <p:tgtEl>
                                          <p:spTgt spid="49159">
                                            <p:txEl>
                                              <p:pRg st="0" end="0"/>
                                            </p:txEl>
                                          </p:spTgt>
                                        </p:tgtEl>
                                      </p:cBhvr>
                                    </p:animEffect>
                                  </p:childTnLst>
                                </p:cTn>
                              </p:par>
                              <p:par>
                                <p:cTn id="11" presetID="22" presetClass="entr" presetSubtype="4" repeatCount="indefinite" fill="hold" grpId="0" nodeType="withEffect">
                                  <p:stCondLst>
                                    <p:cond delay="0"/>
                                  </p:stCondLst>
                                  <p:childTnLst>
                                    <p:set>
                                      <p:cBhvr>
                                        <p:cTn id="12" dur="1" fill="hold">
                                          <p:stCondLst>
                                            <p:cond delay="0"/>
                                          </p:stCondLst>
                                        </p:cTn>
                                        <p:tgtEl>
                                          <p:spTgt spid="49158"/>
                                        </p:tgtEl>
                                        <p:attrNameLst>
                                          <p:attrName>style.visibility</p:attrName>
                                        </p:attrNameLst>
                                      </p:cBhvr>
                                      <p:to>
                                        <p:strVal val="visible"/>
                                      </p:to>
                                    </p:set>
                                    <p:animEffect transition="in" filter="wipe(down)">
                                      <p:cBhvr>
                                        <p:cTn id="13" dur="500"/>
                                        <p:tgtEl>
                                          <p:spTgt spid="49158"/>
                                        </p:tgtEl>
                                      </p:cBhvr>
                                    </p:animEffect>
                                  </p:childTnLst>
                                </p:cTn>
                              </p:par>
                              <p:par>
                                <p:cTn id="14" presetID="22" presetClass="entr" presetSubtype="4" repeatCount="indefinite" fill="hold" grpId="0" nodeType="withEffect">
                                  <p:stCondLst>
                                    <p:cond delay="0"/>
                                  </p:stCondLst>
                                  <p:childTnLst>
                                    <p:set>
                                      <p:cBhvr>
                                        <p:cTn id="15" dur="1" fill="hold">
                                          <p:stCondLst>
                                            <p:cond delay="0"/>
                                          </p:stCondLst>
                                        </p:cTn>
                                        <p:tgtEl>
                                          <p:spTgt spid="49170"/>
                                        </p:tgtEl>
                                        <p:attrNameLst>
                                          <p:attrName>style.visibility</p:attrName>
                                        </p:attrNameLst>
                                      </p:cBhvr>
                                      <p:to>
                                        <p:strVal val="visible"/>
                                      </p:to>
                                    </p:set>
                                    <p:animEffect transition="in" filter="wipe(down)">
                                      <p:cBhvr>
                                        <p:cTn id="16" dur="500"/>
                                        <p:tgtEl>
                                          <p:spTgt spid="49170"/>
                                        </p:tgtEl>
                                      </p:cBhvr>
                                    </p:animEffect>
                                  </p:childTnLst>
                                </p:cTn>
                              </p:par>
                              <p:par>
                                <p:cTn id="17" presetID="22" presetClass="entr" presetSubtype="4" repeatCount="indefinite" fill="hold" grpId="0" nodeType="withEffect">
                                  <p:stCondLst>
                                    <p:cond delay="0"/>
                                  </p:stCondLst>
                                  <p:childTnLst>
                                    <p:set>
                                      <p:cBhvr>
                                        <p:cTn id="18" dur="1" fill="hold">
                                          <p:stCondLst>
                                            <p:cond delay="0"/>
                                          </p:stCondLst>
                                        </p:cTn>
                                        <p:tgtEl>
                                          <p:spTgt spid="49157"/>
                                        </p:tgtEl>
                                        <p:attrNameLst>
                                          <p:attrName>style.visibility</p:attrName>
                                        </p:attrNameLst>
                                      </p:cBhvr>
                                      <p:to>
                                        <p:strVal val="visible"/>
                                      </p:to>
                                    </p:set>
                                    <p:animEffect transition="in" filter="wipe(down)">
                                      <p:cBhvr>
                                        <p:cTn id="19" dur="500"/>
                                        <p:tgtEl>
                                          <p:spTgt spid="49157"/>
                                        </p:tgtEl>
                                      </p:cBhvr>
                                    </p:animEffect>
                                  </p:childTnLst>
                                </p:cTn>
                              </p:par>
                              <p:par>
                                <p:cTn id="20" presetID="22" presetClass="entr" presetSubtype="4" repeatCount="indefinite" fill="hold" grpId="0" nodeType="withEffect">
                                  <p:stCondLst>
                                    <p:cond delay="0"/>
                                  </p:stCondLst>
                                  <p:childTnLst>
                                    <p:set>
                                      <p:cBhvr>
                                        <p:cTn id="21" dur="1" fill="hold">
                                          <p:stCondLst>
                                            <p:cond delay="0"/>
                                          </p:stCondLst>
                                        </p:cTn>
                                        <p:tgtEl>
                                          <p:spTgt spid="49162"/>
                                        </p:tgtEl>
                                        <p:attrNameLst>
                                          <p:attrName>style.visibility</p:attrName>
                                        </p:attrNameLst>
                                      </p:cBhvr>
                                      <p:to>
                                        <p:strVal val="visible"/>
                                      </p:to>
                                    </p:set>
                                    <p:animEffect transition="in" filter="wipe(down)">
                                      <p:cBhvr>
                                        <p:cTn id="22" dur="500"/>
                                        <p:tgtEl>
                                          <p:spTgt spid="49162"/>
                                        </p:tgtEl>
                                      </p:cBhvr>
                                    </p:animEffect>
                                  </p:childTnLst>
                                </p:cTn>
                              </p:par>
                              <p:par>
                                <p:cTn id="23" presetID="22" presetClass="entr" presetSubtype="4" repeatCount="indefinite" fill="hold" grpId="0" nodeType="withEffect">
                                  <p:stCondLst>
                                    <p:cond delay="0"/>
                                  </p:stCondLst>
                                  <p:childTnLst>
                                    <p:set>
                                      <p:cBhvr>
                                        <p:cTn id="24" dur="1" fill="hold">
                                          <p:stCondLst>
                                            <p:cond delay="0"/>
                                          </p:stCondLst>
                                        </p:cTn>
                                        <p:tgtEl>
                                          <p:spTgt spid="49161"/>
                                        </p:tgtEl>
                                        <p:attrNameLst>
                                          <p:attrName>style.visibility</p:attrName>
                                        </p:attrNameLst>
                                      </p:cBhvr>
                                      <p:to>
                                        <p:strVal val="visible"/>
                                      </p:to>
                                    </p:set>
                                    <p:animEffect transition="in" filter="wipe(down)">
                                      <p:cBhvr>
                                        <p:cTn id="25" dur="500"/>
                                        <p:tgtEl>
                                          <p:spTgt spid="49161"/>
                                        </p:tgtEl>
                                      </p:cBhvr>
                                    </p:animEffect>
                                  </p:childTnLst>
                                </p:cTn>
                              </p:par>
                              <p:par>
                                <p:cTn id="26" presetID="22" presetClass="entr" presetSubtype="4" repeatCount="indefinite" fill="hold" grpId="0" nodeType="withEffect">
                                  <p:stCondLst>
                                    <p:cond delay="0"/>
                                  </p:stCondLst>
                                  <p:childTnLst>
                                    <p:set>
                                      <p:cBhvr>
                                        <p:cTn id="27" dur="1" fill="hold">
                                          <p:stCondLst>
                                            <p:cond delay="0"/>
                                          </p:stCondLst>
                                        </p:cTn>
                                        <p:tgtEl>
                                          <p:spTgt spid="49160"/>
                                        </p:tgtEl>
                                        <p:attrNameLst>
                                          <p:attrName>style.visibility</p:attrName>
                                        </p:attrNameLst>
                                      </p:cBhvr>
                                      <p:to>
                                        <p:strVal val="visible"/>
                                      </p:to>
                                    </p:set>
                                    <p:animEffect transition="in" filter="wipe(down)">
                                      <p:cBhvr>
                                        <p:cTn id="28" dur="500"/>
                                        <p:tgtEl>
                                          <p:spTgt spid="49160"/>
                                        </p:tgtEl>
                                      </p:cBhvr>
                                    </p:animEffect>
                                  </p:childTnLst>
                                </p:cTn>
                              </p:par>
                              <p:par>
                                <p:cTn id="29" presetID="22" presetClass="entr" presetSubtype="4" repeatCount="indefinite" fill="hold" grpId="0" nodeType="withEffect">
                                  <p:stCondLst>
                                    <p:cond delay="0"/>
                                  </p:stCondLst>
                                  <p:childTnLst>
                                    <p:set>
                                      <p:cBhvr>
                                        <p:cTn id="30" dur="1" fill="hold">
                                          <p:stCondLst>
                                            <p:cond delay="0"/>
                                          </p:stCondLst>
                                        </p:cTn>
                                        <p:tgtEl>
                                          <p:spTgt spid="49164"/>
                                        </p:tgtEl>
                                        <p:attrNameLst>
                                          <p:attrName>style.visibility</p:attrName>
                                        </p:attrNameLst>
                                      </p:cBhvr>
                                      <p:to>
                                        <p:strVal val="visible"/>
                                      </p:to>
                                    </p:set>
                                    <p:animEffect transition="in" filter="wipe(down)">
                                      <p:cBhvr>
                                        <p:cTn id="31" dur="500"/>
                                        <p:tgtEl>
                                          <p:spTgt spid="49164"/>
                                        </p:tgtEl>
                                      </p:cBhvr>
                                    </p:animEffect>
                                  </p:childTnLst>
                                </p:cTn>
                              </p:par>
                              <p:par>
                                <p:cTn id="32" presetID="22" presetClass="entr" presetSubtype="4" repeatCount="indefinite" fill="hold" grpId="0" nodeType="withEffect">
                                  <p:stCondLst>
                                    <p:cond delay="0"/>
                                  </p:stCondLst>
                                  <p:childTnLst>
                                    <p:set>
                                      <p:cBhvr>
                                        <p:cTn id="33" dur="1" fill="hold">
                                          <p:stCondLst>
                                            <p:cond delay="0"/>
                                          </p:stCondLst>
                                        </p:cTn>
                                        <p:tgtEl>
                                          <p:spTgt spid="49165"/>
                                        </p:tgtEl>
                                        <p:attrNameLst>
                                          <p:attrName>style.visibility</p:attrName>
                                        </p:attrNameLst>
                                      </p:cBhvr>
                                      <p:to>
                                        <p:strVal val="visible"/>
                                      </p:to>
                                    </p:set>
                                    <p:animEffect transition="in" filter="wipe(down)">
                                      <p:cBhvr>
                                        <p:cTn id="34" dur="500"/>
                                        <p:tgtEl>
                                          <p:spTgt spid="49165"/>
                                        </p:tgtEl>
                                      </p:cBhvr>
                                    </p:animEffect>
                                  </p:childTnLst>
                                </p:cTn>
                              </p:par>
                              <p:par>
                                <p:cTn id="35" presetID="22" presetClass="entr" presetSubtype="4" repeatCount="indefinite" fill="hold" grpId="0" nodeType="withEffect">
                                  <p:stCondLst>
                                    <p:cond delay="0"/>
                                  </p:stCondLst>
                                  <p:childTnLst>
                                    <p:set>
                                      <p:cBhvr>
                                        <p:cTn id="36" dur="1" fill="hold">
                                          <p:stCondLst>
                                            <p:cond delay="0"/>
                                          </p:stCondLst>
                                        </p:cTn>
                                        <p:tgtEl>
                                          <p:spTgt spid="49167"/>
                                        </p:tgtEl>
                                        <p:attrNameLst>
                                          <p:attrName>style.visibility</p:attrName>
                                        </p:attrNameLst>
                                      </p:cBhvr>
                                      <p:to>
                                        <p:strVal val="visible"/>
                                      </p:to>
                                    </p:set>
                                    <p:animEffect transition="in" filter="wipe(down)">
                                      <p:cBhvr>
                                        <p:cTn id="37" dur="500"/>
                                        <p:tgtEl>
                                          <p:spTgt spid="49167"/>
                                        </p:tgtEl>
                                      </p:cBhvr>
                                    </p:animEffect>
                                  </p:childTnLst>
                                </p:cTn>
                              </p:par>
                              <p:par>
                                <p:cTn id="38" presetID="22" presetClass="entr" presetSubtype="4" repeatCount="indefinite" fill="hold" grpId="0" nodeType="withEffect">
                                  <p:stCondLst>
                                    <p:cond delay="0"/>
                                  </p:stCondLst>
                                  <p:childTnLst>
                                    <p:set>
                                      <p:cBhvr>
                                        <p:cTn id="39" dur="1" fill="hold">
                                          <p:stCondLst>
                                            <p:cond delay="0"/>
                                          </p:stCondLst>
                                        </p:cTn>
                                        <p:tgtEl>
                                          <p:spTgt spid="49168"/>
                                        </p:tgtEl>
                                        <p:attrNameLst>
                                          <p:attrName>style.visibility</p:attrName>
                                        </p:attrNameLst>
                                      </p:cBhvr>
                                      <p:to>
                                        <p:strVal val="visible"/>
                                      </p:to>
                                    </p:set>
                                    <p:animEffect transition="in" filter="wipe(down)">
                                      <p:cBhvr>
                                        <p:cTn id="40" dur="500"/>
                                        <p:tgtEl>
                                          <p:spTgt spid="49168"/>
                                        </p:tgtEl>
                                      </p:cBhvr>
                                    </p:animEffect>
                                  </p:childTnLst>
                                </p:cTn>
                              </p:par>
                              <p:par>
                                <p:cTn id="41" presetID="22" presetClass="entr" presetSubtype="4" repeatCount="indefinite" fill="hold" grpId="0" nodeType="withEffect">
                                  <p:stCondLst>
                                    <p:cond delay="0"/>
                                  </p:stCondLst>
                                  <p:childTnLst>
                                    <p:set>
                                      <p:cBhvr>
                                        <p:cTn id="42" dur="1" fill="hold">
                                          <p:stCondLst>
                                            <p:cond delay="0"/>
                                          </p:stCondLst>
                                        </p:cTn>
                                        <p:tgtEl>
                                          <p:spTgt spid="49169"/>
                                        </p:tgtEl>
                                        <p:attrNameLst>
                                          <p:attrName>style.visibility</p:attrName>
                                        </p:attrNameLst>
                                      </p:cBhvr>
                                      <p:to>
                                        <p:strVal val="visible"/>
                                      </p:to>
                                    </p:set>
                                    <p:animEffect transition="in" filter="wipe(down)">
                                      <p:cBhvr>
                                        <p:cTn id="43" dur="500"/>
                                        <p:tgtEl>
                                          <p:spTgt spid="49169"/>
                                        </p:tgtEl>
                                      </p:cBhvr>
                                    </p:animEffect>
                                  </p:childTnLst>
                                </p:cTn>
                              </p:par>
                              <p:par>
                                <p:cTn id="44" presetID="22" presetClass="entr" presetSubtype="4" repeatCount="indefinite" fill="hold" grpId="0" nodeType="withEffect">
                                  <p:stCondLst>
                                    <p:cond delay="0"/>
                                  </p:stCondLst>
                                  <p:childTnLst>
                                    <p:set>
                                      <p:cBhvr>
                                        <p:cTn id="45" dur="1" fill="hold">
                                          <p:stCondLst>
                                            <p:cond delay="0"/>
                                          </p:stCondLst>
                                        </p:cTn>
                                        <p:tgtEl>
                                          <p:spTgt spid="49171"/>
                                        </p:tgtEl>
                                        <p:attrNameLst>
                                          <p:attrName>style.visibility</p:attrName>
                                        </p:attrNameLst>
                                      </p:cBhvr>
                                      <p:to>
                                        <p:strVal val="visible"/>
                                      </p:to>
                                    </p:set>
                                    <p:animEffect transition="in" filter="wipe(down)">
                                      <p:cBhvr>
                                        <p:cTn id="46" dur="500"/>
                                        <p:tgtEl>
                                          <p:spTgt spid="49171"/>
                                        </p:tgtEl>
                                      </p:cBhvr>
                                    </p:animEffect>
                                  </p:childTnLst>
                                </p:cTn>
                              </p:par>
                              <p:par>
                                <p:cTn id="47" presetID="22" presetClass="entr" presetSubtype="4" repeatCount="indefinite" fill="hold" grpId="0" nodeType="withEffect">
                                  <p:stCondLst>
                                    <p:cond delay="0"/>
                                  </p:stCondLst>
                                  <p:childTnLst>
                                    <p:set>
                                      <p:cBhvr>
                                        <p:cTn id="48" dur="1" fill="hold">
                                          <p:stCondLst>
                                            <p:cond delay="0"/>
                                          </p:stCondLst>
                                        </p:cTn>
                                        <p:tgtEl>
                                          <p:spTgt spid="49166"/>
                                        </p:tgtEl>
                                        <p:attrNameLst>
                                          <p:attrName>style.visibility</p:attrName>
                                        </p:attrNameLst>
                                      </p:cBhvr>
                                      <p:to>
                                        <p:strVal val="visible"/>
                                      </p:to>
                                    </p:set>
                                    <p:animEffect transition="in" filter="wipe(down)">
                                      <p:cBhvr>
                                        <p:cTn id="49" dur="500"/>
                                        <p:tgtEl>
                                          <p:spTgt spid="49166"/>
                                        </p:tgtEl>
                                      </p:cBhvr>
                                    </p:animEffect>
                                  </p:childTnLst>
                                </p:cTn>
                              </p:par>
                              <p:par>
                                <p:cTn id="50" presetID="22" presetClass="entr" presetSubtype="4" repeatCount="indefinite" fill="hold" grpId="0" nodeType="withEffect">
                                  <p:stCondLst>
                                    <p:cond delay="0"/>
                                  </p:stCondLst>
                                  <p:childTnLst>
                                    <p:set>
                                      <p:cBhvr>
                                        <p:cTn id="51" dur="1" fill="hold">
                                          <p:stCondLst>
                                            <p:cond delay="0"/>
                                          </p:stCondLst>
                                        </p:cTn>
                                        <p:tgtEl>
                                          <p:spTgt spid="49172"/>
                                        </p:tgtEl>
                                        <p:attrNameLst>
                                          <p:attrName>style.visibility</p:attrName>
                                        </p:attrNameLst>
                                      </p:cBhvr>
                                      <p:to>
                                        <p:strVal val="visible"/>
                                      </p:to>
                                    </p:set>
                                    <p:animEffect transition="in" filter="wipe(down)">
                                      <p:cBhvr>
                                        <p:cTn id="52" dur="500"/>
                                        <p:tgtEl>
                                          <p:spTgt spid="49172"/>
                                        </p:tgtEl>
                                      </p:cBhvr>
                                    </p:animEffect>
                                  </p:childTnLst>
                                </p:cTn>
                              </p:par>
                              <p:par>
                                <p:cTn id="53" presetID="22" presetClass="entr" presetSubtype="4" repeatCount="indefinite" fill="hold" grpId="0" nodeType="withEffect">
                                  <p:stCondLst>
                                    <p:cond delay="0"/>
                                  </p:stCondLst>
                                  <p:childTnLst>
                                    <p:set>
                                      <p:cBhvr>
                                        <p:cTn id="54" dur="1" fill="hold">
                                          <p:stCondLst>
                                            <p:cond delay="0"/>
                                          </p:stCondLst>
                                        </p:cTn>
                                        <p:tgtEl>
                                          <p:spTgt spid="49173"/>
                                        </p:tgtEl>
                                        <p:attrNameLst>
                                          <p:attrName>style.visibility</p:attrName>
                                        </p:attrNameLst>
                                      </p:cBhvr>
                                      <p:to>
                                        <p:strVal val="visible"/>
                                      </p:to>
                                    </p:set>
                                    <p:animEffect transition="in" filter="wipe(down)">
                                      <p:cBhvr>
                                        <p:cTn id="55" dur="500"/>
                                        <p:tgtEl>
                                          <p:spTgt spid="49173"/>
                                        </p:tgtEl>
                                      </p:cBhvr>
                                    </p:animEffect>
                                  </p:childTnLst>
                                </p:cTn>
                              </p:par>
                              <p:par>
                                <p:cTn id="56" presetID="22" presetClass="entr" presetSubtype="4" repeatCount="indefinite" fill="hold" grpId="0" nodeType="withEffect">
                                  <p:stCondLst>
                                    <p:cond delay="0"/>
                                  </p:stCondLst>
                                  <p:childTnLst>
                                    <p:set>
                                      <p:cBhvr>
                                        <p:cTn id="57" dur="1" fill="hold">
                                          <p:stCondLst>
                                            <p:cond delay="0"/>
                                          </p:stCondLst>
                                        </p:cTn>
                                        <p:tgtEl>
                                          <p:spTgt spid="49175"/>
                                        </p:tgtEl>
                                        <p:attrNameLst>
                                          <p:attrName>style.visibility</p:attrName>
                                        </p:attrNameLst>
                                      </p:cBhvr>
                                      <p:to>
                                        <p:strVal val="visible"/>
                                      </p:to>
                                    </p:set>
                                    <p:animEffect transition="in" filter="wipe(down)">
                                      <p:cBhvr>
                                        <p:cTn id="58" dur="500"/>
                                        <p:tgtEl>
                                          <p:spTgt spid="49175"/>
                                        </p:tgtEl>
                                      </p:cBhvr>
                                    </p:animEffect>
                                  </p:childTnLst>
                                </p:cTn>
                              </p:par>
                              <p:par>
                                <p:cTn id="59" presetID="22" presetClass="entr" presetSubtype="4" repeatCount="indefinite" fill="hold" grpId="0" nodeType="withEffect">
                                  <p:stCondLst>
                                    <p:cond delay="0"/>
                                  </p:stCondLst>
                                  <p:childTnLst>
                                    <p:set>
                                      <p:cBhvr>
                                        <p:cTn id="60" dur="1" fill="hold">
                                          <p:stCondLst>
                                            <p:cond delay="0"/>
                                          </p:stCondLst>
                                        </p:cTn>
                                        <p:tgtEl>
                                          <p:spTgt spid="49176"/>
                                        </p:tgtEl>
                                        <p:attrNameLst>
                                          <p:attrName>style.visibility</p:attrName>
                                        </p:attrNameLst>
                                      </p:cBhvr>
                                      <p:to>
                                        <p:strVal val="visible"/>
                                      </p:to>
                                    </p:set>
                                    <p:animEffect transition="in" filter="wipe(down)">
                                      <p:cBhvr>
                                        <p:cTn id="61" dur="500"/>
                                        <p:tgtEl>
                                          <p:spTgt spid="4917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fade">
                                      <p:cBhvr>
                                        <p:cTn id="66" dur="500"/>
                                        <p:tgtEl>
                                          <p:spTgt spid="2"/>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wipe(down)">
                                      <p:cBhvr>
                                        <p:cTn id="7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7" grpId="0"/>
      <p:bldP spid="49158" grpId="0"/>
      <p:bldP spid="49160" grpId="0"/>
      <p:bldP spid="49161" grpId="0"/>
      <p:bldP spid="49162" grpId="0"/>
      <p:bldP spid="49163" grpId="0"/>
      <p:bldP spid="49164" grpId="0"/>
      <p:bldP spid="49165" grpId="0"/>
      <p:bldP spid="49166" grpId="0"/>
      <p:bldP spid="49167" grpId="0"/>
      <p:bldP spid="49168" grpId="0"/>
      <p:bldP spid="49169" grpId="0"/>
      <p:bldP spid="49170" grpId="0"/>
      <p:bldP spid="49171" grpId="0"/>
      <p:bldP spid="49172" grpId="0"/>
      <p:bldP spid="49173" grpId="0"/>
      <p:bldP spid="49175" grpId="0"/>
      <p:bldP spid="49176" grpId="0"/>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6" descr="E:\nen slide\ẢNH NỀN\ring-of-fire-and-globalvolcanoes13.jpg">
            <a:extLst>
              <a:ext uri="{FF2B5EF4-FFF2-40B4-BE49-F238E27FC236}">
                <a16:creationId xmlns:a16="http://schemas.microsoft.com/office/drawing/2014/main" id="{AD467E89-2096-4409-BD63-D25AE55A16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457200"/>
            <a:ext cx="565785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5" descr="Explode-03-june">
            <a:extLst>
              <a:ext uri="{FF2B5EF4-FFF2-40B4-BE49-F238E27FC236}">
                <a16:creationId xmlns:a16="http://schemas.microsoft.com/office/drawing/2014/main" id="{43D1E3E1-E4F8-4788-BBFC-CFA63393411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57550" y="15240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5" descr="Explode-03-june">
            <a:extLst>
              <a:ext uri="{FF2B5EF4-FFF2-40B4-BE49-F238E27FC236}">
                <a16:creationId xmlns:a16="http://schemas.microsoft.com/office/drawing/2014/main" id="{5186D4EB-5870-4320-9A1D-09A331292D1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1447800"/>
            <a:ext cx="2857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5" descr="Explode-03-june">
            <a:extLst>
              <a:ext uri="{FF2B5EF4-FFF2-40B4-BE49-F238E27FC236}">
                <a16:creationId xmlns:a16="http://schemas.microsoft.com/office/drawing/2014/main" id="{B24AFA6D-7511-46FC-BD91-8FD3FFC6BA5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6858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5" descr="Explode-03-june">
            <a:extLst>
              <a:ext uri="{FF2B5EF4-FFF2-40B4-BE49-F238E27FC236}">
                <a16:creationId xmlns:a16="http://schemas.microsoft.com/office/drawing/2014/main" id="{A8E3B7BA-818A-4582-B455-7214BC70CEC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429250" y="25146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5" descr="Explode-03-june">
            <a:extLst>
              <a:ext uri="{FF2B5EF4-FFF2-40B4-BE49-F238E27FC236}">
                <a16:creationId xmlns:a16="http://schemas.microsoft.com/office/drawing/2014/main" id="{203F10BD-2AB1-4107-9BA7-57BBED1CCC3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00500" y="41910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5" descr="Explode-03-june">
            <a:extLst>
              <a:ext uri="{FF2B5EF4-FFF2-40B4-BE49-F238E27FC236}">
                <a16:creationId xmlns:a16="http://schemas.microsoft.com/office/drawing/2014/main" id="{C641CE90-A81F-4B48-97BA-7B5A5B1AFCF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48006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5" descr="Explode-03-june">
            <a:extLst>
              <a:ext uri="{FF2B5EF4-FFF2-40B4-BE49-F238E27FC236}">
                <a16:creationId xmlns:a16="http://schemas.microsoft.com/office/drawing/2014/main" id="{33A11DE9-A85A-425F-988F-4895C561F2A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44958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91E764E2-C92D-4985-8666-0F553B3F4C45}"/>
              </a:ext>
            </a:extLst>
          </p:cNvPr>
          <p:cNvSpPr txBox="1">
            <a:spLocks noChangeArrowheads="1"/>
          </p:cNvSpPr>
          <p:nvPr/>
        </p:nvSpPr>
        <p:spPr bwMode="auto">
          <a:xfrm>
            <a:off x="3486166" y="2686065"/>
            <a:ext cx="220384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fontAlgn="base" hangingPunct="1">
              <a:spcBef>
                <a:spcPct val="0"/>
              </a:spcBef>
              <a:spcAft>
                <a:spcPct val="0"/>
              </a:spcAft>
            </a:pPr>
            <a:r>
              <a:rPr lang="en-US" altLang="en-US" sz="2400" b="1">
                <a:solidFill>
                  <a:prstClr val="white"/>
                </a:solidFill>
                <a:latin typeface="Times New Roman" panose="02020603050405020304" pitchFamily="18" charset="0"/>
                <a:cs typeface="Times New Roman" panose="02020603050405020304" pitchFamily="18" charset="0"/>
              </a:rPr>
              <a:t>“Vành đai lửa TBD” có gần 300 núi lửa đang hoạt động</a:t>
            </a:r>
          </a:p>
        </p:txBody>
      </p:sp>
      <p:pic>
        <p:nvPicPr>
          <p:cNvPr id="24" name="Picture 25" descr="Explode-03-june">
            <a:extLst>
              <a:ext uri="{FF2B5EF4-FFF2-40B4-BE49-F238E27FC236}">
                <a16:creationId xmlns:a16="http://schemas.microsoft.com/office/drawing/2014/main" id="{6FED6858-B190-4B30-A22C-480385DEC3F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514850" y="10668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5" descr="Explode-03-june">
            <a:extLst>
              <a:ext uri="{FF2B5EF4-FFF2-40B4-BE49-F238E27FC236}">
                <a16:creationId xmlns:a16="http://schemas.microsoft.com/office/drawing/2014/main" id="{2A89A7E2-3851-486E-81F5-74D4CBC5EAA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2766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Explode-03-june">
            <a:extLst>
              <a:ext uri="{FF2B5EF4-FFF2-40B4-BE49-F238E27FC236}">
                <a16:creationId xmlns:a16="http://schemas.microsoft.com/office/drawing/2014/main" id="{75DFC9F6-9FD3-4BC5-BFE7-B87C2002BF6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629150" y="42672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5" descr="Explode-03-june">
            <a:extLst>
              <a:ext uri="{FF2B5EF4-FFF2-40B4-BE49-F238E27FC236}">
                <a16:creationId xmlns:a16="http://schemas.microsoft.com/office/drawing/2014/main" id="{6A767B8E-8DB6-4C29-8800-D490EC2A3FD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5474497" y="4267200"/>
            <a:ext cx="240506"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5" descr="Explode-03-june">
            <a:extLst>
              <a:ext uri="{FF2B5EF4-FFF2-40B4-BE49-F238E27FC236}">
                <a16:creationId xmlns:a16="http://schemas.microsoft.com/office/drawing/2014/main" id="{7537A760-B2AD-43FA-A11E-41C4B0BBF7C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14651" y="1981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5" descr="Explode-03-june">
            <a:extLst>
              <a:ext uri="{FF2B5EF4-FFF2-40B4-BE49-F238E27FC236}">
                <a16:creationId xmlns:a16="http://schemas.microsoft.com/office/drawing/2014/main" id="{F5A7A0EB-37AB-4F26-8FA6-9AF3E4511CA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6343665" y="48768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5" descr="Explode-03-june">
            <a:extLst>
              <a:ext uri="{FF2B5EF4-FFF2-40B4-BE49-F238E27FC236}">
                <a16:creationId xmlns:a16="http://schemas.microsoft.com/office/drawing/2014/main" id="{9DBABB0C-FA43-41B1-BBD4-5EC90564F17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343151" y="2971800"/>
            <a:ext cx="2809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Explode-03-june">
            <a:extLst>
              <a:ext uri="{FF2B5EF4-FFF2-40B4-BE49-F238E27FC236}">
                <a16:creationId xmlns:a16="http://schemas.microsoft.com/office/drawing/2014/main" id="{ABDE61DF-D438-4B8F-A17A-0EEFCD2FDC0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5600700" y="46482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Explode-03-june">
            <a:extLst>
              <a:ext uri="{FF2B5EF4-FFF2-40B4-BE49-F238E27FC236}">
                <a16:creationId xmlns:a16="http://schemas.microsoft.com/office/drawing/2014/main" id="{D375DA14-AC9A-42E4-B3C2-04119DFBE18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800615" y="46482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Explode-03-june">
            <a:extLst>
              <a:ext uri="{FF2B5EF4-FFF2-40B4-BE49-F238E27FC236}">
                <a16:creationId xmlns:a16="http://schemas.microsoft.com/office/drawing/2014/main" id="{0804F870-33D7-40BF-B44B-39C625AD3CB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743450" y="59864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5" descr="Explode-03-june">
            <a:extLst>
              <a:ext uri="{FF2B5EF4-FFF2-40B4-BE49-F238E27FC236}">
                <a16:creationId xmlns:a16="http://schemas.microsoft.com/office/drawing/2014/main" id="{E37F7373-4DFA-4013-8D49-75DDC990F43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6025753" y="3581400"/>
            <a:ext cx="284559"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5" descr="Explode-03-june">
            <a:extLst>
              <a:ext uri="{FF2B5EF4-FFF2-40B4-BE49-F238E27FC236}">
                <a16:creationId xmlns:a16="http://schemas.microsoft.com/office/drawing/2014/main" id="{0001066C-D06F-4A24-9DE8-1E936A14EBB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85950" y="3657600"/>
            <a:ext cx="228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5" descr="Explode-03-june">
            <a:extLst>
              <a:ext uri="{FF2B5EF4-FFF2-40B4-BE49-F238E27FC236}">
                <a16:creationId xmlns:a16="http://schemas.microsoft.com/office/drawing/2014/main" id="{A84642E0-0E7A-4906-8A40-93F48777368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86100" y="3810003"/>
            <a:ext cx="1143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5" descr="Explode-03-june">
            <a:extLst>
              <a:ext uri="{FF2B5EF4-FFF2-40B4-BE49-F238E27FC236}">
                <a16:creationId xmlns:a16="http://schemas.microsoft.com/office/drawing/2014/main" id="{C6FD8417-D7DC-4204-8D3B-EEF909D9304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2971815" y="30146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25" descr="Explode-03-june">
            <a:extLst>
              <a:ext uri="{FF2B5EF4-FFF2-40B4-BE49-F238E27FC236}">
                <a16:creationId xmlns:a16="http://schemas.microsoft.com/office/drawing/2014/main" id="{6DE5D3FB-110B-42D3-97FE-D62C09799AB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171965" y="27860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5" descr="Explode-03-june">
            <a:extLst>
              <a:ext uri="{FF2B5EF4-FFF2-40B4-BE49-F238E27FC236}">
                <a16:creationId xmlns:a16="http://schemas.microsoft.com/office/drawing/2014/main" id="{BFE3E443-933E-4741-9E47-F0F52299519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400565" y="29384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25" descr="Explode-03-june">
            <a:extLst>
              <a:ext uri="{FF2B5EF4-FFF2-40B4-BE49-F238E27FC236}">
                <a16:creationId xmlns:a16="http://schemas.microsoft.com/office/drawing/2014/main" id="{E051DE98-BB07-4B07-B355-1BD70FA0D93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6343665" y="45720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25" descr="Explode-03-june">
            <a:extLst>
              <a:ext uri="{FF2B5EF4-FFF2-40B4-BE49-F238E27FC236}">
                <a16:creationId xmlns:a16="http://schemas.microsoft.com/office/drawing/2014/main" id="{DDE60716-0D1F-448B-A5F0-111496EC33F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2914665" y="25908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5" descr="Explode-03-june">
            <a:extLst>
              <a:ext uri="{FF2B5EF4-FFF2-40B4-BE49-F238E27FC236}">
                <a16:creationId xmlns:a16="http://schemas.microsoft.com/office/drawing/2014/main" id="{3669CA36-20CA-4980-836C-9DB269653DA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772151" y="28956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25" descr="Explode-03-june">
            <a:extLst>
              <a:ext uri="{FF2B5EF4-FFF2-40B4-BE49-F238E27FC236}">
                <a16:creationId xmlns:a16="http://schemas.microsoft.com/office/drawing/2014/main" id="{291BFFFC-7DB1-4EF9-9CA3-F64222F7E63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600451" y="12954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25" descr="Explode-03-june">
            <a:extLst>
              <a:ext uri="{FF2B5EF4-FFF2-40B4-BE49-F238E27FC236}">
                <a16:creationId xmlns:a16="http://schemas.microsoft.com/office/drawing/2014/main" id="{34FDE981-CF18-4A98-96BC-AC6E91DD440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14951" y="1981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25" descr="Explode-03-june">
            <a:extLst>
              <a:ext uri="{FF2B5EF4-FFF2-40B4-BE49-F238E27FC236}">
                <a16:creationId xmlns:a16="http://schemas.microsoft.com/office/drawing/2014/main" id="{D0D094E9-1E21-455B-A658-3C062299C99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14601" y="3505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25" descr="Explode-03-june">
            <a:extLst>
              <a:ext uri="{FF2B5EF4-FFF2-40B4-BE49-F238E27FC236}">
                <a16:creationId xmlns:a16="http://schemas.microsoft.com/office/drawing/2014/main" id="{23417C06-6AF8-45EC-98E7-19F1702EC12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15051" y="3124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65762" y="457227"/>
            <a:ext cx="1311593" cy="8125301"/>
          </a:xfrm>
          <a:prstGeom prst="rect">
            <a:avLst/>
          </a:prstGeom>
          <a:noFill/>
        </p:spPr>
        <p:txBody>
          <a:bodyPr wrap="square" rtlCol="0">
            <a:spAutoFit/>
          </a:bodyPr>
          <a:lstStyle/>
          <a:p>
            <a:r>
              <a:rPr lang="en-US" sz="2800">
                <a:solidFill>
                  <a:prstClr val="black"/>
                </a:solidFill>
                <a:latin typeface="Times New Roman" pitchFamily="18" charset="0"/>
                <a:cs typeface="Times New Roman" pitchFamily="18" charset="0"/>
              </a:rPr>
              <a:t>Vành đai lửa Thái Bình Dương kéo dài từ Niu di lân qua Nhật Bản, A - lax- ca trải suốt bờ tây của Bắc Mĩ và Nam Mĩ</a:t>
            </a:r>
          </a:p>
          <a:p>
            <a:endParaRPr lang="en-US">
              <a:solidFill>
                <a:prstClr val="black"/>
              </a:solidFill>
            </a:endParaRPr>
          </a:p>
        </p:txBody>
      </p:sp>
    </p:spTree>
    <p:extLst>
      <p:ext uri="{BB962C8B-B14F-4D97-AF65-F5344CB8AC3E}">
        <p14:creationId xmlns:p14="http://schemas.microsoft.com/office/powerpoint/2010/main" val="32056656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4)">
                                      <p:cBhvr>
                                        <p:cTn id="7" dur="500"/>
                                        <p:tgtEl>
                                          <p:spTgt spid="15"/>
                                        </p:tgtEl>
                                      </p:cBhvr>
                                    </p:animEffect>
                                  </p:childTnLst>
                                </p:cTn>
                              </p:par>
                              <p:par>
                                <p:cTn id="8" presetID="6"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par>
                                <p:cTn id="11" presetID="6" presetClass="entr" presetSubtype="16"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circle(in)">
                                      <p:cBhvr>
                                        <p:cTn id="13" dur="2000"/>
                                        <p:tgtEl>
                                          <p:spTgt spid="17"/>
                                        </p:tgtEl>
                                      </p:cBhvr>
                                    </p:animEffect>
                                  </p:childTnLst>
                                </p:cTn>
                              </p:par>
                              <p:par>
                                <p:cTn id="14" presetID="6" presetClass="entr" presetSubtype="16"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circle(in)">
                                      <p:cBhvr>
                                        <p:cTn id="16" dur="2000"/>
                                        <p:tgtEl>
                                          <p:spTgt spid="18"/>
                                        </p:tgtEl>
                                      </p:cBhvr>
                                    </p:animEffect>
                                  </p:childTnLst>
                                </p:cTn>
                              </p:par>
                              <p:par>
                                <p:cTn id="17" presetID="6" presetClass="entr" presetSubtype="16"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2000"/>
                                        <p:tgtEl>
                                          <p:spTgt spid="19"/>
                                        </p:tgtEl>
                                      </p:cBhvr>
                                    </p:animEffect>
                                  </p:childTnLst>
                                </p:cTn>
                              </p:par>
                              <p:par>
                                <p:cTn id="20" presetID="6" presetClass="entr" presetSubtype="16"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par>
                                <p:cTn id="23" presetID="6" presetClass="entr" presetSubtype="16"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par>
                                <p:cTn id="26" presetID="6" presetClass="entr" presetSubtype="16"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circle(in)">
                                      <p:cBhvr>
                                        <p:cTn id="28" dur="2000"/>
                                        <p:tgtEl>
                                          <p:spTgt spid="22"/>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circle(in)">
                                      <p:cBhvr>
                                        <p:cTn id="31" dur="2000"/>
                                        <p:tgtEl>
                                          <p:spTgt spid="23"/>
                                        </p:tgtEl>
                                      </p:cBhvr>
                                    </p:animEffect>
                                  </p:childTnLst>
                                </p:cTn>
                              </p:par>
                              <p:par>
                                <p:cTn id="32" presetID="6" presetClass="entr" presetSubtype="16"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circle(in)">
                                      <p:cBhvr>
                                        <p:cTn id="34" dur="2000"/>
                                        <p:tgtEl>
                                          <p:spTgt spid="24"/>
                                        </p:tgtEl>
                                      </p:cBhvr>
                                    </p:animEffect>
                                  </p:childTnLst>
                                </p:cTn>
                              </p:par>
                              <p:par>
                                <p:cTn id="35" presetID="6" presetClass="entr" presetSubtype="16"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circle(in)">
                                      <p:cBhvr>
                                        <p:cTn id="37" dur="2000"/>
                                        <p:tgtEl>
                                          <p:spTgt spid="25"/>
                                        </p:tgtEl>
                                      </p:cBhvr>
                                    </p:animEffect>
                                  </p:childTnLst>
                                </p:cTn>
                              </p:par>
                              <p:par>
                                <p:cTn id="38" presetID="6" presetClass="entr" presetSubtype="16"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circle(in)">
                                      <p:cBhvr>
                                        <p:cTn id="40" dur="2000"/>
                                        <p:tgtEl>
                                          <p:spTgt spid="26"/>
                                        </p:tgtEl>
                                      </p:cBhvr>
                                    </p:animEffect>
                                  </p:childTnLst>
                                </p:cTn>
                              </p:par>
                              <p:par>
                                <p:cTn id="41" presetID="6" presetClass="entr" presetSubtype="16"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circle(in)">
                                      <p:cBhvr>
                                        <p:cTn id="43" dur="2000"/>
                                        <p:tgtEl>
                                          <p:spTgt spid="27"/>
                                        </p:tgtEl>
                                      </p:cBhvr>
                                    </p:animEffect>
                                  </p:childTnLst>
                                </p:cTn>
                              </p:par>
                              <p:par>
                                <p:cTn id="44" presetID="6" presetClass="entr" presetSubtype="16"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circle(in)">
                                      <p:cBhvr>
                                        <p:cTn id="46" dur="2000"/>
                                        <p:tgtEl>
                                          <p:spTgt spid="28"/>
                                        </p:tgtEl>
                                      </p:cBhvr>
                                    </p:animEffect>
                                  </p:childTnLst>
                                </p:cTn>
                              </p:par>
                              <p:par>
                                <p:cTn id="47" presetID="6" presetClass="entr" presetSubtype="16"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circle(in)">
                                      <p:cBhvr>
                                        <p:cTn id="49" dur="2000"/>
                                        <p:tgtEl>
                                          <p:spTgt spid="29"/>
                                        </p:tgtEl>
                                      </p:cBhvr>
                                    </p:animEffect>
                                  </p:childTnLst>
                                </p:cTn>
                              </p:par>
                              <p:par>
                                <p:cTn id="50" presetID="6" presetClass="entr" presetSubtype="16" fill="hold"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circle(in)">
                                      <p:cBhvr>
                                        <p:cTn id="52" dur="2000"/>
                                        <p:tgtEl>
                                          <p:spTgt spid="30"/>
                                        </p:tgtEl>
                                      </p:cBhvr>
                                    </p:animEffect>
                                  </p:childTnLst>
                                </p:cTn>
                              </p:par>
                              <p:par>
                                <p:cTn id="53" presetID="6" presetClass="entr" presetSubtype="16" fill="hold"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circle(in)">
                                      <p:cBhvr>
                                        <p:cTn id="55" dur="2000"/>
                                        <p:tgtEl>
                                          <p:spTgt spid="31"/>
                                        </p:tgtEl>
                                      </p:cBhvr>
                                    </p:animEffect>
                                  </p:childTnLst>
                                </p:cTn>
                              </p:par>
                              <p:par>
                                <p:cTn id="56" presetID="6" presetClass="entr" presetSubtype="16" fill="hold"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circle(in)">
                                      <p:cBhvr>
                                        <p:cTn id="58" dur="2000"/>
                                        <p:tgtEl>
                                          <p:spTgt spid="32"/>
                                        </p:tgtEl>
                                      </p:cBhvr>
                                    </p:animEffect>
                                  </p:childTnLst>
                                </p:cTn>
                              </p:par>
                              <p:par>
                                <p:cTn id="59" presetID="6" presetClass="entr" presetSubtype="16" fill="hold" nodeType="with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circle(in)">
                                      <p:cBhvr>
                                        <p:cTn id="61" dur="2000"/>
                                        <p:tgtEl>
                                          <p:spTgt spid="33"/>
                                        </p:tgtEl>
                                      </p:cBhvr>
                                    </p:animEffect>
                                  </p:childTnLst>
                                </p:cTn>
                              </p:par>
                              <p:par>
                                <p:cTn id="62" presetID="6" presetClass="entr" presetSubtype="16" fill="hold" nodeType="with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circle(in)">
                                      <p:cBhvr>
                                        <p:cTn id="64" dur="2000"/>
                                        <p:tgtEl>
                                          <p:spTgt spid="34"/>
                                        </p:tgtEl>
                                      </p:cBhvr>
                                    </p:animEffect>
                                  </p:childTnLst>
                                </p:cTn>
                              </p:par>
                              <p:par>
                                <p:cTn id="65" presetID="6" presetClass="entr" presetSubtype="16"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circle(in)">
                                      <p:cBhvr>
                                        <p:cTn id="67" dur="2000"/>
                                        <p:tgtEl>
                                          <p:spTgt spid="35"/>
                                        </p:tgtEl>
                                      </p:cBhvr>
                                    </p:animEffect>
                                  </p:childTnLst>
                                </p:cTn>
                              </p:par>
                              <p:par>
                                <p:cTn id="68" presetID="6" presetClass="entr" presetSubtype="16" fill="hold" nodeType="with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circle(in)">
                                      <p:cBhvr>
                                        <p:cTn id="70" dur="2000"/>
                                        <p:tgtEl>
                                          <p:spTgt spid="36"/>
                                        </p:tgtEl>
                                      </p:cBhvr>
                                    </p:animEffect>
                                  </p:childTnLst>
                                </p:cTn>
                              </p:par>
                              <p:par>
                                <p:cTn id="71" presetID="6" presetClass="entr" presetSubtype="16" fill="hold" nodeType="with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circle(in)">
                                      <p:cBhvr>
                                        <p:cTn id="73" dur="2000"/>
                                        <p:tgtEl>
                                          <p:spTgt spid="37"/>
                                        </p:tgtEl>
                                      </p:cBhvr>
                                    </p:animEffect>
                                  </p:childTnLst>
                                </p:cTn>
                              </p:par>
                              <p:par>
                                <p:cTn id="74" presetID="6" presetClass="entr" presetSubtype="16" fill="hold" nodeType="withEffect">
                                  <p:stCondLst>
                                    <p:cond delay="0"/>
                                  </p:stCondLst>
                                  <p:childTnLst>
                                    <p:set>
                                      <p:cBhvr>
                                        <p:cTn id="75" dur="1" fill="hold">
                                          <p:stCondLst>
                                            <p:cond delay="0"/>
                                          </p:stCondLst>
                                        </p:cTn>
                                        <p:tgtEl>
                                          <p:spTgt spid="38"/>
                                        </p:tgtEl>
                                        <p:attrNameLst>
                                          <p:attrName>style.visibility</p:attrName>
                                        </p:attrNameLst>
                                      </p:cBhvr>
                                      <p:to>
                                        <p:strVal val="visible"/>
                                      </p:to>
                                    </p:set>
                                    <p:animEffect transition="in" filter="circle(in)">
                                      <p:cBhvr>
                                        <p:cTn id="76" dur="2000"/>
                                        <p:tgtEl>
                                          <p:spTgt spid="38"/>
                                        </p:tgtEl>
                                      </p:cBhvr>
                                    </p:animEffect>
                                  </p:childTnLst>
                                </p:cTn>
                              </p:par>
                              <p:par>
                                <p:cTn id="77" presetID="6" presetClass="entr" presetSubtype="16" fill="hold" nodeType="with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circle(in)">
                                      <p:cBhvr>
                                        <p:cTn id="79" dur="2000"/>
                                        <p:tgtEl>
                                          <p:spTgt spid="39"/>
                                        </p:tgtEl>
                                      </p:cBhvr>
                                    </p:animEffect>
                                  </p:childTnLst>
                                </p:cTn>
                              </p:par>
                              <p:par>
                                <p:cTn id="80" presetID="6" presetClass="entr" presetSubtype="16" fill="hold" nodeType="with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circle(in)">
                                      <p:cBhvr>
                                        <p:cTn id="82" dur="2000"/>
                                        <p:tgtEl>
                                          <p:spTgt spid="40"/>
                                        </p:tgtEl>
                                      </p:cBhvr>
                                    </p:animEffect>
                                  </p:childTnLst>
                                </p:cTn>
                              </p:par>
                              <p:par>
                                <p:cTn id="83" presetID="6" presetClass="entr" presetSubtype="16" fill="hold"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circle(in)">
                                      <p:cBhvr>
                                        <p:cTn id="85" dur="2000"/>
                                        <p:tgtEl>
                                          <p:spTgt spid="41"/>
                                        </p:tgtEl>
                                      </p:cBhvr>
                                    </p:animEffect>
                                  </p:childTnLst>
                                </p:cTn>
                              </p:par>
                              <p:par>
                                <p:cTn id="86" presetID="6" presetClass="entr" presetSubtype="16" fill="hold"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circle(in)">
                                      <p:cBhvr>
                                        <p:cTn id="88" dur="2000"/>
                                        <p:tgtEl>
                                          <p:spTgt spid="42"/>
                                        </p:tgtEl>
                                      </p:cBhvr>
                                    </p:animEffect>
                                  </p:childTnLst>
                                </p:cTn>
                              </p:par>
                              <p:par>
                                <p:cTn id="89" presetID="6" presetClass="entr" presetSubtype="16" fill="hold" nodeType="withEffect">
                                  <p:stCondLst>
                                    <p:cond delay="0"/>
                                  </p:stCondLst>
                                  <p:childTnLst>
                                    <p:set>
                                      <p:cBhvr>
                                        <p:cTn id="90" dur="1" fill="hold">
                                          <p:stCondLst>
                                            <p:cond delay="0"/>
                                          </p:stCondLst>
                                        </p:cTn>
                                        <p:tgtEl>
                                          <p:spTgt spid="43"/>
                                        </p:tgtEl>
                                        <p:attrNameLst>
                                          <p:attrName>style.visibility</p:attrName>
                                        </p:attrNameLst>
                                      </p:cBhvr>
                                      <p:to>
                                        <p:strVal val="visible"/>
                                      </p:to>
                                    </p:set>
                                    <p:animEffect transition="in" filter="circle(in)">
                                      <p:cBhvr>
                                        <p:cTn id="91" dur="2000"/>
                                        <p:tgtEl>
                                          <p:spTgt spid="43"/>
                                        </p:tgtEl>
                                      </p:cBhvr>
                                    </p:animEffect>
                                  </p:childTnLst>
                                </p:cTn>
                              </p:par>
                              <p:par>
                                <p:cTn id="92" presetID="6" presetClass="entr" presetSubtype="16" fill="hold" nodeType="withEffect">
                                  <p:stCondLst>
                                    <p:cond delay="0"/>
                                  </p:stCondLst>
                                  <p:childTnLst>
                                    <p:set>
                                      <p:cBhvr>
                                        <p:cTn id="93" dur="1" fill="hold">
                                          <p:stCondLst>
                                            <p:cond delay="0"/>
                                          </p:stCondLst>
                                        </p:cTn>
                                        <p:tgtEl>
                                          <p:spTgt spid="44"/>
                                        </p:tgtEl>
                                        <p:attrNameLst>
                                          <p:attrName>style.visibility</p:attrName>
                                        </p:attrNameLst>
                                      </p:cBhvr>
                                      <p:to>
                                        <p:strVal val="visible"/>
                                      </p:to>
                                    </p:set>
                                    <p:animEffect transition="in" filter="circle(in)">
                                      <p:cBhvr>
                                        <p:cTn id="94" dur="2000"/>
                                        <p:tgtEl>
                                          <p:spTgt spid="44"/>
                                        </p:tgtEl>
                                      </p:cBhvr>
                                    </p:animEffect>
                                  </p:childTnLst>
                                </p:cTn>
                              </p:par>
                              <p:par>
                                <p:cTn id="95" presetID="6" presetClass="entr" presetSubtype="16" fill="hold" nodeType="with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circle(in)">
                                      <p:cBhvr>
                                        <p:cTn id="97" dur="2000"/>
                                        <p:tgtEl>
                                          <p:spTgt spid="45"/>
                                        </p:tgtEl>
                                      </p:cBhvr>
                                    </p:animEffect>
                                  </p:childTnLst>
                                </p:cTn>
                              </p:par>
                              <p:par>
                                <p:cTn id="98" presetID="6" presetClass="entr" presetSubtype="16" fill="hold" nodeType="withEffect">
                                  <p:stCondLst>
                                    <p:cond delay="0"/>
                                  </p:stCondLst>
                                  <p:childTnLst>
                                    <p:set>
                                      <p:cBhvr>
                                        <p:cTn id="99" dur="1" fill="hold">
                                          <p:stCondLst>
                                            <p:cond delay="0"/>
                                          </p:stCondLst>
                                        </p:cTn>
                                        <p:tgtEl>
                                          <p:spTgt spid="46"/>
                                        </p:tgtEl>
                                        <p:attrNameLst>
                                          <p:attrName>style.visibility</p:attrName>
                                        </p:attrNameLst>
                                      </p:cBhvr>
                                      <p:to>
                                        <p:strVal val="visible"/>
                                      </p:to>
                                    </p:set>
                                    <p:animEffect transition="in" filter="circle(in)">
                                      <p:cBhvr>
                                        <p:cTn id="100"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9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TotalTime>
  <Words>1541</Words>
  <Application>Microsoft Office PowerPoint</Application>
  <PresentationFormat>On-screen Show (4:3)</PresentationFormat>
  <Paragraphs>214</Paragraphs>
  <Slides>41</Slides>
  <Notes>5</Notes>
  <HiddenSlides>0</HiddenSlides>
  <MMClips>1</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41</vt:i4>
      </vt:variant>
    </vt:vector>
  </HeadingPairs>
  <TitlesOfParts>
    <vt:vector size="60" baseType="lpstr">
      <vt:lpstr>宋体</vt:lpstr>
      <vt:lpstr>微软雅黑 Light</vt:lpstr>
      <vt:lpstr>#9Slide04 Tinos Bold</vt:lpstr>
      <vt:lpstr>Arial</vt:lpstr>
      <vt:lpstr>Calibri</vt:lpstr>
      <vt:lpstr>Calibri Light</vt:lpstr>
      <vt:lpstr>Impact</vt:lpstr>
      <vt:lpstr>Lato Light</vt:lpstr>
      <vt:lpstr>Lato Regular</vt:lpstr>
      <vt:lpstr>Times New Roman</vt:lpstr>
      <vt:lpstr>Trebuchet MS</vt:lpstr>
      <vt:lpstr>Wingdings</vt:lpstr>
      <vt:lpstr>1_Office Theme</vt:lpstr>
      <vt:lpstr>6_Default Design</vt:lpstr>
      <vt:lpstr>3_Office Theme</vt:lpstr>
      <vt:lpstr>2_Office Theme</vt:lpstr>
      <vt:lpstr>9_Office Theme</vt:lpstr>
      <vt:lpstr>4_Office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Truong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dc:creator>
  <cp:lastModifiedBy>Laptop Nam Phong</cp:lastModifiedBy>
  <cp:revision>12</cp:revision>
  <dcterms:created xsi:type="dcterms:W3CDTF">2021-08-07T00:30:53Z</dcterms:created>
  <dcterms:modified xsi:type="dcterms:W3CDTF">2022-12-14T01:14:28Z</dcterms:modified>
</cp:coreProperties>
</file>