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2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3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4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703" r:id="rId2"/>
    <p:sldMasterId id="2147483784" r:id="rId3"/>
    <p:sldMasterId id="2147483873" r:id="rId4"/>
    <p:sldMasterId id="2147483901" r:id="rId5"/>
  </p:sldMasterIdLst>
  <p:notesMasterIdLst>
    <p:notesMasterId r:id="rId43"/>
  </p:notesMasterIdLst>
  <p:sldIdLst>
    <p:sldId id="259" r:id="rId6"/>
    <p:sldId id="265" r:id="rId7"/>
    <p:sldId id="274" r:id="rId8"/>
    <p:sldId id="275" r:id="rId9"/>
    <p:sldId id="261" r:id="rId10"/>
    <p:sldId id="281" r:id="rId11"/>
    <p:sldId id="284" r:id="rId12"/>
    <p:sldId id="294" r:id="rId13"/>
    <p:sldId id="292" r:id="rId14"/>
    <p:sldId id="319" r:id="rId15"/>
    <p:sldId id="321" r:id="rId16"/>
    <p:sldId id="320" r:id="rId17"/>
    <p:sldId id="296" r:id="rId18"/>
    <p:sldId id="297" r:id="rId19"/>
    <p:sldId id="324" r:id="rId20"/>
    <p:sldId id="323" r:id="rId21"/>
    <p:sldId id="287" r:id="rId22"/>
    <p:sldId id="298" r:id="rId23"/>
    <p:sldId id="299" r:id="rId24"/>
    <p:sldId id="288" r:id="rId25"/>
    <p:sldId id="301" r:id="rId26"/>
    <p:sldId id="302" r:id="rId27"/>
    <p:sldId id="303" r:id="rId28"/>
    <p:sldId id="304" r:id="rId29"/>
    <p:sldId id="305" r:id="rId30"/>
    <p:sldId id="325" r:id="rId31"/>
    <p:sldId id="327" r:id="rId32"/>
    <p:sldId id="290" r:id="rId33"/>
    <p:sldId id="307" r:id="rId34"/>
    <p:sldId id="308" r:id="rId35"/>
    <p:sldId id="309" r:id="rId36"/>
    <p:sldId id="310" r:id="rId37"/>
    <p:sldId id="326" r:id="rId38"/>
    <p:sldId id="312" r:id="rId39"/>
    <p:sldId id="316" r:id="rId40"/>
    <p:sldId id="317" r:id="rId41"/>
    <p:sldId id="318" r:id="rId42"/>
  </p:sldIdLst>
  <p:sldSz cx="12192000" cy="6858000"/>
  <p:notesSz cx="6858000" cy="9144000"/>
  <p:embeddedFontLst>
    <p:embeddedFont>
      <p:font typeface="Tahoma" panose="020B0604030504040204" pitchFamily="34" charset="0"/>
      <p:regular r:id="rId44"/>
      <p:bold r:id="rId45"/>
    </p:embeddedFont>
    <p:embeddedFont>
      <p:font typeface="#9Slide03 Open Sans ExtraBold" panose="020B0604020202020204" charset="0"/>
      <p:bold r:id="rId46"/>
    </p:embeddedFont>
    <p:embeddedFont>
      <p:font typeface="#9Slide05 Dancing Script" panose="020B0604020202020204" charset="0"/>
      <p:bold r:id="rId47"/>
    </p:embeddedFont>
    <p:embeddedFont>
      <p:font typeface="Quicksand" panose="020B0604020202020204" charset="0"/>
      <p:regular r:id="rId48"/>
      <p:bold r:id="rId49"/>
    </p:embeddedFont>
    <p:embeddedFont>
      <p:font typeface="Glegoo" panose="020B0604020202020204" charset="0"/>
      <p:regular r:id="rId50"/>
      <p:bold r:id="rId51"/>
    </p:embeddedFont>
    <p:embeddedFont>
      <p:font typeface="#9Slide03 Roboto Bold" panose="020B0604020202020204" charset="0"/>
      <p:bold r:id="rId52"/>
    </p:embeddedFont>
    <p:embeddedFont>
      <p:font typeface="Anaheim" panose="020B0604020202020204" charset="0"/>
      <p:regular r:id="rId53"/>
    </p:embeddedFont>
    <p:embeddedFont>
      <p:font typeface="#9Slide02 Tieu de dai" panose="020B0604020202020204" charset="0"/>
      <p:bold r:id="rId54"/>
    </p:embeddedFont>
    <p:embeddedFont>
      <p:font typeface="#9Slide02 Noi dung dai" panose="020B0604020202020204" charset="0"/>
      <p:regular r:id="rId55"/>
    </p:embeddedFont>
    <p:embeddedFont>
      <p:font typeface="#9Slide03 BoosterNextFYBlack" panose="020B0604020202020204" charset="0"/>
      <p:regular r:id="rId56"/>
    </p:embeddedFon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Comfortaa SemiBold" panose="020B0604020202020204" charset="0"/>
      <p:regular r:id="rId61"/>
      <p:bold r:id="rId62"/>
    </p:embeddedFont>
    <p:embeddedFont>
      <p:font typeface="#9Slide07 IcielCadena" panose="020B0604020202020204" charset="0"/>
      <p:bold r:id="rId63"/>
    </p:embeddedFont>
    <p:embeddedFont>
      <p:font typeface="Bebas Neue" panose="020B0604020202020204" charset="0"/>
      <p:regular r:id="rId64"/>
    </p:embeddedFont>
    <p:embeddedFont>
      <p:font typeface="Calibri Light" panose="020F0302020204030204" pitchFamily="34" charset="0"/>
      <p:regular r:id="rId65"/>
      <p:italic r:id="rId66"/>
    </p:embeddedFont>
    <p:embeddedFont>
      <p:font typeface="Patrick Hand" panose="020B0604020202020204" charset="0"/>
      <p:regular r:id="rId67"/>
    </p:embeddedFont>
    <p:embeddedFont>
      <p:font typeface="#9Slide03 Roboto Medium" panose="020B0604020202020204" charset="0"/>
      <p:regular r:id="rId68"/>
    </p:embeddedFont>
    <p:embeddedFont>
      <p:font typeface="#9Slide03 Roboto" panose="020B0604020202020204" charset="0"/>
      <p:regular r:id="rId69"/>
    </p:embeddedFont>
    <p:embeddedFont>
      <p:font typeface="Montserrat SemiBold" panose="020B0604020202020204" charset="0"/>
      <p:bold r:id="rId70"/>
      <p:boldItalic r:id="rId71"/>
    </p:embeddedFont>
    <p:embeddedFont>
      <p:font typeface="#9Slide05 Aquarelle" panose="020B0604020202020204" charset="0"/>
      <p:regular r:id="rId72"/>
    </p:embeddedFont>
    <p:embeddedFont>
      <p:font typeface="Jua" panose="020B0604020202020204" charset="0"/>
      <p:regular r:id="rId73"/>
    </p:embeddedFont>
    <p:embeddedFont>
      <p:font typeface="Comfortaa" panose="020B0604020202020204" charset="0"/>
      <p:regular r:id="rId74"/>
      <p:bold r:id="rId75"/>
    </p:embeddedFont>
    <p:embeddedFont>
      <p:font typeface="#9Slide03 IcielPanton Black" panose="020B0604020202020204" charset="0"/>
      <p:bold r:id="rId76"/>
    </p:embeddedFont>
    <p:embeddedFont>
      <p:font typeface="Itim" panose="020B0604020202020204" charset="0"/>
      <p:regular r:id="rId77"/>
    </p:embeddedFont>
    <p:embeddedFont>
      <p:font typeface="Montserrat" panose="020B0604020202020204" charset="0"/>
      <p:regular r:id="rId78"/>
      <p:bold r:id="rId79"/>
      <p:italic r:id="rId80"/>
      <p:boldItalic r:id="rId81"/>
    </p:embeddedFont>
    <p:embeddedFont>
      <p:font typeface="#9Slide05 Great Vibes" panose="020B0604020202020204" charset="0"/>
      <p:regular r:id="rId82"/>
    </p:embeddedFont>
    <p:embeddedFont>
      <p:font typeface="Roboto" panose="020B0604020202020204" charset="0"/>
      <p:regular r:id="rId83"/>
      <p:bold r:id="rId84"/>
      <p:italic r:id="rId85"/>
      <p:boldItalic r:id="rId8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74D44"/>
    <a:srgbClr val="FBE5D6"/>
    <a:srgbClr val="FFF9ED"/>
    <a:srgbClr val="1CA6D3"/>
    <a:srgbClr val="FECE30"/>
    <a:srgbClr val="FFF7AE"/>
    <a:srgbClr val="F6D167"/>
    <a:srgbClr val="1C4112"/>
    <a:srgbClr val="297F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font" Target="fonts/font20.fntdata"/><Relationship Id="rId68" Type="http://schemas.openxmlformats.org/officeDocument/2006/relationships/font" Target="fonts/font25.fntdata"/><Relationship Id="rId76" Type="http://schemas.openxmlformats.org/officeDocument/2006/relationships/font" Target="fonts/font33.fntdata"/><Relationship Id="rId84" Type="http://schemas.openxmlformats.org/officeDocument/2006/relationships/font" Target="fonts/font41.fntdata"/><Relationship Id="rId89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openxmlformats.org/officeDocument/2006/relationships/font" Target="fonts/font2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66" Type="http://schemas.openxmlformats.org/officeDocument/2006/relationships/font" Target="fonts/font23.fntdata"/><Relationship Id="rId74" Type="http://schemas.openxmlformats.org/officeDocument/2006/relationships/font" Target="fonts/font31.fntdata"/><Relationship Id="rId79" Type="http://schemas.openxmlformats.org/officeDocument/2006/relationships/font" Target="fonts/font36.fntdata"/><Relationship Id="rId87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18.fntdata"/><Relationship Id="rId82" Type="http://schemas.openxmlformats.org/officeDocument/2006/relationships/font" Target="fonts/font39.fntdata"/><Relationship Id="rId90" Type="http://schemas.openxmlformats.org/officeDocument/2006/relationships/tableStyles" Target="tableStyles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64" Type="http://schemas.openxmlformats.org/officeDocument/2006/relationships/font" Target="fonts/font21.fntdata"/><Relationship Id="rId69" Type="http://schemas.openxmlformats.org/officeDocument/2006/relationships/font" Target="fonts/font26.fntdata"/><Relationship Id="rId77" Type="http://schemas.openxmlformats.org/officeDocument/2006/relationships/font" Target="fonts/font34.fntdata"/><Relationship Id="rId8" Type="http://schemas.openxmlformats.org/officeDocument/2006/relationships/slide" Target="slides/slide3.xml"/><Relationship Id="rId51" Type="http://schemas.openxmlformats.org/officeDocument/2006/relationships/font" Target="fonts/font8.fntdata"/><Relationship Id="rId72" Type="http://schemas.openxmlformats.org/officeDocument/2006/relationships/font" Target="fonts/font29.fntdata"/><Relationship Id="rId80" Type="http://schemas.openxmlformats.org/officeDocument/2006/relationships/font" Target="fonts/font37.fntdata"/><Relationship Id="rId85" Type="http://schemas.openxmlformats.org/officeDocument/2006/relationships/font" Target="fonts/font4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67" Type="http://schemas.openxmlformats.org/officeDocument/2006/relationships/font" Target="fonts/font24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font" Target="fonts/font11.fntdata"/><Relationship Id="rId62" Type="http://schemas.openxmlformats.org/officeDocument/2006/relationships/font" Target="fonts/font19.fntdata"/><Relationship Id="rId70" Type="http://schemas.openxmlformats.org/officeDocument/2006/relationships/font" Target="fonts/font27.fntdata"/><Relationship Id="rId75" Type="http://schemas.openxmlformats.org/officeDocument/2006/relationships/font" Target="fonts/font32.fntdata"/><Relationship Id="rId83" Type="http://schemas.openxmlformats.org/officeDocument/2006/relationships/font" Target="fonts/font40.fntdata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font" Target="fonts/font17.fntdata"/><Relationship Id="rId65" Type="http://schemas.openxmlformats.org/officeDocument/2006/relationships/font" Target="fonts/font22.fntdata"/><Relationship Id="rId73" Type="http://schemas.openxmlformats.org/officeDocument/2006/relationships/font" Target="fonts/font30.fntdata"/><Relationship Id="rId78" Type="http://schemas.openxmlformats.org/officeDocument/2006/relationships/font" Target="fonts/font35.fntdata"/><Relationship Id="rId81" Type="http://schemas.openxmlformats.org/officeDocument/2006/relationships/font" Target="fonts/font38.fntdata"/><Relationship Id="rId86" Type="http://schemas.openxmlformats.org/officeDocument/2006/relationships/font" Target="fonts/font4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DD6E32-648D-427F-8765-531F3F4EB753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96CC8-AE86-4BB2-9201-7E155544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604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e00a853624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e00a853624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0033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8" name="Google Shape;2118;g11d70d4e318_0_2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9" name="Google Shape;2119;g11d70d4e318_0_2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330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e068f13075_0_7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7" name="Google Shape;677;ge068f13075_0_7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6263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e068f13075_0_7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e068f13075_0_7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6143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8844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e068f13075_0_7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e068f13075_0_7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0519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e068f13075_0_7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e068f13075_0_7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731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8" name="Google Shape;2118;g11d70d4e318_0_2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9" name="Google Shape;2119;g11d70d4e318_0_2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997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8" name="Google Shape;2118;g11d70d4e318_0_2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9" name="Google Shape;2119;g11d70d4e318_0_2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5621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8" name="Google Shape;2118;g11d70d4e318_0_2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9" name="Google Shape;2119;g11d70d4e318_0_2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5366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867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ontserrat SemiBold"/>
              <a:buNone/>
              <a:defRPr sz="4667" b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9" name="Google Shape;39;p4"/>
          <p:cNvGrpSpPr/>
          <p:nvPr/>
        </p:nvGrpSpPr>
        <p:grpSpPr>
          <a:xfrm>
            <a:off x="422758" y="359867"/>
            <a:ext cx="11395125" cy="6253837"/>
            <a:chOff x="317068" y="269900"/>
            <a:chExt cx="8546344" cy="4690378"/>
          </a:xfrm>
        </p:grpSpPr>
        <p:grpSp>
          <p:nvGrpSpPr>
            <p:cNvPr id="40" name="Google Shape;40;p4"/>
            <p:cNvGrpSpPr/>
            <p:nvPr/>
          </p:nvGrpSpPr>
          <p:grpSpPr>
            <a:xfrm>
              <a:off x="8089048" y="269900"/>
              <a:ext cx="767162" cy="575829"/>
              <a:chOff x="8089048" y="269900"/>
              <a:chExt cx="767162" cy="575829"/>
            </a:xfrm>
          </p:grpSpPr>
          <p:sp>
            <p:nvSpPr>
              <p:cNvPr id="41" name="Google Shape;41;p4"/>
              <p:cNvSpPr/>
              <p:nvPr/>
            </p:nvSpPr>
            <p:spPr>
              <a:xfrm>
                <a:off x="8660384" y="269900"/>
                <a:ext cx="195827" cy="167980"/>
              </a:xfrm>
              <a:custGeom>
                <a:avLst/>
                <a:gdLst/>
                <a:ahLst/>
                <a:cxnLst/>
                <a:rect l="l" t="t" r="r" b="b"/>
                <a:pathLst>
                  <a:path w="12222" h="10484" extrusionOk="0">
                    <a:moveTo>
                      <a:pt x="6489" y="1"/>
                    </a:moveTo>
                    <a:cubicBezTo>
                      <a:pt x="5569" y="1"/>
                      <a:pt x="4657" y="256"/>
                      <a:pt x="3871" y="802"/>
                    </a:cubicBezTo>
                    <a:cubicBezTo>
                      <a:pt x="2813" y="1287"/>
                      <a:pt x="1867" y="2109"/>
                      <a:pt x="1407" y="2868"/>
                    </a:cubicBezTo>
                    <a:cubicBezTo>
                      <a:pt x="0" y="5232"/>
                      <a:pt x="971" y="8120"/>
                      <a:pt x="3199" y="9563"/>
                    </a:cubicBezTo>
                    <a:cubicBezTo>
                      <a:pt x="4136" y="10179"/>
                      <a:pt x="5198" y="10484"/>
                      <a:pt x="6248" y="10484"/>
                    </a:cubicBezTo>
                    <a:cubicBezTo>
                      <a:pt x="7682" y="10484"/>
                      <a:pt x="9095" y="9917"/>
                      <a:pt x="10144" y="8804"/>
                    </a:cubicBezTo>
                    <a:cubicBezTo>
                      <a:pt x="11986" y="6825"/>
                      <a:pt x="12222" y="3565"/>
                      <a:pt x="10256" y="1586"/>
                    </a:cubicBezTo>
                    <a:cubicBezTo>
                      <a:pt x="9244" y="566"/>
                      <a:pt x="7858" y="1"/>
                      <a:pt x="64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" name="Google Shape;42;p4"/>
              <p:cNvSpPr/>
              <p:nvPr/>
            </p:nvSpPr>
            <p:spPr>
              <a:xfrm>
                <a:off x="8369973" y="534995"/>
                <a:ext cx="117862" cy="106021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6617" extrusionOk="0">
                    <a:moveTo>
                      <a:pt x="3610" y="1"/>
                    </a:moveTo>
                    <a:cubicBezTo>
                      <a:pt x="2999" y="1"/>
                      <a:pt x="2391" y="164"/>
                      <a:pt x="1855" y="488"/>
                    </a:cubicBezTo>
                    <a:cubicBezTo>
                      <a:pt x="1295" y="824"/>
                      <a:pt x="859" y="1321"/>
                      <a:pt x="573" y="1906"/>
                    </a:cubicBezTo>
                    <a:cubicBezTo>
                      <a:pt x="150" y="2665"/>
                      <a:pt x="0" y="3586"/>
                      <a:pt x="311" y="4408"/>
                    </a:cubicBezTo>
                    <a:cubicBezTo>
                      <a:pt x="825" y="5776"/>
                      <a:pt x="2224" y="6616"/>
                      <a:pt x="3609" y="6616"/>
                    </a:cubicBezTo>
                    <a:cubicBezTo>
                      <a:pt x="4404" y="6616"/>
                      <a:pt x="5195" y="6340"/>
                      <a:pt x="5812" y="5727"/>
                    </a:cubicBezTo>
                    <a:cubicBezTo>
                      <a:pt x="7356" y="4196"/>
                      <a:pt x="7057" y="1309"/>
                      <a:pt x="5066" y="326"/>
                    </a:cubicBezTo>
                    <a:cubicBezTo>
                      <a:pt x="4603" y="108"/>
                      <a:pt x="4106" y="1"/>
                      <a:pt x="36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" name="Google Shape;43;p4"/>
              <p:cNvSpPr/>
              <p:nvPr/>
            </p:nvSpPr>
            <p:spPr>
              <a:xfrm>
                <a:off x="8097521" y="346952"/>
                <a:ext cx="100910" cy="90928"/>
              </a:xfrm>
              <a:custGeom>
                <a:avLst/>
                <a:gdLst/>
                <a:ahLst/>
                <a:cxnLst/>
                <a:rect l="l" t="t" r="r" b="b"/>
                <a:pathLst>
                  <a:path w="6298" h="5675" extrusionOk="0">
                    <a:moveTo>
                      <a:pt x="3026" y="0"/>
                    </a:moveTo>
                    <a:cubicBezTo>
                      <a:pt x="2241" y="0"/>
                      <a:pt x="1460" y="315"/>
                      <a:pt x="946" y="967"/>
                    </a:cubicBezTo>
                    <a:cubicBezTo>
                      <a:pt x="847" y="1104"/>
                      <a:pt x="747" y="1266"/>
                      <a:pt x="673" y="1428"/>
                    </a:cubicBezTo>
                    <a:cubicBezTo>
                      <a:pt x="212" y="1988"/>
                      <a:pt x="0" y="2710"/>
                      <a:pt x="88" y="3431"/>
                    </a:cubicBezTo>
                    <a:cubicBezTo>
                      <a:pt x="284" y="4785"/>
                      <a:pt x="1585" y="5674"/>
                      <a:pt x="2889" y="5674"/>
                    </a:cubicBezTo>
                    <a:cubicBezTo>
                      <a:pt x="3240" y="5674"/>
                      <a:pt x="3591" y="5610"/>
                      <a:pt x="3921" y="5472"/>
                    </a:cubicBezTo>
                    <a:cubicBezTo>
                      <a:pt x="5526" y="4813"/>
                      <a:pt x="6298" y="2734"/>
                      <a:pt x="5352" y="1229"/>
                    </a:cubicBezTo>
                    <a:cubicBezTo>
                      <a:pt x="4845" y="421"/>
                      <a:pt x="3933" y="0"/>
                      <a:pt x="30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" name="Google Shape;44;p4"/>
              <p:cNvSpPr/>
              <p:nvPr/>
            </p:nvSpPr>
            <p:spPr>
              <a:xfrm>
                <a:off x="8089048" y="744637"/>
                <a:ext cx="117851" cy="101092"/>
              </a:xfrm>
              <a:custGeom>
                <a:avLst/>
                <a:gdLst/>
                <a:ahLst/>
                <a:cxnLst/>
                <a:rect l="l" t="t" r="r" b="b"/>
                <a:pathLst>
                  <a:path w="12222" h="10484" extrusionOk="0">
                    <a:moveTo>
                      <a:pt x="6489" y="1"/>
                    </a:moveTo>
                    <a:cubicBezTo>
                      <a:pt x="5569" y="1"/>
                      <a:pt x="4657" y="256"/>
                      <a:pt x="3871" y="802"/>
                    </a:cubicBezTo>
                    <a:cubicBezTo>
                      <a:pt x="2813" y="1287"/>
                      <a:pt x="1867" y="2109"/>
                      <a:pt x="1407" y="2868"/>
                    </a:cubicBezTo>
                    <a:cubicBezTo>
                      <a:pt x="0" y="5232"/>
                      <a:pt x="971" y="8120"/>
                      <a:pt x="3199" y="9563"/>
                    </a:cubicBezTo>
                    <a:cubicBezTo>
                      <a:pt x="4136" y="10179"/>
                      <a:pt x="5198" y="10484"/>
                      <a:pt x="6248" y="10484"/>
                    </a:cubicBezTo>
                    <a:cubicBezTo>
                      <a:pt x="7682" y="10484"/>
                      <a:pt x="9095" y="9917"/>
                      <a:pt x="10144" y="8804"/>
                    </a:cubicBezTo>
                    <a:cubicBezTo>
                      <a:pt x="11986" y="6825"/>
                      <a:pt x="12222" y="3565"/>
                      <a:pt x="10256" y="1586"/>
                    </a:cubicBezTo>
                    <a:cubicBezTo>
                      <a:pt x="9244" y="566"/>
                      <a:pt x="7858" y="1"/>
                      <a:pt x="64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5" name="Google Shape;45;p4"/>
            <p:cNvSpPr/>
            <p:nvPr/>
          </p:nvSpPr>
          <p:spPr>
            <a:xfrm rot="-1511786">
              <a:off x="8518363" y="4417999"/>
              <a:ext cx="195822" cy="487115"/>
            </a:xfrm>
            <a:custGeom>
              <a:avLst/>
              <a:gdLst/>
              <a:ahLst/>
              <a:cxnLst/>
              <a:rect l="l" t="t" r="r" b="b"/>
              <a:pathLst>
                <a:path w="10032" h="24955" extrusionOk="0">
                  <a:moveTo>
                    <a:pt x="3624" y="0"/>
                  </a:moveTo>
                  <a:cubicBezTo>
                    <a:pt x="1843" y="0"/>
                    <a:pt x="1251" y="2928"/>
                    <a:pt x="3249" y="3583"/>
                  </a:cubicBezTo>
                  <a:cubicBezTo>
                    <a:pt x="4045" y="3832"/>
                    <a:pt x="3821" y="4616"/>
                    <a:pt x="3274" y="4977"/>
                  </a:cubicBezTo>
                  <a:cubicBezTo>
                    <a:pt x="2253" y="5661"/>
                    <a:pt x="1220" y="6122"/>
                    <a:pt x="660" y="7304"/>
                  </a:cubicBezTo>
                  <a:cubicBezTo>
                    <a:pt x="0" y="8710"/>
                    <a:pt x="386" y="10353"/>
                    <a:pt x="1295" y="11561"/>
                  </a:cubicBezTo>
                  <a:cubicBezTo>
                    <a:pt x="2153" y="12706"/>
                    <a:pt x="3460" y="13266"/>
                    <a:pt x="4481" y="14211"/>
                  </a:cubicBezTo>
                  <a:cubicBezTo>
                    <a:pt x="5302" y="14983"/>
                    <a:pt x="5028" y="15444"/>
                    <a:pt x="4468" y="16302"/>
                  </a:cubicBezTo>
                  <a:cubicBezTo>
                    <a:pt x="3759" y="17422"/>
                    <a:pt x="3062" y="18555"/>
                    <a:pt x="3074" y="19936"/>
                  </a:cubicBezTo>
                  <a:cubicBezTo>
                    <a:pt x="3097" y="22327"/>
                    <a:pt x="5659" y="24955"/>
                    <a:pt x="8161" y="24955"/>
                  </a:cubicBezTo>
                  <a:cubicBezTo>
                    <a:pt x="8472" y="24955"/>
                    <a:pt x="8782" y="24914"/>
                    <a:pt x="9086" y="24827"/>
                  </a:cubicBezTo>
                  <a:cubicBezTo>
                    <a:pt x="9733" y="24641"/>
                    <a:pt x="10031" y="23894"/>
                    <a:pt x="9695" y="23322"/>
                  </a:cubicBezTo>
                  <a:cubicBezTo>
                    <a:pt x="9036" y="22102"/>
                    <a:pt x="7405" y="21766"/>
                    <a:pt x="6783" y="20521"/>
                  </a:cubicBezTo>
                  <a:cubicBezTo>
                    <a:pt x="6335" y="19600"/>
                    <a:pt x="7082" y="18866"/>
                    <a:pt x="7567" y="18119"/>
                  </a:cubicBezTo>
                  <a:cubicBezTo>
                    <a:pt x="8326" y="16949"/>
                    <a:pt x="8849" y="15643"/>
                    <a:pt x="8550" y="14236"/>
                  </a:cubicBezTo>
                  <a:cubicBezTo>
                    <a:pt x="8239" y="12805"/>
                    <a:pt x="7194" y="11735"/>
                    <a:pt x="6061" y="10901"/>
                  </a:cubicBezTo>
                  <a:cubicBezTo>
                    <a:pt x="5564" y="10528"/>
                    <a:pt x="3684" y="9445"/>
                    <a:pt x="3896" y="8847"/>
                  </a:cubicBezTo>
                  <a:cubicBezTo>
                    <a:pt x="3995" y="8561"/>
                    <a:pt x="4605" y="8374"/>
                    <a:pt x="4867" y="8225"/>
                  </a:cubicBezTo>
                  <a:cubicBezTo>
                    <a:pt x="5464" y="7902"/>
                    <a:pt x="5987" y="7466"/>
                    <a:pt x="6435" y="6943"/>
                  </a:cubicBezTo>
                  <a:cubicBezTo>
                    <a:pt x="8401" y="4479"/>
                    <a:pt x="7094" y="1032"/>
                    <a:pt x="4207" y="98"/>
                  </a:cubicBezTo>
                  <a:cubicBezTo>
                    <a:pt x="4001" y="31"/>
                    <a:pt x="3806" y="0"/>
                    <a:pt x="36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6" name="Google Shape;46;p4"/>
            <p:cNvGrpSpPr/>
            <p:nvPr/>
          </p:nvGrpSpPr>
          <p:grpSpPr>
            <a:xfrm>
              <a:off x="317068" y="4362831"/>
              <a:ext cx="628700" cy="597447"/>
              <a:chOff x="4171771" y="2918403"/>
              <a:chExt cx="745611" cy="708463"/>
            </a:xfrm>
          </p:grpSpPr>
          <p:sp>
            <p:nvSpPr>
              <p:cNvPr id="47" name="Google Shape;47;p4"/>
              <p:cNvSpPr/>
              <p:nvPr/>
            </p:nvSpPr>
            <p:spPr>
              <a:xfrm>
                <a:off x="4171771" y="3496666"/>
                <a:ext cx="142850" cy="130200"/>
              </a:xfrm>
              <a:custGeom>
                <a:avLst/>
                <a:gdLst/>
                <a:ahLst/>
                <a:cxnLst/>
                <a:rect l="l" t="t" r="r" b="b"/>
                <a:pathLst>
                  <a:path w="5714" h="5208" extrusionOk="0">
                    <a:moveTo>
                      <a:pt x="3124" y="0"/>
                    </a:moveTo>
                    <a:cubicBezTo>
                      <a:pt x="2891" y="0"/>
                      <a:pt x="2658" y="28"/>
                      <a:pt x="2428" y="83"/>
                    </a:cubicBezTo>
                    <a:cubicBezTo>
                      <a:pt x="2141" y="170"/>
                      <a:pt x="1868" y="282"/>
                      <a:pt x="1619" y="419"/>
                    </a:cubicBezTo>
                    <a:cubicBezTo>
                      <a:pt x="1183" y="668"/>
                      <a:pt x="822" y="1041"/>
                      <a:pt x="611" y="1489"/>
                    </a:cubicBezTo>
                    <a:cubicBezTo>
                      <a:pt x="486" y="1651"/>
                      <a:pt x="386" y="1813"/>
                      <a:pt x="299" y="1999"/>
                    </a:cubicBezTo>
                    <a:cubicBezTo>
                      <a:pt x="113" y="2323"/>
                      <a:pt x="13" y="2671"/>
                      <a:pt x="13" y="3045"/>
                    </a:cubicBezTo>
                    <a:cubicBezTo>
                      <a:pt x="1" y="3319"/>
                      <a:pt x="63" y="3592"/>
                      <a:pt x="200" y="3841"/>
                    </a:cubicBezTo>
                    <a:cubicBezTo>
                      <a:pt x="436" y="4426"/>
                      <a:pt x="922" y="4862"/>
                      <a:pt x="1531" y="5036"/>
                    </a:cubicBezTo>
                    <a:cubicBezTo>
                      <a:pt x="1868" y="5123"/>
                      <a:pt x="2204" y="5161"/>
                      <a:pt x="2540" y="5161"/>
                    </a:cubicBezTo>
                    <a:lnTo>
                      <a:pt x="2577" y="5161"/>
                    </a:lnTo>
                    <a:cubicBezTo>
                      <a:pt x="2689" y="5192"/>
                      <a:pt x="2804" y="5207"/>
                      <a:pt x="2919" y="5207"/>
                    </a:cubicBezTo>
                    <a:cubicBezTo>
                      <a:pt x="3034" y="5207"/>
                      <a:pt x="3149" y="5192"/>
                      <a:pt x="3261" y="5161"/>
                    </a:cubicBezTo>
                    <a:cubicBezTo>
                      <a:pt x="3610" y="5148"/>
                      <a:pt x="3933" y="5036"/>
                      <a:pt x="4220" y="4849"/>
                    </a:cubicBezTo>
                    <a:cubicBezTo>
                      <a:pt x="5116" y="4401"/>
                      <a:pt x="5676" y="3493"/>
                      <a:pt x="5701" y="2497"/>
                    </a:cubicBezTo>
                    <a:cubicBezTo>
                      <a:pt x="5713" y="2174"/>
                      <a:pt x="5639" y="1838"/>
                      <a:pt x="5477" y="1551"/>
                    </a:cubicBezTo>
                    <a:cubicBezTo>
                      <a:pt x="5190" y="830"/>
                      <a:pt x="4593" y="294"/>
                      <a:pt x="3859" y="95"/>
                    </a:cubicBezTo>
                    <a:cubicBezTo>
                      <a:pt x="3616" y="31"/>
                      <a:pt x="3370" y="0"/>
                      <a:pt x="312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4475845" y="3164888"/>
                <a:ext cx="160575" cy="158850"/>
              </a:xfrm>
              <a:custGeom>
                <a:avLst/>
                <a:gdLst/>
                <a:ahLst/>
                <a:cxnLst/>
                <a:rect l="l" t="t" r="r" b="b"/>
                <a:pathLst>
                  <a:path w="6423" h="6354" extrusionOk="0">
                    <a:moveTo>
                      <a:pt x="3353" y="1"/>
                    </a:moveTo>
                    <a:cubicBezTo>
                      <a:pt x="2321" y="1"/>
                      <a:pt x="1390" y="583"/>
                      <a:pt x="922" y="1507"/>
                    </a:cubicBezTo>
                    <a:cubicBezTo>
                      <a:pt x="113" y="2477"/>
                      <a:pt x="1" y="3859"/>
                      <a:pt x="636" y="4942"/>
                    </a:cubicBezTo>
                    <a:cubicBezTo>
                      <a:pt x="1199" y="5849"/>
                      <a:pt x="2171" y="6353"/>
                      <a:pt x="3163" y="6353"/>
                    </a:cubicBezTo>
                    <a:cubicBezTo>
                      <a:pt x="3682" y="6353"/>
                      <a:pt x="4206" y="6215"/>
                      <a:pt x="4680" y="5925"/>
                    </a:cubicBezTo>
                    <a:cubicBezTo>
                      <a:pt x="5303" y="5539"/>
                      <a:pt x="5763" y="4942"/>
                      <a:pt x="6000" y="4257"/>
                    </a:cubicBezTo>
                    <a:cubicBezTo>
                      <a:pt x="6124" y="4046"/>
                      <a:pt x="6224" y="3822"/>
                      <a:pt x="6286" y="3585"/>
                    </a:cubicBezTo>
                    <a:cubicBezTo>
                      <a:pt x="6398" y="3224"/>
                      <a:pt x="6423" y="2838"/>
                      <a:pt x="6336" y="2465"/>
                    </a:cubicBezTo>
                    <a:cubicBezTo>
                      <a:pt x="6323" y="2092"/>
                      <a:pt x="6199" y="1743"/>
                      <a:pt x="6000" y="1432"/>
                    </a:cubicBezTo>
                    <a:cubicBezTo>
                      <a:pt x="5763" y="1009"/>
                      <a:pt x="5415" y="673"/>
                      <a:pt x="5004" y="424"/>
                    </a:cubicBezTo>
                    <a:cubicBezTo>
                      <a:pt x="4755" y="287"/>
                      <a:pt x="4494" y="175"/>
                      <a:pt x="4232" y="100"/>
                    </a:cubicBezTo>
                    <a:lnTo>
                      <a:pt x="3486" y="1"/>
                    </a:lnTo>
                    <a:lnTo>
                      <a:pt x="3386" y="1"/>
                    </a:lnTo>
                    <a:cubicBezTo>
                      <a:pt x="3375" y="1"/>
                      <a:pt x="3364" y="1"/>
                      <a:pt x="33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4251554" y="3174475"/>
                <a:ext cx="117650" cy="139675"/>
              </a:xfrm>
              <a:custGeom>
                <a:avLst/>
                <a:gdLst/>
                <a:ahLst/>
                <a:cxnLst/>
                <a:rect l="l" t="t" r="r" b="b"/>
                <a:pathLst>
                  <a:path w="4706" h="5587" extrusionOk="0">
                    <a:moveTo>
                      <a:pt x="2377" y="1"/>
                    </a:moveTo>
                    <a:cubicBezTo>
                      <a:pt x="2007" y="1"/>
                      <a:pt x="1638" y="98"/>
                      <a:pt x="1308" y="287"/>
                    </a:cubicBezTo>
                    <a:lnTo>
                      <a:pt x="1233" y="337"/>
                    </a:lnTo>
                    <a:cubicBezTo>
                      <a:pt x="598" y="723"/>
                      <a:pt x="100" y="1457"/>
                      <a:pt x="150" y="2229"/>
                    </a:cubicBezTo>
                    <a:cubicBezTo>
                      <a:pt x="187" y="3050"/>
                      <a:pt x="1" y="3822"/>
                      <a:pt x="436" y="4594"/>
                    </a:cubicBezTo>
                    <a:cubicBezTo>
                      <a:pt x="778" y="5215"/>
                      <a:pt x="1438" y="5586"/>
                      <a:pt x="2138" y="5586"/>
                    </a:cubicBezTo>
                    <a:cubicBezTo>
                      <a:pt x="2279" y="5586"/>
                      <a:pt x="2422" y="5571"/>
                      <a:pt x="2565" y="5539"/>
                    </a:cubicBezTo>
                    <a:cubicBezTo>
                      <a:pt x="3199" y="5365"/>
                      <a:pt x="3896" y="4731"/>
                      <a:pt x="3871" y="4009"/>
                    </a:cubicBezTo>
                    <a:cubicBezTo>
                      <a:pt x="3971" y="3772"/>
                      <a:pt x="4095" y="3548"/>
                      <a:pt x="4232" y="3337"/>
                    </a:cubicBezTo>
                    <a:cubicBezTo>
                      <a:pt x="4705" y="2677"/>
                      <a:pt x="4568" y="1793"/>
                      <a:pt x="4232" y="1121"/>
                    </a:cubicBezTo>
                    <a:lnTo>
                      <a:pt x="4195" y="1047"/>
                    </a:lnTo>
                    <a:cubicBezTo>
                      <a:pt x="3996" y="611"/>
                      <a:pt x="3398" y="175"/>
                      <a:pt x="2938" y="76"/>
                    </a:cubicBezTo>
                    <a:cubicBezTo>
                      <a:pt x="2754" y="26"/>
                      <a:pt x="2565" y="1"/>
                      <a:pt x="23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4340468" y="2991883"/>
                <a:ext cx="11887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4755" h="5154" extrusionOk="0">
                    <a:moveTo>
                      <a:pt x="2496" y="0"/>
                    </a:moveTo>
                    <a:cubicBezTo>
                      <a:pt x="2309" y="0"/>
                      <a:pt x="2115" y="25"/>
                      <a:pt x="1917" y="77"/>
                    </a:cubicBezTo>
                    <a:cubicBezTo>
                      <a:pt x="672" y="438"/>
                      <a:pt x="0" y="1782"/>
                      <a:pt x="461" y="3002"/>
                    </a:cubicBezTo>
                    <a:cubicBezTo>
                      <a:pt x="498" y="3288"/>
                      <a:pt x="536" y="3587"/>
                      <a:pt x="610" y="3873"/>
                    </a:cubicBezTo>
                    <a:cubicBezTo>
                      <a:pt x="773" y="4631"/>
                      <a:pt x="1453" y="5153"/>
                      <a:pt x="2209" y="5153"/>
                    </a:cubicBezTo>
                    <a:cubicBezTo>
                      <a:pt x="2322" y="5153"/>
                      <a:pt x="2437" y="5142"/>
                      <a:pt x="2552" y="5117"/>
                    </a:cubicBezTo>
                    <a:cubicBezTo>
                      <a:pt x="3236" y="4980"/>
                      <a:pt x="3672" y="4321"/>
                      <a:pt x="4058" y="3736"/>
                    </a:cubicBezTo>
                    <a:cubicBezTo>
                      <a:pt x="4394" y="3400"/>
                      <a:pt x="4605" y="2964"/>
                      <a:pt x="4667" y="2491"/>
                    </a:cubicBezTo>
                    <a:cubicBezTo>
                      <a:pt x="4755" y="1844"/>
                      <a:pt x="4580" y="1110"/>
                      <a:pt x="4058" y="649"/>
                    </a:cubicBezTo>
                    <a:cubicBezTo>
                      <a:pt x="3597" y="236"/>
                      <a:pt x="3073" y="0"/>
                      <a:pt x="24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527475" y="2918403"/>
                <a:ext cx="153100" cy="154025"/>
              </a:xfrm>
              <a:custGeom>
                <a:avLst/>
                <a:gdLst/>
                <a:ahLst/>
                <a:cxnLst/>
                <a:rect l="l" t="t" r="r" b="b"/>
                <a:pathLst>
                  <a:path w="6124" h="6161" extrusionOk="0">
                    <a:moveTo>
                      <a:pt x="3111" y="1"/>
                    </a:moveTo>
                    <a:cubicBezTo>
                      <a:pt x="2281" y="1"/>
                      <a:pt x="1417" y="357"/>
                      <a:pt x="872" y="939"/>
                    </a:cubicBezTo>
                    <a:cubicBezTo>
                      <a:pt x="336" y="1499"/>
                      <a:pt x="25" y="2246"/>
                      <a:pt x="0" y="3030"/>
                    </a:cubicBezTo>
                    <a:cubicBezTo>
                      <a:pt x="0" y="3279"/>
                      <a:pt x="25" y="3528"/>
                      <a:pt x="75" y="3764"/>
                    </a:cubicBezTo>
                    <a:cubicBezTo>
                      <a:pt x="137" y="4038"/>
                      <a:pt x="237" y="4312"/>
                      <a:pt x="374" y="4561"/>
                    </a:cubicBezTo>
                    <a:cubicBezTo>
                      <a:pt x="411" y="4623"/>
                      <a:pt x="448" y="4673"/>
                      <a:pt x="486" y="4735"/>
                    </a:cubicBezTo>
                    <a:cubicBezTo>
                      <a:pt x="548" y="4847"/>
                      <a:pt x="635" y="4959"/>
                      <a:pt x="722" y="5071"/>
                    </a:cubicBezTo>
                    <a:cubicBezTo>
                      <a:pt x="1330" y="5774"/>
                      <a:pt x="2221" y="6161"/>
                      <a:pt x="3111" y="6161"/>
                    </a:cubicBezTo>
                    <a:cubicBezTo>
                      <a:pt x="3861" y="6161"/>
                      <a:pt x="4610" y="5887"/>
                      <a:pt x="5190" y="5295"/>
                    </a:cubicBezTo>
                    <a:cubicBezTo>
                      <a:pt x="5788" y="4673"/>
                      <a:pt x="6124" y="3851"/>
                      <a:pt x="6111" y="2993"/>
                    </a:cubicBezTo>
                    <a:cubicBezTo>
                      <a:pt x="6074" y="1661"/>
                      <a:pt x="5178" y="491"/>
                      <a:pt x="3896" y="118"/>
                    </a:cubicBezTo>
                    <a:cubicBezTo>
                      <a:pt x="3646" y="38"/>
                      <a:pt x="3380" y="1"/>
                      <a:pt x="3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4783257" y="3091192"/>
                <a:ext cx="134125" cy="134100"/>
              </a:xfrm>
              <a:custGeom>
                <a:avLst/>
                <a:gdLst/>
                <a:ahLst/>
                <a:cxnLst/>
                <a:rect l="l" t="t" r="r" b="b"/>
                <a:pathLst>
                  <a:path w="5365" h="5364" extrusionOk="0">
                    <a:moveTo>
                      <a:pt x="2683" y="1"/>
                    </a:moveTo>
                    <a:cubicBezTo>
                      <a:pt x="2216" y="1"/>
                      <a:pt x="1749" y="116"/>
                      <a:pt x="1395" y="346"/>
                    </a:cubicBezTo>
                    <a:lnTo>
                      <a:pt x="1332" y="396"/>
                    </a:lnTo>
                    <a:cubicBezTo>
                      <a:pt x="1034" y="558"/>
                      <a:pt x="772" y="794"/>
                      <a:pt x="586" y="1081"/>
                    </a:cubicBezTo>
                    <a:cubicBezTo>
                      <a:pt x="424" y="1242"/>
                      <a:pt x="312" y="1441"/>
                      <a:pt x="250" y="1666"/>
                    </a:cubicBezTo>
                    <a:cubicBezTo>
                      <a:pt x="75" y="1989"/>
                      <a:pt x="1" y="2338"/>
                      <a:pt x="13" y="2698"/>
                    </a:cubicBezTo>
                    <a:cubicBezTo>
                      <a:pt x="51" y="2935"/>
                      <a:pt x="75" y="3159"/>
                      <a:pt x="113" y="3408"/>
                    </a:cubicBezTo>
                    <a:cubicBezTo>
                      <a:pt x="200" y="3619"/>
                      <a:pt x="287" y="3831"/>
                      <a:pt x="374" y="4043"/>
                    </a:cubicBezTo>
                    <a:cubicBezTo>
                      <a:pt x="536" y="4341"/>
                      <a:pt x="772" y="4603"/>
                      <a:pt x="1071" y="4789"/>
                    </a:cubicBezTo>
                    <a:cubicBezTo>
                      <a:pt x="1233" y="4951"/>
                      <a:pt x="1432" y="5076"/>
                      <a:pt x="1656" y="5138"/>
                    </a:cubicBezTo>
                    <a:cubicBezTo>
                      <a:pt x="1945" y="5288"/>
                      <a:pt x="2277" y="5363"/>
                      <a:pt x="2602" y="5363"/>
                    </a:cubicBezTo>
                    <a:cubicBezTo>
                      <a:pt x="2627" y="5363"/>
                      <a:pt x="2652" y="5363"/>
                      <a:pt x="2677" y="5362"/>
                    </a:cubicBezTo>
                    <a:lnTo>
                      <a:pt x="3386" y="5275"/>
                    </a:lnTo>
                    <a:lnTo>
                      <a:pt x="4033" y="5001"/>
                    </a:lnTo>
                    <a:cubicBezTo>
                      <a:pt x="4332" y="4839"/>
                      <a:pt x="4593" y="4603"/>
                      <a:pt x="4780" y="4316"/>
                    </a:cubicBezTo>
                    <a:cubicBezTo>
                      <a:pt x="4942" y="4155"/>
                      <a:pt x="5054" y="3943"/>
                      <a:pt x="5116" y="3719"/>
                    </a:cubicBezTo>
                    <a:cubicBezTo>
                      <a:pt x="5290" y="3408"/>
                      <a:pt x="5365" y="3059"/>
                      <a:pt x="5352" y="2698"/>
                    </a:cubicBezTo>
                    <a:lnTo>
                      <a:pt x="5253" y="1989"/>
                    </a:lnTo>
                    <a:cubicBezTo>
                      <a:pt x="5166" y="1778"/>
                      <a:pt x="5079" y="1566"/>
                      <a:pt x="4991" y="1354"/>
                    </a:cubicBezTo>
                    <a:cubicBezTo>
                      <a:pt x="4755" y="956"/>
                      <a:pt x="4419" y="620"/>
                      <a:pt x="4033" y="396"/>
                    </a:cubicBezTo>
                    <a:lnTo>
                      <a:pt x="3971" y="346"/>
                    </a:lnTo>
                    <a:cubicBezTo>
                      <a:pt x="3616" y="116"/>
                      <a:pt x="3150" y="1"/>
                      <a:pt x="268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4599649" y="3347183"/>
                <a:ext cx="183600" cy="176775"/>
              </a:xfrm>
              <a:custGeom>
                <a:avLst/>
                <a:gdLst/>
                <a:ahLst/>
                <a:cxnLst/>
                <a:rect l="l" t="t" r="r" b="b"/>
                <a:pathLst>
                  <a:path w="7344" h="7071" extrusionOk="0">
                    <a:moveTo>
                      <a:pt x="3967" y="1"/>
                    </a:moveTo>
                    <a:cubicBezTo>
                      <a:pt x="3666" y="1"/>
                      <a:pt x="3365" y="38"/>
                      <a:pt x="3075" y="114"/>
                    </a:cubicBezTo>
                    <a:cubicBezTo>
                      <a:pt x="1805" y="475"/>
                      <a:pt x="810" y="1458"/>
                      <a:pt x="436" y="2715"/>
                    </a:cubicBezTo>
                    <a:cubicBezTo>
                      <a:pt x="1" y="4183"/>
                      <a:pt x="673" y="5752"/>
                      <a:pt x="1930" y="6548"/>
                    </a:cubicBezTo>
                    <a:cubicBezTo>
                      <a:pt x="2501" y="6896"/>
                      <a:pt x="3144" y="7071"/>
                      <a:pt x="3789" y="7071"/>
                    </a:cubicBezTo>
                    <a:cubicBezTo>
                      <a:pt x="4368" y="7071"/>
                      <a:pt x="4947" y="6930"/>
                      <a:pt x="5477" y="6648"/>
                    </a:cubicBezTo>
                    <a:cubicBezTo>
                      <a:pt x="6472" y="6075"/>
                      <a:pt x="7120" y="5017"/>
                      <a:pt x="7157" y="3860"/>
                    </a:cubicBezTo>
                    <a:cubicBezTo>
                      <a:pt x="7344" y="3126"/>
                      <a:pt x="7257" y="2341"/>
                      <a:pt x="6896" y="1669"/>
                    </a:cubicBezTo>
                    <a:cubicBezTo>
                      <a:pt x="6340" y="578"/>
                      <a:pt x="5151" y="1"/>
                      <a:pt x="39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369224" y="3374505"/>
                <a:ext cx="122000" cy="122150"/>
              </a:xfrm>
              <a:custGeom>
                <a:avLst/>
                <a:gdLst/>
                <a:ahLst/>
                <a:cxnLst/>
                <a:rect l="l" t="t" r="r" b="b"/>
                <a:pathLst>
                  <a:path w="4880" h="4886" extrusionOk="0">
                    <a:moveTo>
                      <a:pt x="2440" y="1"/>
                    </a:moveTo>
                    <a:cubicBezTo>
                      <a:pt x="1815" y="1"/>
                      <a:pt x="1189" y="240"/>
                      <a:pt x="710" y="719"/>
                    </a:cubicBezTo>
                    <a:cubicBezTo>
                      <a:pt x="275" y="1192"/>
                      <a:pt x="26" y="1802"/>
                      <a:pt x="1" y="2449"/>
                    </a:cubicBezTo>
                    <a:cubicBezTo>
                      <a:pt x="26" y="3072"/>
                      <a:pt x="237" y="3731"/>
                      <a:pt x="710" y="4167"/>
                    </a:cubicBezTo>
                    <a:cubicBezTo>
                      <a:pt x="1189" y="4646"/>
                      <a:pt x="1815" y="4886"/>
                      <a:pt x="2440" y="4886"/>
                    </a:cubicBezTo>
                    <a:cubicBezTo>
                      <a:pt x="3066" y="4886"/>
                      <a:pt x="3691" y="4646"/>
                      <a:pt x="4170" y="4167"/>
                    </a:cubicBezTo>
                    <a:cubicBezTo>
                      <a:pt x="4606" y="3694"/>
                      <a:pt x="4855" y="3084"/>
                      <a:pt x="4880" y="2449"/>
                    </a:cubicBezTo>
                    <a:cubicBezTo>
                      <a:pt x="4855" y="1815"/>
                      <a:pt x="4643" y="1155"/>
                      <a:pt x="4170" y="719"/>
                    </a:cubicBezTo>
                    <a:cubicBezTo>
                      <a:pt x="3691" y="240"/>
                      <a:pt x="3066" y="1"/>
                      <a:pt x="24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653163" y="4399500"/>
              <a:ext cx="210250" cy="180450"/>
            </a:xfrm>
            <a:custGeom>
              <a:avLst/>
              <a:gdLst/>
              <a:ahLst/>
              <a:cxnLst/>
              <a:rect l="l" t="t" r="r" b="b"/>
              <a:pathLst>
                <a:path w="8410" h="7218" extrusionOk="0">
                  <a:moveTo>
                    <a:pt x="4078" y="1"/>
                  </a:moveTo>
                  <a:cubicBezTo>
                    <a:pt x="3728" y="1"/>
                    <a:pt x="3397" y="192"/>
                    <a:pt x="3311" y="629"/>
                  </a:cubicBezTo>
                  <a:cubicBezTo>
                    <a:pt x="3224" y="1139"/>
                    <a:pt x="3174" y="1649"/>
                    <a:pt x="3174" y="2172"/>
                  </a:cubicBezTo>
                  <a:cubicBezTo>
                    <a:pt x="2415" y="2259"/>
                    <a:pt x="1643" y="2321"/>
                    <a:pt x="859" y="2408"/>
                  </a:cubicBezTo>
                  <a:cubicBezTo>
                    <a:pt x="0" y="2495"/>
                    <a:pt x="13" y="3640"/>
                    <a:pt x="859" y="3740"/>
                  </a:cubicBezTo>
                  <a:cubicBezTo>
                    <a:pt x="1631" y="3827"/>
                    <a:pt x="2402" y="3864"/>
                    <a:pt x="3186" y="3864"/>
                  </a:cubicBezTo>
                  <a:cubicBezTo>
                    <a:pt x="3174" y="4872"/>
                    <a:pt x="3112" y="5905"/>
                    <a:pt x="3286" y="6914"/>
                  </a:cubicBezTo>
                  <a:cubicBezTo>
                    <a:pt x="3321" y="7126"/>
                    <a:pt x="3476" y="7218"/>
                    <a:pt x="3643" y="7218"/>
                  </a:cubicBezTo>
                  <a:cubicBezTo>
                    <a:pt x="3829" y="7218"/>
                    <a:pt x="4029" y="7104"/>
                    <a:pt x="4095" y="6914"/>
                  </a:cubicBezTo>
                  <a:cubicBezTo>
                    <a:pt x="4431" y="5930"/>
                    <a:pt x="4518" y="4835"/>
                    <a:pt x="4667" y="3802"/>
                  </a:cubicBezTo>
                  <a:cubicBezTo>
                    <a:pt x="5464" y="3752"/>
                    <a:pt x="6248" y="3678"/>
                    <a:pt x="7007" y="3603"/>
                  </a:cubicBezTo>
                  <a:cubicBezTo>
                    <a:pt x="8410" y="3454"/>
                    <a:pt x="8241" y="1520"/>
                    <a:pt x="7049" y="1520"/>
                  </a:cubicBezTo>
                  <a:cubicBezTo>
                    <a:pt x="6951" y="1520"/>
                    <a:pt x="6845" y="1533"/>
                    <a:pt x="6733" y="1562"/>
                  </a:cubicBezTo>
                  <a:cubicBezTo>
                    <a:pt x="6148" y="1711"/>
                    <a:pt x="5563" y="1823"/>
                    <a:pt x="4978" y="1923"/>
                  </a:cubicBezTo>
                  <a:cubicBezTo>
                    <a:pt x="5028" y="1562"/>
                    <a:pt x="5041" y="1213"/>
                    <a:pt x="5041" y="865"/>
                  </a:cubicBezTo>
                  <a:cubicBezTo>
                    <a:pt x="5027" y="329"/>
                    <a:pt x="4536" y="1"/>
                    <a:pt x="40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2170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4"/>
          <p:cNvSpPr txBox="1">
            <a:spLocks noGrp="1"/>
          </p:cNvSpPr>
          <p:nvPr>
            <p:ph type="title"/>
          </p:nvPr>
        </p:nvSpPr>
        <p:spPr>
          <a:xfrm>
            <a:off x="3851733" y="2312388"/>
            <a:ext cx="694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77" name="Google Shape;177;p14"/>
          <p:cNvSpPr txBox="1">
            <a:spLocks noGrp="1"/>
          </p:cNvSpPr>
          <p:nvPr>
            <p:ph type="title" idx="2" hasCustomPrompt="1"/>
          </p:nvPr>
        </p:nvSpPr>
        <p:spPr>
          <a:xfrm>
            <a:off x="228533" y="2895451"/>
            <a:ext cx="4201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78" name="Google Shape;178;p14"/>
          <p:cNvSpPr txBox="1">
            <a:spLocks noGrp="1"/>
          </p:cNvSpPr>
          <p:nvPr>
            <p:ph type="subTitle" idx="1"/>
          </p:nvPr>
        </p:nvSpPr>
        <p:spPr>
          <a:xfrm>
            <a:off x="3851733" y="3777988"/>
            <a:ext cx="7386800" cy="6676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79" name="Google Shape;179;p14"/>
          <p:cNvGrpSpPr/>
          <p:nvPr/>
        </p:nvGrpSpPr>
        <p:grpSpPr>
          <a:xfrm>
            <a:off x="464384" y="415538"/>
            <a:ext cx="8144480" cy="7727487"/>
            <a:chOff x="348288" y="311653"/>
            <a:chExt cx="6108360" cy="5795615"/>
          </a:xfrm>
        </p:grpSpPr>
        <p:sp>
          <p:nvSpPr>
            <p:cNvPr id="180" name="Google Shape;180;p14"/>
            <p:cNvSpPr/>
            <p:nvPr/>
          </p:nvSpPr>
          <p:spPr>
            <a:xfrm rot="10800000" flipH="1">
              <a:off x="861925" y="1774656"/>
              <a:ext cx="1769861" cy="1634556"/>
            </a:xfrm>
            <a:custGeom>
              <a:avLst/>
              <a:gdLst/>
              <a:ahLst/>
              <a:cxnLst/>
              <a:rect l="l" t="t" r="r" b="b"/>
              <a:pathLst>
                <a:path w="22503" h="20782" extrusionOk="0">
                  <a:moveTo>
                    <a:pt x="12708" y="18400"/>
                  </a:moveTo>
                  <a:lnTo>
                    <a:pt x="12708" y="18400"/>
                  </a:lnTo>
                  <a:cubicBezTo>
                    <a:pt x="12215" y="18530"/>
                    <a:pt x="11709" y="18598"/>
                    <a:pt x="11204" y="18598"/>
                  </a:cubicBezTo>
                  <a:cubicBezTo>
                    <a:pt x="11033" y="18598"/>
                    <a:pt x="10862" y="18590"/>
                    <a:pt x="10692" y="18574"/>
                  </a:cubicBezTo>
                  <a:cubicBezTo>
                    <a:pt x="10580" y="18562"/>
                    <a:pt x="10468" y="18549"/>
                    <a:pt x="10368" y="18537"/>
                  </a:cubicBezTo>
                  <a:cubicBezTo>
                    <a:pt x="10380" y="18512"/>
                    <a:pt x="10405" y="18499"/>
                    <a:pt x="10430" y="18475"/>
                  </a:cubicBezTo>
                  <a:cubicBezTo>
                    <a:pt x="10731" y="18509"/>
                    <a:pt x="11032" y="18528"/>
                    <a:pt x="11333" y="18528"/>
                  </a:cubicBezTo>
                  <a:cubicBezTo>
                    <a:pt x="11580" y="18528"/>
                    <a:pt x="11826" y="18515"/>
                    <a:pt x="12073" y="18487"/>
                  </a:cubicBezTo>
                  <a:cubicBezTo>
                    <a:pt x="12285" y="18475"/>
                    <a:pt x="12496" y="18437"/>
                    <a:pt x="12708" y="18400"/>
                  </a:cubicBezTo>
                  <a:close/>
                  <a:moveTo>
                    <a:pt x="11250" y="0"/>
                  </a:moveTo>
                  <a:cubicBezTo>
                    <a:pt x="8027" y="0"/>
                    <a:pt x="4829" y="1364"/>
                    <a:pt x="2826" y="3951"/>
                  </a:cubicBezTo>
                  <a:cubicBezTo>
                    <a:pt x="611" y="6776"/>
                    <a:pt x="1" y="10783"/>
                    <a:pt x="1619" y="14044"/>
                  </a:cubicBezTo>
                  <a:cubicBezTo>
                    <a:pt x="1917" y="14641"/>
                    <a:pt x="2291" y="15201"/>
                    <a:pt x="2714" y="15712"/>
                  </a:cubicBezTo>
                  <a:cubicBezTo>
                    <a:pt x="4295" y="18176"/>
                    <a:pt x="6809" y="20105"/>
                    <a:pt x="9696" y="20640"/>
                  </a:cubicBezTo>
                  <a:cubicBezTo>
                    <a:pt x="10209" y="20736"/>
                    <a:pt x="10711" y="20782"/>
                    <a:pt x="11201" y="20782"/>
                  </a:cubicBezTo>
                  <a:cubicBezTo>
                    <a:pt x="14404" y="20782"/>
                    <a:pt x="17119" y="18840"/>
                    <a:pt x="19105" y="16272"/>
                  </a:cubicBezTo>
                  <a:cubicBezTo>
                    <a:pt x="21395" y="13310"/>
                    <a:pt x="22502" y="9476"/>
                    <a:pt x="20885" y="5929"/>
                  </a:cubicBezTo>
                  <a:cubicBezTo>
                    <a:pt x="19428" y="2731"/>
                    <a:pt x="16143" y="541"/>
                    <a:pt x="12695" y="93"/>
                  </a:cubicBezTo>
                  <a:cubicBezTo>
                    <a:pt x="12216" y="31"/>
                    <a:pt x="11732" y="0"/>
                    <a:pt x="11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81" name="Google Shape;181;p14"/>
            <p:cNvGrpSpPr/>
            <p:nvPr/>
          </p:nvGrpSpPr>
          <p:grpSpPr>
            <a:xfrm>
              <a:off x="348288" y="311653"/>
              <a:ext cx="893236" cy="841797"/>
              <a:chOff x="4211350" y="3061550"/>
              <a:chExt cx="539850" cy="508700"/>
            </a:xfrm>
          </p:grpSpPr>
          <p:sp>
            <p:nvSpPr>
              <p:cNvPr id="182" name="Google Shape;182;p14"/>
              <p:cNvSpPr/>
              <p:nvPr/>
            </p:nvSpPr>
            <p:spPr>
              <a:xfrm>
                <a:off x="4211975" y="3407700"/>
                <a:ext cx="142850" cy="130200"/>
              </a:xfrm>
              <a:custGeom>
                <a:avLst/>
                <a:gdLst/>
                <a:ahLst/>
                <a:cxnLst/>
                <a:rect l="l" t="t" r="r" b="b"/>
                <a:pathLst>
                  <a:path w="5714" h="5208" extrusionOk="0">
                    <a:moveTo>
                      <a:pt x="3124" y="0"/>
                    </a:moveTo>
                    <a:cubicBezTo>
                      <a:pt x="2891" y="0"/>
                      <a:pt x="2658" y="28"/>
                      <a:pt x="2428" y="83"/>
                    </a:cubicBezTo>
                    <a:cubicBezTo>
                      <a:pt x="2141" y="170"/>
                      <a:pt x="1868" y="282"/>
                      <a:pt x="1619" y="419"/>
                    </a:cubicBezTo>
                    <a:cubicBezTo>
                      <a:pt x="1183" y="668"/>
                      <a:pt x="822" y="1041"/>
                      <a:pt x="611" y="1489"/>
                    </a:cubicBezTo>
                    <a:cubicBezTo>
                      <a:pt x="486" y="1651"/>
                      <a:pt x="386" y="1813"/>
                      <a:pt x="299" y="1999"/>
                    </a:cubicBezTo>
                    <a:cubicBezTo>
                      <a:pt x="113" y="2323"/>
                      <a:pt x="13" y="2671"/>
                      <a:pt x="13" y="3045"/>
                    </a:cubicBezTo>
                    <a:cubicBezTo>
                      <a:pt x="1" y="3319"/>
                      <a:pt x="63" y="3592"/>
                      <a:pt x="200" y="3841"/>
                    </a:cubicBezTo>
                    <a:cubicBezTo>
                      <a:pt x="436" y="4426"/>
                      <a:pt x="922" y="4862"/>
                      <a:pt x="1531" y="5036"/>
                    </a:cubicBezTo>
                    <a:cubicBezTo>
                      <a:pt x="1868" y="5123"/>
                      <a:pt x="2204" y="5161"/>
                      <a:pt x="2540" y="5161"/>
                    </a:cubicBezTo>
                    <a:lnTo>
                      <a:pt x="2577" y="5161"/>
                    </a:lnTo>
                    <a:cubicBezTo>
                      <a:pt x="2689" y="5192"/>
                      <a:pt x="2804" y="5207"/>
                      <a:pt x="2919" y="5207"/>
                    </a:cubicBezTo>
                    <a:cubicBezTo>
                      <a:pt x="3034" y="5207"/>
                      <a:pt x="3149" y="5192"/>
                      <a:pt x="3261" y="5161"/>
                    </a:cubicBezTo>
                    <a:cubicBezTo>
                      <a:pt x="3610" y="5148"/>
                      <a:pt x="3933" y="5036"/>
                      <a:pt x="4220" y="4849"/>
                    </a:cubicBezTo>
                    <a:cubicBezTo>
                      <a:pt x="5116" y="4401"/>
                      <a:pt x="5676" y="3493"/>
                      <a:pt x="5701" y="2497"/>
                    </a:cubicBezTo>
                    <a:cubicBezTo>
                      <a:pt x="5713" y="2174"/>
                      <a:pt x="5639" y="1838"/>
                      <a:pt x="5477" y="1551"/>
                    </a:cubicBezTo>
                    <a:cubicBezTo>
                      <a:pt x="5190" y="830"/>
                      <a:pt x="4593" y="294"/>
                      <a:pt x="3859" y="95"/>
                    </a:cubicBezTo>
                    <a:cubicBezTo>
                      <a:pt x="3616" y="31"/>
                      <a:pt x="3370" y="0"/>
                      <a:pt x="31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3" name="Google Shape;183;p14"/>
              <p:cNvSpPr/>
              <p:nvPr/>
            </p:nvSpPr>
            <p:spPr>
              <a:xfrm>
                <a:off x="4319625" y="3255425"/>
                <a:ext cx="160575" cy="158850"/>
              </a:xfrm>
              <a:custGeom>
                <a:avLst/>
                <a:gdLst/>
                <a:ahLst/>
                <a:cxnLst/>
                <a:rect l="l" t="t" r="r" b="b"/>
                <a:pathLst>
                  <a:path w="6423" h="6354" extrusionOk="0">
                    <a:moveTo>
                      <a:pt x="3353" y="1"/>
                    </a:moveTo>
                    <a:cubicBezTo>
                      <a:pt x="2321" y="1"/>
                      <a:pt x="1390" y="583"/>
                      <a:pt x="922" y="1507"/>
                    </a:cubicBezTo>
                    <a:cubicBezTo>
                      <a:pt x="113" y="2477"/>
                      <a:pt x="1" y="3859"/>
                      <a:pt x="636" y="4942"/>
                    </a:cubicBezTo>
                    <a:cubicBezTo>
                      <a:pt x="1199" y="5849"/>
                      <a:pt x="2171" y="6353"/>
                      <a:pt x="3163" y="6353"/>
                    </a:cubicBezTo>
                    <a:cubicBezTo>
                      <a:pt x="3682" y="6353"/>
                      <a:pt x="4206" y="6215"/>
                      <a:pt x="4680" y="5925"/>
                    </a:cubicBezTo>
                    <a:cubicBezTo>
                      <a:pt x="5303" y="5539"/>
                      <a:pt x="5763" y="4942"/>
                      <a:pt x="6000" y="4257"/>
                    </a:cubicBezTo>
                    <a:cubicBezTo>
                      <a:pt x="6124" y="4046"/>
                      <a:pt x="6224" y="3822"/>
                      <a:pt x="6286" y="3585"/>
                    </a:cubicBezTo>
                    <a:cubicBezTo>
                      <a:pt x="6398" y="3224"/>
                      <a:pt x="6423" y="2838"/>
                      <a:pt x="6336" y="2465"/>
                    </a:cubicBezTo>
                    <a:cubicBezTo>
                      <a:pt x="6323" y="2092"/>
                      <a:pt x="6199" y="1743"/>
                      <a:pt x="6000" y="1432"/>
                    </a:cubicBezTo>
                    <a:cubicBezTo>
                      <a:pt x="5763" y="1009"/>
                      <a:pt x="5415" y="673"/>
                      <a:pt x="5004" y="424"/>
                    </a:cubicBezTo>
                    <a:cubicBezTo>
                      <a:pt x="4755" y="287"/>
                      <a:pt x="4494" y="175"/>
                      <a:pt x="4232" y="100"/>
                    </a:cubicBezTo>
                    <a:lnTo>
                      <a:pt x="3486" y="1"/>
                    </a:lnTo>
                    <a:lnTo>
                      <a:pt x="3386" y="1"/>
                    </a:lnTo>
                    <a:cubicBezTo>
                      <a:pt x="3375" y="1"/>
                      <a:pt x="3364" y="1"/>
                      <a:pt x="33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4" name="Google Shape;184;p14"/>
              <p:cNvSpPr/>
              <p:nvPr/>
            </p:nvSpPr>
            <p:spPr>
              <a:xfrm>
                <a:off x="4211350" y="3207500"/>
                <a:ext cx="117650" cy="139675"/>
              </a:xfrm>
              <a:custGeom>
                <a:avLst/>
                <a:gdLst/>
                <a:ahLst/>
                <a:cxnLst/>
                <a:rect l="l" t="t" r="r" b="b"/>
                <a:pathLst>
                  <a:path w="4706" h="5587" extrusionOk="0">
                    <a:moveTo>
                      <a:pt x="2377" y="1"/>
                    </a:moveTo>
                    <a:cubicBezTo>
                      <a:pt x="2007" y="1"/>
                      <a:pt x="1638" y="98"/>
                      <a:pt x="1308" y="287"/>
                    </a:cubicBezTo>
                    <a:lnTo>
                      <a:pt x="1233" y="337"/>
                    </a:lnTo>
                    <a:cubicBezTo>
                      <a:pt x="598" y="723"/>
                      <a:pt x="100" y="1457"/>
                      <a:pt x="150" y="2229"/>
                    </a:cubicBezTo>
                    <a:cubicBezTo>
                      <a:pt x="187" y="3050"/>
                      <a:pt x="1" y="3822"/>
                      <a:pt x="436" y="4594"/>
                    </a:cubicBezTo>
                    <a:cubicBezTo>
                      <a:pt x="778" y="5215"/>
                      <a:pt x="1438" y="5586"/>
                      <a:pt x="2138" y="5586"/>
                    </a:cubicBezTo>
                    <a:cubicBezTo>
                      <a:pt x="2279" y="5586"/>
                      <a:pt x="2422" y="5571"/>
                      <a:pt x="2565" y="5539"/>
                    </a:cubicBezTo>
                    <a:cubicBezTo>
                      <a:pt x="3199" y="5365"/>
                      <a:pt x="3896" y="4731"/>
                      <a:pt x="3871" y="4009"/>
                    </a:cubicBezTo>
                    <a:cubicBezTo>
                      <a:pt x="3971" y="3772"/>
                      <a:pt x="4095" y="3548"/>
                      <a:pt x="4232" y="3337"/>
                    </a:cubicBezTo>
                    <a:cubicBezTo>
                      <a:pt x="4705" y="2677"/>
                      <a:pt x="4568" y="1793"/>
                      <a:pt x="4232" y="1121"/>
                    </a:cubicBezTo>
                    <a:lnTo>
                      <a:pt x="4195" y="1047"/>
                    </a:lnTo>
                    <a:cubicBezTo>
                      <a:pt x="3996" y="611"/>
                      <a:pt x="3398" y="175"/>
                      <a:pt x="2938" y="76"/>
                    </a:cubicBezTo>
                    <a:cubicBezTo>
                      <a:pt x="2754" y="26"/>
                      <a:pt x="2565" y="1"/>
                      <a:pt x="23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" name="Google Shape;185;p14"/>
              <p:cNvSpPr/>
              <p:nvPr/>
            </p:nvSpPr>
            <p:spPr>
              <a:xfrm>
                <a:off x="4313725" y="3061550"/>
                <a:ext cx="11887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4755" h="5154" extrusionOk="0">
                    <a:moveTo>
                      <a:pt x="2496" y="0"/>
                    </a:moveTo>
                    <a:cubicBezTo>
                      <a:pt x="2309" y="0"/>
                      <a:pt x="2115" y="25"/>
                      <a:pt x="1917" y="77"/>
                    </a:cubicBezTo>
                    <a:cubicBezTo>
                      <a:pt x="672" y="438"/>
                      <a:pt x="0" y="1782"/>
                      <a:pt x="461" y="3002"/>
                    </a:cubicBezTo>
                    <a:cubicBezTo>
                      <a:pt x="498" y="3288"/>
                      <a:pt x="536" y="3587"/>
                      <a:pt x="610" y="3873"/>
                    </a:cubicBezTo>
                    <a:cubicBezTo>
                      <a:pt x="773" y="4631"/>
                      <a:pt x="1453" y="5153"/>
                      <a:pt x="2209" y="5153"/>
                    </a:cubicBezTo>
                    <a:cubicBezTo>
                      <a:pt x="2322" y="5153"/>
                      <a:pt x="2437" y="5142"/>
                      <a:pt x="2552" y="5117"/>
                    </a:cubicBezTo>
                    <a:cubicBezTo>
                      <a:pt x="3236" y="4980"/>
                      <a:pt x="3672" y="4321"/>
                      <a:pt x="4058" y="3736"/>
                    </a:cubicBezTo>
                    <a:cubicBezTo>
                      <a:pt x="4394" y="3400"/>
                      <a:pt x="4605" y="2964"/>
                      <a:pt x="4667" y="2491"/>
                    </a:cubicBezTo>
                    <a:cubicBezTo>
                      <a:pt x="4755" y="1844"/>
                      <a:pt x="4580" y="1110"/>
                      <a:pt x="4058" y="649"/>
                    </a:cubicBezTo>
                    <a:cubicBezTo>
                      <a:pt x="3597" y="236"/>
                      <a:pt x="3073" y="0"/>
                      <a:pt x="24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" name="Google Shape;186;p14"/>
              <p:cNvSpPr/>
              <p:nvPr/>
            </p:nvSpPr>
            <p:spPr>
              <a:xfrm>
                <a:off x="4450625" y="3079200"/>
                <a:ext cx="153100" cy="154025"/>
              </a:xfrm>
              <a:custGeom>
                <a:avLst/>
                <a:gdLst/>
                <a:ahLst/>
                <a:cxnLst/>
                <a:rect l="l" t="t" r="r" b="b"/>
                <a:pathLst>
                  <a:path w="6124" h="6161" extrusionOk="0">
                    <a:moveTo>
                      <a:pt x="3111" y="1"/>
                    </a:moveTo>
                    <a:cubicBezTo>
                      <a:pt x="2281" y="1"/>
                      <a:pt x="1417" y="357"/>
                      <a:pt x="872" y="939"/>
                    </a:cubicBezTo>
                    <a:cubicBezTo>
                      <a:pt x="336" y="1499"/>
                      <a:pt x="25" y="2246"/>
                      <a:pt x="0" y="3030"/>
                    </a:cubicBezTo>
                    <a:cubicBezTo>
                      <a:pt x="0" y="3279"/>
                      <a:pt x="25" y="3528"/>
                      <a:pt x="75" y="3764"/>
                    </a:cubicBezTo>
                    <a:cubicBezTo>
                      <a:pt x="137" y="4038"/>
                      <a:pt x="237" y="4312"/>
                      <a:pt x="374" y="4561"/>
                    </a:cubicBezTo>
                    <a:cubicBezTo>
                      <a:pt x="411" y="4623"/>
                      <a:pt x="448" y="4673"/>
                      <a:pt x="486" y="4735"/>
                    </a:cubicBezTo>
                    <a:cubicBezTo>
                      <a:pt x="548" y="4847"/>
                      <a:pt x="635" y="4959"/>
                      <a:pt x="722" y="5071"/>
                    </a:cubicBezTo>
                    <a:cubicBezTo>
                      <a:pt x="1330" y="5774"/>
                      <a:pt x="2221" y="6161"/>
                      <a:pt x="3111" y="6161"/>
                    </a:cubicBezTo>
                    <a:cubicBezTo>
                      <a:pt x="3861" y="6161"/>
                      <a:pt x="4610" y="5887"/>
                      <a:pt x="5190" y="5295"/>
                    </a:cubicBezTo>
                    <a:cubicBezTo>
                      <a:pt x="5788" y="4673"/>
                      <a:pt x="6124" y="3851"/>
                      <a:pt x="6111" y="2993"/>
                    </a:cubicBezTo>
                    <a:cubicBezTo>
                      <a:pt x="6074" y="1661"/>
                      <a:pt x="5178" y="491"/>
                      <a:pt x="3896" y="118"/>
                    </a:cubicBezTo>
                    <a:cubicBezTo>
                      <a:pt x="3646" y="38"/>
                      <a:pt x="3380" y="1"/>
                      <a:pt x="31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" name="Google Shape;187;p14"/>
              <p:cNvSpPr/>
              <p:nvPr/>
            </p:nvSpPr>
            <p:spPr>
              <a:xfrm>
                <a:off x="4617075" y="3152825"/>
                <a:ext cx="134125" cy="134100"/>
              </a:xfrm>
              <a:custGeom>
                <a:avLst/>
                <a:gdLst/>
                <a:ahLst/>
                <a:cxnLst/>
                <a:rect l="l" t="t" r="r" b="b"/>
                <a:pathLst>
                  <a:path w="5365" h="5364" extrusionOk="0">
                    <a:moveTo>
                      <a:pt x="2683" y="1"/>
                    </a:moveTo>
                    <a:cubicBezTo>
                      <a:pt x="2216" y="1"/>
                      <a:pt x="1749" y="116"/>
                      <a:pt x="1395" y="346"/>
                    </a:cubicBezTo>
                    <a:lnTo>
                      <a:pt x="1332" y="396"/>
                    </a:lnTo>
                    <a:cubicBezTo>
                      <a:pt x="1034" y="558"/>
                      <a:pt x="772" y="794"/>
                      <a:pt x="586" y="1081"/>
                    </a:cubicBezTo>
                    <a:cubicBezTo>
                      <a:pt x="424" y="1242"/>
                      <a:pt x="312" y="1441"/>
                      <a:pt x="250" y="1666"/>
                    </a:cubicBezTo>
                    <a:cubicBezTo>
                      <a:pt x="75" y="1989"/>
                      <a:pt x="1" y="2338"/>
                      <a:pt x="13" y="2698"/>
                    </a:cubicBezTo>
                    <a:cubicBezTo>
                      <a:pt x="51" y="2935"/>
                      <a:pt x="75" y="3159"/>
                      <a:pt x="113" y="3408"/>
                    </a:cubicBezTo>
                    <a:cubicBezTo>
                      <a:pt x="200" y="3619"/>
                      <a:pt x="287" y="3831"/>
                      <a:pt x="374" y="4043"/>
                    </a:cubicBezTo>
                    <a:cubicBezTo>
                      <a:pt x="536" y="4341"/>
                      <a:pt x="772" y="4603"/>
                      <a:pt x="1071" y="4789"/>
                    </a:cubicBezTo>
                    <a:cubicBezTo>
                      <a:pt x="1233" y="4951"/>
                      <a:pt x="1432" y="5076"/>
                      <a:pt x="1656" y="5138"/>
                    </a:cubicBezTo>
                    <a:cubicBezTo>
                      <a:pt x="1945" y="5288"/>
                      <a:pt x="2277" y="5363"/>
                      <a:pt x="2602" y="5363"/>
                    </a:cubicBezTo>
                    <a:cubicBezTo>
                      <a:pt x="2627" y="5363"/>
                      <a:pt x="2652" y="5363"/>
                      <a:pt x="2677" y="5362"/>
                    </a:cubicBezTo>
                    <a:lnTo>
                      <a:pt x="3386" y="5275"/>
                    </a:lnTo>
                    <a:lnTo>
                      <a:pt x="4033" y="5001"/>
                    </a:lnTo>
                    <a:cubicBezTo>
                      <a:pt x="4332" y="4839"/>
                      <a:pt x="4593" y="4603"/>
                      <a:pt x="4780" y="4316"/>
                    </a:cubicBezTo>
                    <a:cubicBezTo>
                      <a:pt x="4942" y="4155"/>
                      <a:pt x="5054" y="3943"/>
                      <a:pt x="5116" y="3719"/>
                    </a:cubicBezTo>
                    <a:cubicBezTo>
                      <a:pt x="5290" y="3408"/>
                      <a:pt x="5365" y="3059"/>
                      <a:pt x="5352" y="2698"/>
                    </a:cubicBezTo>
                    <a:lnTo>
                      <a:pt x="5253" y="1989"/>
                    </a:lnTo>
                    <a:cubicBezTo>
                      <a:pt x="5166" y="1778"/>
                      <a:pt x="5079" y="1566"/>
                      <a:pt x="4991" y="1354"/>
                    </a:cubicBezTo>
                    <a:cubicBezTo>
                      <a:pt x="4755" y="956"/>
                      <a:pt x="4419" y="620"/>
                      <a:pt x="4033" y="396"/>
                    </a:cubicBezTo>
                    <a:lnTo>
                      <a:pt x="3971" y="346"/>
                    </a:lnTo>
                    <a:cubicBezTo>
                      <a:pt x="3616" y="116"/>
                      <a:pt x="3150" y="1"/>
                      <a:pt x="26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8" name="Google Shape;188;p14"/>
              <p:cNvSpPr/>
              <p:nvPr/>
            </p:nvSpPr>
            <p:spPr>
              <a:xfrm>
                <a:off x="4496975" y="3293050"/>
                <a:ext cx="183600" cy="176775"/>
              </a:xfrm>
              <a:custGeom>
                <a:avLst/>
                <a:gdLst/>
                <a:ahLst/>
                <a:cxnLst/>
                <a:rect l="l" t="t" r="r" b="b"/>
                <a:pathLst>
                  <a:path w="7344" h="7071" extrusionOk="0">
                    <a:moveTo>
                      <a:pt x="3967" y="1"/>
                    </a:moveTo>
                    <a:cubicBezTo>
                      <a:pt x="3666" y="1"/>
                      <a:pt x="3365" y="38"/>
                      <a:pt x="3075" y="114"/>
                    </a:cubicBezTo>
                    <a:cubicBezTo>
                      <a:pt x="1805" y="475"/>
                      <a:pt x="810" y="1458"/>
                      <a:pt x="436" y="2715"/>
                    </a:cubicBezTo>
                    <a:cubicBezTo>
                      <a:pt x="1" y="4183"/>
                      <a:pt x="673" y="5752"/>
                      <a:pt x="1930" y="6548"/>
                    </a:cubicBezTo>
                    <a:cubicBezTo>
                      <a:pt x="2501" y="6896"/>
                      <a:pt x="3144" y="7071"/>
                      <a:pt x="3789" y="7071"/>
                    </a:cubicBezTo>
                    <a:cubicBezTo>
                      <a:pt x="4368" y="7071"/>
                      <a:pt x="4947" y="6930"/>
                      <a:pt x="5477" y="6648"/>
                    </a:cubicBezTo>
                    <a:cubicBezTo>
                      <a:pt x="6472" y="6075"/>
                      <a:pt x="7120" y="5017"/>
                      <a:pt x="7157" y="3860"/>
                    </a:cubicBezTo>
                    <a:cubicBezTo>
                      <a:pt x="7344" y="3126"/>
                      <a:pt x="7257" y="2341"/>
                      <a:pt x="6896" y="1669"/>
                    </a:cubicBezTo>
                    <a:cubicBezTo>
                      <a:pt x="6340" y="578"/>
                      <a:pt x="5151" y="1"/>
                      <a:pt x="39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" name="Google Shape;189;p14"/>
              <p:cNvSpPr/>
              <p:nvPr/>
            </p:nvSpPr>
            <p:spPr>
              <a:xfrm>
                <a:off x="4402075" y="3448100"/>
                <a:ext cx="122000" cy="122150"/>
              </a:xfrm>
              <a:custGeom>
                <a:avLst/>
                <a:gdLst/>
                <a:ahLst/>
                <a:cxnLst/>
                <a:rect l="l" t="t" r="r" b="b"/>
                <a:pathLst>
                  <a:path w="4880" h="4886" extrusionOk="0">
                    <a:moveTo>
                      <a:pt x="2440" y="1"/>
                    </a:moveTo>
                    <a:cubicBezTo>
                      <a:pt x="1815" y="1"/>
                      <a:pt x="1189" y="240"/>
                      <a:pt x="710" y="719"/>
                    </a:cubicBezTo>
                    <a:cubicBezTo>
                      <a:pt x="275" y="1192"/>
                      <a:pt x="26" y="1802"/>
                      <a:pt x="1" y="2449"/>
                    </a:cubicBezTo>
                    <a:cubicBezTo>
                      <a:pt x="26" y="3072"/>
                      <a:pt x="237" y="3731"/>
                      <a:pt x="710" y="4167"/>
                    </a:cubicBezTo>
                    <a:cubicBezTo>
                      <a:pt x="1189" y="4646"/>
                      <a:pt x="1815" y="4886"/>
                      <a:pt x="2440" y="4886"/>
                    </a:cubicBezTo>
                    <a:cubicBezTo>
                      <a:pt x="3066" y="4886"/>
                      <a:pt x="3691" y="4646"/>
                      <a:pt x="4170" y="4167"/>
                    </a:cubicBezTo>
                    <a:cubicBezTo>
                      <a:pt x="4606" y="3694"/>
                      <a:pt x="4855" y="3084"/>
                      <a:pt x="4880" y="2449"/>
                    </a:cubicBezTo>
                    <a:cubicBezTo>
                      <a:pt x="4855" y="1815"/>
                      <a:pt x="4643" y="1155"/>
                      <a:pt x="4170" y="719"/>
                    </a:cubicBezTo>
                    <a:cubicBezTo>
                      <a:pt x="3691" y="240"/>
                      <a:pt x="3066" y="1"/>
                      <a:pt x="24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90" name="Google Shape;190;p14"/>
            <p:cNvSpPr/>
            <p:nvPr/>
          </p:nvSpPr>
          <p:spPr>
            <a:xfrm rot="9900054">
              <a:off x="5395691" y="4027883"/>
              <a:ext cx="869560" cy="1593558"/>
            </a:xfrm>
            <a:custGeom>
              <a:avLst/>
              <a:gdLst/>
              <a:ahLst/>
              <a:cxnLst/>
              <a:rect l="l" t="t" r="r" b="b"/>
              <a:pathLst>
                <a:path w="13716" h="25136" extrusionOk="0">
                  <a:moveTo>
                    <a:pt x="9720" y="1"/>
                  </a:moveTo>
                  <a:cubicBezTo>
                    <a:pt x="9614" y="1"/>
                    <a:pt x="9501" y="16"/>
                    <a:pt x="9385" y="51"/>
                  </a:cubicBezTo>
                  <a:cubicBezTo>
                    <a:pt x="7817" y="486"/>
                    <a:pt x="6360" y="1208"/>
                    <a:pt x="5066" y="2191"/>
                  </a:cubicBezTo>
                  <a:cubicBezTo>
                    <a:pt x="3822" y="3125"/>
                    <a:pt x="2938" y="4780"/>
                    <a:pt x="4170" y="6149"/>
                  </a:cubicBezTo>
                  <a:cubicBezTo>
                    <a:pt x="5228" y="7306"/>
                    <a:pt x="7182" y="7456"/>
                    <a:pt x="8613" y="7817"/>
                  </a:cubicBezTo>
                  <a:cubicBezTo>
                    <a:pt x="8700" y="7829"/>
                    <a:pt x="9783" y="8165"/>
                    <a:pt x="10256" y="8314"/>
                  </a:cubicBezTo>
                  <a:lnTo>
                    <a:pt x="10243" y="8377"/>
                  </a:lnTo>
                  <a:cubicBezTo>
                    <a:pt x="10032" y="8538"/>
                    <a:pt x="9858" y="8800"/>
                    <a:pt x="9658" y="8999"/>
                  </a:cubicBezTo>
                  <a:cubicBezTo>
                    <a:pt x="7617" y="10965"/>
                    <a:pt x="4842" y="11948"/>
                    <a:pt x="2689" y="13815"/>
                  </a:cubicBezTo>
                  <a:cubicBezTo>
                    <a:pt x="2104" y="14326"/>
                    <a:pt x="1532" y="14910"/>
                    <a:pt x="1357" y="15682"/>
                  </a:cubicBezTo>
                  <a:cubicBezTo>
                    <a:pt x="1133" y="16665"/>
                    <a:pt x="1644" y="17586"/>
                    <a:pt x="2477" y="18097"/>
                  </a:cubicBezTo>
                  <a:cubicBezTo>
                    <a:pt x="3199" y="18545"/>
                    <a:pt x="4033" y="18706"/>
                    <a:pt x="4830" y="18905"/>
                  </a:cubicBezTo>
                  <a:cubicBezTo>
                    <a:pt x="5141" y="18955"/>
                    <a:pt x="5439" y="19055"/>
                    <a:pt x="5726" y="19167"/>
                  </a:cubicBezTo>
                  <a:cubicBezTo>
                    <a:pt x="5228" y="19714"/>
                    <a:pt x="4481" y="20200"/>
                    <a:pt x="3971" y="20548"/>
                  </a:cubicBezTo>
                  <a:cubicBezTo>
                    <a:pt x="3037" y="21208"/>
                    <a:pt x="2017" y="21768"/>
                    <a:pt x="971" y="22216"/>
                  </a:cubicBezTo>
                  <a:cubicBezTo>
                    <a:pt x="187" y="22552"/>
                    <a:pt x="1" y="23709"/>
                    <a:pt x="399" y="24382"/>
                  </a:cubicBezTo>
                  <a:cubicBezTo>
                    <a:pt x="699" y="24909"/>
                    <a:pt x="1196" y="25135"/>
                    <a:pt x="1722" y="25135"/>
                  </a:cubicBezTo>
                  <a:cubicBezTo>
                    <a:pt x="2003" y="25135"/>
                    <a:pt x="2292" y="25071"/>
                    <a:pt x="2564" y="24954"/>
                  </a:cubicBezTo>
                  <a:cubicBezTo>
                    <a:pt x="3846" y="24394"/>
                    <a:pt x="5066" y="23685"/>
                    <a:pt x="6174" y="22838"/>
                  </a:cubicBezTo>
                  <a:cubicBezTo>
                    <a:pt x="7132" y="22116"/>
                    <a:pt x="8327" y="21258"/>
                    <a:pt x="8874" y="20150"/>
                  </a:cubicBezTo>
                  <a:cubicBezTo>
                    <a:pt x="9546" y="18781"/>
                    <a:pt x="8650" y="17288"/>
                    <a:pt x="7468" y="16541"/>
                  </a:cubicBezTo>
                  <a:cubicBezTo>
                    <a:pt x="6796" y="16118"/>
                    <a:pt x="5987" y="16006"/>
                    <a:pt x="5228" y="15807"/>
                  </a:cubicBezTo>
                  <a:cubicBezTo>
                    <a:pt x="5265" y="15769"/>
                    <a:pt x="5303" y="15744"/>
                    <a:pt x="5352" y="15707"/>
                  </a:cubicBezTo>
                  <a:cubicBezTo>
                    <a:pt x="5788" y="15371"/>
                    <a:pt x="6248" y="15085"/>
                    <a:pt x="6709" y="14786"/>
                  </a:cubicBezTo>
                  <a:cubicBezTo>
                    <a:pt x="7605" y="14226"/>
                    <a:pt x="8526" y="13716"/>
                    <a:pt x="9422" y="13143"/>
                  </a:cubicBezTo>
                  <a:cubicBezTo>
                    <a:pt x="11152" y="11986"/>
                    <a:pt x="13716" y="10243"/>
                    <a:pt x="13504" y="7879"/>
                  </a:cubicBezTo>
                  <a:cubicBezTo>
                    <a:pt x="13268" y="5303"/>
                    <a:pt x="10144" y="4954"/>
                    <a:pt x="8177" y="4469"/>
                  </a:cubicBezTo>
                  <a:lnTo>
                    <a:pt x="7281" y="4245"/>
                  </a:lnTo>
                  <a:lnTo>
                    <a:pt x="7356" y="4182"/>
                  </a:lnTo>
                  <a:cubicBezTo>
                    <a:pt x="8289" y="3448"/>
                    <a:pt x="9260" y="2776"/>
                    <a:pt x="10281" y="2166"/>
                  </a:cubicBezTo>
                  <a:cubicBezTo>
                    <a:pt x="11299" y="1567"/>
                    <a:pt x="10785" y="1"/>
                    <a:pt x="97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4"/>
            <p:cNvSpPr/>
            <p:nvPr/>
          </p:nvSpPr>
          <p:spPr>
            <a:xfrm rot="899946" flipH="1">
              <a:off x="4723941" y="4428333"/>
              <a:ext cx="869560" cy="1593558"/>
            </a:xfrm>
            <a:custGeom>
              <a:avLst/>
              <a:gdLst/>
              <a:ahLst/>
              <a:cxnLst/>
              <a:rect l="l" t="t" r="r" b="b"/>
              <a:pathLst>
                <a:path w="13716" h="25136" extrusionOk="0">
                  <a:moveTo>
                    <a:pt x="9720" y="1"/>
                  </a:moveTo>
                  <a:cubicBezTo>
                    <a:pt x="9614" y="1"/>
                    <a:pt x="9501" y="16"/>
                    <a:pt x="9385" y="51"/>
                  </a:cubicBezTo>
                  <a:cubicBezTo>
                    <a:pt x="7817" y="486"/>
                    <a:pt x="6360" y="1208"/>
                    <a:pt x="5066" y="2191"/>
                  </a:cubicBezTo>
                  <a:cubicBezTo>
                    <a:pt x="3822" y="3125"/>
                    <a:pt x="2938" y="4780"/>
                    <a:pt x="4170" y="6149"/>
                  </a:cubicBezTo>
                  <a:cubicBezTo>
                    <a:pt x="5228" y="7306"/>
                    <a:pt x="7182" y="7456"/>
                    <a:pt x="8613" y="7817"/>
                  </a:cubicBezTo>
                  <a:cubicBezTo>
                    <a:pt x="8700" y="7829"/>
                    <a:pt x="9783" y="8165"/>
                    <a:pt x="10256" y="8314"/>
                  </a:cubicBezTo>
                  <a:lnTo>
                    <a:pt x="10243" y="8377"/>
                  </a:lnTo>
                  <a:cubicBezTo>
                    <a:pt x="10032" y="8538"/>
                    <a:pt x="9858" y="8800"/>
                    <a:pt x="9658" y="8999"/>
                  </a:cubicBezTo>
                  <a:cubicBezTo>
                    <a:pt x="7617" y="10965"/>
                    <a:pt x="4842" y="11948"/>
                    <a:pt x="2689" y="13815"/>
                  </a:cubicBezTo>
                  <a:cubicBezTo>
                    <a:pt x="2104" y="14326"/>
                    <a:pt x="1532" y="14910"/>
                    <a:pt x="1357" y="15682"/>
                  </a:cubicBezTo>
                  <a:cubicBezTo>
                    <a:pt x="1133" y="16665"/>
                    <a:pt x="1644" y="17586"/>
                    <a:pt x="2477" y="18097"/>
                  </a:cubicBezTo>
                  <a:cubicBezTo>
                    <a:pt x="3199" y="18545"/>
                    <a:pt x="4033" y="18706"/>
                    <a:pt x="4830" y="18905"/>
                  </a:cubicBezTo>
                  <a:cubicBezTo>
                    <a:pt x="5141" y="18955"/>
                    <a:pt x="5439" y="19055"/>
                    <a:pt x="5726" y="19167"/>
                  </a:cubicBezTo>
                  <a:cubicBezTo>
                    <a:pt x="5228" y="19714"/>
                    <a:pt x="4481" y="20200"/>
                    <a:pt x="3971" y="20548"/>
                  </a:cubicBezTo>
                  <a:cubicBezTo>
                    <a:pt x="3037" y="21208"/>
                    <a:pt x="2017" y="21768"/>
                    <a:pt x="971" y="22216"/>
                  </a:cubicBezTo>
                  <a:cubicBezTo>
                    <a:pt x="187" y="22552"/>
                    <a:pt x="1" y="23709"/>
                    <a:pt x="399" y="24382"/>
                  </a:cubicBezTo>
                  <a:cubicBezTo>
                    <a:pt x="699" y="24909"/>
                    <a:pt x="1196" y="25135"/>
                    <a:pt x="1722" y="25135"/>
                  </a:cubicBezTo>
                  <a:cubicBezTo>
                    <a:pt x="2003" y="25135"/>
                    <a:pt x="2292" y="25071"/>
                    <a:pt x="2564" y="24954"/>
                  </a:cubicBezTo>
                  <a:cubicBezTo>
                    <a:pt x="3846" y="24394"/>
                    <a:pt x="5066" y="23685"/>
                    <a:pt x="6174" y="22838"/>
                  </a:cubicBezTo>
                  <a:cubicBezTo>
                    <a:pt x="7132" y="22116"/>
                    <a:pt x="8327" y="21258"/>
                    <a:pt x="8874" y="20150"/>
                  </a:cubicBezTo>
                  <a:cubicBezTo>
                    <a:pt x="9546" y="18781"/>
                    <a:pt x="8650" y="17288"/>
                    <a:pt x="7468" y="16541"/>
                  </a:cubicBezTo>
                  <a:cubicBezTo>
                    <a:pt x="6796" y="16118"/>
                    <a:pt x="5987" y="16006"/>
                    <a:pt x="5228" y="15807"/>
                  </a:cubicBezTo>
                  <a:cubicBezTo>
                    <a:pt x="5265" y="15769"/>
                    <a:pt x="5303" y="15744"/>
                    <a:pt x="5352" y="15707"/>
                  </a:cubicBezTo>
                  <a:cubicBezTo>
                    <a:pt x="5788" y="15371"/>
                    <a:pt x="6248" y="15085"/>
                    <a:pt x="6709" y="14786"/>
                  </a:cubicBezTo>
                  <a:cubicBezTo>
                    <a:pt x="7605" y="14226"/>
                    <a:pt x="8526" y="13716"/>
                    <a:pt x="9422" y="13143"/>
                  </a:cubicBezTo>
                  <a:cubicBezTo>
                    <a:pt x="11152" y="11986"/>
                    <a:pt x="13716" y="10243"/>
                    <a:pt x="13504" y="7879"/>
                  </a:cubicBezTo>
                  <a:cubicBezTo>
                    <a:pt x="13268" y="5303"/>
                    <a:pt x="10144" y="4954"/>
                    <a:pt x="8177" y="4469"/>
                  </a:cubicBezTo>
                  <a:lnTo>
                    <a:pt x="7281" y="4245"/>
                  </a:lnTo>
                  <a:lnTo>
                    <a:pt x="7356" y="4182"/>
                  </a:lnTo>
                  <a:cubicBezTo>
                    <a:pt x="8289" y="3448"/>
                    <a:pt x="9260" y="2776"/>
                    <a:pt x="10281" y="2166"/>
                  </a:cubicBezTo>
                  <a:cubicBezTo>
                    <a:pt x="11299" y="1567"/>
                    <a:pt x="10785" y="1"/>
                    <a:pt x="97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6756377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99073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23629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93570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513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0128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08125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49866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30445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08109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0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15"/>
          <p:cNvGrpSpPr/>
          <p:nvPr/>
        </p:nvGrpSpPr>
        <p:grpSpPr>
          <a:xfrm>
            <a:off x="8946200" y="345821"/>
            <a:ext cx="2659200" cy="3906513"/>
            <a:chOff x="6709650" y="259365"/>
            <a:chExt cx="1994400" cy="2929885"/>
          </a:xfrm>
        </p:grpSpPr>
        <p:sp>
          <p:nvSpPr>
            <p:cNvPr id="194" name="Google Shape;194;p15"/>
            <p:cNvSpPr/>
            <p:nvPr/>
          </p:nvSpPr>
          <p:spPr>
            <a:xfrm rot="10800000" flipH="1">
              <a:off x="6709650" y="1564461"/>
              <a:ext cx="1759341" cy="1624789"/>
            </a:xfrm>
            <a:custGeom>
              <a:avLst/>
              <a:gdLst/>
              <a:ahLst/>
              <a:cxnLst/>
              <a:rect l="l" t="t" r="r" b="b"/>
              <a:pathLst>
                <a:path w="22503" h="20782" extrusionOk="0">
                  <a:moveTo>
                    <a:pt x="12708" y="18400"/>
                  </a:moveTo>
                  <a:lnTo>
                    <a:pt x="12708" y="18400"/>
                  </a:lnTo>
                  <a:cubicBezTo>
                    <a:pt x="12215" y="18530"/>
                    <a:pt x="11709" y="18598"/>
                    <a:pt x="11204" y="18598"/>
                  </a:cubicBezTo>
                  <a:cubicBezTo>
                    <a:pt x="11033" y="18598"/>
                    <a:pt x="10862" y="18590"/>
                    <a:pt x="10692" y="18574"/>
                  </a:cubicBezTo>
                  <a:cubicBezTo>
                    <a:pt x="10580" y="18562"/>
                    <a:pt x="10468" y="18549"/>
                    <a:pt x="10368" y="18537"/>
                  </a:cubicBezTo>
                  <a:cubicBezTo>
                    <a:pt x="10380" y="18512"/>
                    <a:pt x="10405" y="18499"/>
                    <a:pt x="10430" y="18475"/>
                  </a:cubicBezTo>
                  <a:cubicBezTo>
                    <a:pt x="10731" y="18509"/>
                    <a:pt x="11032" y="18528"/>
                    <a:pt x="11333" y="18528"/>
                  </a:cubicBezTo>
                  <a:cubicBezTo>
                    <a:pt x="11580" y="18528"/>
                    <a:pt x="11826" y="18515"/>
                    <a:pt x="12073" y="18487"/>
                  </a:cubicBezTo>
                  <a:cubicBezTo>
                    <a:pt x="12285" y="18475"/>
                    <a:pt x="12496" y="18437"/>
                    <a:pt x="12708" y="18400"/>
                  </a:cubicBezTo>
                  <a:close/>
                  <a:moveTo>
                    <a:pt x="11250" y="0"/>
                  </a:moveTo>
                  <a:cubicBezTo>
                    <a:pt x="8027" y="0"/>
                    <a:pt x="4829" y="1364"/>
                    <a:pt x="2826" y="3951"/>
                  </a:cubicBezTo>
                  <a:cubicBezTo>
                    <a:pt x="611" y="6776"/>
                    <a:pt x="1" y="10783"/>
                    <a:pt x="1619" y="14044"/>
                  </a:cubicBezTo>
                  <a:cubicBezTo>
                    <a:pt x="1917" y="14641"/>
                    <a:pt x="2291" y="15201"/>
                    <a:pt x="2714" y="15712"/>
                  </a:cubicBezTo>
                  <a:cubicBezTo>
                    <a:pt x="4295" y="18176"/>
                    <a:pt x="6809" y="20105"/>
                    <a:pt x="9696" y="20640"/>
                  </a:cubicBezTo>
                  <a:cubicBezTo>
                    <a:pt x="10209" y="20736"/>
                    <a:pt x="10711" y="20782"/>
                    <a:pt x="11201" y="20782"/>
                  </a:cubicBezTo>
                  <a:cubicBezTo>
                    <a:pt x="14404" y="20782"/>
                    <a:pt x="17119" y="18840"/>
                    <a:pt x="19105" y="16272"/>
                  </a:cubicBezTo>
                  <a:cubicBezTo>
                    <a:pt x="21395" y="13310"/>
                    <a:pt x="22502" y="9476"/>
                    <a:pt x="20885" y="5929"/>
                  </a:cubicBezTo>
                  <a:cubicBezTo>
                    <a:pt x="19428" y="2731"/>
                    <a:pt x="16143" y="541"/>
                    <a:pt x="12695" y="93"/>
                  </a:cubicBezTo>
                  <a:cubicBezTo>
                    <a:pt x="12216" y="31"/>
                    <a:pt x="11732" y="0"/>
                    <a:pt x="112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95" name="Google Shape;195;p15"/>
            <p:cNvGrpSpPr/>
            <p:nvPr/>
          </p:nvGrpSpPr>
          <p:grpSpPr>
            <a:xfrm>
              <a:off x="7894945" y="259365"/>
              <a:ext cx="809104" cy="746170"/>
              <a:chOff x="7894945" y="259365"/>
              <a:chExt cx="809104" cy="746170"/>
            </a:xfrm>
          </p:grpSpPr>
          <p:grpSp>
            <p:nvGrpSpPr>
              <p:cNvPr id="196" name="Google Shape;196;p15"/>
              <p:cNvGrpSpPr/>
              <p:nvPr/>
            </p:nvGrpSpPr>
            <p:grpSpPr>
              <a:xfrm flipH="1">
                <a:off x="7983191" y="259365"/>
                <a:ext cx="720858" cy="641784"/>
                <a:chOff x="213566" y="173640"/>
                <a:chExt cx="720858" cy="641784"/>
              </a:xfrm>
            </p:grpSpPr>
            <p:sp>
              <p:nvSpPr>
                <p:cNvPr id="197" name="Google Shape;197;p15"/>
                <p:cNvSpPr/>
                <p:nvPr/>
              </p:nvSpPr>
              <p:spPr>
                <a:xfrm rot="772904">
                  <a:off x="415545" y="533491"/>
                  <a:ext cx="191481" cy="263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8" h="7302" extrusionOk="0">
                      <a:moveTo>
                        <a:pt x="3797" y="1"/>
                      </a:moveTo>
                      <a:cubicBezTo>
                        <a:pt x="3739" y="1"/>
                        <a:pt x="3681" y="6"/>
                        <a:pt x="3622" y="17"/>
                      </a:cubicBezTo>
                      <a:cubicBezTo>
                        <a:pt x="312" y="639"/>
                        <a:pt x="1" y="5929"/>
                        <a:pt x="2950" y="7236"/>
                      </a:cubicBezTo>
                      <a:cubicBezTo>
                        <a:pt x="3054" y="7281"/>
                        <a:pt x="3155" y="7302"/>
                        <a:pt x="3250" y="7302"/>
                      </a:cubicBezTo>
                      <a:cubicBezTo>
                        <a:pt x="3747" y="7302"/>
                        <a:pt x="4073" y="6735"/>
                        <a:pt x="3697" y="6265"/>
                      </a:cubicBezTo>
                      <a:cubicBezTo>
                        <a:pt x="3075" y="5481"/>
                        <a:pt x="2602" y="4597"/>
                        <a:pt x="2851" y="3577"/>
                      </a:cubicBezTo>
                      <a:cubicBezTo>
                        <a:pt x="3099" y="2593"/>
                        <a:pt x="3859" y="2208"/>
                        <a:pt x="4556" y="1610"/>
                      </a:cubicBezTo>
                      <a:cubicBezTo>
                        <a:pt x="5298" y="984"/>
                        <a:pt x="4592" y="1"/>
                        <a:pt x="379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8" name="Google Shape;198;p15"/>
                <p:cNvSpPr/>
                <p:nvPr/>
              </p:nvSpPr>
              <p:spPr>
                <a:xfrm>
                  <a:off x="213566" y="378966"/>
                  <a:ext cx="345522" cy="1925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60" h="5327" extrusionOk="0">
                      <a:moveTo>
                        <a:pt x="4909" y="1"/>
                      </a:moveTo>
                      <a:cubicBezTo>
                        <a:pt x="3979" y="1"/>
                        <a:pt x="3067" y="213"/>
                        <a:pt x="2253" y="744"/>
                      </a:cubicBezTo>
                      <a:cubicBezTo>
                        <a:pt x="809" y="1690"/>
                        <a:pt x="0" y="3433"/>
                        <a:pt x="709" y="5063"/>
                      </a:cubicBezTo>
                      <a:cubicBezTo>
                        <a:pt x="793" y="5248"/>
                        <a:pt x="951" y="5326"/>
                        <a:pt x="1118" y="5326"/>
                      </a:cubicBezTo>
                      <a:cubicBezTo>
                        <a:pt x="1400" y="5326"/>
                        <a:pt x="1705" y="5102"/>
                        <a:pt x="1705" y="4789"/>
                      </a:cubicBezTo>
                      <a:cubicBezTo>
                        <a:pt x="1655" y="3482"/>
                        <a:pt x="2514" y="2312"/>
                        <a:pt x="3783" y="1964"/>
                      </a:cubicBezTo>
                      <a:cubicBezTo>
                        <a:pt x="4127" y="1860"/>
                        <a:pt x="4473" y="1815"/>
                        <a:pt x="4819" y="1815"/>
                      </a:cubicBezTo>
                      <a:cubicBezTo>
                        <a:pt x="5916" y="1815"/>
                        <a:pt x="7012" y="2261"/>
                        <a:pt x="8015" y="2649"/>
                      </a:cubicBezTo>
                      <a:cubicBezTo>
                        <a:pt x="8116" y="2689"/>
                        <a:pt x="8215" y="2708"/>
                        <a:pt x="8308" y="2708"/>
                      </a:cubicBezTo>
                      <a:cubicBezTo>
                        <a:pt x="9100" y="2708"/>
                        <a:pt x="9559" y="1381"/>
                        <a:pt x="8724" y="981"/>
                      </a:cubicBezTo>
                      <a:cubicBezTo>
                        <a:pt x="7572" y="427"/>
                        <a:pt x="6224" y="1"/>
                        <a:pt x="490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9" name="Google Shape;199;p15"/>
                <p:cNvSpPr/>
                <p:nvPr/>
              </p:nvSpPr>
              <p:spPr>
                <a:xfrm>
                  <a:off x="634044" y="346507"/>
                  <a:ext cx="300380" cy="1620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11" h="4485" extrusionOk="0">
                      <a:moveTo>
                        <a:pt x="3946" y="0"/>
                      </a:moveTo>
                      <a:cubicBezTo>
                        <a:pt x="2117" y="0"/>
                        <a:pt x="339" y="1052"/>
                        <a:pt x="45" y="3270"/>
                      </a:cubicBezTo>
                      <a:cubicBezTo>
                        <a:pt x="0" y="3626"/>
                        <a:pt x="287" y="3805"/>
                        <a:pt x="584" y="3805"/>
                      </a:cubicBezTo>
                      <a:cubicBezTo>
                        <a:pt x="786" y="3805"/>
                        <a:pt x="992" y="3723"/>
                        <a:pt x="1103" y="3557"/>
                      </a:cubicBezTo>
                      <a:cubicBezTo>
                        <a:pt x="1720" y="2625"/>
                        <a:pt x="2599" y="1802"/>
                        <a:pt x="3769" y="1802"/>
                      </a:cubicBezTo>
                      <a:cubicBezTo>
                        <a:pt x="3850" y="1802"/>
                        <a:pt x="3932" y="1806"/>
                        <a:pt x="4015" y="1814"/>
                      </a:cubicBezTo>
                      <a:cubicBezTo>
                        <a:pt x="5334" y="1926"/>
                        <a:pt x="5857" y="2959"/>
                        <a:pt x="6367" y="4005"/>
                      </a:cubicBezTo>
                      <a:cubicBezTo>
                        <a:pt x="6531" y="4336"/>
                        <a:pt x="6865" y="4484"/>
                        <a:pt x="7206" y="4484"/>
                      </a:cubicBezTo>
                      <a:cubicBezTo>
                        <a:pt x="7749" y="4484"/>
                        <a:pt x="8310" y="4110"/>
                        <a:pt x="8234" y="3507"/>
                      </a:cubicBezTo>
                      <a:cubicBezTo>
                        <a:pt x="7937" y="1217"/>
                        <a:pt x="5913" y="0"/>
                        <a:pt x="394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00" name="Google Shape;200;p15"/>
                <p:cNvSpPr/>
                <p:nvPr/>
              </p:nvSpPr>
              <p:spPr>
                <a:xfrm>
                  <a:off x="407507" y="173640"/>
                  <a:ext cx="284225" cy="172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64" h="4783" extrusionOk="0">
                      <a:moveTo>
                        <a:pt x="6676" y="0"/>
                      </a:moveTo>
                      <a:cubicBezTo>
                        <a:pt x="6385" y="0"/>
                        <a:pt x="6110" y="143"/>
                        <a:pt x="5959" y="489"/>
                      </a:cubicBezTo>
                      <a:cubicBezTo>
                        <a:pt x="5511" y="1484"/>
                        <a:pt x="5213" y="2480"/>
                        <a:pt x="4043" y="2841"/>
                      </a:cubicBezTo>
                      <a:cubicBezTo>
                        <a:pt x="3801" y="2916"/>
                        <a:pt x="3561" y="2951"/>
                        <a:pt x="3325" y="2951"/>
                      </a:cubicBezTo>
                      <a:cubicBezTo>
                        <a:pt x="2432" y="2951"/>
                        <a:pt x="1601" y="2455"/>
                        <a:pt x="981" y="1796"/>
                      </a:cubicBezTo>
                      <a:cubicBezTo>
                        <a:pt x="888" y="1699"/>
                        <a:pt x="767" y="1657"/>
                        <a:pt x="645" y="1657"/>
                      </a:cubicBezTo>
                      <a:cubicBezTo>
                        <a:pt x="327" y="1657"/>
                        <a:pt x="0" y="1943"/>
                        <a:pt x="135" y="2293"/>
                      </a:cubicBezTo>
                      <a:cubicBezTo>
                        <a:pt x="706" y="3805"/>
                        <a:pt x="2143" y="4782"/>
                        <a:pt x="3730" y="4782"/>
                      </a:cubicBezTo>
                      <a:cubicBezTo>
                        <a:pt x="3908" y="4782"/>
                        <a:pt x="4087" y="4770"/>
                        <a:pt x="4267" y="4745"/>
                      </a:cubicBezTo>
                      <a:cubicBezTo>
                        <a:pt x="6022" y="4496"/>
                        <a:pt x="7864" y="2853"/>
                        <a:pt x="7764" y="974"/>
                      </a:cubicBezTo>
                      <a:cubicBezTo>
                        <a:pt x="7733" y="430"/>
                        <a:pt x="7180" y="0"/>
                        <a:pt x="667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201" name="Google Shape;201;p15"/>
              <p:cNvSpPr/>
              <p:nvPr/>
            </p:nvSpPr>
            <p:spPr>
              <a:xfrm rot="1104443">
                <a:off x="7916503" y="654897"/>
                <a:ext cx="345514" cy="192527"/>
              </a:xfrm>
              <a:custGeom>
                <a:avLst/>
                <a:gdLst/>
                <a:ahLst/>
                <a:cxnLst/>
                <a:rect l="l" t="t" r="r" b="b"/>
                <a:pathLst>
                  <a:path w="9560" h="5327" extrusionOk="0">
                    <a:moveTo>
                      <a:pt x="4909" y="1"/>
                    </a:moveTo>
                    <a:cubicBezTo>
                      <a:pt x="3979" y="1"/>
                      <a:pt x="3067" y="213"/>
                      <a:pt x="2253" y="744"/>
                    </a:cubicBezTo>
                    <a:cubicBezTo>
                      <a:pt x="809" y="1690"/>
                      <a:pt x="0" y="3433"/>
                      <a:pt x="709" y="5063"/>
                    </a:cubicBezTo>
                    <a:cubicBezTo>
                      <a:pt x="793" y="5248"/>
                      <a:pt x="951" y="5326"/>
                      <a:pt x="1118" y="5326"/>
                    </a:cubicBezTo>
                    <a:cubicBezTo>
                      <a:pt x="1400" y="5326"/>
                      <a:pt x="1705" y="5102"/>
                      <a:pt x="1705" y="4789"/>
                    </a:cubicBezTo>
                    <a:cubicBezTo>
                      <a:pt x="1655" y="3482"/>
                      <a:pt x="2514" y="2312"/>
                      <a:pt x="3783" y="1964"/>
                    </a:cubicBezTo>
                    <a:cubicBezTo>
                      <a:pt x="4127" y="1860"/>
                      <a:pt x="4473" y="1815"/>
                      <a:pt x="4819" y="1815"/>
                    </a:cubicBezTo>
                    <a:cubicBezTo>
                      <a:pt x="5916" y="1815"/>
                      <a:pt x="7012" y="2261"/>
                      <a:pt x="8015" y="2649"/>
                    </a:cubicBezTo>
                    <a:cubicBezTo>
                      <a:pt x="8116" y="2689"/>
                      <a:pt x="8215" y="2708"/>
                      <a:pt x="8308" y="2708"/>
                    </a:cubicBezTo>
                    <a:cubicBezTo>
                      <a:pt x="9100" y="2708"/>
                      <a:pt x="9559" y="1381"/>
                      <a:pt x="8724" y="981"/>
                    </a:cubicBezTo>
                    <a:cubicBezTo>
                      <a:pt x="7572" y="427"/>
                      <a:pt x="6224" y="1"/>
                      <a:pt x="490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" name="Google Shape;202;p15"/>
              <p:cNvSpPr/>
              <p:nvPr/>
            </p:nvSpPr>
            <p:spPr>
              <a:xfrm flipH="1">
                <a:off x="8044084" y="832665"/>
                <a:ext cx="284225" cy="172870"/>
              </a:xfrm>
              <a:custGeom>
                <a:avLst/>
                <a:gdLst/>
                <a:ahLst/>
                <a:cxnLst/>
                <a:rect l="l" t="t" r="r" b="b"/>
                <a:pathLst>
                  <a:path w="7864" h="4783" extrusionOk="0">
                    <a:moveTo>
                      <a:pt x="6676" y="0"/>
                    </a:moveTo>
                    <a:cubicBezTo>
                      <a:pt x="6385" y="0"/>
                      <a:pt x="6110" y="143"/>
                      <a:pt x="5959" y="489"/>
                    </a:cubicBezTo>
                    <a:cubicBezTo>
                      <a:pt x="5511" y="1484"/>
                      <a:pt x="5213" y="2480"/>
                      <a:pt x="4043" y="2841"/>
                    </a:cubicBezTo>
                    <a:cubicBezTo>
                      <a:pt x="3801" y="2916"/>
                      <a:pt x="3561" y="2951"/>
                      <a:pt x="3325" y="2951"/>
                    </a:cubicBezTo>
                    <a:cubicBezTo>
                      <a:pt x="2432" y="2951"/>
                      <a:pt x="1601" y="2455"/>
                      <a:pt x="981" y="1796"/>
                    </a:cubicBezTo>
                    <a:cubicBezTo>
                      <a:pt x="888" y="1699"/>
                      <a:pt x="767" y="1657"/>
                      <a:pt x="645" y="1657"/>
                    </a:cubicBezTo>
                    <a:cubicBezTo>
                      <a:pt x="327" y="1657"/>
                      <a:pt x="0" y="1943"/>
                      <a:pt x="135" y="2293"/>
                    </a:cubicBezTo>
                    <a:cubicBezTo>
                      <a:pt x="706" y="3805"/>
                      <a:pt x="2143" y="4782"/>
                      <a:pt x="3730" y="4782"/>
                    </a:cubicBezTo>
                    <a:cubicBezTo>
                      <a:pt x="3908" y="4782"/>
                      <a:pt x="4087" y="4770"/>
                      <a:pt x="4267" y="4745"/>
                    </a:cubicBezTo>
                    <a:cubicBezTo>
                      <a:pt x="6022" y="4496"/>
                      <a:pt x="7864" y="2853"/>
                      <a:pt x="7764" y="974"/>
                    </a:cubicBezTo>
                    <a:cubicBezTo>
                      <a:pt x="7733" y="430"/>
                      <a:pt x="7180" y="0"/>
                      <a:pt x="66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03" name="Google Shape;203;p15"/>
          <p:cNvSpPr txBox="1">
            <a:spLocks noGrp="1"/>
          </p:cNvSpPr>
          <p:nvPr>
            <p:ph type="title"/>
          </p:nvPr>
        </p:nvSpPr>
        <p:spPr>
          <a:xfrm>
            <a:off x="1084933" y="2014496"/>
            <a:ext cx="7386800" cy="21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04" name="Google Shape;204;p15"/>
          <p:cNvSpPr txBox="1">
            <a:spLocks noGrp="1"/>
          </p:cNvSpPr>
          <p:nvPr>
            <p:ph type="title" idx="2" hasCustomPrompt="1"/>
          </p:nvPr>
        </p:nvSpPr>
        <p:spPr>
          <a:xfrm>
            <a:off x="8018500" y="2607917"/>
            <a:ext cx="4201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05" name="Google Shape;205;p15"/>
          <p:cNvSpPr txBox="1">
            <a:spLocks noGrp="1"/>
          </p:cNvSpPr>
          <p:nvPr>
            <p:ph type="subTitle" idx="1"/>
          </p:nvPr>
        </p:nvSpPr>
        <p:spPr>
          <a:xfrm>
            <a:off x="953467" y="4595533"/>
            <a:ext cx="7386800" cy="6676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marR="133346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138662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19549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26301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87532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70328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22761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9463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18540-63F1-4A8E-8BE1-CC2C8D795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6E6D3-9BCA-4F93-98C8-A2766EC63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AA2ACF-B7C1-4F9C-B6AF-E0EE2D295C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CBB0B4-D1A8-421C-A667-A51A864DF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3BE561-1943-4076-8212-38114B10E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FC3049-CF4F-4A82-9B6B-19342224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15412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CBC7F-2705-430F-8824-6089C4FDF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CEA143-B221-49DD-9028-FDC9D5C7E2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BB78C3-CD90-4507-A384-2189E63FD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8FBB9C-FA90-4464-A0AD-06671DBD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E154F1-25F5-4840-A57B-EA739F443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9965EC-11BA-4184-8435-7FFCADDDD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06699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14901-7534-4330-9C07-798B59144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A0897C-DA56-408E-8FF1-BF6EF36B96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F60D-C15D-481A-B717-70E4F10E9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6797D-4A25-4A08-8B6A-9D7C8648F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322A5-C560-4F14-AC9E-88370EDE1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18568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2DBCC4-3A44-4060-BC48-1AFD798F9A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A98437-B59C-436C-81FA-2AC3B7D528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95601-79CF-40EE-B856-66AF6930D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2437F-4A35-4ECA-93BB-C5B0E6D2B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F449F-AC23-4741-92B3-25DD257A5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820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16"/>
          <p:cNvGrpSpPr/>
          <p:nvPr/>
        </p:nvGrpSpPr>
        <p:grpSpPr>
          <a:xfrm flipH="1">
            <a:off x="561092" y="386421"/>
            <a:ext cx="1181624" cy="1270723"/>
            <a:chOff x="6882175" y="2207400"/>
            <a:chExt cx="465475" cy="500600"/>
          </a:xfrm>
        </p:grpSpPr>
        <p:sp>
          <p:nvSpPr>
            <p:cNvPr id="208" name="Google Shape;208;p16"/>
            <p:cNvSpPr/>
            <p:nvPr/>
          </p:nvSpPr>
          <p:spPr>
            <a:xfrm>
              <a:off x="7042100" y="2207400"/>
              <a:ext cx="305550" cy="262100"/>
            </a:xfrm>
            <a:custGeom>
              <a:avLst/>
              <a:gdLst/>
              <a:ahLst/>
              <a:cxnLst/>
              <a:rect l="l" t="t" r="r" b="b"/>
              <a:pathLst>
                <a:path w="12222" h="10484" extrusionOk="0">
                  <a:moveTo>
                    <a:pt x="6489" y="1"/>
                  </a:moveTo>
                  <a:cubicBezTo>
                    <a:pt x="5569" y="1"/>
                    <a:pt x="4657" y="256"/>
                    <a:pt x="3871" y="802"/>
                  </a:cubicBezTo>
                  <a:cubicBezTo>
                    <a:pt x="2813" y="1287"/>
                    <a:pt x="1867" y="2109"/>
                    <a:pt x="1407" y="2868"/>
                  </a:cubicBezTo>
                  <a:cubicBezTo>
                    <a:pt x="0" y="5232"/>
                    <a:pt x="971" y="8120"/>
                    <a:pt x="3199" y="9563"/>
                  </a:cubicBezTo>
                  <a:cubicBezTo>
                    <a:pt x="4136" y="10179"/>
                    <a:pt x="5198" y="10484"/>
                    <a:pt x="6248" y="10484"/>
                  </a:cubicBezTo>
                  <a:cubicBezTo>
                    <a:pt x="7682" y="10484"/>
                    <a:pt x="9095" y="9917"/>
                    <a:pt x="10144" y="8804"/>
                  </a:cubicBezTo>
                  <a:cubicBezTo>
                    <a:pt x="11986" y="6825"/>
                    <a:pt x="12222" y="3565"/>
                    <a:pt x="10256" y="1586"/>
                  </a:cubicBezTo>
                  <a:cubicBezTo>
                    <a:pt x="9244" y="566"/>
                    <a:pt x="7858" y="1"/>
                    <a:pt x="6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6"/>
            <p:cNvSpPr/>
            <p:nvPr/>
          </p:nvSpPr>
          <p:spPr>
            <a:xfrm>
              <a:off x="6997300" y="2542575"/>
              <a:ext cx="183900" cy="165425"/>
            </a:xfrm>
            <a:custGeom>
              <a:avLst/>
              <a:gdLst/>
              <a:ahLst/>
              <a:cxnLst/>
              <a:rect l="l" t="t" r="r" b="b"/>
              <a:pathLst>
                <a:path w="7356" h="6617" extrusionOk="0">
                  <a:moveTo>
                    <a:pt x="3610" y="1"/>
                  </a:moveTo>
                  <a:cubicBezTo>
                    <a:pt x="2999" y="1"/>
                    <a:pt x="2391" y="164"/>
                    <a:pt x="1855" y="488"/>
                  </a:cubicBezTo>
                  <a:cubicBezTo>
                    <a:pt x="1295" y="824"/>
                    <a:pt x="859" y="1321"/>
                    <a:pt x="573" y="1906"/>
                  </a:cubicBezTo>
                  <a:cubicBezTo>
                    <a:pt x="150" y="2665"/>
                    <a:pt x="0" y="3586"/>
                    <a:pt x="311" y="4408"/>
                  </a:cubicBezTo>
                  <a:cubicBezTo>
                    <a:pt x="825" y="5776"/>
                    <a:pt x="2224" y="6616"/>
                    <a:pt x="3609" y="6616"/>
                  </a:cubicBezTo>
                  <a:cubicBezTo>
                    <a:pt x="4404" y="6616"/>
                    <a:pt x="5195" y="6340"/>
                    <a:pt x="5812" y="5727"/>
                  </a:cubicBezTo>
                  <a:cubicBezTo>
                    <a:pt x="7356" y="4196"/>
                    <a:pt x="7057" y="1309"/>
                    <a:pt x="5066" y="326"/>
                  </a:cubicBezTo>
                  <a:cubicBezTo>
                    <a:pt x="4603" y="108"/>
                    <a:pt x="4106" y="1"/>
                    <a:pt x="36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6"/>
            <p:cNvSpPr/>
            <p:nvPr/>
          </p:nvSpPr>
          <p:spPr>
            <a:xfrm>
              <a:off x="6882175" y="2378125"/>
              <a:ext cx="157450" cy="141875"/>
            </a:xfrm>
            <a:custGeom>
              <a:avLst/>
              <a:gdLst/>
              <a:ahLst/>
              <a:cxnLst/>
              <a:rect l="l" t="t" r="r" b="b"/>
              <a:pathLst>
                <a:path w="6298" h="5675" extrusionOk="0">
                  <a:moveTo>
                    <a:pt x="3026" y="0"/>
                  </a:moveTo>
                  <a:cubicBezTo>
                    <a:pt x="2241" y="0"/>
                    <a:pt x="1460" y="315"/>
                    <a:pt x="946" y="967"/>
                  </a:cubicBezTo>
                  <a:cubicBezTo>
                    <a:pt x="847" y="1104"/>
                    <a:pt x="747" y="1266"/>
                    <a:pt x="673" y="1428"/>
                  </a:cubicBezTo>
                  <a:cubicBezTo>
                    <a:pt x="212" y="1988"/>
                    <a:pt x="0" y="2710"/>
                    <a:pt x="88" y="3431"/>
                  </a:cubicBezTo>
                  <a:cubicBezTo>
                    <a:pt x="284" y="4785"/>
                    <a:pt x="1585" y="5674"/>
                    <a:pt x="2889" y="5674"/>
                  </a:cubicBezTo>
                  <a:cubicBezTo>
                    <a:pt x="3240" y="5674"/>
                    <a:pt x="3591" y="5610"/>
                    <a:pt x="3921" y="5472"/>
                  </a:cubicBezTo>
                  <a:cubicBezTo>
                    <a:pt x="5526" y="4813"/>
                    <a:pt x="6298" y="2734"/>
                    <a:pt x="5352" y="1229"/>
                  </a:cubicBezTo>
                  <a:cubicBezTo>
                    <a:pt x="4845" y="421"/>
                    <a:pt x="3933" y="0"/>
                    <a:pt x="30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1" name="Google Shape;211;p16"/>
          <p:cNvSpPr txBox="1">
            <a:spLocks noGrp="1"/>
          </p:cNvSpPr>
          <p:nvPr>
            <p:ph type="title"/>
          </p:nvPr>
        </p:nvSpPr>
        <p:spPr>
          <a:xfrm>
            <a:off x="3761333" y="2000200"/>
            <a:ext cx="7477200" cy="21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12" name="Google Shape;212;p16"/>
          <p:cNvSpPr txBox="1">
            <a:spLocks noGrp="1"/>
          </p:cNvSpPr>
          <p:nvPr>
            <p:ph type="title" idx="2" hasCustomPrompt="1"/>
          </p:nvPr>
        </p:nvSpPr>
        <p:spPr>
          <a:xfrm>
            <a:off x="-114267" y="2589184"/>
            <a:ext cx="4201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13" name="Google Shape;213;p16"/>
          <p:cNvSpPr txBox="1">
            <a:spLocks noGrp="1"/>
          </p:cNvSpPr>
          <p:nvPr>
            <p:ph type="subTitle" idx="1"/>
          </p:nvPr>
        </p:nvSpPr>
        <p:spPr>
          <a:xfrm>
            <a:off x="3851667" y="4600867"/>
            <a:ext cx="7386800" cy="667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73431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33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0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51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44F7E-D3EE-4820-A3AD-ED3B625C9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D24213-3B95-472D-8785-BE59015C4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294BB-560D-413B-9D7A-3598EAE7F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5350E-44F0-4025-9EB2-2D4F2BDA0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69078-1C98-4DDD-8D87-7B41D5B17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0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F1648-7584-4AEA-8C77-7809A781D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9EACA-EA18-4330-8E00-A6EE638C59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741BCD-3A1F-4F81-8567-C86538D045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ECD319-65C0-4D9E-8CC8-C9F4B7BA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F69DE-49A0-40DA-9375-B38039E45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4ADCBC-3C3A-4256-87D5-D0D9AF50D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9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F6C2B-F82F-462A-99E3-CE7D93521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B284C-B949-459C-9DA6-77C3B837CC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3A660E-686F-40E7-A651-8AAC2D860D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3BB39A-7312-4F84-8CA0-C0FC4E8389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FFA6DE-E54E-4523-9A80-B1AD0BBC05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965E7B-A410-4214-B1AC-7B3A46F9D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CE3857-B780-468D-934E-A75921E72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734A56-869A-4922-8B3A-1247CAC2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96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6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A0514-EABD-44DD-9FEE-FD3B6993B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89CFA-7BE8-4E2D-A2D2-69DFDF67A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95BA20-5216-49BC-A672-DBE07E4F3D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06E611-CB59-47AA-B2BD-1C42BF09C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DB9AB8-1888-4A05-98BB-75EDB0594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D02696-3ED7-48D6-A149-7A51503D6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35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04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C9855-67DD-499C-8452-982BD998B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2C6DC6-9849-4FC4-9261-E617428F3F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46057-7577-44E5-BB5D-ECDD39E15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BC3C06-0118-458A-A21D-1513B54EE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12FCB-C0A3-4A28-A0CB-001BAE7B2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31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7"/>
          <p:cNvSpPr txBox="1">
            <a:spLocks noGrp="1"/>
          </p:cNvSpPr>
          <p:nvPr>
            <p:ph type="title"/>
          </p:nvPr>
        </p:nvSpPr>
        <p:spPr>
          <a:xfrm>
            <a:off x="5153333" y="4523600"/>
            <a:ext cx="60852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6" name="Google Shape;216;p17"/>
          <p:cNvSpPr txBox="1">
            <a:spLocks noGrp="1"/>
          </p:cNvSpPr>
          <p:nvPr>
            <p:ph type="subTitle" idx="1"/>
          </p:nvPr>
        </p:nvSpPr>
        <p:spPr>
          <a:xfrm>
            <a:off x="2934933" y="2203200"/>
            <a:ext cx="8303600" cy="23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grpSp>
        <p:nvGrpSpPr>
          <p:cNvPr id="217" name="Google Shape;217;p17"/>
          <p:cNvGrpSpPr/>
          <p:nvPr/>
        </p:nvGrpSpPr>
        <p:grpSpPr>
          <a:xfrm rot="2700000">
            <a:off x="1857212" y="944175"/>
            <a:ext cx="1022789" cy="1695277"/>
            <a:chOff x="405093" y="226883"/>
            <a:chExt cx="767099" cy="1271470"/>
          </a:xfrm>
        </p:grpSpPr>
        <p:sp>
          <p:nvSpPr>
            <p:cNvPr id="218" name="Google Shape;218;p17"/>
            <p:cNvSpPr/>
            <p:nvPr/>
          </p:nvSpPr>
          <p:spPr>
            <a:xfrm flipH="1">
              <a:off x="405093" y="500084"/>
              <a:ext cx="506235" cy="434247"/>
            </a:xfrm>
            <a:custGeom>
              <a:avLst/>
              <a:gdLst/>
              <a:ahLst/>
              <a:cxnLst/>
              <a:rect l="l" t="t" r="r" b="b"/>
              <a:pathLst>
                <a:path w="12222" h="10484" extrusionOk="0">
                  <a:moveTo>
                    <a:pt x="6489" y="1"/>
                  </a:moveTo>
                  <a:cubicBezTo>
                    <a:pt x="5569" y="1"/>
                    <a:pt x="4657" y="256"/>
                    <a:pt x="3871" y="802"/>
                  </a:cubicBezTo>
                  <a:cubicBezTo>
                    <a:pt x="2813" y="1287"/>
                    <a:pt x="1867" y="2109"/>
                    <a:pt x="1407" y="2868"/>
                  </a:cubicBezTo>
                  <a:cubicBezTo>
                    <a:pt x="0" y="5232"/>
                    <a:pt x="971" y="8120"/>
                    <a:pt x="3199" y="9563"/>
                  </a:cubicBezTo>
                  <a:cubicBezTo>
                    <a:pt x="4136" y="10179"/>
                    <a:pt x="5198" y="10484"/>
                    <a:pt x="6248" y="10484"/>
                  </a:cubicBezTo>
                  <a:cubicBezTo>
                    <a:pt x="7682" y="10484"/>
                    <a:pt x="9095" y="9917"/>
                    <a:pt x="10144" y="8804"/>
                  </a:cubicBezTo>
                  <a:cubicBezTo>
                    <a:pt x="11986" y="6825"/>
                    <a:pt x="12222" y="3565"/>
                    <a:pt x="10256" y="1586"/>
                  </a:cubicBezTo>
                  <a:cubicBezTo>
                    <a:pt x="9244" y="566"/>
                    <a:pt x="7858" y="1"/>
                    <a:pt x="6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7"/>
            <p:cNvSpPr/>
            <p:nvPr/>
          </p:nvSpPr>
          <p:spPr>
            <a:xfrm flipH="1">
              <a:off x="689767" y="1224277"/>
              <a:ext cx="304686" cy="274076"/>
            </a:xfrm>
            <a:custGeom>
              <a:avLst/>
              <a:gdLst/>
              <a:ahLst/>
              <a:cxnLst/>
              <a:rect l="l" t="t" r="r" b="b"/>
              <a:pathLst>
                <a:path w="7356" h="6617" extrusionOk="0">
                  <a:moveTo>
                    <a:pt x="3610" y="1"/>
                  </a:moveTo>
                  <a:cubicBezTo>
                    <a:pt x="2999" y="1"/>
                    <a:pt x="2391" y="164"/>
                    <a:pt x="1855" y="488"/>
                  </a:cubicBezTo>
                  <a:cubicBezTo>
                    <a:pt x="1295" y="824"/>
                    <a:pt x="859" y="1321"/>
                    <a:pt x="573" y="1906"/>
                  </a:cubicBezTo>
                  <a:cubicBezTo>
                    <a:pt x="150" y="2665"/>
                    <a:pt x="0" y="3586"/>
                    <a:pt x="311" y="4408"/>
                  </a:cubicBezTo>
                  <a:cubicBezTo>
                    <a:pt x="825" y="5776"/>
                    <a:pt x="2224" y="6616"/>
                    <a:pt x="3609" y="6616"/>
                  </a:cubicBezTo>
                  <a:cubicBezTo>
                    <a:pt x="4404" y="6616"/>
                    <a:pt x="5195" y="6340"/>
                    <a:pt x="5812" y="5727"/>
                  </a:cubicBezTo>
                  <a:cubicBezTo>
                    <a:pt x="7356" y="4196"/>
                    <a:pt x="7057" y="1309"/>
                    <a:pt x="5066" y="326"/>
                  </a:cubicBezTo>
                  <a:cubicBezTo>
                    <a:pt x="4603" y="108"/>
                    <a:pt x="4106" y="1"/>
                    <a:pt x="36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7"/>
            <p:cNvSpPr/>
            <p:nvPr/>
          </p:nvSpPr>
          <p:spPr>
            <a:xfrm flipH="1">
              <a:off x="911329" y="881679"/>
              <a:ext cx="260863" cy="235058"/>
            </a:xfrm>
            <a:custGeom>
              <a:avLst/>
              <a:gdLst/>
              <a:ahLst/>
              <a:cxnLst/>
              <a:rect l="l" t="t" r="r" b="b"/>
              <a:pathLst>
                <a:path w="6298" h="5675" extrusionOk="0">
                  <a:moveTo>
                    <a:pt x="3026" y="0"/>
                  </a:moveTo>
                  <a:cubicBezTo>
                    <a:pt x="2241" y="0"/>
                    <a:pt x="1460" y="315"/>
                    <a:pt x="946" y="967"/>
                  </a:cubicBezTo>
                  <a:cubicBezTo>
                    <a:pt x="847" y="1104"/>
                    <a:pt x="747" y="1266"/>
                    <a:pt x="673" y="1428"/>
                  </a:cubicBezTo>
                  <a:cubicBezTo>
                    <a:pt x="212" y="1988"/>
                    <a:pt x="0" y="2710"/>
                    <a:pt x="88" y="3431"/>
                  </a:cubicBezTo>
                  <a:cubicBezTo>
                    <a:pt x="284" y="4785"/>
                    <a:pt x="1585" y="5674"/>
                    <a:pt x="2889" y="5674"/>
                  </a:cubicBezTo>
                  <a:cubicBezTo>
                    <a:pt x="3240" y="5674"/>
                    <a:pt x="3591" y="5610"/>
                    <a:pt x="3921" y="5472"/>
                  </a:cubicBezTo>
                  <a:cubicBezTo>
                    <a:pt x="5526" y="4813"/>
                    <a:pt x="6298" y="2734"/>
                    <a:pt x="5352" y="1229"/>
                  </a:cubicBezTo>
                  <a:cubicBezTo>
                    <a:pt x="4845" y="421"/>
                    <a:pt x="3933" y="0"/>
                    <a:pt x="30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7"/>
            <p:cNvSpPr/>
            <p:nvPr/>
          </p:nvSpPr>
          <p:spPr>
            <a:xfrm flipH="1">
              <a:off x="791351" y="226883"/>
              <a:ext cx="190751" cy="171867"/>
            </a:xfrm>
            <a:custGeom>
              <a:avLst/>
              <a:gdLst/>
              <a:ahLst/>
              <a:cxnLst/>
              <a:rect l="l" t="t" r="r" b="b"/>
              <a:pathLst>
                <a:path w="6298" h="5675" extrusionOk="0">
                  <a:moveTo>
                    <a:pt x="3026" y="0"/>
                  </a:moveTo>
                  <a:cubicBezTo>
                    <a:pt x="2241" y="0"/>
                    <a:pt x="1460" y="315"/>
                    <a:pt x="946" y="967"/>
                  </a:cubicBezTo>
                  <a:cubicBezTo>
                    <a:pt x="847" y="1104"/>
                    <a:pt x="747" y="1266"/>
                    <a:pt x="673" y="1428"/>
                  </a:cubicBezTo>
                  <a:cubicBezTo>
                    <a:pt x="212" y="1988"/>
                    <a:pt x="0" y="2710"/>
                    <a:pt x="88" y="3431"/>
                  </a:cubicBezTo>
                  <a:cubicBezTo>
                    <a:pt x="284" y="4785"/>
                    <a:pt x="1585" y="5674"/>
                    <a:pt x="2889" y="5674"/>
                  </a:cubicBezTo>
                  <a:cubicBezTo>
                    <a:pt x="3240" y="5674"/>
                    <a:pt x="3591" y="5610"/>
                    <a:pt x="3921" y="5472"/>
                  </a:cubicBezTo>
                  <a:cubicBezTo>
                    <a:pt x="5526" y="4813"/>
                    <a:pt x="6298" y="2734"/>
                    <a:pt x="5352" y="1229"/>
                  </a:cubicBezTo>
                  <a:cubicBezTo>
                    <a:pt x="4845" y="421"/>
                    <a:pt x="3933" y="0"/>
                    <a:pt x="30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77860788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E98B65-A8D7-4F99-BB18-A087CE882C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E81FE7-0BD2-442E-B5C1-9521C7233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6CF68-26D3-4F28-A450-732051B06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09996-5DA0-4115-872B-231E6D281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AEEDE-A7E5-467A-8DC1-E875707E0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3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4" name="Google Shape;34;p2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35" name="Google Shape;35;p2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8" name="Google Shape;38;p2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39" name="Google Shape;39;p2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2" name="Google Shape;42;p2"/>
          <p:cNvSpPr txBox="1">
            <a:spLocks noGrp="1"/>
          </p:cNvSpPr>
          <p:nvPr>
            <p:ph type="ctrTitle"/>
          </p:nvPr>
        </p:nvSpPr>
        <p:spPr>
          <a:xfrm>
            <a:off x="1718433" y="1617205"/>
            <a:ext cx="7739200" cy="29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1333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2"/>
          <p:cNvSpPr txBox="1">
            <a:spLocks noGrp="1"/>
          </p:cNvSpPr>
          <p:nvPr>
            <p:ph type="subTitle" idx="1"/>
          </p:nvPr>
        </p:nvSpPr>
        <p:spPr>
          <a:xfrm>
            <a:off x="1980985" y="4366233"/>
            <a:ext cx="54864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513625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3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46" name="Google Shape;46;p3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47" name="Google Shape;47;p3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0" name="Google Shape;70;p3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71" name="Google Shape;71;p3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4" name="Google Shape;74;p3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75" name="Google Shape;75;p3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78" name="Google Shape;78;p3"/>
          <p:cNvSpPr txBox="1">
            <a:spLocks noGrp="1"/>
          </p:cNvSpPr>
          <p:nvPr>
            <p:ph type="title" hasCustomPrompt="1"/>
          </p:nvPr>
        </p:nvSpPr>
        <p:spPr>
          <a:xfrm>
            <a:off x="1878515" y="1372055"/>
            <a:ext cx="1870800" cy="13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" name="Google Shape;79;p3"/>
          <p:cNvSpPr txBox="1">
            <a:spLocks noGrp="1"/>
          </p:cNvSpPr>
          <p:nvPr>
            <p:ph type="subTitle" idx="1"/>
          </p:nvPr>
        </p:nvSpPr>
        <p:spPr>
          <a:xfrm>
            <a:off x="1771781" y="4703633"/>
            <a:ext cx="4058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"/>
          <p:cNvSpPr txBox="1">
            <a:spLocks noGrp="1"/>
          </p:cNvSpPr>
          <p:nvPr>
            <p:ph type="title" idx="2"/>
          </p:nvPr>
        </p:nvSpPr>
        <p:spPr>
          <a:xfrm>
            <a:off x="1771781" y="3258700"/>
            <a:ext cx="4843200" cy="15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62750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4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83" name="Google Shape;83;p4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84" name="Google Shape;84;p4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" name="Google Shape;85;p4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4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" name="Google Shape;87;p4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" name="Google Shape;88;p4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" name="Google Shape;89;p4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" name="Google Shape;90;p4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" name="Google Shape;91;p4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" name="Google Shape;92;p4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" name="Google Shape;93;p4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" name="Google Shape;94;p4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" name="Google Shape;95;p4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" name="Google Shape;96;p4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4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" name="Google Shape;98;p4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4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4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4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" name="Google Shape;102;p4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" name="Google Shape;103;p4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7" name="Google Shape;107;p4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108" name="Google Shape;108;p4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" name="Google Shape;109;p4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" name="Google Shape;110;p4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1" name="Google Shape;111;p4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112" name="Google Shape;112;p4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" name="Google Shape;113;p4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" name="Google Shape;114;p4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4"/>
          <p:cNvSpPr txBox="1">
            <a:spLocks noGrp="1"/>
          </p:cNvSpPr>
          <p:nvPr>
            <p:ph type="body" idx="1"/>
          </p:nvPr>
        </p:nvSpPr>
        <p:spPr>
          <a:xfrm>
            <a:off x="1052267" y="1469921"/>
            <a:ext cx="5491200" cy="46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867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4"/>
          <p:cNvSpPr txBox="1">
            <a:spLocks noGrp="1"/>
          </p:cNvSpPr>
          <p:nvPr>
            <p:ph type="body" idx="2"/>
          </p:nvPr>
        </p:nvSpPr>
        <p:spPr>
          <a:xfrm>
            <a:off x="6543461" y="1469921"/>
            <a:ext cx="4688400" cy="46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867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251067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5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120" name="Google Shape;120;p5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121" name="Google Shape;121;p5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" name="Google Shape;122;p5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" name="Google Shape;123;p5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" name="Google Shape;124;p5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" name="Google Shape;125;p5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" name="Google Shape;126;p5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" name="Google Shape;127;p5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" name="Google Shape;128;p5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" name="Google Shape;129;p5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" name="Google Shape;130;p5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" name="Google Shape;131;p5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" name="Google Shape;132;p5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" name="Google Shape;133;p5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" name="Google Shape;134;p5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" name="Google Shape;135;p5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" name="Google Shape;136;p5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" name="Google Shape;137;p5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" name="Google Shape;138;p5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" name="Google Shape;139;p5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" name="Google Shape;140;p5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5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" name="Google Shape;142;p5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5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4" name="Google Shape;144;p5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145" name="Google Shape;145;p5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" name="Google Shape;146;p5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" name="Google Shape;147;p5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8" name="Google Shape;148;p5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149" name="Google Shape;149;p5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" name="Google Shape;150;p5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" name="Google Shape;151;p5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52" name="Google Shape;152;p5"/>
          <p:cNvSpPr txBox="1">
            <a:spLocks noGrp="1"/>
          </p:cNvSpPr>
          <p:nvPr>
            <p:ph type="subTitle" idx="1"/>
          </p:nvPr>
        </p:nvSpPr>
        <p:spPr>
          <a:xfrm>
            <a:off x="1721017" y="3304267"/>
            <a:ext cx="3876800" cy="64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3" name="Google Shape;153;p5"/>
          <p:cNvSpPr txBox="1">
            <a:spLocks noGrp="1"/>
          </p:cNvSpPr>
          <p:nvPr>
            <p:ph type="subTitle" idx="2"/>
          </p:nvPr>
        </p:nvSpPr>
        <p:spPr>
          <a:xfrm>
            <a:off x="6594184" y="3304267"/>
            <a:ext cx="3876800" cy="64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54" name="Google Shape;154;p5"/>
          <p:cNvSpPr txBox="1">
            <a:spLocks noGrp="1"/>
          </p:cNvSpPr>
          <p:nvPr>
            <p:ph type="subTitle" idx="3"/>
          </p:nvPr>
        </p:nvSpPr>
        <p:spPr>
          <a:xfrm>
            <a:off x="1721033" y="3901433"/>
            <a:ext cx="3876800" cy="10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5"/>
          <p:cNvSpPr txBox="1">
            <a:spLocks noGrp="1"/>
          </p:cNvSpPr>
          <p:nvPr>
            <p:ph type="subTitle" idx="4"/>
          </p:nvPr>
        </p:nvSpPr>
        <p:spPr>
          <a:xfrm>
            <a:off x="6594200" y="3901433"/>
            <a:ext cx="3876800" cy="10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180026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6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159" name="Google Shape;159;p6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160" name="Google Shape;160;p6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" name="Google Shape;161;p6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" name="Google Shape;162;p6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" name="Google Shape;163;p6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" name="Google Shape;164;p6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" name="Google Shape;165;p6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" name="Google Shape;166;p6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" name="Google Shape;167;p6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" name="Google Shape;168;p6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" name="Google Shape;169;p6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" name="Google Shape;170;p6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1" name="Google Shape;171;p6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2" name="Google Shape;172;p6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" name="Google Shape;173;p6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" name="Google Shape;174;p6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" name="Google Shape;175;p6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6" name="Google Shape;176;p6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" name="Google Shape;177;p6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" name="Google Shape;178;p6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" name="Google Shape;179;p6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" name="Google Shape;180;p6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" name="Google Shape;181;p6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2" name="Google Shape;182;p6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83" name="Google Shape;183;p6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184" name="Google Shape;184;p6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" name="Google Shape;185;p6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" name="Google Shape;186;p6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87" name="Google Shape;187;p6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188" name="Google Shape;188;p6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" name="Google Shape;189;p6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" name="Google Shape;190;p6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91" name="Google Shape;191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013729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7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194" name="Google Shape;194;p7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195" name="Google Shape;195;p7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" name="Google Shape;196;p7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" name="Google Shape;197;p7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" name="Google Shape;198;p7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" name="Google Shape;199;p7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" name="Google Shape;200;p7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" name="Google Shape;201;p7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" name="Google Shape;202;p7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" name="Google Shape;203;p7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" name="Google Shape;204;p7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" name="Google Shape;205;p7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" name="Google Shape;206;p7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" name="Google Shape;207;p7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" name="Google Shape;208;p7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" name="Google Shape;209;p7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" name="Google Shape;210;p7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1" name="Google Shape;211;p7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2" name="Google Shape;212;p7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3" name="Google Shape;213;p7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" name="Google Shape;214;p7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" name="Google Shape;215;p7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" name="Google Shape;216;p7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" name="Google Shape;217;p7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8" name="Google Shape;218;p7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219" name="Google Shape;219;p7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0" name="Google Shape;220;p7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1" name="Google Shape;221;p7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22" name="Google Shape;222;p7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223" name="Google Shape;223;p7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" name="Google Shape;224;p7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" name="Google Shape;225;p7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26" name="Google Shape;226;p7"/>
          <p:cNvSpPr txBox="1">
            <a:spLocks noGrp="1"/>
          </p:cNvSpPr>
          <p:nvPr>
            <p:ph type="title"/>
          </p:nvPr>
        </p:nvSpPr>
        <p:spPr>
          <a:xfrm>
            <a:off x="1320233" y="1533800"/>
            <a:ext cx="6365200" cy="1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7"/>
          <p:cNvSpPr txBox="1">
            <a:spLocks noGrp="1"/>
          </p:cNvSpPr>
          <p:nvPr>
            <p:ph type="body" idx="1"/>
          </p:nvPr>
        </p:nvSpPr>
        <p:spPr>
          <a:xfrm>
            <a:off x="1320233" y="2898200"/>
            <a:ext cx="5391200" cy="24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733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472500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oogle Shape;229;p8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230" name="Google Shape;230;p8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231" name="Google Shape;231;p8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2" name="Google Shape;232;p8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3" name="Google Shape;233;p8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4" name="Google Shape;234;p8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" name="Google Shape;235;p8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" name="Google Shape;236;p8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" name="Google Shape;237;p8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" name="Google Shape;238;p8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" name="Google Shape;239;p8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0" name="Google Shape;240;p8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" name="Google Shape;241;p8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" name="Google Shape;242;p8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" name="Google Shape;243;p8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" name="Google Shape;244;p8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" name="Google Shape;245;p8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" name="Google Shape;246;p8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" name="Google Shape;247;p8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8" name="Google Shape;248;p8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9" name="Google Shape;249;p8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0" name="Google Shape;250;p8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1" name="Google Shape;251;p8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2" name="Google Shape;252;p8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" name="Google Shape;253;p8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54" name="Google Shape;254;p8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255" name="Google Shape;255;p8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" name="Google Shape;256;p8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" name="Google Shape;257;p8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58" name="Google Shape;258;p8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259" name="Google Shape;259;p8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0" name="Google Shape;260;p8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" name="Google Shape;261;p8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62" name="Google Shape;262;p8"/>
          <p:cNvSpPr txBox="1">
            <a:spLocks noGrp="1"/>
          </p:cNvSpPr>
          <p:nvPr>
            <p:ph type="title"/>
          </p:nvPr>
        </p:nvSpPr>
        <p:spPr>
          <a:xfrm>
            <a:off x="1384700" y="1742800"/>
            <a:ext cx="6967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205383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0"/>
          <p:cNvSpPr txBox="1">
            <a:spLocks noGrp="1"/>
          </p:cNvSpPr>
          <p:nvPr>
            <p:ph type="title"/>
          </p:nvPr>
        </p:nvSpPr>
        <p:spPr>
          <a:xfrm>
            <a:off x="1813433" y="4666667"/>
            <a:ext cx="8218400" cy="13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412497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2" name="Google Shape;302;p11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303" name="Google Shape;303;p11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304" name="Google Shape;304;p11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5" name="Google Shape;305;p11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" name="Google Shape;306;p11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" name="Google Shape;307;p11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" name="Google Shape;308;p11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" name="Google Shape;309;p11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" name="Google Shape;310;p11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" name="Google Shape;311;p11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" name="Google Shape;312;p11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" name="Google Shape;313;p11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4" name="Google Shape;314;p11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" name="Google Shape;315;p11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6" name="Google Shape;316;p11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7" name="Google Shape;317;p11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8" name="Google Shape;318;p11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9" name="Google Shape;319;p11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0" name="Google Shape;320;p11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" name="Google Shape;321;p11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2" name="Google Shape;322;p11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3" name="Google Shape;323;p11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4" name="Google Shape;324;p11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5" name="Google Shape;325;p11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6" name="Google Shape;326;p11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27" name="Google Shape;327;p11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328" name="Google Shape;328;p11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9" name="Google Shape;329;p11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0" name="Google Shape;330;p11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31" name="Google Shape;331;p11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332" name="Google Shape;332;p11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" name="Google Shape;333;p11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" name="Google Shape;334;p11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335" name="Google Shape;335;p11"/>
          <p:cNvSpPr txBox="1">
            <a:spLocks noGrp="1"/>
          </p:cNvSpPr>
          <p:nvPr>
            <p:ph type="title" hasCustomPrompt="1"/>
          </p:nvPr>
        </p:nvSpPr>
        <p:spPr>
          <a:xfrm>
            <a:off x="3172633" y="1917167"/>
            <a:ext cx="58468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36" name="Google Shape;336;p11"/>
          <p:cNvSpPr txBox="1">
            <a:spLocks noGrp="1"/>
          </p:cNvSpPr>
          <p:nvPr>
            <p:ph type="subTitle" idx="1"/>
          </p:nvPr>
        </p:nvSpPr>
        <p:spPr>
          <a:xfrm>
            <a:off x="3479700" y="4026033"/>
            <a:ext cx="52328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1218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8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69552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113084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" name="Google Shape;339;p13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340" name="Google Shape;340;p13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341" name="Google Shape;341;p13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" name="Google Shape;342;p13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" name="Google Shape;343;p13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4" name="Google Shape;344;p13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" name="Google Shape;345;p13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6" name="Google Shape;346;p13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7" name="Google Shape;347;p13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8" name="Google Shape;348;p13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" name="Google Shape;349;p13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" name="Google Shape;350;p13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1" name="Google Shape;351;p13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2" name="Google Shape;352;p13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" name="Google Shape;353;p13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" name="Google Shape;354;p13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" name="Google Shape;355;p13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" name="Google Shape;356;p13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" name="Google Shape;357;p13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" name="Google Shape;358;p13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" name="Google Shape;359;p13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" name="Google Shape;360;p13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" name="Google Shape;361;p13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" name="Google Shape;362;p13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" name="Google Shape;363;p13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64" name="Google Shape;364;p13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365" name="Google Shape;365;p13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" name="Google Shape;366;p13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7" name="Google Shape;367;p13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68" name="Google Shape;368;p13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369" name="Google Shape;369;p13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" name="Google Shape;370;p13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" name="Google Shape;371;p13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372" name="Google Shape;372;p13"/>
          <p:cNvSpPr txBox="1">
            <a:spLocks noGrp="1"/>
          </p:cNvSpPr>
          <p:nvPr>
            <p:ph type="title" hasCustomPrompt="1"/>
          </p:nvPr>
        </p:nvSpPr>
        <p:spPr>
          <a:xfrm>
            <a:off x="1638064" y="2365167"/>
            <a:ext cx="1001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73" name="Google Shape;373;p13"/>
          <p:cNvSpPr txBox="1">
            <a:spLocks noGrp="1"/>
          </p:cNvSpPr>
          <p:nvPr>
            <p:ph type="subTitle" idx="1"/>
          </p:nvPr>
        </p:nvSpPr>
        <p:spPr>
          <a:xfrm>
            <a:off x="2909133" y="2911533"/>
            <a:ext cx="3334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3"/>
          <p:cNvSpPr txBox="1">
            <a:spLocks noGrp="1"/>
          </p:cNvSpPr>
          <p:nvPr>
            <p:ph type="title" idx="2" hasCustomPrompt="1"/>
          </p:nvPr>
        </p:nvSpPr>
        <p:spPr>
          <a:xfrm>
            <a:off x="6638936" y="2365167"/>
            <a:ext cx="1067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75" name="Google Shape;375;p13"/>
          <p:cNvSpPr txBox="1">
            <a:spLocks noGrp="1"/>
          </p:cNvSpPr>
          <p:nvPr>
            <p:ph type="subTitle" idx="3"/>
          </p:nvPr>
        </p:nvSpPr>
        <p:spPr>
          <a:xfrm>
            <a:off x="7909833" y="2911533"/>
            <a:ext cx="3334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13"/>
          <p:cNvSpPr txBox="1">
            <a:spLocks noGrp="1"/>
          </p:cNvSpPr>
          <p:nvPr>
            <p:ph type="title" idx="4" hasCustomPrompt="1"/>
          </p:nvPr>
        </p:nvSpPr>
        <p:spPr>
          <a:xfrm>
            <a:off x="1678091" y="4390800"/>
            <a:ext cx="1001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77" name="Google Shape;377;p13"/>
          <p:cNvSpPr txBox="1">
            <a:spLocks noGrp="1"/>
          </p:cNvSpPr>
          <p:nvPr>
            <p:ph type="subTitle" idx="5"/>
          </p:nvPr>
        </p:nvSpPr>
        <p:spPr>
          <a:xfrm>
            <a:off x="2909133" y="4940197"/>
            <a:ext cx="3334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13"/>
          <p:cNvSpPr txBox="1">
            <a:spLocks noGrp="1"/>
          </p:cNvSpPr>
          <p:nvPr>
            <p:ph type="title" idx="6" hasCustomPrompt="1"/>
          </p:nvPr>
        </p:nvSpPr>
        <p:spPr>
          <a:xfrm>
            <a:off x="6692305" y="4390800"/>
            <a:ext cx="10672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933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79" name="Google Shape;379;p13"/>
          <p:cNvSpPr txBox="1">
            <a:spLocks noGrp="1"/>
          </p:cNvSpPr>
          <p:nvPr>
            <p:ph type="subTitle" idx="7"/>
          </p:nvPr>
        </p:nvSpPr>
        <p:spPr>
          <a:xfrm>
            <a:off x="7909833" y="4940197"/>
            <a:ext cx="3334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13"/>
          <p:cNvSpPr txBox="1">
            <a:spLocks noGrp="1"/>
          </p:cNvSpPr>
          <p:nvPr>
            <p:ph type="title" idx="8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13"/>
          <p:cNvSpPr txBox="1">
            <a:spLocks noGrp="1"/>
          </p:cNvSpPr>
          <p:nvPr>
            <p:ph type="subTitle" idx="9"/>
          </p:nvPr>
        </p:nvSpPr>
        <p:spPr>
          <a:xfrm>
            <a:off x="2909133" y="1963600"/>
            <a:ext cx="3115200" cy="95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0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2" name="Google Shape;382;p13"/>
          <p:cNvSpPr txBox="1">
            <a:spLocks noGrp="1"/>
          </p:cNvSpPr>
          <p:nvPr>
            <p:ph type="subTitle" idx="13"/>
          </p:nvPr>
        </p:nvSpPr>
        <p:spPr>
          <a:xfrm>
            <a:off x="7909833" y="1963600"/>
            <a:ext cx="3115200" cy="95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0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3" name="Google Shape;383;p13"/>
          <p:cNvSpPr txBox="1">
            <a:spLocks noGrp="1"/>
          </p:cNvSpPr>
          <p:nvPr>
            <p:ph type="subTitle" idx="14"/>
          </p:nvPr>
        </p:nvSpPr>
        <p:spPr>
          <a:xfrm>
            <a:off x="2909133" y="3986200"/>
            <a:ext cx="3115200" cy="95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0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4" name="Google Shape;384;p13"/>
          <p:cNvSpPr txBox="1">
            <a:spLocks noGrp="1"/>
          </p:cNvSpPr>
          <p:nvPr>
            <p:ph type="subTitle" idx="15"/>
          </p:nvPr>
        </p:nvSpPr>
        <p:spPr>
          <a:xfrm>
            <a:off x="7909833" y="3986200"/>
            <a:ext cx="3115200" cy="95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067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206534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" name="Google Shape;386;p14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387" name="Google Shape;387;p14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388" name="Google Shape;388;p14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9" name="Google Shape;389;p14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0" name="Google Shape;390;p14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1" name="Google Shape;391;p14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2" name="Google Shape;392;p14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3" name="Google Shape;393;p14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4" name="Google Shape;394;p14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5" name="Google Shape;395;p14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6" name="Google Shape;396;p14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7" name="Google Shape;397;p14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" name="Google Shape;398;p14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" name="Google Shape;399;p14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" name="Google Shape;400;p14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" name="Google Shape;401;p14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" name="Google Shape;402;p14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" name="Google Shape;403;p14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" name="Google Shape;404;p14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" name="Google Shape;405;p14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" name="Google Shape;406;p14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" name="Google Shape;407;p14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" name="Google Shape;408;p14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" name="Google Shape;409;p14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" name="Google Shape;410;p14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11" name="Google Shape;411;p14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412" name="Google Shape;412;p14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" name="Google Shape;413;p14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4" name="Google Shape;414;p14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15" name="Google Shape;415;p14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416" name="Google Shape;416;p14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" name="Google Shape;417;p14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" name="Google Shape;418;p14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19" name="Google Shape;419;p14"/>
          <p:cNvSpPr txBox="1">
            <a:spLocks noGrp="1"/>
          </p:cNvSpPr>
          <p:nvPr>
            <p:ph type="title"/>
          </p:nvPr>
        </p:nvSpPr>
        <p:spPr>
          <a:xfrm>
            <a:off x="3053367" y="4211517"/>
            <a:ext cx="60852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420" name="Google Shape;420;p14"/>
          <p:cNvSpPr txBox="1">
            <a:spLocks noGrp="1"/>
          </p:cNvSpPr>
          <p:nvPr>
            <p:ph type="subTitle" idx="1"/>
          </p:nvPr>
        </p:nvSpPr>
        <p:spPr>
          <a:xfrm>
            <a:off x="1944167" y="2057651"/>
            <a:ext cx="8303600" cy="1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157483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15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423" name="Google Shape;423;p15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424" name="Google Shape;424;p15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5" name="Google Shape;425;p15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6" name="Google Shape;426;p15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7" name="Google Shape;427;p15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8" name="Google Shape;428;p15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9" name="Google Shape;429;p15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0" name="Google Shape;430;p15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1" name="Google Shape;431;p15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2" name="Google Shape;432;p15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3" name="Google Shape;433;p15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" name="Google Shape;434;p15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" name="Google Shape;435;p15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" name="Google Shape;436;p15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" name="Google Shape;437;p15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8" name="Google Shape;438;p15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9" name="Google Shape;439;p15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0" name="Google Shape;440;p15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1" name="Google Shape;441;p15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2" name="Google Shape;442;p15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3" name="Google Shape;443;p15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4" name="Google Shape;444;p15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5" name="Google Shape;445;p15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6" name="Google Shape;446;p15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47" name="Google Shape;447;p15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448" name="Google Shape;448;p15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9" name="Google Shape;449;p15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0" name="Google Shape;450;p15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51" name="Google Shape;451;p15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452" name="Google Shape;452;p15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3" name="Google Shape;453;p15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4" name="Google Shape;454;p15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55" name="Google Shape;455;p15"/>
          <p:cNvSpPr txBox="1">
            <a:spLocks noGrp="1"/>
          </p:cNvSpPr>
          <p:nvPr>
            <p:ph type="subTitle" idx="1"/>
          </p:nvPr>
        </p:nvSpPr>
        <p:spPr>
          <a:xfrm>
            <a:off x="5769617" y="3851584"/>
            <a:ext cx="4550400" cy="13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15"/>
          <p:cNvSpPr txBox="1">
            <a:spLocks noGrp="1"/>
          </p:cNvSpPr>
          <p:nvPr>
            <p:ph type="title"/>
          </p:nvPr>
        </p:nvSpPr>
        <p:spPr>
          <a:xfrm>
            <a:off x="5769633" y="1641217"/>
            <a:ext cx="5331200" cy="21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988222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" name="Google Shape;458;p16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459" name="Google Shape;459;p16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460" name="Google Shape;460;p16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" name="Google Shape;461;p16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" name="Google Shape;462;p16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" name="Google Shape;463;p16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" name="Google Shape;464;p16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" name="Google Shape;465;p16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" name="Google Shape;466;p16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7" name="Google Shape;467;p16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" name="Google Shape;468;p16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" name="Google Shape;469;p16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" name="Google Shape;470;p16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" name="Google Shape;471;p16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2" name="Google Shape;472;p16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" name="Google Shape;473;p16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4" name="Google Shape;474;p16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" name="Google Shape;475;p16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" name="Google Shape;476;p16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" name="Google Shape;477;p16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" name="Google Shape;478;p16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" name="Google Shape;479;p16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" name="Google Shape;480;p16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" name="Google Shape;481;p16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2" name="Google Shape;482;p16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83" name="Google Shape;483;p16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484" name="Google Shape;484;p16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" name="Google Shape;485;p16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" name="Google Shape;486;p16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87" name="Google Shape;487;p16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488" name="Google Shape;488;p16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" name="Google Shape;489;p16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" name="Google Shape;490;p16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91" name="Google Shape;491;p16"/>
          <p:cNvSpPr txBox="1">
            <a:spLocks noGrp="1"/>
          </p:cNvSpPr>
          <p:nvPr>
            <p:ph type="subTitle" idx="1"/>
          </p:nvPr>
        </p:nvSpPr>
        <p:spPr>
          <a:xfrm>
            <a:off x="1497433" y="3529800"/>
            <a:ext cx="4173200" cy="13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16"/>
          <p:cNvSpPr txBox="1">
            <a:spLocks noGrp="1"/>
          </p:cNvSpPr>
          <p:nvPr>
            <p:ph type="title"/>
          </p:nvPr>
        </p:nvSpPr>
        <p:spPr>
          <a:xfrm>
            <a:off x="1497433" y="1963000"/>
            <a:ext cx="4173200" cy="15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203599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17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495" name="Google Shape;495;p17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496" name="Google Shape;496;p17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" name="Google Shape;497;p17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8" name="Google Shape;498;p17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9" name="Google Shape;499;p17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0" name="Google Shape;500;p17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1" name="Google Shape;501;p17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" name="Google Shape;502;p17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3" name="Google Shape;503;p17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4" name="Google Shape;504;p17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5" name="Google Shape;505;p17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6" name="Google Shape;506;p17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7" name="Google Shape;507;p17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8" name="Google Shape;508;p17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9" name="Google Shape;509;p17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0" name="Google Shape;510;p17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" name="Google Shape;511;p17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" name="Google Shape;512;p17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3" name="Google Shape;513;p17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4" name="Google Shape;514;p17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" name="Google Shape;515;p17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" name="Google Shape;516;p17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" name="Google Shape;517;p17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" name="Google Shape;518;p17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19" name="Google Shape;519;p17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520" name="Google Shape;520;p17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1" name="Google Shape;521;p17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2" name="Google Shape;522;p17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23" name="Google Shape;523;p17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524" name="Google Shape;524;p17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5" name="Google Shape;525;p17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" name="Google Shape;526;p17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527" name="Google Shape;527;p17"/>
          <p:cNvSpPr txBox="1">
            <a:spLocks noGrp="1"/>
          </p:cNvSpPr>
          <p:nvPr>
            <p:ph type="subTitle" idx="1"/>
          </p:nvPr>
        </p:nvSpPr>
        <p:spPr>
          <a:xfrm>
            <a:off x="6267565" y="3487625"/>
            <a:ext cx="4366400" cy="13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17"/>
          <p:cNvSpPr txBox="1">
            <a:spLocks noGrp="1"/>
          </p:cNvSpPr>
          <p:nvPr>
            <p:ph type="title"/>
          </p:nvPr>
        </p:nvSpPr>
        <p:spPr>
          <a:xfrm>
            <a:off x="6267581" y="2028967"/>
            <a:ext cx="4366400" cy="13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489216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0" name="Google Shape;530;p18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531" name="Google Shape;531;p18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532" name="Google Shape;532;p18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3" name="Google Shape;533;p18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4" name="Google Shape;534;p18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5" name="Google Shape;535;p18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6" name="Google Shape;536;p18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7" name="Google Shape;537;p18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8" name="Google Shape;538;p18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9" name="Google Shape;539;p18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0" name="Google Shape;540;p18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1" name="Google Shape;541;p18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2" name="Google Shape;542;p18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3" name="Google Shape;543;p18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4" name="Google Shape;544;p18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" name="Google Shape;545;p18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" name="Google Shape;546;p18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7" name="Google Shape;547;p18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8" name="Google Shape;548;p18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" name="Google Shape;549;p18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" name="Google Shape;550;p18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" name="Google Shape;551;p18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" name="Google Shape;552;p18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" name="Google Shape;553;p18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" name="Google Shape;554;p18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55" name="Google Shape;555;p18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556" name="Google Shape;556;p18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7" name="Google Shape;557;p18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" name="Google Shape;558;p18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59" name="Google Shape;559;p18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560" name="Google Shape;560;p18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" name="Google Shape;561;p18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" name="Google Shape;562;p18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563" name="Google Shape;563;p18"/>
          <p:cNvSpPr txBox="1">
            <a:spLocks noGrp="1"/>
          </p:cNvSpPr>
          <p:nvPr>
            <p:ph type="subTitle" idx="1"/>
          </p:nvPr>
        </p:nvSpPr>
        <p:spPr>
          <a:xfrm>
            <a:off x="2100833" y="3529784"/>
            <a:ext cx="4550400" cy="13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18"/>
          <p:cNvSpPr txBox="1">
            <a:spLocks noGrp="1"/>
          </p:cNvSpPr>
          <p:nvPr>
            <p:ph type="title"/>
          </p:nvPr>
        </p:nvSpPr>
        <p:spPr>
          <a:xfrm>
            <a:off x="2100833" y="1963000"/>
            <a:ext cx="4550400" cy="15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535003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6" name="Google Shape;566;p19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567" name="Google Shape;567;p19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568" name="Google Shape;568;p19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" name="Google Shape;569;p19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" name="Google Shape;570;p19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" name="Google Shape;571;p19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" name="Google Shape;572;p19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" name="Google Shape;573;p19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" name="Google Shape;574;p19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5" name="Google Shape;575;p19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6" name="Google Shape;576;p19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" name="Google Shape;577;p19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" name="Google Shape;578;p19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" name="Google Shape;579;p19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" name="Google Shape;580;p19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" name="Google Shape;581;p19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" name="Google Shape;582;p19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" name="Google Shape;583;p19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" name="Google Shape;584;p19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5" name="Google Shape;585;p19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6" name="Google Shape;586;p19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7" name="Google Shape;587;p19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8" name="Google Shape;588;p19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9" name="Google Shape;589;p19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0" name="Google Shape;590;p19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91" name="Google Shape;591;p19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592" name="Google Shape;592;p19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3" name="Google Shape;593;p19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4" name="Google Shape;594;p19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95" name="Google Shape;595;p19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596" name="Google Shape;596;p19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7" name="Google Shape;597;p19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8" name="Google Shape;598;p19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599" name="Google Shape;599;p19"/>
          <p:cNvSpPr txBox="1">
            <a:spLocks noGrp="1"/>
          </p:cNvSpPr>
          <p:nvPr>
            <p:ph type="subTitle" idx="1"/>
          </p:nvPr>
        </p:nvSpPr>
        <p:spPr>
          <a:xfrm>
            <a:off x="1721000" y="4644300"/>
            <a:ext cx="3876800" cy="6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00" name="Google Shape;600;p19"/>
          <p:cNvSpPr txBox="1">
            <a:spLocks noGrp="1"/>
          </p:cNvSpPr>
          <p:nvPr>
            <p:ph type="subTitle" idx="2"/>
          </p:nvPr>
        </p:nvSpPr>
        <p:spPr>
          <a:xfrm>
            <a:off x="6594167" y="4644300"/>
            <a:ext cx="3876800" cy="6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01" name="Google Shape;601;p19"/>
          <p:cNvSpPr txBox="1">
            <a:spLocks noGrp="1"/>
          </p:cNvSpPr>
          <p:nvPr>
            <p:ph type="subTitle" idx="3"/>
          </p:nvPr>
        </p:nvSpPr>
        <p:spPr>
          <a:xfrm>
            <a:off x="1721000" y="5221100"/>
            <a:ext cx="38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2" name="Google Shape;602;p19"/>
          <p:cNvSpPr txBox="1">
            <a:spLocks noGrp="1"/>
          </p:cNvSpPr>
          <p:nvPr>
            <p:ph type="subTitle" idx="4"/>
          </p:nvPr>
        </p:nvSpPr>
        <p:spPr>
          <a:xfrm>
            <a:off x="6594167" y="5221100"/>
            <a:ext cx="38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3" name="Google Shape;603;p19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737489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5" name="Google Shape;605;p20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606" name="Google Shape;606;p20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607" name="Google Shape;607;p20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8" name="Google Shape;608;p20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9" name="Google Shape;609;p20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0" name="Google Shape;610;p20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1" name="Google Shape;611;p20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2" name="Google Shape;612;p20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3" name="Google Shape;613;p20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4" name="Google Shape;614;p20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5" name="Google Shape;615;p20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6" name="Google Shape;616;p20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7" name="Google Shape;617;p20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8" name="Google Shape;618;p20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9" name="Google Shape;619;p20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0" name="Google Shape;620;p20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1" name="Google Shape;621;p20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2" name="Google Shape;622;p20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3" name="Google Shape;623;p20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4" name="Google Shape;624;p20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5" name="Google Shape;625;p20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6" name="Google Shape;626;p20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7" name="Google Shape;627;p20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8" name="Google Shape;628;p20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9" name="Google Shape;629;p20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30" name="Google Shape;630;p20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631" name="Google Shape;631;p20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2" name="Google Shape;632;p20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3" name="Google Shape;633;p20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34" name="Google Shape;634;p20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635" name="Google Shape;635;p20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6" name="Google Shape;636;p20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7" name="Google Shape;637;p20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638" name="Google Shape;638;p20"/>
          <p:cNvSpPr txBox="1">
            <a:spLocks noGrp="1"/>
          </p:cNvSpPr>
          <p:nvPr>
            <p:ph type="subTitle" idx="1"/>
          </p:nvPr>
        </p:nvSpPr>
        <p:spPr>
          <a:xfrm>
            <a:off x="1146800" y="3267433"/>
            <a:ext cx="3115200" cy="95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20"/>
          <p:cNvSpPr txBox="1">
            <a:spLocks noGrp="1"/>
          </p:cNvSpPr>
          <p:nvPr>
            <p:ph type="subTitle" idx="2"/>
          </p:nvPr>
        </p:nvSpPr>
        <p:spPr>
          <a:xfrm>
            <a:off x="1146800" y="4218633"/>
            <a:ext cx="3115200" cy="11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20"/>
          <p:cNvSpPr txBox="1">
            <a:spLocks noGrp="1"/>
          </p:cNvSpPr>
          <p:nvPr>
            <p:ph type="subTitle" idx="3"/>
          </p:nvPr>
        </p:nvSpPr>
        <p:spPr>
          <a:xfrm>
            <a:off x="4538400" y="4218633"/>
            <a:ext cx="3115200" cy="11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20"/>
          <p:cNvSpPr txBox="1">
            <a:spLocks noGrp="1"/>
          </p:cNvSpPr>
          <p:nvPr>
            <p:ph type="subTitle" idx="4"/>
          </p:nvPr>
        </p:nvSpPr>
        <p:spPr>
          <a:xfrm>
            <a:off x="7930000" y="4218633"/>
            <a:ext cx="3115200" cy="11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20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43" name="Google Shape;643;p20"/>
          <p:cNvSpPr txBox="1">
            <a:spLocks noGrp="1"/>
          </p:cNvSpPr>
          <p:nvPr>
            <p:ph type="subTitle" idx="5"/>
          </p:nvPr>
        </p:nvSpPr>
        <p:spPr>
          <a:xfrm>
            <a:off x="4538400" y="3267433"/>
            <a:ext cx="3115200" cy="95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4" name="Google Shape;644;p20"/>
          <p:cNvSpPr txBox="1">
            <a:spLocks noGrp="1"/>
          </p:cNvSpPr>
          <p:nvPr>
            <p:ph type="subTitle" idx="6"/>
          </p:nvPr>
        </p:nvSpPr>
        <p:spPr>
          <a:xfrm>
            <a:off x="7930000" y="3267433"/>
            <a:ext cx="3115200" cy="95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523764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6" name="Google Shape;646;p21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647" name="Google Shape;647;p21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648" name="Google Shape;648;p21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9" name="Google Shape;649;p21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0" name="Google Shape;650;p21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1" name="Google Shape;651;p21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2" name="Google Shape;652;p21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3" name="Google Shape;653;p21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4" name="Google Shape;654;p21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5" name="Google Shape;655;p21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6" name="Google Shape;656;p21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7" name="Google Shape;657;p21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8" name="Google Shape;658;p21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9" name="Google Shape;659;p21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0" name="Google Shape;660;p21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1" name="Google Shape;661;p21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2" name="Google Shape;662;p21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3" name="Google Shape;663;p21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4" name="Google Shape;664;p21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21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6" name="Google Shape;666;p21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7" name="Google Shape;667;p21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8" name="Google Shape;668;p21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9" name="Google Shape;669;p21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0" name="Google Shape;670;p21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71" name="Google Shape;671;p21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672" name="Google Shape;672;p21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3" name="Google Shape;673;p21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4" name="Google Shape;674;p21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75" name="Google Shape;675;p21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676" name="Google Shape;676;p21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7" name="Google Shape;677;p21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8" name="Google Shape;678;p21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679" name="Google Shape;679;p21"/>
          <p:cNvSpPr txBox="1">
            <a:spLocks noGrp="1"/>
          </p:cNvSpPr>
          <p:nvPr>
            <p:ph type="subTitle" idx="1"/>
          </p:nvPr>
        </p:nvSpPr>
        <p:spPr>
          <a:xfrm>
            <a:off x="2903712" y="2070000"/>
            <a:ext cx="307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80" name="Google Shape;680;p21"/>
          <p:cNvSpPr txBox="1">
            <a:spLocks noGrp="1"/>
          </p:cNvSpPr>
          <p:nvPr>
            <p:ph type="subTitle" idx="2"/>
          </p:nvPr>
        </p:nvSpPr>
        <p:spPr>
          <a:xfrm>
            <a:off x="2903699" y="2665600"/>
            <a:ext cx="307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21"/>
          <p:cNvSpPr txBox="1">
            <a:spLocks noGrp="1"/>
          </p:cNvSpPr>
          <p:nvPr>
            <p:ph type="subTitle" idx="3"/>
          </p:nvPr>
        </p:nvSpPr>
        <p:spPr>
          <a:xfrm>
            <a:off x="7696932" y="2665600"/>
            <a:ext cx="307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2" name="Google Shape;682;p21"/>
          <p:cNvSpPr txBox="1">
            <a:spLocks noGrp="1"/>
          </p:cNvSpPr>
          <p:nvPr>
            <p:ph type="subTitle" idx="4"/>
          </p:nvPr>
        </p:nvSpPr>
        <p:spPr>
          <a:xfrm>
            <a:off x="2903699" y="4518833"/>
            <a:ext cx="307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3" name="Google Shape;683;p21"/>
          <p:cNvSpPr txBox="1">
            <a:spLocks noGrp="1"/>
          </p:cNvSpPr>
          <p:nvPr>
            <p:ph type="subTitle" idx="5"/>
          </p:nvPr>
        </p:nvSpPr>
        <p:spPr>
          <a:xfrm>
            <a:off x="7696932" y="4518833"/>
            <a:ext cx="307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4" name="Google Shape;684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85" name="Google Shape;685;p21"/>
          <p:cNvSpPr txBox="1">
            <a:spLocks noGrp="1"/>
          </p:cNvSpPr>
          <p:nvPr>
            <p:ph type="subTitle" idx="6"/>
          </p:nvPr>
        </p:nvSpPr>
        <p:spPr>
          <a:xfrm>
            <a:off x="2903712" y="3923233"/>
            <a:ext cx="307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86" name="Google Shape;686;p21"/>
          <p:cNvSpPr txBox="1">
            <a:spLocks noGrp="1"/>
          </p:cNvSpPr>
          <p:nvPr>
            <p:ph type="subTitle" idx="7"/>
          </p:nvPr>
        </p:nvSpPr>
        <p:spPr>
          <a:xfrm>
            <a:off x="7696940" y="2070000"/>
            <a:ext cx="307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87" name="Google Shape;687;p21"/>
          <p:cNvSpPr txBox="1">
            <a:spLocks noGrp="1"/>
          </p:cNvSpPr>
          <p:nvPr>
            <p:ph type="subTitle" idx="8"/>
          </p:nvPr>
        </p:nvSpPr>
        <p:spPr>
          <a:xfrm>
            <a:off x="7696940" y="3923233"/>
            <a:ext cx="307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8175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9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26" name="Google Shape;226;p19"/>
          <p:cNvGrpSpPr/>
          <p:nvPr/>
        </p:nvGrpSpPr>
        <p:grpSpPr>
          <a:xfrm>
            <a:off x="10952500" y="297443"/>
            <a:ext cx="932832" cy="1014095"/>
            <a:chOff x="8472500" y="116350"/>
            <a:chExt cx="573886" cy="623879"/>
          </a:xfrm>
        </p:grpSpPr>
        <p:sp>
          <p:nvSpPr>
            <p:cNvPr id="227" name="Google Shape;227;p19"/>
            <p:cNvSpPr/>
            <p:nvPr/>
          </p:nvSpPr>
          <p:spPr>
            <a:xfrm>
              <a:off x="8850559" y="116350"/>
              <a:ext cx="195827" cy="167980"/>
            </a:xfrm>
            <a:custGeom>
              <a:avLst/>
              <a:gdLst/>
              <a:ahLst/>
              <a:cxnLst/>
              <a:rect l="l" t="t" r="r" b="b"/>
              <a:pathLst>
                <a:path w="12222" h="10484" extrusionOk="0">
                  <a:moveTo>
                    <a:pt x="6489" y="1"/>
                  </a:moveTo>
                  <a:cubicBezTo>
                    <a:pt x="5569" y="1"/>
                    <a:pt x="4657" y="256"/>
                    <a:pt x="3871" y="802"/>
                  </a:cubicBezTo>
                  <a:cubicBezTo>
                    <a:pt x="2813" y="1287"/>
                    <a:pt x="1867" y="2109"/>
                    <a:pt x="1407" y="2868"/>
                  </a:cubicBezTo>
                  <a:cubicBezTo>
                    <a:pt x="0" y="5232"/>
                    <a:pt x="971" y="8120"/>
                    <a:pt x="3199" y="9563"/>
                  </a:cubicBezTo>
                  <a:cubicBezTo>
                    <a:pt x="4136" y="10179"/>
                    <a:pt x="5198" y="10484"/>
                    <a:pt x="6248" y="10484"/>
                  </a:cubicBezTo>
                  <a:cubicBezTo>
                    <a:pt x="7682" y="10484"/>
                    <a:pt x="9095" y="9917"/>
                    <a:pt x="10144" y="8804"/>
                  </a:cubicBezTo>
                  <a:cubicBezTo>
                    <a:pt x="11986" y="6825"/>
                    <a:pt x="12222" y="3565"/>
                    <a:pt x="10256" y="1586"/>
                  </a:cubicBezTo>
                  <a:cubicBezTo>
                    <a:pt x="9244" y="566"/>
                    <a:pt x="7858" y="1"/>
                    <a:pt x="6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9"/>
            <p:cNvSpPr/>
            <p:nvPr/>
          </p:nvSpPr>
          <p:spPr>
            <a:xfrm>
              <a:off x="8732698" y="480857"/>
              <a:ext cx="117862" cy="106021"/>
            </a:xfrm>
            <a:custGeom>
              <a:avLst/>
              <a:gdLst/>
              <a:ahLst/>
              <a:cxnLst/>
              <a:rect l="l" t="t" r="r" b="b"/>
              <a:pathLst>
                <a:path w="7356" h="6617" extrusionOk="0">
                  <a:moveTo>
                    <a:pt x="3610" y="1"/>
                  </a:moveTo>
                  <a:cubicBezTo>
                    <a:pt x="2999" y="1"/>
                    <a:pt x="2391" y="164"/>
                    <a:pt x="1855" y="488"/>
                  </a:cubicBezTo>
                  <a:cubicBezTo>
                    <a:pt x="1295" y="824"/>
                    <a:pt x="859" y="1321"/>
                    <a:pt x="573" y="1906"/>
                  </a:cubicBezTo>
                  <a:cubicBezTo>
                    <a:pt x="150" y="2665"/>
                    <a:pt x="0" y="3586"/>
                    <a:pt x="311" y="4408"/>
                  </a:cubicBezTo>
                  <a:cubicBezTo>
                    <a:pt x="825" y="5776"/>
                    <a:pt x="2224" y="6616"/>
                    <a:pt x="3609" y="6616"/>
                  </a:cubicBezTo>
                  <a:cubicBezTo>
                    <a:pt x="4404" y="6616"/>
                    <a:pt x="5195" y="6340"/>
                    <a:pt x="5812" y="5727"/>
                  </a:cubicBezTo>
                  <a:cubicBezTo>
                    <a:pt x="7356" y="4196"/>
                    <a:pt x="7057" y="1309"/>
                    <a:pt x="5066" y="326"/>
                  </a:cubicBezTo>
                  <a:cubicBezTo>
                    <a:pt x="4603" y="108"/>
                    <a:pt x="4106" y="1"/>
                    <a:pt x="36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9"/>
            <p:cNvSpPr/>
            <p:nvPr/>
          </p:nvSpPr>
          <p:spPr>
            <a:xfrm>
              <a:off x="8631796" y="284314"/>
              <a:ext cx="100910" cy="90928"/>
            </a:xfrm>
            <a:custGeom>
              <a:avLst/>
              <a:gdLst/>
              <a:ahLst/>
              <a:cxnLst/>
              <a:rect l="l" t="t" r="r" b="b"/>
              <a:pathLst>
                <a:path w="6298" h="5675" extrusionOk="0">
                  <a:moveTo>
                    <a:pt x="3026" y="0"/>
                  </a:moveTo>
                  <a:cubicBezTo>
                    <a:pt x="2241" y="0"/>
                    <a:pt x="1460" y="315"/>
                    <a:pt x="946" y="967"/>
                  </a:cubicBezTo>
                  <a:cubicBezTo>
                    <a:pt x="847" y="1104"/>
                    <a:pt x="747" y="1266"/>
                    <a:pt x="673" y="1428"/>
                  </a:cubicBezTo>
                  <a:cubicBezTo>
                    <a:pt x="212" y="1988"/>
                    <a:pt x="0" y="2710"/>
                    <a:pt x="88" y="3431"/>
                  </a:cubicBezTo>
                  <a:cubicBezTo>
                    <a:pt x="284" y="4785"/>
                    <a:pt x="1585" y="5674"/>
                    <a:pt x="2889" y="5674"/>
                  </a:cubicBezTo>
                  <a:cubicBezTo>
                    <a:pt x="3240" y="5674"/>
                    <a:pt x="3591" y="5610"/>
                    <a:pt x="3921" y="5472"/>
                  </a:cubicBezTo>
                  <a:cubicBezTo>
                    <a:pt x="5526" y="4813"/>
                    <a:pt x="6298" y="2734"/>
                    <a:pt x="5352" y="1229"/>
                  </a:cubicBezTo>
                  <a:cubicBezTo>
                    <a:pt x="4845" y="421"/>
                    <a:pt x="3933" y="0"/>
                    <a:pt x="30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9"/>
            <p:cNvSpPr/>
            <p:nvPr/>
          </p:nvSpPr>
          <p:spPr>
            <a:xfrm>
              <a:off x="8472500" y="616574"/>
              <a:ext cx="137447" cy="123655"/>
            </a:xfrm>
            <a:custGeom>
              <a:avLst/>
              <a:gdLst/>
              <a:ahLst/>
              <a:cxnLst/>
              <a:rect l="l" t="t" r="r" b="b"/>
              <a:pathLst>
                <a:path w="7356" h="6617" extrusionOk="0">
                  <a:moveTo>
                    <a:pt x="3610" y="1"/>
                  </a:moveTo>
                  <a:cubicBezTo>
                    <a:pt x="2999" y="1"/>
                    <a:pt x="2391" y="164"/>
                    <a:pt x="1855" y="488"/>
                  </a:cubicBezTo>
                  <a:cubicBezTo>
                    <a:pt x="1295" y="824"/>
                    <a:pt x="859" y="1321"/>
                    <a:pt x="573" y="1906"/>
                  </a:cubicBezTo>
                  <a:cubicBezTo>
                    <a:pt x="150" y="2665"/>
                    <a:pt x="0" y="3586"/>
                    <a:pt x="311" y="4408"/>
                  </a:cubicBezTo>
                  <a:cubicBezTo>
                    <a:pt x="825" y="5776"/>
                    <a:pt x="2224" y="6616"/>
                    <a:pt x="3609" y="6616"/>
                  </a:cubicBezTo>
                  <a:cubicBezTo>
                    <a:pt x="4404" y="6616"/>
                    <a:pt x="5195" y="6340"/>
                    <a:pt x="5812" y="5727"/>
                  </a:cubicBezTo>
                  <a:cubicBezTo>
                    <a:pt x="7356" y="4196"/>
                    <a:pt x="7057" y="1309"/>
                    <a:pt x="5066" y="326"/>
                  </a:cubicBezTo>
                  <a:cubicBezTo>
                    <a:pt x="4603" y="108"/>
                    <a:pt x="4106" y="1"/>
                    <a:pt x="36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0597510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9" name="Google Shape;689;p22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690" name="Google Shape;690;p22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691" name="Google Shape;691;p22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2" name="Google Shape;692;p22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3" name="Google Shape;693;p22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4" name="Google Shape;694;p22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5" name="Google Shape;695;p22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6" name="Google Shape;696;p22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7" name="Google Shape;697;p22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8" name="Google Shape;698;p22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9" name="Google Shape;699;p22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0" name="Google Shape;700;p22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1" name="Google Shape;701;p22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2" name="Google Shape;702;p22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3" name="Google Shape;703;p22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4" name="Google Shape;704;p22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5" name="Google Shape;705;p22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6" name="Google Shape;706;p22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7" name="Google Shape;707;p22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8" name="Google Shape;708;p22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9" name="Google Shape;709;p22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0" name="Google Shape;710;p22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1" name="Google Shape;711;p22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2" name="Google Shape;712;p22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3" name="Google Shape;713;p22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14" name="Google Shape;714;p22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715" name="Google Shape;715;p22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6" name="Google Shape;716;p22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7" name="Google Shape;717;p22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18" name="Google Shape;718;p22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719" name="Google Shape;719;p22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0" name="Google Shape;720;p22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1" name="Google Shape;721;p22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722" name="Google Shape;722;p22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23" name="Google Shape;723;p22"/>
          <p:cNvSpPr txBox="1">
            <a:spLocks noGrp="1"/>
          </p:cNvSpPr>
          <p:nvPr>
            <p:ph type="subTitle" idx="1"/>
          </p:nvPr>
        </p:nvSpPr>
        <p:spPr>
          <a:xfrm>
            <a:off x="1199948" y="3022057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4" name="Google Shape;724;p22"/>
          <p:cNvSpPr txBox="1">
            <a:spLocks noGrp="1"/>
          </p:cNvSpPr>
          <p:nvPr>
            <p:ph type="subTitle" idx="2"/>
          </p:nvPr>
        </p:nvSpPr>
        <p:spPr>
          <a:xfrm>
            <a:off x="4578415" y="3022057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22"/>
          <p:cNvSpPr txBox="1">
            <a:spLocks noGrp="1"/>
          </p:cNvSpPr>
          <p:nvPr>
            <p:ph type="subTitle" idx="3"/>
          </p:nvPr>
        </p:nvSpPr>
        <p:spPr>
          <a:xfrm>
            <a:off x="7956881" y="3022057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6" name="Google Shape;726;p22"/>
          <p:cNvSpPr txBox="1">
            <a:spLocks noGrp="1"/>
          </p:cNvSpPr>
          <p:nvPr>
            <p:ph type="subTitle" idx="4"/>
          </p:nvPr>
        </p:nvSpPr>
        <p:spPr>
          <a:xfrm>
            <a:off x="1199948" y="5482239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7" name="Google Shape;727;p22"/>
          <p:cNvSpPr txBox="1">
            <a:spLocks noGrp="1"/>
          </p:cNvSpPr>
          <p:nvPr>
            <p:ph type="subTitle" idx="5"/>
          </p:nvPr>
        </p:nvSpPr>
        <p:spPr>
          <a:xfrm>
            <a:off x="4578415" y="5482239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22"/>
          <p:cNvSpPr txBox="1">
            <a:spLocks noGrp="1"/>
          </p:cNvSpPr>
          <p:nvPr>
            <p:ph type="subTitle" idx="6"/>
          </p:nvPr>
        </p:nvSpPr>
        <p:spPr>
          <a:xfrm>
            <a:off x="7956881" y="5482239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9" name="Google Shape;729;p22"/>
          <p:cNvSpPr txBox="1">
            <a:spLocks noGrp="1"/>
          </p:cNvSpPr>
          <p:nvPr>
            <p:ph type="subTitle" idx="7"/>
          </p:nvPr>
        </p:nvSpPr>
        <p:spPr>
          <a:xfrm>
            <a:off x="1199948" y="2456393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30" name="Google Shape;730;p22"/>
          <p:cNvSpPr txBox="1">
            <a:spLocks noGrp="1"/>
          </p:cNvSpPr>
          <p:nvPr>
            <p:ph type="subTitle" idx="8"/>
          </p:nvPr>
        </p:nvSpPr>
        <p:spPr>
          <a:xfrm>
            <a:off x="4578415" y="2456393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31" name="Google Shape;731;p22"/>
          <p:cNvSpPr txBox="1">
            <a:spLocks noGrp="1"/>
          </p:cNvSpPr>
          <p:nvPr>
            <p:ph type="subTitle" idx="9"/>
          </p:nvPr>
        </p:nvSpPr>
        <p:spPr>
          <a:xfrm>
            <a:off x="7956881" y="2456393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32" name="Google Shape;732;p22"/>
          <p:cNvSpPr txBox="1">
            <a:spLocks noGrp="1"/>
          </p:cNvSpPr>
          <p:nvPr>
            <p:ph type="subTitle" idx="13"/>
          </p:nvPr>
        </p:nvSpPr>
        <p:spPr>
          <a:xfrm>
            <a:off x="1199948" y="4919927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33" name="Google Shape;733;p22"/>
          <p:cNvSpPr txBox="1">
            <a:spLocks noGrp="1"/>
          </p:cNvSpPr>
          <p:nvPr>
            <p:ph type="subTitle" idx="14"/>
          </p:nvPr>
        </p:nvSpPr>
        <p:spPr>
          <a:xfrm>
            <a:off x="4578415" y="4919927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34" name="Google Shape;734;p22"/>
          <p:cNvSpPr txBox="1">
            <a:spLocks noGrp="1"/>
          </p:cNvSpPr>
          <p:nvPr>
            <p:ph type="subTitle" idx="15"/>
          </p:nvPr>
        </p:nvSpPr>
        <p:spPr>
          <a:xfrm>
            <a:off x="7956881" y="4919927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637818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Title and five columns"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6" name="Google Shape;736;p23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737" name="Google Shape;737;p23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738" name="Google Shape;738;p23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9" name="Google Shape;739;p23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0" name="Google Shape;740;p23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1" name="Google Shape;741;p23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2" name="Google Shape;742;p23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3" name="Google Shape;743;p23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4" name="Google Shape;744;p23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5" name="Google Shape;745;p23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6" name="Google Shape;746;p23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7" name="Google Shape;747;p23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8" name="Google Shape;748;p23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9" name="Google Shape;749;p23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0" name="Google Shape;750;p23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1" name="Google Shape;751;p23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2" name="Google Shape;752;p23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3" name="Google Shape;753;p23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4" name="Google Shape;754;p23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5" name="Google Shape;755;p23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6" name="Google Shape;756;p23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7" name="Google Shape;757;p23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8" name="Google Shape;758;p23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9" name="Google Shape;759;p23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0" name="Google Shape;760;p23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61" name="Google Shape;761;p23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762" name="Google Shape;762;p23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3" name="Google Shape;763;p23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4" name="Google Shape;764;p23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65" name="Google Shape;765;p23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766" name="Google Shape;766;p23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7" name="Google Shape;767;p23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8" name="Google Shape;768;p23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769" name="Google Shape;769;p2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70" name="Google Shape;770;p23"/>
          <p:cNvSpPr txBox="1">
            <a:spLocks noGrp="1"/>
          </p:cNvSpPr>
          <p:nvPr>
            <p:ph type="subTitle" idx="1"/>
          </p:nvPr>
        </p:nvSpPr>
        <p:spPr>
          <a:xfrm>
            <a:off x="1159933" y="3022057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1" name="Google Shape;771;p23"/>
          <p:cNvSpPr txBox="1">
            <a:spLocks noGrp="1"/>
          </p:cNvSpPr>
          <p:nvPr>
            <p:ph type="subTitle" idx="2"/>
          </p:nvPr>
        </p:nvSpPr>
        <p:spPr>
          <a:xfrm>
            <a:off x="4538400" y="3022057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2" name="Google Shape;772;p23"/>
          <p:cNvSpPr txBox="1">
            <a:spLocks noGrp="1"/>
          </p:cNvSpPr>
          <p:nvPr>
            <p:ph type="subTitle" idx="3"/>
          </p:nvPr>
        </p:nvSpPr>
        <p:spPr>
          <a:xfrm>
            <a:off x="7916867" y="3022057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3" name="Google Shape;773;p23"/>
          <p:cNvSpPr txBox="1">
            <a:spLocks noGrp="1"/>
          </p:cNvSpPr>
          <p:nvPr>
            <p:ph type="subTitle" idx="4"/>
          </p:nvPr>
        </p:nvSpPr>
        <p:spPr>
          <a:xfrm>
            <a:off x="2849167" y="5491647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4" name="Google Shape;774;p23"/>
          <p:cNvSpPr txBox="1">
            <a:spLocks noGrp="1"/>
          </p:cNvSpPr>
          <p:nvPr>
            <p:ph type="subTitle" idx="5"/>
          </p:nvPr>
        </p:nvSpPr>
        <p:spPr>
          <a:xfrm>
            <a:off x="6227633" y="5491647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5" name="Google Shape;775;p23"/>
          <p:cNvSpPr txBox="1">
            <a:spLocks noGrp="1"/>
          </p:cNvSpPr>
          <p:nvPr>
            <p:ph type="subTitle" idx="6"/>
          </p:nvPr>
        </p:nvSpPr>
        <p:spPr>
          <a:xfrm>
            <a:off x="1159933" y="2456393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76" name="Google Shape;776;p23"/>
          <p:cNvSpPr txBox="1">
            <a:spLocks noGrp="1"/>
          </p:cNvSpPr>
          <p:nvPr>
            <p:ph type="subTitle" idx="7"/>
          </p:nvPr>
        </p:nvSpPr>
        <p:spPr>
          <a:xfrm>
            <a:off x="4538400" y="2456393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77" name="Google Shape;777;p23"/>
          <p:cNvSpPr txBox="1">
            <a:spLocks noGrp="1"/>
          </p:cNvSpPr>
          <p:nvPr>
            <p:ph type="subTitle" idx="8"/>
          </p:nvPr>
        </p:nvSpPr>
        <p:spPr>
          <a:xfrm>
            <a:off x="7916867" y="2456393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78" name="Google Shape;778;p23"/>
          <p:cNvSpPr txBox="1">
            <a:spLocks noGrp="1"/>
          </p:cNvSpPr>
          <p:nvPr>
            <p:ph type="subTitle" idx="9"/>
          </p:nvPr>
        </p:nvSpPr>
        <p:spPr>
          <a:xfrm>
            <a:off x="2849167" y="4919927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79" name="Google Shape;779;p23"/>
          <p:cNvSpPr txBox="1">
            <a:spLocks noGrp="1"/>
          </p:cNvSpPr>
          <p:nvPr>
            <p:ph type="subTitle" idx="13"/>
          </p:nvPr>
        </p:nvSpPr>
        <p:spPr>
          <a:xfrm>
            <a:off x="6227633" y="4919927"/>
            <a:ext cx="31152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162875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1" name="Google Shape;781;p24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782" name="Google Shape;782;p24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783" name="Google Shape;783;p24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4" name="Google Shape;784;p24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5" name="Google Shape;785;p24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6" name="Google Shape;786;p24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7" name="Google Shape;787;p24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8" name="Google Shape;788;p24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9" name="Google Shape;789;p24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0" name="Google Shape;790;p24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1" name="Google Shape;791;p24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2" name="Google Shape;792;p24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3" name="Google Shape;793;p24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4" name="Google Shape;794;p24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5" name="Google Shape;795;p24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6" name="Google Shape;796;p24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7" name="Google Shape;797;p24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8" name="Google Shape;798;p24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9" name="Google Shape;799;p24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0" name="Google Shape;800;p24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1" name="Google Shape;801;p24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2" name="Google Shape;802;p24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3" name="Google Shape;803;p24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4" name="Google Shape;804;p24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5" name="Google Shape;805;p24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06" name="Google Shape;806;p24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807" name="Google Shape;807;p24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8" name="Google Shape;808;p24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9" name="Google Shape;809;p24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10" name="Google Shape;810;p24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811" name="Google Shape;811;p24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2" name="Google Shape;812;p24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3" name="Google Shape;813;p24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814" name="Google Shape;814;p24"/>
          <p:cNvSpPr txBox="1">
            <a:spLocks noGrp="1"/>
          </p:cNvSpPr>
          <p:nvPr>
            <p:ph type="title" hasCustomPrompt="1"/>
          </p:nvPr>
        </p:nvSpPr>
        <p:spPr>
          <a:xfrm>
            <a:off x="1456267" y="1570035"/>
            <a:ext cx="32316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9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815" name="Google Shape;815;p24"/>
          <p:cNvSpPr txBox="1">
            <a:spLocks noGrp="1"/>
          </p:cNvSpPr>
          <p:nvPr>
            <p:ph type="subTitle" idx="1"/>
          </p:nvPr>
        </p:nvSpPr>
        <p:spPr>
          <a:xfrm>
            <a:off x="1456200" y="2681265"/>
            <a:ext cx="3231600" cy="75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6" name="Google Shape;816;p24"/>
          <p:cNvSpPr txBox="1">
            <a:spLocks noGrp="1"/>
          </p:cNvSpPr>
          <p:nvPr>
            <p:ph type="title" idx="2" hasCustomPrompt="1"/>
          </p:nvPr>
        </p:nvSpPr>
        <p:spPr>
          <a:xfrm>
            <a:off x="7504200" y="1570035"/>
            <a:ext cx="32316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9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817" name="Google Shape;817;p24"/>
          <p:cNvSpPr txBox="1">
            <a:spLocks noGrp="1"/>
          </p:cNvSpPr>
          <p:nvPr>
            <p:ph type="subTitle" idx="3"/>
          </p:nvPr>
        </p:nvSpPr>
        <p:spPr>
          <a:xfrm>
            <a:off x="7504200" y="2681232"/>
            <a:ext cx="3231600" cy="75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8" name="Google Shape;818;p24"/>
          <p:cNvSpPr txBox="1">
            <a:spLocks noGrp="1"/>
          </p:cNvSpPr>
          <p:nvPr>
            <p:ph type="title" idx="4" hasCustomPrompt="1"/>
          </p:nvPr>
        </p:nvSpPr>
        <p:spPr>
          <a:xfrm>
            <a:off x="4440167" y="3668301"/>
            <a:ext cx="32316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819" name="Google Shape;819;p24"/>
          <p:cNvSpPr txBox="1">
            <a:spLocks noGrp="1"/>
          </p:cNvSpPr>
          <p:nvPr>
            <p:ph type="subTitle" idx="5"/>
          </p:nvPr>
        </p:nvSpPr>
        <p:spPr>
          <a:xfrm>
            <a:off x="4440167" y="4779515"/>
            <a:ext cx="3231600" cy="75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559206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1" name="Google Shape;821;p25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822" name="Google Shape;822;p25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823" name="Google Shape;823;p25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4" name="Google Shape;824;p25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5" name="Google Shape;825;p25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6" name="Google Shape;826;p25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7" name="Google Shape;827;p25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8" name="Google Shape;828;p25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9" name="Google Shape;829;p25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0" name="Google Shape;830;p25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1" name="Google Shape;831;p25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2" name="Google Shape;832;p25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3" name="Google Shape;833;p25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4" name="Google Shape;834;p25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5" name="Google Shape;835;p25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6" name="Google Shape;836;p25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7" name="Google Shape;837;p25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8" name="Google Shape;838;p25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9" name="Google Shape;839;p25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0" name="Google Shape;840;p25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1" name="Google Shape;841;p25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2" name="Google Shape;842;p25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3" name="Google Shape;843;p25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4" name="Google Shape;844;p25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5" name="Google Shape;845;p25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46" name="Google Shape;846;p25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847" name="Google Shape;847;p25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8" name="Google Shape;848;p25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9" name="Google Shape;849;p25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50" name="Google Shape;850;p25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851" name="Google Shape;851;p25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2" name="Google Shape;852;p25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3" name="Google Shape;853;p25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854" name="Google Shape;854;p25"/>
          <p:cNvSpPr txBox="1">
            <a:spLocks noGrp="1"/>
          </p:cNvSpPr>
          <p:nvPr>
            <p:ph type="title" hasCustomPrompt="1"/>
          </p:nvPr>
        </p:nvSpPr>
        <p:spPr>
          <a:xfrm>
            <a:off x="1258200" y="4084933"/>
            <a:ext cx="3231600" cy="8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855" name="Google Shape;855;p25"/>
          <p:cNvSpPr txBox="1">
            <a:spLocks noGrp="1"/>
          </p:cNvSpPr>
          <p:nvPr>
            <p:ph type="subTitle" idx="1"/>
          </p:nvPr>
        </p:nvSpPr>
        <p:spPr>
          <a:xfrm>
            <a:off x="1258143" y="4912965"/>
            <a:ext cx="3231600" cy="75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25"/>
          <p:cNvSpPr txBox="1">
            <a:spLocks noGrp="1"/>
          </p:cNvSpPr>
          <p:nvPr>
            <p:ph type="title" idx="2" hasCustomPrompt="1"/>
          </p:nvPr>
        </p:nvSpPr>
        <p:spPr>
          <a:xfrm>
            <a:off x="7915733" y="4084933"/>
            <a:ext cx="3231600" cy="8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857" name="Google Shape;857;p25"/>
          <p:cNvSpPr txBox="1">
            <a:spLocks noGrp="1"/>
          </p:cNvSpPr>
          <p:nvPr>
            <p:ph type="subTitle" idx="3"/>
          </p:nvPr>
        </p:nvSpPr>
        <p:spPr>
          <a:xfrm>
            <a:off x="7915743" y="4912932"/>
            <a:ext cx="3231600" cy="75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8" name="Google Shape;858;p25"/>
          <p:cNvSpPr txBox="1">
            <a:spLocks noGrp="1"/>
          </p:cNvSpPr>
          <p:nvPr>
            <p:ph type="title" idx="4" hasCustomPrompt="1"/>
          </p:nvPr>
        </p:nvSpPr>
        <p:spPr>
          <a:xfrm>
            <a:off x="4591400" y="4084933"/>
            <a:ext cx="3231600" cy="8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859" name="Google Shape;859;p25"/>
          <p:cNvSpPr txBox="1">
            <a:spLocks noGrp="1"/>
          </p:cNvSpPr>
          <p:nvPr>
            <p:ph type="subTitle" idx="5"/>
          </p:nvPr>
        </p:nvSpPr>
        <p:spPr>
          <a:xfrm>
            <a:off x="4591409" y="4912948"/>
            <a:ext cx="3231600" cy="75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0" name="Google Shape;860;p25"/>
          <p:cNvSpPr txBox="1">
            <a:spLocks noGrp="1"/>
          </p:cNvSpPr>
          <p:nvPr>
            <p:ph type="title" idx="6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103635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" name="Google Shape;862;p26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863" name="Google Shape;863;p26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864" name="Google Shape;864;p26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5" name="Google Shape;865;p26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6" name="Google Shape;866;p26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7" name="Google Shape;867;p26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8" name="Google Shape;868;p26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9" name="Google Shape;869;p26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0" name="Google Shape;870;p26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1" name="Google Shape;871;p26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2" name="Google Shape;872;p26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3" name="Google Shape;873;p26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4" name="Google Shape;874;p26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5" name="Google Shape;875;p26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6" name="Google Shape;876;p26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7" name="Google Shape;877;p26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8" name="Google Shape;878;p26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9" name="Google Shape;879;p26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0" name="Google Shape;880;p26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1" name="Google Shape;881;p26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2" name="Google Shape;882;p26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3" name="Google Shape;883;p26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4" name="Google Shape;884;p26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5" name="Google Shape;885;p26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6" name="Google Shape;886;p26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87" name="Google Shape;887;p26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888" name="Google Shape;888;p26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9" name="Google Shape;889;p26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0" name="Google Shape;890;p26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91" name="Google Shape;891;p26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892" name="Google Shape;892;p26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3" name="Google Shape;893;p26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4" name="Google Shape;894;p26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895" name="Google Shape;895;p26"/>
          <p:cNvSpPr txBox="1">
            <a:spLocks noGrp="1"/>
          </p:cNvSpPr>
          <p:nvPr>
            <p:ph type="ctrTitle"/>
          </p:nvPr>
        </p:nvSpPr>
        <p:spPr>
          <a:xfrm>
            <a:off x="1400967" y="713333"/>
            <a:ext cx="5712000" cy="13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10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896" name="Google Shape;896;p26"/>
          <p:cNvSpPr txBox="1">
            <a:spLocks noGrp="1"/>
          </p:cNvSpPr>
          <p:nvPr>
            <p:ph type="subTitle" idx="1"/>
          </p:nvPr>
        </p:nvSpPr>
        <p:spPr>
          <a:xfrm>
            <a:off x="1400967" y="2043717"/>
            <a:ext cx="5725200" cy="15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897" name="Google Shape;897;p26"/>
          <p:cNvSpPr txBox="1"/>
          <p:nvPr/>
        </p:nvSpPr>
        <p:spPr>
          <a:xfrm>
            <a:off x="1466167" y="5056833"/>
            <a:ext cx="6964800" cy="5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467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rPr>
              <a:t>CREDITS: This presentation template was created by </a:t>
            </a:r>
            <a:r>
              <a:rPr lang="en" sz="1467" b="1">
                <a:solidFill>
                  <a:schemeClr val="dk2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467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rPr>
              <a:t>, and it includes icons by </a:t>
            </a:r>
            <a:r>
              <a:rPr lang="en" sz="1467" b="1">
                <a:solidFill>
                  <a:schemeClr val="dk2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467"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rPr>
              <a:t>, infographics &amp; images by</a:t>
            </a:r>
            <a:r>
              <a:rPr lang="en" sz="1467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" sz="1467" b="1">
                <a:solidFill>
                  <a:schemeClr val="dk2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2000" b="1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  <p:extLst>
      <p:ext uri="{BB962C8B-B14F-4D97-AF65-F5344CB8AC3E}">
        <p14:creationId xmlns:p14="http://schemas.microsoft.com/office/powerpoint/2010/main" val="412881403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27"/>
          <p:cNvGrpSpPr/>
          <p:nvPr/>
        </p:nvGrpSpPr>
        <p:grpSpPr>
          <a:xfrm>
            <a:off x="168925" y="148204"/>
            <a:ext cx="11909784" cy="6683507"/>
            <a:chOff x="126694" y="111153"/>
            <a:chExt cx="8932338" cy="5012630"/>
          </a:xfrm>
        </p:grpSpPr>
        <p:grpSp>
          <p:nvGrpSpPr>
            <p:cNvPr id="900" name="Google Shape;900;p27"/>
            <p:cNvGrpSpPr/>
            <p:nvPr/>
          </p:nvGrpSpPr>
          <p:grpSpPr>
            <a:xfrm>
              <a:off x="242425" y="285150"/>
              <a:ext cx="8659200" cy="4573200"/>
              <a:chOff x="242425" y="285150"/>
              <a:chExt cx="8659200" cy="4573200"/>
            </a:xfrm>
          </p:grpSpPr>
          <p:sp>
            <p:nvSpPr>
              <p:cNvPr id="901" name="Google Shape;901;p27"/>
              <p:cNvSpPr/>
              <p:nvPr/>
            </p:nvSpPr>
            <p:spPr>
              <a:xfrm>
                <a:off x="242425" y="285150"/>
                <a:ext cx="8659200" cy="4573200"/>
              </a:xfrm>
              <a:prstGeom prst="roundRect">
                <a:avLst>
                  <a:gd name="adj" fmla="val 16667"/>
                </a:avLst>
              </a:prstGeom>
              <a:solidFill>
                <a:schemeClr val="accent5"/>
              </a:solidFill>
              <a:ln>
                <a:noFill/>
              </a:ln>
              <a:effectLst>
                <a:outerShdw dist="76200" dir="246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2" name="Google Shape;902;p27"/>
              <p:cNvSpPr/>
              <p:nvPr/>
            </p:nvSpPr>
            <p:spPr>
              <a:xfrm>
                <a:off x="479270" y="7649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3" name="Google Shape;903;p27"/>
              <p:cNvSpPr/>
              <p:nvPr/>
            </p:nvSpPr>
            <p:spPr>
              <a:xfrm>
                <a:off x="479270" y="11878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4" name="Google Shape;904;p27"/>
              <p:cNvSpPr/>
              <p:nvPr/>
            </p:nvSpPr>
            <p:spPr>
              <a:xfrm>
                <a:off x="479270" y="16108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5" name="Google Shape;905;p27"/>
              <p:cNvSpPr/>
              <p:nvPr/>
            </p:nvSpPr>
            <p:spPr>
              <a:xfrm>
                <a:off x="479270" y="20337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6" name="Google Shape;906;p27"/>
              <p:cNvSpPr/>
              <p:nvPr/>
            </p:nvSpPr>
            <p:spPr>
              <a:xfrm>
                <a:off x="479270" y="24567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7" name="Google Shape;907;p27"/>
              <p:cNvSpPr/>
              <p:nvPr/>
            </p:nvSpPr>
            <p:spPr>
              <a:xfrm>
                <a:off x="479270" y="28796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8" name="Google Shape;908;p27"/>
              <p:cNvSpPr/>
              <p:nvPr/>
            </p:nvSpPr>
            <p:spPr>
              <a:xfrm>
                <a:off x="479270" y="33026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9" name="Google Shape;909;p27"/>
              <p:cNvSpPr/>
              <p:nvPr/>
            </p:nvSpPr>
            <p:spPr>
              <a:xfrm>
                <a:off x="479270" y="372555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0" name="Google Shape;910;p27"/>
              <p:cNvSpPr/>
              <p:nvPr/>
            </p:nvSpPr>
            <p:spPr>
              <a:xfrm>
                <a:off x="479270" y="4148500"/>
                <a:ext cx="230100" cy="2301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dist="38100" dir="564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1" name="Google Shape;911;p27"/>
              <p:cNvSpPr/>
              <p:nvPr/>
            </p:nvSpPr>
            <p:spPr>
              <a:xfrm>
                <a:off x="945675" y="720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2" name="Google Shape;912;p27"/>
              <p:cNvSpPr/>
              <p:nvPr/>
            </p:nvSpPr>
            <p:spPr>
              <a:xfrm>
                <a:off x="945675" y="1028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3" name="Google Shape;913;p27"/>
              <p:cNvSpPr/>
              <p:nvPr/>
            </p:nvSpPr>
            <p:spPr>
              <a:xfrm>
                <a:off x="945675" y="1336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4" name="Google Shape;914;p27"/>
              <p:cNvSpPr/>
              <p:nvPr/>
            </p:nvSpPr>
            <p:spPr>
              <a:xfrm>
                <a:off x="945675" y="16446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5" name="Google Shape;915;p27"/>
              <p:cNvSpPr/>
              <p:nvPr/>
            </p:nvSpPr>
            <p:spPr>
              <a:xfrm>
                <a:off x="945675" y="19525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6" name="Google Shape;916;p27"/>
              <p:cNvSpPr/>
              <p:nvPr/>
            </p:nvSpPr>
            <p:spPr>
              <a:xfrm>
                <a:off x="945675" y="22604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7" name="Google Shape;917;p27"/>
              <p:cNvSpPr/>
              <p:nvPr/>
            </p:nvSpPr>
            <p:spPr>
              <a:xfrm>
                <a:off x="945675" y="25683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8" name="Google Shape;918;p27"/>
              <p:cNvSpPr/>
              <p:nvPr/>
            </p:nvSpPr>
            <p:spPr>
              <a:xfrm>
                <a:off x="945675" y="28762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9" name="Google Shape;919;p27"/>
              <p:cNvSpPr/>
              <p:nvPr/>
            </p:nvSpPr>
            <p:spPr>
              <a:xfrm>
                <a:off x="945675" y="31841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0" name="Google Shape;920;p27"/>
              <p:cNvSpPr/>
              <p:nvPr/>
            </p:nvSpPr>
            <p:spPr>
              <a:xfrm>
                <a:off x="945675" y="34920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1" name="Google Shape;921;p27"/>
              <p:cNvSpPr/>
              <p:nvPr/>
            </p:nvSpPr>
            <p:spPr>
              <a:xfrm>
                <a:off x="945675" y="37999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2" name="Google Shape;922;p27"/>
              <p:cNvSpPr/>
              <p:nvPr/>
            </p:nvSpPr>
            <p:spPr>
              <a:xfrm>
                <a:off x="945675" y="41078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3" name="Google Shape;923;p27"/>
              <p:cNvSpPr/>
              <p:nvPr/>
            </p:nvSpPr>
            <p:spPr>
              <a:xfrm>
                <a:off x="945675" y="4415700"/>
                <a:ext cx="7381800" cy="6900"/>
              </a:xfrm>
              <a:prstGeom prst="rect">
                <a:avLst/>
              </a:prstGeom>
              <a:solidFill>
                <a:srgbClr val="074785">
                  <a:alpha val="264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24" name="Google Shape;924;p27"/>
            <p:cNvGrpSpPr/>
            <p:nvPr/>
          </p:nvGrpSpPr>
          <p:grpSpPr>
            <a:xfrm rot="-4997741">
              <a:off x="8365109" y="4429897"/>
              <a:ext cx="658037" cy="657481"/>
              <a:chOff x="7317000" y="1925613"/>
              <a:chExt cx="361350" cy="361025"/>
            </a:xfrm>
          </p:grpSpPr>
          <p:sp>
            <p:nvSpPr>
              <p:cNvPr id="925" name="Google Shape;925;p27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6" name="Google Shape;926;p27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7" name="Google Shape;927;p27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28" name="Google Shape;928;p27"/>
            <p:cNvGrpSpPr/>
            <p:nvPr/>
          </p:nvGrpSpPr>
          <p:grpSpPr>
            <a:xfrm rot="-10583713" flipH="1">
              <a:off x="146712" y="131190"/>
              <a:ext cx="658056" cy="657500"/>
              <a:chOff x="7317000" y="1925613"/>
              <a:chExt cx="361350" cy="361025"/>
            </a:xfrm>
          </p:grpSpPr>
          <p:sp>
            <p:nvSpPr>
              <p:cNvPr id="929" name="Google Shape;929;p27"/>
              <p:cNvSpPr/>
              <p:nvPr/>
            </p:nvSpPr>
            <p:spPr>
              <a:xfrm>
                <a:off x="7621150" y="2214063"/>
                <a:ext cx="572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903" extrusionOk="0">
                    <a:moveTo>
                      <a:pt x="1986" y="1694"/>
                    </a:moveTo>
                    <a:cubicBezTo>
                      <a:pt x="2287" y="491"/>
                      <a:pt x="602" y="1"/>
                      <a:pt x="301" y="1209"/>
                    </a:cubicBezTo>
                    <a:cubicBezTo>
                      <a:pt x="0" y="2412"/>
                      <a:pt x="1685" y="2902"/>
                      <a:pt x="1986" y="1694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0" name="Google Shape;930;p27"/>
              <p:cNvSpPr/>
              <p:nvPr/>
            </p:nvSpPr>
            <p:spPr>
              <a:xfrm>
                <a:off x="7317000" y="1925613"/>
                <a:ext cx="57200" cy="72475"/>
              </a:xfrm>
              <a:custGeom>
                <a:avLst/>
                <a:gdLst/>
                <a:ahLst/>
                <a:cxnLst/>
                <a:rect l="l" t="t" r="r" b="b"/>
                <a:pathLst>
                  <a:path w="2288" h="2899" extrusionOk="0">
                    <a:moveTo>
                      <a:pt x="1987" y="1695"/>
                    </a:moveTo>
                    <a:cubicBezTo>
                      <a:pt x="2288" y="487"/>
                      <a:pt x="603" y="1"/>
                      <a:pt x="302" y="1209"/>
                    </a:cubicBezTo>
                    <a:cubicBezTo>
                      <a:pt x="1" y="2412"/>
                      <a:pt x="1686" y="2898"/>
                      <a:pt x="1987" y="1695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1" name="Google Shape;931;p27"/>
              <p:cNvSpPr/>
              <p:nvPr/>
            </p:nvSpPr>
            <p:spPr>
              <a:xfrm>
                <a:off x="7349675" y="1999563"/>
                <a:ext cx="260750" cy="256550"/>
              </a:xfrm>
              <a:custGeom>
                <a:avLst/>
                <a:gdLst/>
                <a:ahLst/>
                <a:cxnLst/>
                <a:rect l="l" t="t" r="r" b="b"/>
                <a:pathLst>
                  <a:path w="10430" h="10262" extrusionOk="0">
                    <a:moveTo>
                      <a:pt x="9626" y="8542"/>
                    </a:moveTo>
                    <a:cubicBezTo>
                      <a:pt x="6273" y="7149"/>
                      <a:pt x="2958" y="4652"/>
                      <a:pt x="1548" y="877"/>
                    </a:cubicBezTo>
                    <a:cubicBezTo>
                      <a:pt x="1217" y="0"/>
                      <a:pt x="1" y="619"/>
                      <a:pt x="327" y="1492"/>
                    </a:cubicBezTo>
                    <a:cubicBezTo>
                      <a:pt x="1871" y="5623"/>
                      <a:pt x="5473" y="8400"/>
                      <a:pt x="9144" y="9930"/>
                    </a:cubicBezTo>
                    <a:cubicBezTo>
                      <a:pt x="9948" y="10261"/>
                      <a:pt x="10429" y="8873"/>
                      <a:pt x="9626" y="8542"/>
                    </a:cubicBezTo>
                    <a:close/>
                  </a:path>
                </a:pathLst>
              </a:custGeom>
              <a:solidFill>
                <a:srgbClr val="FFFFFF">
                  <a:alpha val="223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5720964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3" name="Google Shape;933;p28"/>
          <p:cNvGrpSpPr/>
          <p:nvPr/>
        </p:nvGrpSpPr>
        <p:grpSpPr>
          <a:xfrm>
            <a:off x="378360" y="380200"/>
            <a:ext cx="5396400" cy="6097600"/>
            <a:chOff x="242425" y="285150"/>
            <a:chExt cx="4047300" cy="4573200"/>
          </a:xfrm>
        </p:grpSpPr>
        <p:sp>
          <p:nvSpPr>
            <p:cNvPr id="934" name="Google Shape;934;p28"/>
            <p:cNvSpPr/>
            <p:nvPr/>
          </p:nvSpPr>
          <p:spPr>
            <a:xfrm>
              <a:off x="242425" y="285150"/>
              <a:ext cx="4047300" cy="45732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  <a:effectLst>
              <a:outerShdw dist="76200" dir="246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28"/>
            <p:cNvSpPr/>
            <p:nvPr/>
          </p:nvSpPr>
          <p:spPr>
            <a:xfrm>
              <a:off x="479270" y="7649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28"/>
            <p:cNvSpPr/>
            <p:nvPr/>
          </p:nvSpPr>
          <p:spPr>
            <a:xfrm>
              <a:off x="479270" y="118785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28"/>
            <p:cNvSpPr/>
            <p:nvPr/>
          </p:nvSpPr>
          <p:spPr>
            <a:xfrm>
              <a:off x="479270" y="16108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28"/>
            <p:cNvSpPr/>
            <p:nvPr/>
          </p:nvSpPr>
          <p:spPr>
            <a:xfrm>
              <a:off x="479270" y="203375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28"/>
            <p:cNvSpPr/>
            <p:nvPr/>
          </p:nvSpPr>
          <p:spPr>
            <a:xfrm>
              <a:off x="479270" y="24567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28"/>
            <p:cNvSpPr/>
            <p:nvPr/>
          </p:nvSpPr>
          <p:spPr>
            <a:xfrm>
              <a:off x="479270" y="287965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28"/>
            <p:cNvSpPr/>
            <p:nvPr/>
          </p:nvSpPr>
          <p:spPr>
            <a:xfrm>
              <a:off x="479270" y="33026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28"/>
            <p:cNvSpPr/>
            <p:nvPr/>
          </p:nvSpPr>
          <p:spPr>
            <a:xfrm>
              <a:off x="479270" y="372555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28"/>
            <p:cNvSpPr/>
            <p:nvPr/>
          </p:nvSpPr>
          <p:spPr>
            <a:xfrm>
              <a:off x="479270" y="41485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28"/>
            <p:cNvSpPr/>
            <p:nvPr/>
          </p:nvSpPr>
          <p:spPr>
            <a:xfrm>
              <a:off x="945675" y="7209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28"/>
            <p:cNvSpPr/>
            <p:nvPr/>
          </p:nvSpPr>
          <p:spPr>
            <a:xfrm>
              <a:off x="945675" y="10288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28"/>
            <p:cNvSpPr/>
            <p:nvPr/>
          </p:nvSpPr>
          <p:spPr>
            <a:xfrm>
              <a:off x="945675" y="13367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28"/>
            <p:cNvSpPr/>
            <p:nvPr/>
          </p:nvSpPr>
          <p:spPr>
            <a:xfrm>
              <a:off x="945675" y="16446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28"/>
            <p:cNvSpPr/>
            <p:nvPr/>
          </p:nvSpPr>
          <p:spPr>
            <a:xfrm>
              <a:off x="945675" y="19525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28"/>
            <p:cNvSpPr/>
            <p:nvPr/>
          </p:nvSpPr>
          <p:spPr>
            <a:xfrm>
              <a:off x="945675" y="22604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28"/>
            <p:cNvSpPr/>
            <p:nvPr/>
          </p:nvSpPr>
          <p:spPr>
            <a:xfrm>
              <a:off x="945675" y="25683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28"/>
            <p:cNvSpPr/>
            <p:nvPr/>
          </p:nvSpPr>
          <p:spPr>
            <a:xfrm>
              <a:off x="945675" y="28762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28"/>
            <p:cNvSpPr/>
            <p:nvPr/>
          </p:nvSpPr>
          <p:spPr>
            <a:xfrm>
              <a:off x="945675" y="31841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28"/>
            <p:cNvSpPr/>
            <p:nvPr/>
          </p:nvSpPr>
          <p:spPr>
            <a:xfrm>
              <a:off x="945675" y="34920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28"/>
            <p:cNvSpPr/>
            <p:nvPr/>
          </p:nvSpPr>
          <p:spPr>
            <a:xfrm>
              <a:off x="945675" y="37999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28"/>
            <p:cNvSpPr/>
            <p:nvPr/>
          </p:nvSpPr>
          <p:spPr>
            <a:xfrm>
              <a:off x="945675" y="41078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28"/>
            <p:cNvSpPr/>
            <p:nvPr/>
          </p:nvSpPr>
          <p:spPr>
            <a:xfrm>
              <a:off x="945675" y="44157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57" name="Google Shape;957;p28"/>
          <p:cNvGrpSpPr/>
          <p:nvPr/>
        </p:nvGrpSpPr>
        <p:grpSpPr>
          <a:xfrm rot="-4997741">
            <a:off x="11153479" y="5906530"/>
            <a:ext cx="877383" cy="876641"/>
            <a:chOff x="7317000" y="1925613"/>
            <a:chExt cx="361350" cy="361025"/>
          </a:xfrm>
        </p:grpSpPr>
        <p:sp>
          <p:nvSpPr>
            <p:cNvPr id="958" name="Google Shape;958;p28"/>
            <p:cNvSpPr/>
            <p:nvPr/>
          </p:nvSpPr>
          <p:spPr>
            <a:xfrm>
              <a:off x="7621150" y="2214063"/>
              <a:ext cx="57200" cy="72575"/>
            </a:xfrm>
            <a:custGeom>
              <a:avLst/>
              <a:gdLst/>
              <a:ahLst/>
              <a:cxnLst/>
              <a:rect l="l" t="t" r="r" b="b"/>
              <a:pathLst>
                <a:path w="2288" h="2903" extrusionOk="0">
                  <a:moveTo>
                    <a:pt x="1986" y="1694"/>
                  </a:moveTo>
                  <a:cubicBezTo>
                    <a:pt x="2287" y="491"/>
                    <a:pt x="602" y="1"/>
                    <a:pt x="301" y="1209"/>
                  </a:cubicBezTo>
                  <a:cubicBezTo>
                    <a:pt x="0" y="2412"/>
                    <a:pt x="1685" y="2902"/>
                    <a:pt x="1986" y="1694"/>
                  </a:cubicBezTo>
                  <a:close/>
                </a:path>
              </a:pathLst>
            </a:custGeom>
            <a:solidFill>
              <a:srgbClr val="FFFFFF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28"/>
            <p:cNvSpPr/>
            <p:nvPr/>
          </p:nvSpPr>
          <p:spPr>
            <a:xfrm>
              <a:off x="7317000" y="1925613"/>
              <a:ext cx="57200" cy="72475"/>
            </a:xfrm>
            <a:custGeom>
              <a:avLst/>
              <a:gdLst/>
              <a:ahLst/>
              <a:cxnLst/>
              <a:rect l="l" t="t" r="r" b="b"/>
              <a:pathLst>
                <a:path w="2288" h="2899" extrusionOk="0">
                  <a:moveTo>
                    <a:pt x="1987" y="1695"/>
                  </a:moveTo>
                  <a:cubicBezTo>
                    <a:pt x="2288" y="487"/>
                    <a:pt x="603" y="1"/>
                    <a:pt x="302" y="1209"/>
                  </a:cubicBezTo>
                  <a:cubicBezTo>
                    <a:pt x="1" y="2412"/>
                    <a:pt x="1686" y="2898"/>
                    <a:pt x="1987" y="1695"/>
                  </a:cubicBezTo>
                  <a:close/>
                </a:path>
              </a:pathLst>
            </a:custGeom>
            <a:solidFill>
              <a:srgbClr val="FFFFFF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28"/>
            <p:cNvSpPr/>
            <p:nvPr/>
          </p:nvSpPr>
          <p:spPr>
            <a:xfrm>
              <a:off x="7349675" y="1999563"/>
              <a:ext cx="260750" cy="256550"/>
            </a:xfrm>
            <a:custGeom>
              <a:avLst/>
              <a:gdLst/>
              <a:ahLst/>
              <a:cxnLst/>
              <a:rect l="l" t="t" r="r" b="b"/>
              <a:pathLst>
                <a:path w="10430" h="10262" extrusionOk="0">
                  <a:moveTo>
                    <a:pt x="9626" y="8542"/>
                  </a:moveTo>
                  <a:cubicBezTo>
                    <a:pt x="6273" y="7149"/>
                    <a:pt x="2958" y="4652"/>
                    <a:pt x="1548" y="877"/>
                  </a:cubicBezTo>
                  <a:cubicBezTo>
                    <a:pt x="1217" y="0"/>
                    <a:pt x="1" y="619"/>
                    <a:pt x="327" y="1492"/>
                  </a:cubicBezTo>
                  <a:cubicBezTo>
                    <a:pt x="1871" y="5623"/>
                    <a:pt x="5473" y="8400"/>
                    <a:pt x="9144" y="9930"/>
                  </a:cubicBezTo>
                  <a:cubicBezTo>
                    <a:pt x="9948" y="10261"/>
                    <a:pt x="10429" y="8873"/>
                    <a:pt x="9626" y="8542"/>
                  </a:cubicBezTo>
                  <a:close/>
                </a:path>
              </a:pathLst>
            </a:custGeom>
            <a:solidFill>
              <a:srgbClr val="FFFFFF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61" name="Google Shape;961;p28"/>
          <p:cNvGrpSpPr/>
          <p:nvPr/>
        </p:nvGrpSpPr>
        <p:grpSpPr>
          <a:xfrm rot="-10583713" flipH="1">
            <a:off x="195616" y="174920"/>
            <a:ext cx="877408" cy="876667"/>
            <a:chOff x="7317000" y="1925613"/>
            <a:chExt cx="361350" cy="361025"/>
          </a:xfrm>
        </p:grpSpPr>
        <p:sp>
          <p:nvSpPr>
            <p:cNvPr id="962" name="Google Shape;962;p28"/>
            <p:cNvSpPr/>
            <p:nvPr/>
          </p:nvSpPr>
          <p:spPr>
            <a:xfrm>
              <a:off x="7621150" y="2214063"/>
              <a:ext cx="57200" cy="72575"/>
            </a:xfrm>
            <a:custGeom>
              <a:avLst/>
              <a:gdLst/>
              <a:ahLst/>
              <a:cxnLst/>
              <a:rect l="l" t="t" r="r" b="b"/>
              <a:pathLst>
                <a:path w="2288" h="2903" extrusionOk="0">
                  <a:moveTo>
                    <a:pt x="1986" y="1694"/>
                  </a:moveTo>
                  <a:cubicBezTo>
                    <a:pt x="2287" y="491"/>
                    <a:pt x="602" y="1"/>
                    <a:pt x="301" y="1209"/>
                  </a:cubicBezTo>
                  <a:cubicBezTo>
                    <a:pt x="0" y="2412"/>
                    <a:pt x="1685" y="2902"/>
                    <a:pt x="1986" y="1694"/>
                  </a:cubicBezTo>
                  <a:close/>
                </a:path>
              </a:pathLst>
            </a:custGeom>
            <a:solidFill>
              <a:srgbClr val="FFFFFF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28"/>
            <p:cNvSpPr/>
            <p:nvPr/>
          </p:nvSpPr>
          <p:spPr>
            <a:xfrm>
              <a:off x="7317000" y="1925613"/>
              <a:ext cx="57200" cy="72475"/>
            </a:xfrm>
            <a:custGeom>
              <a:avLst/>
              <a:gdLst/>
              <a:ahLst/>
              <a:cxnLst/>
              <a:rect l="l" t="t" r="r" b="b"/>
              <a:pathLst>
                <a:path w="2288" h="2899" extrusionOk="0">
                  <a:moveTo>
                    <a:pt x="1987" y="1695"/>
                  </a:moveTo>
                  <a:cubicBezTo>
                    <a:pt x="2288" y="487"/>
                    <a:pt x="603" y="1"/>
                    <a:pt x="302" y="1209"/>
                  </a:cubicBezTo>
                  <a:cubicBezTo>
                    <a:pt x="1" y="2412"/>
                    <a:pt x="1686" y="2898"/>
                    <a:pt x="1987" y="1695"/>
                  </a:cubicBezTo>
                  <a:close/>
                </a:path>
              </a:pathLst>
            </a:custGeom>
            <a:solidFill>
              <a:srgbClr val="FFFFFF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28"/>
            <p:cNvSpPr/>
            <p:nvPr/>
          </p:nvSpPr>
          <p:spPr>
            <a:xfrm>
              <a:off x="7349675" y="1999563"/>
              <a:ext cx="260750" cy="256550"/>
            </a:xfrm>
            <a:custGeom>
              <a:avLst/>
              <a:gdLst/>
              <a:ahLst/>
              <a:cxnLst/>
              <a:rect l="l" t="t" r="r" b="b"/>
              <a:pathLst>
                <a:path w="10430" h="10262" extrusionOk="0">
                  <a:moveTo>
                    <a:pt x="9626" y="8542"/>
                  </a:moveTo>
                  <a:cubicBezTo>
                    <a:pt x="6273" y="7149"/>
                    <a:pt x="2958" y="4652"/>
                    <a:pt x="1548" y="877"/>
                  </a:cubicBezTo>
                  <a:cubicBezTo>
                    <a:pt x="1217" y="0"/>
                    <a:pt x="1" y="619"/>
                    <a:pt x="327" y="1492"/>
                  </a:cubicBezTo>
                  <a:cubicBezTo>
                    <a:pt x="1871" y="5623"/>
                    <a:pt x="5473" y="8400"/>
                    <a:pt x="9144" y="9930"/>
                  </a:cubicBezTo>
                  <a:cubicBezTo>
                    <a:pt x="9948" y="10261"/>
                    <a:pt x="10429" y="8873"/>
                    <a:pt x="9626" y="8542"/>
                  </a:cubicBezTo>
                  <a:close/>
                </a:path>
              </a:pathLst>
            </a:custGeom>
            <a:solidFill>
              <a:srgbClr val="FFFFFF">
                <a:alpha val="22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65" name="Google Shape;965;p28"/>
          <p:cNvGrpSpPr/>
          <p:nvPr/>
        </p:nvGrpSpPr>
        <p:grpSpPr>
          <a:xfrm>
            <a:off x="6417240" y="380200"/>
            <a:ext cx="5396400" cy="6097600"/>
            <a:chOff x="242425" y="285150"/>
            <a:chExt cx="4047300" cy="4573200"/>
          </a:xfrm>
        </p:grpSpPr>
        <p:sp>
          <p:nvSpPr>
            <p:cNvPr id="966" name="Google Shape;966;p28"/>
            <p:cNvSpPr/>
            <p:nvPr/>
          </p:nvSpPr>
          <p:spPr>
            <a:xfrm>
              <a:off x="242425" y="285150"/>
              <a:ext cx="4047300" cy="45732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>
              <a:noFill/>
            </a:ln>
            <a:effectLst>
              <a:outerShdw dist="76200" dir="246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28"/>
            <p:cNvSpPr/>
            <p:nvPr/>
          </p:nvSpPr>
          <p:spPr>
            <a:xfrm>
              <a:off x="479270" y="7649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28"/>
            <p:cNvSpPr/>
            <p:nvPr/>
          </p:nvSpPr>
          <p:spPr>
            <a:xfrm>
              <a:off x="479270" y="118785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28"/>
            <p:cNvSpPr/>
            <p:nvPr/>
          </p:nvSpPr>
          <p:spPr>
            <a:xfrm>
              <a:off x="479270" y="16108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28"/>
            <p:cNvSpPr/>
            <p:nvPr/>
          </p:nvSpPr>
          <p:spPr>
            <a:xfrm>
              <a:off x="479270" y="203375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28"/>
            <p:cNvSpPr/>
            <p:nvPr/>
          </p:nvSpPr>
          <p:spPr>
            <a:xfrm>
              <a:off x="479270" y="24567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28"/>
            <p:cNvSpPr/>
            <p:nvPr/>
          </p:nvSpPr>
          <p:spPr>
            <a:xfrm>
              <a:off x="479270" y="287965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28"/>
            <p:cNvSpPr/>
            <p:nvPr/>
          </p:nvSpPr>
          <p:spPr>
            <a:xfrm>
              <a:off x="479270" y="33026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28"/>
            <p:cNvSpPr/>
            <p:nvPr/>
          </p:nvSpPr>
          <p:spPr>
            <a:xfrm>
              <a:off x="479270" y="372555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28"/>
            <p:cNvSpPr/>
            <p:nvPr/>
          </p:nvSpPr>
          <p:spPr>
            <a:xfrm>
              <a:off x="479270" y="4148500"/>
              <a:ext cx="230100" cy="230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dist="38100" dir="56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28"/>
            <p:cNvSpPr/>
            <p:nvPr/>
          </p:nvSpPr>
          <p:spPr>
            <a:xfrm>
              <a:off x="945675" y="7209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28"/>
            <p:cNvSpPr/>
            <p:nvPr/>
          </p:nvSpPr>
          <p:spPr>
            <a:xfrm>
              <a:off x="945675" y="10288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28"/>
            <p:cNvSpPr/>
            <p:nvPr/>
          </p:nvSpPr>
          <p:spPr>
            <a:xfrm>
              <a:off x="945675" y="13367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28"/>
            <p:cNvSpPr/>
            <p:nvPr/>
          </p:nvSpPr>
          <p:spPr>
            <a:xfrm>
              <a:off x="945675" y="16446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28"/>
            <p:cNvSpPr/>
            <p:nvPr/>
          </p:nvSpPr>
          <p:spPr>
            <a:xfrm>
              <a:off x="945675" y="19525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28"/>
            <p:cNvSpPr/>
            <p:nvPr/>
          </p:nvSpPr>
          <p:spPr>
            <a:xfrm>
              <a:off x="945675" y="22604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28"/>
            <p:cNvSpPr/>
            <p:nvPr/>
          </p:nvSpPr>
          <p:spPr>
            <a:xfrm>
              <a:off x="945675" y="25683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28"/>
            <p:cNvSpPr/>
            <p:nvPr/>
          </p:nvSpPr>
          <p:spPr>
            <a:xfrm>
              <a:off x="945675" y="28762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28"/>
            <p:cNvSpPr/>
            <p:nvPr/>
          </p:nvSpPr>
          <p:spPr>
            <a:xfrm>
              <a:off x="945675" y="31841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28"/>
            <p:cNvSpPr/>
            <p:nvPr/>
          </p:nvSpPr>
          <p:spPr>
            <a:xfrm>
              <a:off x="945675" y="34920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28"/>
            <p:cNvSpPr/>
            <p:nvPr/>
          </p:nvSpPr>
          <p:spPr>
            <a:xfrm>
              <a:off x="945675" y="37999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28"/>
            <p:cNvSpPr/>
            <p:nvPr/>
          </p:nvSpPr>
          <p:spPr>
            <a:xfrm>
              <a:off x="945675" y="41078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28"/>
            <p:cNvSpPr/>
            <p:nvPr/>
          </p:nvSpPr>
          <p:spPr>
            <a:xfrm>
              <a:off x="945675" y="4415700"/>
              <a:ext cx="2964600" cy="6900"/>
            </a:xfrm>
            <a:prstGeom prst="rect">
              <a:avLst/>
            </a:prstGeom>
            <a:solidFill>
              <a:srgbClr val="074785">
                <a:alpha val="264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0225691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24500" y="0"/>
            <a:ext cx="13440995" cy="6858008"/>
            <a:chOff x="-468375" y="0"/>
            <a:chExt cx="10080746" cy="5143506"/>
          </a:xfrm>
        </p:grpSpPr>
        <p:sp>
          <p:nvSpPr>
            <p:cNvPr id="10" name="Google Shape;10;p2"/>
            <p:cNvSpPr/>
            <p:nvPr/>
          </p:nvSpPr>
          <p:spPr>
            <a:xfrm>
              <a:off x="-12775" y="0"/>
              <a:ext cx="9212423" cy="3981228"/>
            </a:xfrm>
            <a:custGeom>
              <a:avLst/>
              <a:gdLst/>
              <a:ahLst/>
              <a:cxnLst/>
              <a:rect l="l" t="t" r="r" b="b"/>
              <a:pathLst>
                <a:path w="258033" h="112655" extrusionOk="0">
                  <a:moveTo>
                    <a:pt x="0" y="0"/>
                  </a:moveTo>
                  <a:lnTo>
                    <a:pt x="0" y="112654"/>
                  </a:lnTo>
                  <a:lnTo>
                    <a:pt x="258032" y="112654"/>
                  </a:lnTo>
                  <a:lnTo>
                    <a:pt x="258032" y="0"/>
                  </a:lnTo>
                  <a:close/>
                </a:path>
              </a:pathLst>
            </a:custGeom>
            <a:solidFill>
              <a:srgbClr val="695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75811" y="3341522"/>
              <a:ext cx="7992388" cy="373685"/>
            </a:xfrm>
            <a:custGeom>
              <a:avLst/>
              <a:gdLst/>
              <a:ahLst/>
              <a:cxnLst/>
              <a:rect l="l" t="t" r="r" b="b"/>
              <a:pathLst>
                <a:path w="226157" h="10574" extrusionOk="0">
                  <a:moveTo>
                    <a:pt x="0" y="0"/>
                  </a:moveTo>
                  <a:lnTo>
                    <a:pt x="0" y="4280"/>
                  </a:lnTo>
                  <a:cubicBezTo>
                    <a:pt x="0" y="7861"/>
                    <a:pt x="2386" y="10573"/>
                    <a:pt x="5406" y="10573"/>
                  </a:cubicBezTo>
                  <a:cubicBezTo>
                    <a:pt x="5548" y="10573"/>
                    <a:pt x="5692" y="10567"/>
                    <a:pt x="5837" y="10555"/>
                  </a:cubicBezTo>
                  <a:lnTo>
                    <a:pt x="220320" y="10555"/>
                  </a:lnTo>
                  <a:cubicBezTo>
                    <a:pt x="220465" y="10567"/>
                    <a:pt x="220609" y="10573"/>
                    <a:pt x="220751" y="10573"/>
                  </a:cubicBezTo>
                  <a:cubicBezTo>
                    <a:pt x="223771" y="10573"/>
                    <a:pt x="226157" y="7861"/>
                    <a:pt x="226157" y="4280"/>
                  </a:cubicBezTo>
                  <a:lnTo>
                    <a:pt x="226157" y="0"/>
                  </a:lnTo>
                  <a:cubicBezTo>
                    <a:pt x="226157" y="3581"/>
                    <a:pt x="223771" y="6294"/>
                    <a:pt x="220751" y="6294"/>
                  </a:cubicBezTo>
                  <a:cubicBezTo>
                    <a:pt x="220609" y="6294"/>
                    <a:pt x="220465" y="6288"/>
                    <a:pt x="220320" y="6276"/>
                  </a:cubicBezTo>
                  <a:lnTo>
                    <a:pt x="5837" y="6276"/>
                  </a:lnTo>
                  <a:cubicBezTo>
                    <a:pt x="5692" y="6288"/>
                    <a:pt x="5548" y="6294"/>
                    <a:pt x="5406" y="6294"/>
                  </a:cubicBezTo>
                  <a:cubicBezTo>
                    <a:pt x="2386" y="6294"/>
                    <a:pt x="0" y="3581"/>
                    <a:pt x="0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575811" y="394357"/>
              <a:ext cx="7992388" cy="3169680"/>
            </a:xfrm>
            <a:custGeom>
              <a:avLst/>
              <a:gdLst/>
              <a:ahLst/>
              <a:cxnLst/>
              <a:rect l="l" t="t" r="r" b="b"/>
              <a:pathLst>
                <a:path w="226157" h="89691" extrusionOk="0">
                  <a:moveTo>
                    <a:pt x="7168" y="1"/>
                  </a:moveTo>
                  <a:cubicBezTo>
                    <a:pt x="3206" y="1"/>
                    <a:pt x="0" y="3206"/>
                    <a:pt x="0" y="7168"/>
                  </a:cubicBezTo>
                  <a:lnTo>
                    <a:pt x="0" y="83078"/>
                  </a:lnTo>
                  <a:cubicBezTo>
                    <a:pt x="0" y="86846"/>
                    <a:pt x="2385" y="89690"/>
                    <a:pt x="5403" y="89690"/>
                  </a:cubicBezTo>
                  <a:cubicBezTo>
                    <a:pt x="5547" y="89690"/>
                    <a:pt x="5691" y="89684"/>
                    <a:pt x="5837" y="89671"/>
                  </a:cubicBezTo>
                  <a:lnTo>
                    <a:pt x="220078" y="89671"/>
                  </a:lnTo>
                  <a:cubicBezTo>
                    <a:pt x="220229" y="89671"/>
                    <a:pt x="220395" y="89671"/>
                    <a:pt x="220562" y="89686"/>
                  </a:cubicBezTo>
                  <a:cubicBezTo>
                    <a:pt x="220632" y="89689"/>
                    <a:pt x="220702" y="89690"/>
                    <a:pt x="220772" y="89690"/>
                  </a:cubicBezTo>
                  <a:cubicBezTo>
                    <a:pt x="223787" y="89690"/>
                    <a:pt x="226157" y="86832"/>
                    <a:pt x="226157" y="83078"/>
                  </a:cubicBezTo>
                  <a:lnTo>
                    <a:pt x="226157" y="7168"/>
                  </a:lnTo>
                  <a:cubicBezTo>
                    <a:pt x="226157" y="3206"/>
                    <a:pt x="222951" y="1"/>
                    <a:pt x="218989" y="1"/>
                  </a:cubicBezTo>
                  <a:close/>
                </a:path>
              </a:pathLst>
            </a:custGeom>
            <a:solidFill>
              <a:srgbClr val="FBE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101336" y="3961948"/>
              <a:ext cx="151255" cy="128284"/>
            </a:xfrm>
            <a:custGeom>
              <a:avLst/>
              <a:gdLst/>
              <a:ahLst/>
              <a:cxnLst/>
              <a:rect l="l" t="t" r="r" b="b"/>
              <a:pathLst>
                <a:path w="4280" h="3630" extrusionOk="0">
                  <a:moveTo>
                    <a:pt x="0" y="0"/>
                  </a:moveTo>
                  <a:cubicBezTo>
                    <a:pt x="1240" y="938"/>
                    <a:pt x="2238" y="2178"/>
                    <a:pt x="2888" y="3599"/>
                  </a:cubicBezTo>
                  <a:cubicBezTo>
                    <a:pt x="2934" y="3599"/>
                    <a:pt x="2994" y="3614"/>
                    <a:pt x="3040" y="3629"/>
                  </a:cubicBezTo>
                  <a:cubicBezTo>
                    <a:pt x="3009" y="2314"/>
                    <a:pt x="3448" y="1028"/>
                    <a:pt x="4280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372651" y="3961948"/>
              <a:ext cx="398671" cy="1181558"/>
            </a:xfrm>
            <a:custGeom>
              <a:avLst/>
              <a:gdLst/>
              <a:ahLst/>
              <a:cxnLst/>
              <a:rect l="l" t="t" r="r" b="b"/>
              <a:pathLst>
                <a:path w="11281" h="33434" extrusionOk="0">
                  <a:moveTo>
                    <a:pt x="0" y="0"/>
                  </a:moveTo>
                  <a:cubicBezTo>
                    <a:pt x="1618" y="1270"/>
                    <a:pt x="2843" y="3070"/>
                    <a:pt x="3282" y="5066"/>
                  </a:cubicBezTo>
                  <a:lnTo>
                    <a:pt x="4960" y="12732"/>
                  </a:lnTo>
                  <a:cubicBezTo>
                    <a:pt x="5399" y="14728"/>
                    <a:pt x="4945" y="16528"/>
                    <a:pt x="3886" y="17798"/>
                  </a:cubicBezTo>
                  <a:lnTo>
                    <a:pt x="5187" y="24482"/>
                  </a:lnTo>
                  <a:cubicBezTo>
                    <a:pt x="5761" y="27340"/>
                    <a:pt x="5066" y="29910"/>
                    <a:pt x="3508" y="31740"/>
                  </a:cubicBezTo>
                  <a:lnTo>
                    <a:pt x="3735" y="33434"/>
                  </a:lnTo>
                  <a:lnTo>
                    <a:pt x="7561" y="33434"/>
                  </a:lnTo>
                  <a:lnTo>
                    <a:pt x="7773" y="31740"/>
                  </a:lnTo>
                  <a:cubicBezTo>
                    <a:pt x="6215" y="29910"/>
                    <a:pt x="5535" y="27340"/>
                    <a:pt x="6094" y="24482"/>
                  </a:cubicBezTo>
                  <a:lnTo>
                    <a:pt x="7395" y="17798"/>
                  </a:lnTo>
                  <a:cubicBezTo>
                    <a:pt x="6336" y="16528"/>
                    <a:pt x="5882" y="14728"/>
                    <a:pt x="6321" y="12732"/>
                  </a:cubicBezTo>
                  <a:lnTo>
                    <a:pt x="7999" y="5066"/>
                  </a:lnTo>
                  <a:cubicBezTo>
                    <a:pt x="8438" y="3070"/>
                    <a:pt x="9663" y="1270"/>
                    <a:pt x="11281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738867" y="3961948"/>
              <a:ext cx="147509" cy="122948"/>
            </a:xfrm>
            <a:custGeom>
              <a:avLst/>
              <a:gdLst/>
              <a:ahLst/>
              <a:cxnLst/>
              <a:rect l="l" t="t" r="r" b="b"/>
              <a:pathLst>
                <a:path w="4174" h="3479" extrusionOk="0">
                  <a:moveTo>
                    <a:pt x="0" y="0"/>
                  </a:moveTo>
                  <a:cubicBezTo>
                    <a:pt x="1180" y="923"/>
                    <a:pt x="2132" y="2117"/>
                    <a:pt x="2752" y="3478"/>
                  </a:cubicBezTo>
                  <a:lnTo>
                    <a:pt x="2949" y="3478"/>
                  </a:lnTo>
                  <a:cubicBezTo>
                    <a:pt x="2949" y="2208"/>
                    <a:pt x="3372" y="983"/>
                    <a:pt x="4174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67552" y="3961948"/>
              <a:ext cx="155001" cy="145389"/>
            </a:xfrm>
            <a:custGeom>
              <a:avLst/>
              <a:gdLst/>
              <a:ahLst/>
              <a:cxnLst/>
              <a:rect l="l" t="t" r="r" b="b"/>
              <a:pathLst>
                <a:path w="4386" h="4114" extrusionOk="0">
                  <a:moveTo>
                    <a:pt x="0" y="0"/>
                  </a:moveTo>
                  <a:cubicBezTo>
                    <a:pt x="1391" y="1059"/>
                    <a:pt x="2465" y="2480"/>
                    <a:pt x="3085" y="4113"/>
                  </a:cubicBezTo>
                  <a:cubicBezTo>
                    <a:pt x="2949" y="2616"/>
                    <a:pt x="3418" y="1149"/>
                    <a:pt x="4385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79354" y="3961948"/>
              <a:ext cx="160868" cy="177442"/>
            </a:xfrm>
            <a:custGeom>
              <a:avLst/>
              <a:gdLst/>
              <a:ahLst/>
              <a:cxnLst/>
              <a:rect l="l" t="t" r="r" b="b"/>
              <a:pathLst>
                <a:path w="4552" h="5021" extrusionOk="0">
                  <a:moveTo>
                    <a:pt x="0" y="0"/>
                  </a:moveTo>
                  <a:cubicBezTo>
                    <a:pt x="1634" y="1255"/>
                    <a:pt x="2904" y="3024"/>
                    <a:pt x="3372" y="5020"/>
                  </a:cubicBezTo>
                  <a:cubicBezTo>
                    <a:pt x="3327" y="4824"/>
                    <a:pt x="3297" y="4627"/>
                    <a:pt x="3282" y="4446"/>
                  </a:cubicBezTo>
                  <a:cubicBezTo>
                    <a:pt x="3085" y="2692"/>
                    <a:pt x="3569" y="1134"/>
                    <a:pt x="4552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834298" y="3961948"/>
              <a:ext cx="154471" cy="140583"/>
            </a:xfrm>
            <a:custGeom>
              <a:avLst/>
              <a:gdLst/>
              <a:ahLst/>
              <a:cxnLst/>
              <a:rect l="l" t="t" r="r" b="b"/>
              <a:pathLst>
                <a:path w="4371" h="3978" extrusionOk="0">
                  <a:moveTo>
                    <a:pt x="0" y="0"/>
                  </a:moveTo>
                  <a:cubicBezTo>
                    <a:pt x="1346" y="1028"/>
                    <a:pt x="2405" y="2404"/>
                    <a:pt x="3040" y="3977"/>
                  </a:cubicBezTo>
                  <a:lnTo>
                    <a:pt x="3070" y="3977"/>
                  </a:lnTo>
                  <a:cubicBezTo>
                    <a:pt x="2964" y="2525"/>
                    <a:pt x="3433" y="1104"/>
                    <a:pt x="4370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60297" y="3961948"/>
              <a:ext cx="160903" cy="176912"/>
            </a:xfrm>
            <a:custGeom>
              <a:avLst/>
              <a:gdLst/>
              <a:ahLst/>
              <a:cxnLst/>
              <a:rect l="l" t="t" r="r" b="b"/>
              <a:pathLst>
                <a:path w="4553" h="5006" extrusionOk="0">
                  <a:moveTo>
                    <a:pt x="1" y="0"/>
                  </a:moveTo>
                  <a:cubicBezTo>
                    <a:pt x="1634" y="1255"/>
                    <a:pt x="2904" y="3024"/>
                    <a:pt x="3373" y="5005"/>
                  </a:cubicBezTo>
                  <a:cubicBezTo>
                    <a:pt x="3328" y="4794"/>
                    <a:pt x="3297" y="4582"/>
                    <a:pt x="3282" y="4385"/>
                  </a:cubicBezTo>
                  <a:cubicBezTo>
                    <a:pt x="3101" y="2661"/>
                    <a:pt x="3585" y="1119"/>
                    <a:pt x="4552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200513" y="3961948"/>
              <a:ext cx="155001" cy="127754"/>
            </a:xfrm>
            <a:custGeom>
              <a:avLst/>
              <a:gdLst/>
              <a:ahLst/>
              <a:cxnLst/>
              <a:rect l="l" t="t" r="r" b="b"/>
              <a:pathLst>
                <a:path w="4386" h="3615" extrusionOk="0">
                  <a:moveTo>
                    <a:pt x="0" y="0"/>
                  </a:moveTo>
                  <a:cubicBezTo>
                    <a:pt x="1240" y="953"/>
                    <a:pt x="2238" y="2193"/>
                    <a:pt x="2888" y="3614"/>
                  </a:cubicBezTo>
                  <a:lnTo>
                    <a:pt x="3070" y="3614"/>
                  </a:lnTo>
                  <a:cubicBezTo>
                    <a:pt x="3055" y="2299"/>
                    <a:pt x="3524" y="1013"/>
                    <a:pt x="4386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788458" y="3961948"/>
              <a:ext cx="155001" cy="127754"/>
            </a:xfrm>
            <a:custGeom>
              <a:avLst/>
              <a:gdLst/>
              <a:ahLst/>
              <a:cxnLst/>
              <a:rect l="l" t="t" r="r" b="b"/>
              <a:pathLst>
                <a:path w="4386" h="3615" extrusionOk="0">
                  <a:moveTo>
                    <a:pt x="0" y="0"/>
                  </a:moveTo>
                  <a:cubicBezTo>
                    <a:pt x="862" y="1013"/>
                    <a:pt x="1331" y="2299"/>
                    <a:pt x="1316" y="3614"/>
                  </a:cubicBezTo>
                  <a:lnTo>
                    <a:pt x="1498" y="3614"/>
                  </a:lnTo>
                  <a:cubicBezTo>
                    <a:pt x="2148" y="2193"/>
                    <a:pt x="3146" y="953"/>
                    <a:pt x="4386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422242" y="3961948"/>
              <a:ext cx="161433" cy="176912"/>
            </a:xfrm>
            <a:custGeom>
              <a:avLst/>
              <a:gdLst/>
              <a:ahLst/>
              <a:cxnLst/>
              <a:rect l="l" t="t" r="r" b="b"/>
              <a:pathLst>
                <a:path w="4568" h="5006" extrusionOk="0">
                  <a:moveTo>
                    <a:pt x="1" y="0"/>
                  </a:moveTo>
                  <a:cubicBezTo>
                    <a:pt x="923" y="1089"/>
                    <a:pt x="1392" y="2480"/>
                    <a:pt x="1316" y="3901"/>
                  </a:cubicBezTo>
                  <a:cubicBezTo>
                    <a:pt x="1301" y="4279"/>
                    <a:pt x="1271" y="4642"/>
                    <a:pt x="1195" y="5005"/>
                  </a:cubicBezTo>
                  <a:cubicBezTo>
                    <a:pt x="1664" y="3024"/>
                    <a:pt x="2934" y="1255"/>
                    <a:pt x="4567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9062459" y="3961948"/>
              <a:ext cx="160868" cy="177442"/>
            </a:xfrm>
            <a:custGeom>
              <a:avLst/>
              <a:gdLst/>
              <a:ahLst/>
              <a:cxnLst/>
              <a:rect l="l" t="t" r="r" b="b"/>
              <a:pathLst>
                <a:path w="4552" h="5021" extrusionOk="0">
                  <a:moveTo>
                    <a:pt x="0" y="0"/>
                  </a:moveTo>
                  <a:cubicBezTo>
                    <a:pt x="983" y="1134"/>
                    <a:pt x="1467" y="2692"/>
                    <a:pt x="1270" y="4446"/>
                  </a:cubicBezTo>
                  <a:cubicBezTo>
                    <a:pt x="1255" y="4627"/>
                    <a:pt x="1210" y="4824"/>
                    <a:pt x="1180" y="5020"/>
                  </a:cubicBezTo>
                  <a:cubicBezTo>
                    <a:pt x="1648" y="3024"/>
                    <a:pt x="2918" y="1255"/>
                    <a:pt x="4552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155203" y="3961948"/>
              <a:ext cx="154471" cy="140583"/>
            </a:xfrm>
            <a:custGeom>
              <a:avLst/>
              <a:gdLst/>
              <a:ahLst/>
              <a:cxnLst/>
              <a:rect l="l" t="t" r="r" b="b"/>
              <a:pathLst>
                <a:path w="4371" h="3978" extrusionOk="0">
                  <a:moveTo>
                    <a:pt x="1" y="0"/>
                  </a:moveTo>
                  <a:cubicBezTo>
                    <a:pt x="938" y="1104"/>
                    <a:pt x="1407" y="2525"/>
                    <a:pt x="1301" y="3977"/>
                  </a:cubicBezTo>
                  <a:lnTo>
                    <a:pt x="1331" y="3977"/>
                  </a:lnTo>
                  <a:cubicBezTo>
                    <a:pt x="1966" y="2404"/>
                    <a:pt x="3025" y="1028"/>
                    <a:pt x="4371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257596" y="3961948"/>
              <a:ext cx="147509" cy="122948"/>
            </a:xfrm>
            <a:custGeom>
              <a:avLst/>
              <a:gdLst/>
              <a:ahLst/>
              <a:cxnLst/>
              <a:rect l="l" t="t" r="r" b="b"/>
              <a:pathLst>
                <a:path w="4174" h="3479" extrusionOk="0">
                  <a:moveTo>
                    <a:pt x="0" y="0"/>
                  </a:moveTo>
                  <a:cubicBezTo>
                    <a:pt x="802" y="983"/>
                    <a:pt x="1225" y="2208"/>
                    <a:pt x="1225" y="3478"/>
                  </a:cubicBezTo>
                  <a:lnTo>
                    <a:pt x="1422" y="3478"/>
                  </a:lnTo>
                  <a:cubicBezTo>
                    <a:pt x="2042" y="2117"/>
                    <a:pt x="2994" y="923"/>
                    <a:pt x="4174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891381" y="3961948"/>
              <a:ext cx="151255" cy="128284"/>
            </a:xfrm>
            <a:custGeom>
              <a:avLst/>
              <a:gdLst/>
              <a:ahLst/>
              <a:cxnLst/>
              <a:rect l="l" t="t" r="r" b="b"/>
              <a:pathLst>
                <a:path w="4280" h="3630" extrusionOk="0">
                  <a:moveTo>
                    <a:pt x="0" y="0"/>
                  </a:moveTo>
                  <a:cubicBezTo>
                    <a:pt x="832" y="1028"/>
                    <a:pt x="1271" y="2314"/>
                    <a:pt x="1240" y="3629"/>
                  </a:cubicBezTo>
                  <a:cubicBezTo>
                    <a:pt x="1286" y="3614"/>
                    <a:pt x="1346" y="3599"/>
                    <a:pt x="1392" y="3599"/>
                  </a:cubicBezTo>
                  <a:cubicBezTo>
                    <a:pt x="2042" y="2178"/>
                    <a:pt x="3040" y="938"/>
                    <a:pt x="4280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521419" y="3961948"/>
              <a:ext cx="155001" cy="145389"/>
            </a:xfrm>
            <a:custGeom>
              <a:avLst/>
              <a:gdLst/>
              <a:ahLst/>
              <a:cxnLst/>
              <a:rect l="l" t="t" r="r" b="b"/>
              <a:pathLst>
                <a:path w="4386" h="4114" extrusionOk="0">
                  <a:moveTo>
                    <a:pt x="1" y="0"/>
                  </a:moveTo>
                  <a:cubicBezTo>
                    <a:pt x="923" y="1089"/>
                    <a:pt x="1392" y="2480"/>
                    <a:pt x="1316" y="3901"/>
                  </a:cubicBezTo>
                  <a:cubicBezTo>
                    <a:pt x="1316" y="3977"/>
                    <a:pt x="1301" y="4038"/>
                    <a:pt x="1301" y="4113"/>
                  </a:cubicBezTo>
                  <a:cubicBezTo>
                    <a:pt x="1921" y="2480"/>
                    <a:pt x="2995" y="1059"/>
                    <a:pt x="4386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309536" y="3924523"/>
              <a:ext cx="583569" cy="463873"/>
            </a:xfrm>
            <a:custGeom>
              <a:avLst/>
              <a:gdLst/>
              <a:ahLst/>
              <a:cxnLst/>
              <a:rect l="l" t="t" r="r" b="b"/>
              <a:pathLst>
                <a:path w="16513" h="13126" extrusionOk="0">
                  <a:moveTo>
                    <a:pt x="5005" y="1"/>
                  </a:moveTo>
                  <a:cubicBezTo>
                    <a:pt x="2102" y="1"/>
                    <a:pt x="106" y="1997"/>
                    <a:pt x="0" y="4673"/>
                  </a:cubicBezTo>
                  <a:lnTo>
                    <a:pt x="681" y="4673"/>
                  </a:lnTo>
                  <a:cubicBezTo>
                    <a:pt x="5686" y="4673"/>
                    <a:pt x="10555" y="8333"/>
                    <a:pt x="12248" y="13126"/>
                  </a:cubicBezTo>
                  <a:cubicBezTo>
                    <a:pt x="12127" y="9769"/>
                    <a:pt x="13776" y="6956"/>
                    <a:pt x="16513" y="5580"/>
                  </a:cubicBezTo>
                  <a:cubicBezTo>
                    <a:pt x="15500" y="2450"/>
                    <a:pt x="12309" y="1"/>
                    <a:pt x="9088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66104" y="3924523"/>
              <a:ext cx="579859" cy="462283"/>
            </a:xfrm>
            <a:custGeom>
              <a:avLst/>
              <a:gdLst/>
              <a:ahLst/>
              <a:cxnLst/>
              <a:rect l="l" t="t" r="r" b="b"/>
              <a:pathLst>
                <a:path w="16408" h="13081" extrusionOk="0">
                  <a:moveTo>
                    <a:pt x="5278" y="1"/>
                  </a:moveTo>
                  <a:cubicBezTo>
                    <a:pt x="2103" y="1"/>
                    <a:pt x="1" y="2375"/>
                    <a:pt x="288" y="5444"/>
                  </a:cubicBezTo>
                  <a:cubicBezTo>
                    <a:pt x="303" y="5641"/>
                    <a:pt x="334" y="5853"/>
                    <a:pt x="379" y="6064"/>
                  </a:cubicBezTo>
                  <a:cubicBezTo>
                    <a:pt x="394" y="6125"/>
                    <a:pt x="409" y="6170"/>
                    <a:pt x="424" y="6216"/>
                  </a:cubicBezTo>
                  <a:lnTo>
                    <a:pt x="696" y="7455"/>
                  </a:lnTo>
                  <a:cubicBezTo>
                    <a:pt x="2541" y="8922"/>
                    <a:pt x="3948" y="10873"/>
                    <a:pt x="4764" y="13081"/>
                  </a:cubicBezTo>
                  <a:cubicBezTo>
                    <a:pt x="4613" y="8317"/>
                    <a:pt x="8030" y="4673"/>
                    <a:pt x="13020" y="4673"/>
                  </a:cubicBezTo>
                  <a:lnTo>
                    <a:pt x="16408" y="4673"/>
                  </a:lnTo>
                  <a:cubicBezTo>
                    <a:pt x="15137" y="1997"/>
                    <a:pt x="12264" y="1"/>
                    <a:pt x="9361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5393" y="3924523"/>
              <a:ext cx="599614" cy="219673"/>
            </a:xfrm>
            <a:custGeom>
              <a:avLst/>
              <a:gdLst/>
              <a:ahLst/>
              <a:cxnLst/>
              <a:rect l="l" t="t" r="r" b="b"/>
              <a:pathLst>
                <a:path w="16967" h="6216" extrusionOk="0">
                  <a:moveTo>
                    <a:pt x="5293" y="1"/>
                  </a:moveTo>
                  <a:cubicBezTo>
                    <a:pt x="2102" y="1"/>
                    <a:pt x="0" y="2405"/>
                    <a:pt x="318" y="5505"/>
                  </a:cubicBezTo>
                  <a:cubicBezTo>
                    <a:pt x="348" y="5686"/>
                    <a:pt x="378" y="5883"/>
                    <a:pt x="408" y="6079"/>
                  </a:cubicBezTo>
                  <a:cubicBezTo>
                    <a:pt x="424" y="6125"/>
                    <a:pt x="439" y="6170"/>
                    <a:pt x="439" y="6216"/>
                  </a:cubicBezTo>
                  <a:lnTo>
                    <a:pt x="454" y="6216"/>
                  </a:lnTo>
                  <a:cubicBezTo>
                    <a:pt x="1882" y="5214"/>
                    <a:pt x="3597" y="4672"/>
                    <a:pt x="5347" y="4672"/>
                  </a:cubicBezTo>
                  <a:cubicBezTo>
                    <a:pt x="5394" y="4672"/>
                    <a:pt x="5442" y="4672"/>
                    <a:pt x="5489" y="4673"/>
                  </a:cubicBezTo>
                  <a:lnTo>
                    <a:pt x="11356" y="4673"/>
                  </a:lnTo>
                  <a:cubicBezTo>
                    <a:pt x="13322" y="4703"/>
                    <a:pt x="15258" y="5233"/>
                    <a:pt x="16966" y="6200"/>
                  </a:cubicBezTo>
                  <a:cubicBezTo>
                    <a:pt x="16210" y="2783"/>
                    <a:pt x="12823" y="1"/>
                    <a:pt x="9391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468375" y="3893530"/>
              <a:ext cx="5044679" cy="1249976"/>
            </a:xfrm>
            <a:custGeom>
              <a:avLst/>
              <a:gdLst/>
              <a:ahLst/>
              <a:cxnLst/>
              <a:rect l="l" t="t" r="r" b="b"/>
              <a:pathLst>
                <a:path w="142747" h="35370" extrusionOk="0">
                  <a:moveTo>
                    <a:pt x="77331" y="878"/>
                  </a:moveTo>
                  <a:cubicBezTo>
                    <a:pt x="80764" y="878"/>
                    <a:pt x="84166" y="3660"/>
                    <a:pt x="84907" y="7093"/>
                  </a:cubicBezTo>
                  <a:lnTo>
                    <a:pt x="85436" y="9512"/>
                  </a:lnTo>
                  <a:cubicBezTo>
                    <a:pt x="83138" y="7108"/>
                    <a:pt x="79932" y="5550"/>
                    <a:pt x="76681" y="5550"/>
                  </a:cubicBezTo>
                  <a:lnTo>
                    <a:pt x="70814" y="5550"/>
                  </a:lnTo>
                  <a:cubicBezTo>
                    <a:pt x="69937" y="5550"/>
                    <a:pt x="69060" y="5671"/>
                    <a:pt x="68228" y="5913"/>
                  </a:cubicBezTo>
                  <a:cubicBezTo>
                    <a:pt x="68152" y="3040"/>
                    <a:pt x="70209" y="878"/>
                    <a:pt x="73233" y="878"/>
                  </a:cubicBezTo>
                  <a:close/>
                  <a:moveTo>
                    <a:pt x="113904" y="13692"/>
                  </a:moveTo>
                  <a:lnTo>
                    <a:pt x="113904" y="13692"/>
                  </a:lnTo>
                  <a:cubicBezTo>
                    <a:pt x="113904" y="13746"/>
                    <a:pt x="113905" y="13800"/>
                    <a:pt x="113906" y="13855"/>
                  </a:cubicBezTo>
                  <a:lnTo>
                    <a:pt x="113906" y="13855"/>
                  </a:lnTo>
                  <a:cubicBezTo>
                    <a:pt x="113907" y="13859"/>
                    <a:pt x="113908" y="13863"/>
                    <a:pt x="113910" y="13867"/>
                  </a:cubicBezTo>
                  <a:cubicBezTo>
                    <a:pt x="113908" y="13808"/>
                    <a:pt x="113906" y="13750"/>
                    <a:pt x="113904" y="13692"/>
                  </a:cubicBezTo>
                  <a:close/>
                  <a:moveTo>
                    <a:pt x="11205" y="13992"/>
                  </a:moveTo>
                  <a:cubicBezTo>
                    <a:pt x="11205" y="13996"/>
                    <a:pt x="11205" y="13999"/>
                    <a:pt x="11205" y="14002"/>
                  </a:cubicBezTo>
                  <a:lnTo>
                    <a:pt x="11205" y="14002"/>
                  </a:lnTo>
                  <a:cubicBezTo>
                    <a:pt x="11205" y="14002"/>
                    <a:pt x="11205" y="14003"/>
                    <a:pt x="11205" y="14003"/>
                  </a:cubicBezTo>
                  <a:cubicBezTo>
                    <a:pt x="11205" y="13999"/>
                    <a:pt x="11205" y="13996"/>
                    <a:pt x="11205" y="13992"/>
                  </a:cubicBezTo>
                  <a:close/>
                  <a:moveTo>
                    <a:pt x="59412" y="878"/>
                  </a:moveTo>
                  <a:cubicBezTo>
                    <a:pt x="62618" y="878"/>
                    <a:pt x="65809" y="3327"/>
                    <a:pt x="66822" y="6457"/>
                  </a:cubicBezTo>
                  <a:cubicBezTo>
                    <a:pt x="64085" y="7833"/>
                    <a:pt x="62436" y="10646"/>
                    <a:pt x="62557" y="14003"/>
                  </a:cubicBezTo>
                  <a:cubicBezTo>
                    <a:pt x="60864" y="9210"/>
                    <a:pt x="55995" y="5550"/>
                    <a:pt x="50990" y="5550"/>
                  </a:cubicBezTo>
                  <a:lnTo>
                    <a:pt x="50309" y="5550"/>
                  </a:lnTo>
                  <a:cubicBezTo>
                    <a:pt x="50415" y="2874"/>
                    <a:pt x="52411" y="878"/>
                    <a:pt x="55314" y="878"/>
                  </a:cubicBezTo>
                  <a:close/>
                  <a:moveTo>
                    <a:pt x="131118" y="772"/>
                  </a:moveTo>
                  <a:cubicBezTo>
                    <a:pt x="134536" y="772"/>
                    <a:pt x="137938" y="3569"/>
                    <a:pt x="138694" y="7002"/>
                  </a:cubicBezTo>
                  <a:lnTo>
                    <a:pt x="140372" y="14668"/>
                  </a:lnTo>
                  <a:cubicBezTo>
                    <a:pt x="140554" y="15500"/>
                    <a:pt x="140554" y="16377"/>
                    <a:pt x="140372" y="17224"/>
                  </a:cubicBezTo>
                  <a:lnTo>
                    <a:pt x="140025" y="15440"/>
                  </a:lnTo>
                  <a:cubicBezTo>
                    <a:pt x="138936" y="9905"/>
                    <a:pt x="133553" y="5414"/>
                    <a:pt x="128018" y="5414"/>
                  </a:cubicBezTo>
                  <a:lnTo>
                    <a:pt x="122015" y="5414"/>
                  </a:lnTo>
                  <a:cubicBezTo>
                    <a:pt x="122136" y="2753"/>
                    <a:pt x="124132" y="772"/>
                    <a:pt x="127020" y="772"/>
                  </a:cubicBezTo>
                  <a:close/>
                  <a:moveTo>
                    <a:pt x="50082" y="6669"/>
                  </a:moveTo>
                  <a:cubicBezTo>
                    <a:pt x="54997" y="6669"/>
                    <a:pt x="59775" y="10676"/>
                    <a:pt x="60743" y="15591"/>
                  </a:cubicBezTo>
                  <a:lnTo>
                    <a:pt x="61922" y="21579"/>
                  </a:lnTo>
                  <a:cubicBezTo>
                    <a:pt x="58883" y="18403"/>
                    <a:pt x="54649" y="16392"/>
                    <a:pt x="50203" y="16392"/>
                  </a:cubicBezTo>
                  <a:lnTo>
                    <a:pt x="41781" y="16392"/>
                  </a:lnTo>
                  <a:cubicBezTo>
                    <a:pt x="41738" y="16392"/>
                    <a:pt x="41696" y="16392"/>
                    <a:pt x="41654" y="16392"/>
                  </a:cubicBezTo>
                  <a:cubicBezTo>
                    <a:pt x="40185" y="16392"/>
                    <a:pt x="38732" y="16648"/>
                    <a:pt x="37350" y="17118"/>
                  </a:cubicBezTo>
                  <a:lnTo>
                    <a:pt x="37048" y="15591"/>
                  </a:lnTo>
                  <a:cubicBezTo>
                    <a:pt x="36080" y="10676"/>
                    <a:pt x="39301" y="6669"/>
                    <a:pt x="44215" y="6669"/>
                  </a:cubicBezTo>
                  <a:close/>
                  <a:moveTo>
                    <a:pt x="101420" y="6533"/>
                  </a:moveTo>
                  <a:cubicBezTo>
                    <a:pt x="106334" y="6533"/>
                    <a:pt x="111112" y="10525"/>
                    <a:pt x="112080" y="15440"/>
                  </a:cubicBezTo>
                  <a:lnTo>
                    <a:pt x="112307" y="16559"/>
                  </a:lnTo>
                  <a:cubicBezTo>
                    <a:pt x="106788" y="17859"/>
                    <a:pt x="102977" y="22516"/>
                    <a:pt x="102780" y="28323"/>
                  </a:cubicBezTo>
                  <a:cubicBezTo>
                    <a:pt x="100966" y="21927"/>
                    <a:pt x="95129" y="16937"/>
                    <a:pt x="88551" y="16271"/>
                  </a:cubicBezTo>
                  <a:lnTo>
                    <a:pt x="88385" y="15440"/>
                  </a:lnTo>
                  <a:cubicBezTo>
                    <a:pt x="87432" y="10525"/>
                    <a:pt x="90638" y="6533"/>
                    <a:pt x="95552" y="6533"/>
                  </a:cubicBezTo>
                  <a:close/>
                  <a:moveTo>
                    <a:pt x="75758" y="6669"/>
                  </a:moveTo>
                  <a:cubicBezTo>
                    <a:pt x="80673" y="6669"/>
                    <a:pt x="85466" y="10676"/>
                    <a:pt x="86419" y="15591"/>
                  </a:cubicBezTo>
                  <a:lnTo>
                    <a:pt x="86540" y="16196"/>
                  </a:lnTo>
                  <a:lnTo>
                    <a:pt x="78616" y="16196"/>
                  </a:lnTo>
                  <a:cubicBezTo>
                    <a:pt x="71403" y="16196"/>
                    <a:pt x="66081" y="21503"/>
                    <a:pt x="65914" y="28429"/>
                  </a:cubicBezTo>
                  <a:cubicBezTo>
                    <a:pt x="65688" y="27673"/>
                    <a:pt x="65415" y="26917"/>
                    <a:pt x="65083" y="26206"/>
                  </a:cubicBezTo>
                  <a:lnTo>
                    <a:pt x="62996" y="15591"/>
                  </a:lnTo>
                  <a:cubicBezTo>
                    <a:pt x="62890" y="15062"/>
                    <a:pt x="62739" y="14532"/>
                    <a:pt x="62573" y="14018"/>
                  </a:cubicBezTo>
                  <a:cubicBezTo>
                    <a:pt x="62482" y="9860"/>
                    <a:pt x="65521" y="6669"/>
                    <a:pt x="69891" y="6669"/>
                  </a:cubicBezTo>
                  <a:close/>
                  <a:moveTo>
                    <a:pt x="113169" y="772"/>
                  </a:moveTo>
                  <a:cubicBezTo>
                    <a:pt x="116118" y="772"/>
                    <a:pt x="119051" y="2843"/>
                    <a:pt x="120291" y="5596"/>
                  </a:cubicBezTo>
                  <a:cubicBezTo>
                    <a:pt x="116370" y="6371"/>
                    <a:pt x="113816" y="9601"/>
                    <a:pt x="113904" y="13692"/>
                  </a:cubicBezTo>
                  <a:lnTo>
                    <a:pt x="113904" y="13692"/>
                  </a:lnTo>
                  <a:cubicBezTo>
                    <a:pt x="113917" y="9613"/>
                    <a:pt x="116927" y="6533"/>
                    <a:pt x="121244" y="6533"/>
                  </a:cubicBezTo>
                  <a:lnTo>
                    <a:pt x="127111" y="6533"/>
                  </a:lnTo>
                  <a:cubicBezTo>
                    <a:pt x="132025" y="6533"/>
                    <a:pt x="136804" y="10525"/>
                    <a:pt x="137772" y="15440"/>
                  </a:cubicBezTo>
                  <a:lnTo>
                    <a:pt x="139919" y="26418"/>
                  </a:lnTo>
                  <a:cubicBezTo>
                    <a:pt x="140146" y="27476"/>
                    <a:pt x="140146" y="28565"/>
                    <a:pt x="139949" y="29623"/>
                  </a:cubicBezTo>
                  <a:cubicBezTo>
                    <a:pt x="138512" y="22123"/>
                    <a:pt x="131526" y="16196"/>
                    <a:pt x="123905" y="16196"/>
                  </a:cubicBezTo>
                  <a:lnTo>
                    <a:pt x="115483" y="16196"/>
                  </a:lnTo>
                  <a:cubicBezTo>
                    <a:pt x="115059" y="16196"/>
                    <a:pt x="114636" y="16211"/>
                    <a:pt x="114227" y="16241"/>
                  </a:cubicBezTo>
                  <a:lnTo>
                    <a:pt x="114076" y="15440"/>
                  </a:lnTo>
                  <a:cubicBezTo>
                    <a:pt x="113970" y="14899"/>
                    <a:pt x="113914" y="14369"/>
                    <a:pt x="113906" y="13855"/>
                  </a:cubicBezTo>
                  <a:lnTo>
                    <a:pt x="113906" y="13855"/>
                  </a:lnTo>
                  <a:cubicBezTo>
                    <a:pt x="112390" y="9627"/>
                    <a:pt x="108432" y="6290"/>
                    <a:pt x="104081" y="5565"/>
                  </a:cubicBezTo>
                  <a:cubicBezTo>
                    <a:pt x="104126" y="2828"/>
                    <a:pt x="106137" y="772"/>
                    <a:pt x="109086" y="772"/>
                  </a:cubicBezTo>
                  <a:close/>
                  <a:moveTo>
                    <a:pt x="109706" y="1"/>
                  </a:moveTo>
                  <a:cubicBezTo>
                    <a:pt x="106319" y="1"/>
                    <a:pt x="104036" y="2375"/>
                    <a:pt x="104051" y="5565"/>
                  </a:cubicBezTo>
                  <a:cubicBezTo>
                    <a:pt x="104005" y="5550"/>
                    <a:pt x="103945" y="5535"/>
                    <a:pt x="103899" y="5535"/>
                  </a:cubicBezTo>
                  <a:cubicBezTo>
                    <a:pt x="102508" y="2420"/>
                    <a:pt x="99212" y="91"/>
                    <a:pt x="95885" y="91"/>
                  </a:cubicBezTo>
                  <a:lnTo>
                    <a:pt x="91787" y="91"/>
                  </a:lnTo>
                  <a:cubicBezTo>
                    <a:pt x="88279" y="91"/>
                    <a:pt x="85935" y="2677"/>
                    <a:pt x="86162" y="6049"/>
                  </a:cubicBezTo>
                  <a:cubicBezTo>
                    <a:pt x="86026" y="3116"/>
                    <a:pt x="88098" y="878"/>
                    <a:pt x="91167" y="878"/>
                  </a:cubicBezTo>
                  <a:lnTo>
                    <a:pt x="95265" y="878"/>
                  </a:lnTo>
                  <a:cubicBezTo>
                    <a:pt x="98108" y="878"/>
                    <a:pt x="100936" y="2798"/>
                    <a:pt x="102236" y="5414"/>
                  </a:cubicBezTo>
                  <a:lnTo>
                    <a:pt x="96460" y="5414"/>
                  </a:lnTo>
                  <a:cubicBezTo>
                    <a:pt x="91439" y="5414"/>
                    <a:pt x="87992" y="9119"/>
                    <a:pt x="88219" y="13943"/>
                  </a:cubicBezTo>
                  <a:cubicBezTo>
                    <a:pt x="88067" y="13534"/>
                    <a:pt x="87901" y="13156"/>
                    <a:pt x="87720" y="12763"/>
                  </a:cubicBezTo>
                  <a:lnTo>
                    <a:pt x="86480" y="7093"/>
                  </a:lnTo>
                  <a:cubicBezTo>
                    <a:pt x="86404" y="6745"/>
                    <a:pt x="86298" y="6397"/>
                    <a:pt x="86162" y="6049"/>
                  </a:cubicBezTo>
                  <a:cubicBezTo>
                    <a:pt x="84922" y="2677"/>
                    <a:pt x="81459" y="91"/>
                    <a:pt x="77951" y="91"/>
                  </a:cubicBezTo>
                  <a:lnTo>
                    <a:pt x="73853" y="91"/>
                  </a:lnTo>
                  <a:cubicBezTo>
                    <a:pt x="70390" y="91"/>
                    <a:pt x="68062" y="2601"/>
                    <a:pt x="68228" y="5913"/>
                  </a:cubicBezTo>
                  <a:lnTo>
                    <a:pt x="68198" y="5913"/>
                  </a:lnTo>
                  <a:cubicBezTo>
                    <a:pt x="66912" y="2617"/>
                    <a:pt x="63495" y="91"/>
                    <a:pt x="60017" y="91"/>
                  </a:cubicBezTo>
                  <a:lnTo>
                    <a:pt x="55934" y="91"/>
                  </a:lnTo>
                  <a:cubicBezTo>
                    <a:pt x="52592" y="91"/>
                    <a:pt x="50309" y="2420"/>
                    <a:pt x="50294" y="5550"/>
                  </a:cubicBezTo>
                  <a:lnTo>
                    <a:pt x="50112" y="5550"/>
                  </a:lnTo>
                  <a:cubicBezTo>
                    <a:pt x="48721" y="2420"/>
                    <a:pt x="45425" y="91"/>
                    <a:pt x="42083" y="91"/>
                  </a:cubicBezTo>
                  <a:lnTo>
                    <a:pt x="38000" y="91"/>
                  </a:lnTo>
                  <a:cubicBezTo>
                    <a:pt x="34386" y="91"/>
                    <a:pt x="32012" y="2813"/>
                    <a:pt x="32390" y="6321"/>
                  </a:cubicBezTo>
                  <a:cubicBezTo>
                    <a:pt x="32103" y="3252"/>
                    <a:pt x="34205" y="878"/>
                    <a:pt x="37380" y="878"/>
                  </a:cubicBezTo>
                  <a:lnTo>
                    <a:pt x="41478" y="878"/>
                  </a:lnTo>
                  <a:cubicBezTo>
                    <a:pt x="44366" y="878"/>
                    <a:pt x="47239" y="2874"/>
                    <a:pt x="48510" y="5550"/>
                  </a:cubicBezTo>
                  <a:lnTo>
                    <a:pt x="45122" y="5550"/>
                  </a:lnTo>
                  <a:cubicBezTo>
                    <a:pt x="40132" y="5550"/>
                    <a:pt x="36715" y="9194"/>
                    <a:pt x="36866" y="13958"/>
                  </a:cubicBezTo>
                  <a:cubicBezTo>
                    <a:pt x="36050" y="11750"/>
                    <a:pt x="34643" y="9799"/>
                    <a:pt x="32798" y="8332"/>
                  </a:cubicBezTo>
                  <a:lnTo>
                    <a:pt x="32526" y="7093"/>
                  </a:lnTo>
                  <a:cubicBezTo>
                    <a:pt x="32511" y="7047"/>
                    <a:pt x="32496" y="7002"/>
                    <a:pt x="32481" y="6941"/>
                  </a:cubicBezTo>
                  <a:cubicBezTo>
                    <a:pt x="31574" y="3146"/>
                    <a:pt x="27808" y="91"/>
                    <a:pt x="23983" y="91"/>
                  </a:cubicBezTo>
                  <a:lnTo>
                    <a:pt x="19885" y="91"/>
                  </a:lnTo>
                  <a:cubicBezTo>
                    <a:pt x="16256" y="91"/>
                    <a:pt x="13881" y="2843"/>
                    <a:pt x="14290" y="6382"/>
                  </a:cubicBezTo>
                  <a:cubicBezTo>
                    <a:pt x="13972" y="3282"/>
                    <a:pt x="16074" y="878"/>
                    <a:pt x="19265" y="878"/>
                  </a:cubicBezTo>
                  <a:lnTo>
                    <a:pt x="23363" y="878"/>
                  </a:lnTo>
                  <a:cubicBezTo>
                    <a:pt x="26795" y="878"/>
                    <a:pt x="30182" y="3660"/>
                    <a:pt x="30938" y="7077"/>
                  </a:cubicBezTo>
                  <a:cubicBezTo>
                    <a:pt x="29230" y="6095"/>
                    <a:pt x="27294" y="5580"/>
                    <a:pt x="25328" y="5550"/>
                  </a:cubicBezTo>
                  <a:lnTo>
                    <a:pt x="19461" y="5550"/>
                  </a:lnTo>
                  <a:cubicBezTo>
                    <a:pt x="19414" y="5549"/>
                    <a:pt x="19366" y="5549"/>
                    <a:pt x="19319" y="5549"/>
                  </a:cubicBezTo>
                  <a:cubicBezTo>
                    <a:pt x="17569" y="5549"/>
                    <a:pt x="15854" y="6091"/>
                    <a:pt x="14426" y="7093"/>
                  </a:cubicBezTo>
                  <a:cubicBezTo>
                    <a:pt x="14411" y="7047"/>
                    <a:pt x="14396" y="7002"/>
                    <a:pt x="14380" y="6956"/>
                  </a:cubicBezTo>
                  <a:cubicBezTo>
                    <a:pt x="13473" y="3146"/>
                    <a:pt x="9708" y="91"/>
                    <a:pt x="5882" y="91"/>
                  </a:cubicBezTo>
                  <a:lnTo>
                    <a:pt x="1784" y="91"/>
                  </a:lnTo>
                  <a:cubicBezTo>
                    <a:pt x="1179" y="91"/>
                    <a:pt x="575" y="182"/>
                    <a:pt x="0" y="348"/>
                  </a:cubicBezTo>
                  <a:lnTo>
                    <a:pt x="0" y="999"/>
                  </a:lnTo>
                  <a:cubicBezTo>
                    <a:pt x="378" y="908"/>
                    <a:pt x="771" y="878"/>
                    <a:pt x="1164" y="878"/>
                  </a:cubicBezTo>
                  <a:lnTo>
                    <a:pt x="5262" y="878"/>
                  </a:lnTo>
                  <a:cubicBezTo>
                    <a:pt x="8695" y="878"/>
                    <a:pt x="12097" y="3660"/>
                    <a:pt x="12853" y="7093"/>
                  </a:cubicBezTo>
                  <a:lnTo>
                    <a:pt x="13110" y="8287"/>
                  </a:lnTo>
                  <a:cubicBezTo>
                    <a:pt x="11827" y="9782"/>
                    <a:pt x="11117" y="11759"/>
                    <a:pt x="11205" y="13992"/>
                  </a:cubicBezTo>
                  <a:lnTo>
                    <a:pt x="11205" y="13992"/>
                  </a:lnTo>
                  <a:cubicBezTo>
                    <a:pt x="11142" y="9847"/>
                    <a:pt x="14163" y="6669"/>
                    <a:pt x="18539" y="6669"/>
                  </a:cubicBezTo>
                  <a:lnTo>
                    <a:pt x="24406" y="6669"/>
                  </a:lnTo>
                  <a:cubicBezTo>
                    <a:pt x="29320" y="6669"/>
                    <a:pt x="34114" y="10676"/>
                    <a:pt x="35067" y="15591"/>
                  </a:cubicBezTo>
                  <a:lnTo>
                    <a:pt x="35535" y="17904"/>
                  </a:lnTo>
                  <a:cubicBezTo>
                    <a:pt x="31710" y="19946"/>
                    <a:pt x="29230" y="23862"/>
                    <a:pt x="29079" y="28520"/>
                  </a:cubicBezTo>
                  <a:cubicBezTo>
                    <a:pt x="27128" y="21639"/>
                    <a:pt x="20520" y="16392"/>
                    <a:pt x="13337" y="16392"/>
                  </a:cubicBezTo>
                  <a:lnTo>
                    <a:pt x="11795" y="16392"/>
                  </a:lnTo>
                  <a:lnTo>
                    <a:pt x="11644" y="15591"/>
                  </a:lnTo>
                  <a:cubicBezTo>
                    <a:pt x="11538" y="15062"/>
                    <a:pt x="11386" y="14532"/>
                    <a:pt x="11205" y="14018"/>
                  </a:cubicBezTo>
                  <a:cubicBezTo>
                    <a:pt x="11205" y="14013"/>
                    <a:pt x="11205" y="14008"/>
                    <a:pt x="11205" y="14002"/>
                  </a:cubicBezTo>
                  <a:lnTo>
                    <a:pt x="11205" y="14002"/>
                  </a:lnTo>
                  <a:cubicBezTo>
                    <a:pt x="9541" y="9330"/>
                    <a:pt x="4869" y="5732"/>
                    <a:pt x="0" y="5565"/>
                  </a:cubicBezTo>
                  <a:lnTo>
                    <a:pt x="0" y="6760"/>
                  </a:lnTo>
                  <a:cubicBezTo>
                    <a:pt x="4446" y="7380"/>
                    <a:pt x="8513" y="11100"/>
                    <a:pt x="9390" y="15591"/>
                  </a:cubicBezTo>
                  <a:lnTo>
                    <a:pt x="9542" y="16392"/>
                  </a:lnTo>
                  <a:lnTo>
                    <a:pt x="4914" y="16392"/>
                  </a:lnTo>
                  <a:cubicBezTo>
                    <a:pt x="4876" y="16392"/>
                    <a:pt x="4838" y="16392"/>
                    <a:pt x="4800" y="16392"/>
                  </a:cubicBezTo>
                  <a:cubicBezTo>
                    <a:pt x="3160" y="16392"/>
                    <a:pt x="1537" y="16708"/>
                    <a:pt x="0" y="17284"/>
                  </a:cubicBezTo>
                  <a:lnTo>
                    <a:pt x="0" y="18509"/>
                  </a:lnTo>
                  <a:cubicBezTo>
                    <a:pt x="1134" y="18161"/>
                    <a:pt x="2298" y="17995"/>
                    <a:pt x="3493" y="17995"/>
                  </a:cubicBezTo>
                  <a:lnTo>
                    <a:pt x="11901" y="17995"/>
                  </a:lnTo>
                  <a:cubicBezTo>
                    <a:pt x="18962" y="17995"/>
                    <a:pt x="25419" y="23741"/>
                    <a:pt x="26311" y="30788"/>
                  </a:cubicBezTo>
                  <a:lnTo>
                    <a:pt x="26886" y="35370"/>
                  </a:lnTo>
                  <a:lnTo>
                    <a:pt x="30122" y="35370"/>
                  </a:lnTo>
                  <a:lnTo>
                    <a:pt x="29547" y="30788"/>
                  </a:lnTo>
                  <a:cubicBezTo>
                    <a:pt x="29441" y="30032"/>
                    <a:pt x="29290" y="29291"/>
                    <a:pt x="29079" y="28550"/>
                  </a:cubicBezTo>
                  <a:cubicBezTo>
                    <a:pt x="29396" y="22562"/>
                    <a:pt x="34069" y="17995"/>
                    <a:pt x="40359" y="17995"/>
                  </a:cubicBezTo>
                  <a:lnTo>
                    <a:pt x="48767" y="17995"/>
                  </a:lnTo>
                  <a:cubicBezTo>
                    <a:pt x="55828" y="17995"/>
                    <a:pt x="62285" y="23741"/>
                    <a:pt x="63177" y="30788"/>
                  </a:cubicBezTo>
                  <a:lnTo>
                    <a:pt x="63450" y="33011"/>
                  </a:lnTo>
                  <a:cubicBezTo>
                    <a:pt x="61575" y="32527"/>
                    <a:pt x="59639" y="32285"/>
                    <a:pt x="57703" y="32270"/>
                  </a:cubicBezTo>
                  <a:lnTo>
                    <a:pt x="44699" y="32270"/>
                  </a:lnTo>
                  <a:cubicBezTo>
                    <a:pt x="44646" y="32269"/>
                    <a:pt x="44592" y="32269"/>
                    <a:pt x="44539" y="32269"/>
                  </a:cubicBezTo>
                  <a:cubicBezTo>
                    <a:pt x="40693" y="32269"/>
                    <a:pt x="36927" y="33341"/>
                    <a:pt x="33675" y="35370"/>
                  </a:cubicBezTo>
                  <a:lnTo>
                    <a:pt x="37607" y="35370"/>
                  </a:lnTo>
                  <a:cubicBezTo>
                    <a:pt x="39180" y="34961"/>
                    <a:pt x="40798" y="34765"/>
                    <a:pt x="42416" y="34765"/>
                  </a:cubicBezTo>
                  <a:lnTo>
                    <a:pt x="55435" y="34765"/>
                  </a:lnTo>
                  <a:cubicBezTo>
                    <a:pt x="57083" y="34765"/>
                    <a:pt x="58747" y="34961"/>
                    <a:pt x="60350" y="35370"/>
                  </a:cubicBezTo>
                  <a:lnTo>
                    <a:pt x="69317" y="35370"/>
                  </a:lnTo>
                  <a:cubicBezTo>
                    <a:pt x="68379" y="34840"/>
                    <a:pt x="67427" y="34387"/>
                    <a:pt x="66429" y="33994"/>
                  </a:cubicBezTo>
                  <a:lnTo>
                    <a:pt x="66005" y="30591"/>
                  </a:lnTo>
                  <a:cubicBezTo>
                    <a:pt x="65113" y="23529"/>
                    <a:pt x="70133" y="17798"/>
                    <a:pt x="77195" y="17798"/>
                  </a:cubicBezTo>
                  <a:lnTo>
                    <a:pt x="85618" y="17798"/>
                  </a:lnTo>
                  <a:cubicBezTo>
                    <a:pt x="92664" y="17798"/>
                    <a:pt x="99121" y="23529"/>
                    <a:pt x="100013" y="30591"/>
                  </a:cubicBezTo>
                  <a:lnTo>
                    <a:pt x="100240" y="32406"/>
                  </a:lnTo>
                  <a:cubicBezTo>
                    <a:pt x="97155" y="32708"/>
                    <a:pt x="94192" y="33736"/>
                    <a:pt x="91560" y="35370"/>
                  </a:cubicBezTo>
                  <a:lnTo>
                    <a:pt x="95492" y="35370"/>
                  </a:lnTo>
                  <a:cubicBezTo>
                    <a:pt x="97065" y="34961"/>
                    <a:pt x="98683" y="34765"/>
                    <a:pt x="100301" y="34765"/>
                  </a:cubicBezTo>
                  <a:lnTo>
                    <a:pt x="113320" y="34765"/>
                  </a:lnTo>
                  <a:cubicBezTo>
                    <a:pt x="114968" y="34765"/>
                    <a:pt x="116632" y="34961"/>
                    <a:pt x="118235" y="35370"/>
                  </a:cubicBezTo>
                  <a:lnTo>
                    <a:pt x="127202" y="35370"/>
                  </a:lnTo>
                  <a:cubicBezTo>
                    <a:pt x="123663" y="33358"/>
                    <a:pt x="119656" y="32300"/>
                    <a:pt x="115588" y="32270"/>
                  </a:cubicBezTo>
                  <a:lnTo>
                    <a:pt x="103083" y="32270"/>
                  </a:lnTo>
                  <a:lnTo>
                    <a:pt x="102871" y="30591"/>
                  </a:lnTo>
                  <a:cubicBezTo>
                    <a:pt x="101979" y="23529"/>
                    <a:pt x="106999" y="17798"/>
                    <a:pt x="114061" y="17798"/>
                  </a:cubicBezTo>
                  <a:lnTo>
                    <a:pt x="122484" y="17798"/>
                  </a:lnTo>
                  <a:cubicBezTo>
                    <a:pt x="129530" y="17798"/>
                    <a:pt x="135987" y="23529"/>
                    <a:pt x="136879" y="30591"/>
                  </a:cubicBezTo>
                  <a:lnTo>
                    <a:pt x="137484" y="35370"/>
                  </a:lnTo>
                  <a:lnTo>
                    <a:pt x="140720" y="35370"/>
                  </a:lnTo>
                  <a:lnTo>
                    <a:pt x="140493" y="33676"/>
                  </a:lnTo>
                  <a:cubicBezTo>
                    <a:pt x="142051" y="31846"/>
                    <a:pt x="142746" y="29276"/>
                    <a:pt x="142172" y="26418"/>
                  </a:cubicBezTo>
                  <a:lnTo>
                    <a:pt x="140871" y="19734"/>
                  </a:lnTo>
                  <a:cubicBezTo>
                    <a:pt x="141930" y="18464"/>
                    <a:pt x="142384" y="16664"/>
                    <a:pt x="141945" y="14668"/>
                  </a:cubicBezTo>
                  <a:lnTo>
                    <a:pt x="140267" y="7002"/>
                  </a:lnTo>
                  <a:cubicBezTo>
                    <a:pt x="139420" y="3131"/>
                    <a:pt x="135594" y="1"/>
                    <a:pt x="131738" y="1"/>
                  </a:cubicBezTo>
                  <a:lnTo>
                    <a:pt x="127640" y="1"/>
                  </a:lnTo>
                  <a:cubicBezTo>
                    <a:pt x="124313" y="1"/>
                    <a:pt x="122045" y="2314"/>
                    <a:pt x="122000" y="5414"/>
                  </a:cubicBezTo>
                  <a:lnTo>
                    <a:pt x="121803" y="5414"/>
                  </a:lnTo>
                  <a:cubicBezTo>
                    <a:pt x="120412" y="2314"/>
                    <a:pt x="117116" y="1"/>
                    <a:pt x="113804" y="1"/>
                  </a:cubicBezTo>
                  <a:close/>
                </a:path>
              </a:pathLst>
            </a:custGeom>
            <a:solidFill>
              <a:srgbClr val="F39B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468375" y="3924523"/>
              <a:ext cx="463343" cy="463873"/>
            </a:xfrm>
            <a:custGeom>
              <a:avLst/>
              <a:gdLst/>
              <a:ahLst/>
              <a:cxnLst/>
              <a:rect l="l" t="t" r="r" b="b"/>
              <a:pathLst>
                <a:path w="13111" h="13126" extrusionOk="0">
                  <a:moveTo>
                    <a:pt x="1164" y="1"/>
                  </a:moveTo>
                  <a:cubicBezTo>
                    <a:pt x="771" y="1"/>
                    <a:pt x="378" y="31"/>
                    <a:pt x="0" y="122"/>
                  </a:cubicBezTo>
                  <a:lnTo>
                    <a:pt x="0" y="4688"/>
                  </a:lnTo>
                  <a:cubicBezTo>
                    <a:pt x="4869" y="4855"/>
                    <a:pt x="9542" y="8453"/>
                    <a:pt x="11205" y="13126"/>
                  </a:cubicBezTo>
                  <a:cubicBezTo>
                    <a:pt x="11114" y="10888"/>
                    <a:pt x="11825" y="8907"/>
                    <a:pt x="13110" y="7410"/>
                  </a:cubicBezTo>
                  <a:lnTo>
                    <a:pt x="12853" y="6216"/>
                  </a:lnTo>
                  <a:cubicBezTo>
                    <a:pt x="12097" y="2783"/>
                    <a:pt x="8695" y="1"/>
                    <a:pt x="5262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571734" y="3924523"/>
              <a:ext cx="572932" cy="461752"/>
            </a:xfrm>
            <a:custGeom>
              <a:avLst/>
              <a:gdLst/>
              <a:ahLst/>
              <a:cxnLst/>
              <a:rect l="l" t="t" r="r" b="b"/>
              <a:pathLst>
                <a:path w="16212" h="13066" extrusionOk="0">
                  <a:moveTo>
                    <a:pt x="5142" y="1"/>
                  </a:moveTo>
                  <a:cubicBezTo>
                    <a:pt x="2073" y="1"/>
                    <a:pt x="1" y="2239"/>
                    <a:pt x="137" y="5172"/>
                  </a:cubicBezTo>
                  <a:cubicBezTo>
                    <a:pt x="273" y="5520"/>
                    <a:pt x="379" y="5868"/>
                    <a:pt x="455" y="6216"/>
                  </a:cubicBezTo>
                  <a:lnTo>
                    <a:pt x="1695" y="11886"/>
                  </a:lnTo>
                  <a:cubicBezTo>
                    <a:pt x="1876" y="12264"/>
                    <a:pt x="2042" y="12657"/>
                    <a:pt x="2194" y="13066"/>
                  </a:cubicBezTo>
                  <a:cubicBezTo>
                    <a:pt x="1967" y="8242"/>
                    <a:pt x="5414" y="4537"/>
                    <a:pt x="10435" y="4537"/>
                  </a:cubicBezTo>
                  <a:lnTo>
                    <a:pt x="16211" y="4537"/>
                  </a:lnTo>
                  <a:cubicBezTo>
                    <a:pt x="14911" y="1921"/>
                    <a:pt x="12083" y="1"/>
                    <a:pt x="9240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940105" y="3924523"/>
              <a:ext cx="610852" cy="305161"/>
            </a:xfrm>
            <a:custGeom>
              <a:avLst/>
              <a:gdLst/>
              <a:ahLst/>
              <a:cxnLst/>
              <a:rect l="l" t="t" r="r" b="b"/>
              <a:pathLst>
                <a:path w="17285" h="8635" extrusionOk="0">
                  <a:moveTo>
                    <a:pt x="5081" y="1"/>
                  </a:moveTo>
                  <a:cubicBezTo>
                    <a:pt x="2057" y="1"/>
                    <a:pt x="0" y="2163"/>
                    <a:pt x="76" y="5036"/>
                  </a:cubicBezTo>
                  <a:cubicBezTo>
                    <a:pt x="908" y="4794"/>
                    <a:pt x="1785" y="4673"/>
                    <a:pt x="2662" y="4673"/>
                  </a:cubicBezTo>
                  <a:lnTo>
                    <a:pt x="8529" y="4673"/>
                  </a:lnTo>
                  <a:cubicBezTo>
                    <a:pt x="11780" y="4673"/>
                    <a:pt x="14986" y="6231"/>
                    <a:pt x="17284" y="8635"/>
                  </a:cubicBezTo>
                  <a:lnTo>
                    <a:pt x="16755" y="6216"/>
                  </a:lnTo>
                  <a:cubicBezTo>
                    <a:pt x="16014" y="2783"/>
                    <a:pt x="12612" y="1"/>
                    <a:pt x="9179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209794" y="3920777"/>
              <a:ext cx="572932" cy="462813"/>
            </a:xfrm>
            <a:custGeom>
              <a:avLst/>
              <a:gdLst/>
              <a:ahLst/>
              <a:cxnLst/>
              <a:rect l="l" t="t" r="r" b="b"/>
              <a:pathLst>
                <a:path w="16212" h="13096" extrusionOk="0">
                  <a:moveTo>
                    <a:pt x="5006" y="1"/>
                  </a:moveTo>
                  <a:cubicBezTo>
                    <a:pt x="2057" y="1"/>
                    <a:pt x="46" y="2057"/>
                    <a:pt x="1" y="4794"/>
                  </a:cubicBezTo>
                  <a:cubicBezTo>
                    <a:pt x="4356" y="5520"/>
                    <a:pt x="8318" y="8862"/>
                    <a:pt x="9815" y="13096"/>
                  </a:cubicBezTo>
                  <a:lnTo>
                    <a:pt x="9830" y="13096"/>
                  </a:lnTo>
                  <a:cubicBezTo>
                    <a:pt x="9664" y="8922"/>
                    <a:pt x="12234" y="5611"/>
                    <a:pt x="16211" y="4825"/>
                  </a:cubicBezTo>
                  <a:cubicBezTo>
                    <a:pt x="14971" y="2072"/>
                    <a:pt x="12038" y="1"/>
                    <a:pt x="9089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843579" y="3920777"/>
              <a:ext cx="655204" cy="581449"/>
            </a:xfrm>
            <a:custGeom>
              <a:avLst/>
              <a:gdLst/>
              <a:ahLst/>
              <a:cxnLst/>
              <a:rect l="l" t="t" r="r" b="b"/>
              <a:pathLst>
                <a:path w="18540" h="16453" extrusionOk="0">
                  <a:moveTo>
                    <a:pt x="5006" y="1"/>
                  </a:moveTo>
                  <a:cubicBezTo>
                    <a:pt x="2118" y="1"/>
                    <a:pt x="122" y="1982"/>
                    <a:pt x="1" y="4643"/>
                  </a:cubicBezTo>
                  <a:lnTo>
                    <a:pt x="6004" y="4643"/>
                  </a:lnTo>
                  <a:cubicBezTo>
                    <a:pt x="11539" y="4643"/>
                    <a:pt x="16922" y="9134"/>
                    <a:pt x="18011" y="14669"/>
                  </a:cubicBezTo>
                  <a:lnTo>
                    <a:pt x="18358" y="16453"/>
                  </a:lnTo>
                  <a:cubicBezTo>
                    <a:pt x="18540" y="15606"/>
                    <a:pt x="18540" y="14729"/>
                    <a:pt x="18358" y="13897"/>
                  </a:cubicBezTo>
                  <a:lnTo>
                    <a:pt x="16680" y="6231"/>
                  </a:lnTo>
                  <a:cubicBezTo>
                    <a:pt x="15924" y="2798"/>
                    <a:pt x="12537" y="1"/>
                    <a:pt x="9104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75078" y="4129212"/>
              <a:ext cx="862013" cy="772214"/>
            </a:xfrm>
            <a:custGeom>
              <a:avLst/>
              <a:gdLst/>
              <a:ahLst/>
              <a:cxnLst/>
              <a:rect l="l" t="t" r="r" b="b"/>
              <a:pathLst>
                <a:path w="24392" h="21851" extrusionOk="0">
                  <a:moveTo>
                    <a:pt x="7410" y="0"/>
                  </a:moveTo>
                  <a:cubicBezTo>
                    <a:pt x="3025" y="0"/>
                    <a:pt x="0" y="3191"/>
                    <a:pt x="91" y="7349"/>
                  </a:cubicBezTo>
                  <a:lnTo>
                    <a:pt x="76" y="7349"/>
                  </a:lnTo>
                  <a:cubicBezTo>
                    <a:pt x="257" y="7863"/>
                    <a:pt x="409" y="8393"/>
                    <a:pt x="515" y="8922"/>
                  </a:cubicBezTo>
                  <a:lnTo>
                    <a:pt x="666" y="9723"/>
                  </a:lnTo>
                  <a:lnTo>
                    <a:pt x="2208" y="9723"/>
                  </a:lnTo>
                  <a:cubicBezTo>
                    <a:pt x="9391" y="9723"/>
                    <a:pt x="15999" y="14985"/>
                    <a:pt x="17950" y="21851"/>
                  </a:cubicBezTo>
                  <a:cubicBezTo>
                    <a:pt x="18101" y="17193"/>
                    <a:pt x="20581" y="13277"/>
                    <a:pt x="24391" y="11235"/>
                  </a:cubicBezTo>
                  <a:lnTo>
                    <a:pt x="23938" y="8922"/>
                  </a:lnTo>
                  <a:cubicBezTo>
                    <a:pt x="22970" y="4007"/>
                    <a:pt x="18191" y="0"/>
                    <a:pt x="13277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468375" y="4132392"/>
              <a:ext cx="337214" cy="371989"/>
            </a:xfrm>
            <a:custGeom>
              <a:avLst/>
              <a:gdLst/>
              <a:ahLst/>
              <a:cxnLst/>
              <a:rect l="l" t="t" r="r" b="b"/>
              <a:pathLst>
                <a:path w="9542" h="10526" extrusionOk="0">
                  <a:moveTo>
                    <a:pt x="0" y="1"/>
                  </a:moveTo>
                  <a:lnTo>
                    <a:pt x="0" y="10525"/>
                  </a:lnTo>
                  <a:cubicBezTo>
                    <a:pt x="1535" y="9935"/>
                    <a:pt x="3157" y="9633"/>
                    <a:pt x="4795" y="9633"/>
                  </a:cubicBezTo>
                  <a:cubicBezTo>
                    <a:pt x="4835" y="9633"/>
                    <a:pt x="4874" y="9633"/>
                    <a:pt x="4914" y="9633"/>
                  </a:cubicBezTo>
                  <a:lnTo>
                    <a:pt x="9542" y="9633"/>
                  </a:lnTo>
                  <a:lnTo>
                    <a:pt x="9390" y="8832"/>
                  </a:lnTo>
                  <a:cubicBezTo>
                    <a:pt x="8513" y="4341"/>
                    <a:pt x="4446" y="621"/>
                    <a:pt x="0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739693" y="4129212"/>
              <a:ext cx="850280" cy="768998"/>
            </a:xfrm>
            <a:custGeom>
              <a:avLst/>
              <a:gdLst/>
              <a:ahLst/>
              <a:cxnLst/>
              <a:rect l="l" t="t" r="r" b="b"/>
              <a:pathLst>
                <a:path w="24060" h="21760" extrusionOk="0">
                  <a:moveTo>
                    <a:pt x="7410" y="0"/>
                  </a:moveTo>
                  <a:cubicBezTo>
                    <a:pt x="3040" y="0"/>
                    <a:pt x="1" y="3191"/>
                    <a:pt x="92" y="7349"/>
                  </a:cubicBezTo>
                  <a:cubicBezTo>
                    <a:pt x="258" y="7863"/>
                    <a:pt x="409" y="8393"/>
                    <a:pt x="515" y="8922"/>
                  </a:cubicBezTo>
                  <a:lnTo>
                    <a:pt x="2602" y="19537"/>
                  </a:lnTo>
                  <a:cubicBezTo>
                    <a:pt x="2934" y="20248"/>
                    <a:pt x="3207" y="21004"/>
                    <a:pt x="3433" y="21760"/>
                  </a:cubicBezTo>
                  <a:cubicBezTo>
                    <a:pt x="3600" y="14834"/>
                    <a:pt x="8922" y="9527"/>
                    <a:pt x="16135" y="9527"/>
                  </a:cubicBezTo>
                  <a:lnTo>
                    <a:pt x="24059" y="9527"/>
                  </a:lnTo>
                  <a:lnTo>
                    <a:pt x="23938" y="8922"/>
                  </a:lnTo>
                  <a:cubicBezTo>
                    <a:pt x="22985" y="4007"/>
                    <a:pt x="18192" y="0"/>
                    <a:pt x="13277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06651" y="4129212"/>
              <a:ext cx="913327" cy="526919"/>
            </a:xfrm>
            <a:custGeom>
              <a:avLst/>
              <a:gdLst/>
              <a:ahLst/>
              <a:cxnLst/>
              <a:rect l="l" t="t" r="r" b="b"/>
              <a:pathLst>
                <a:path w="25844" h="14910" extrusionOk="0">
                  <a:moveTo>
                    <a:pt x="8136" y="0"/>
                  </a:moveTo>
                  <a:cubicBezTo>
                    <a:pt x="3222" y="0"/>
                    <a:pt x="1" y="4007"/>
                    <a:pt x="969" y="8922"/>
                  </a:cubicBezTo>
                  <a:lnTo>
                    <a:pt x="1271" y="10449"/>
                  </a:lnTo>
                  <a:cubicBezTo>
                    <a:pt x="2653" y="9979"/>
                    <a:pt x="4106" y="9723"/>
                    <a:pt x="5575" y="9723"/>
                  </a:cubicBezTo>
                  <a:cubicBezTo>
                    <a:pt x="5617" y="9723"/>
                    <a:pt x="5659" y="9723"/>
                    <a:pt x="5702" y="9723"/>
                  </a:cubicBezTo>
                  <a:lnTo>
                    <a:pt x="14124" y="9723"/>
                  </a:lnTo>
                  <a:cubicBezTo>
                    <a:pt x="18570" y="9723"/>
                    <a:pt x="22804" y="11734"/>
                    <a:pt x="25843" y="14910"/>
                  </a:cubicBezTo>
                  <a:lnTo>
                    <a:pt x="24664" y="8922"/>
                  </a:lnTo>
                  <a:cubicBezTo>
                    <a:pt x="23696" y="4007"/>
                    <a:pt x="18918" y="0"/>
                    <a:pt x="14003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621457" y="4124405"/>
              <a:ext cx="879083" cy="770059"/>
            </a:xfrm>
            <a:custGeom>
              <a:avLst/>
              <a:gdLst/>
              <a:ahLst/>
              <a:cxnLst/>
              <a:rect l="l" t="t" r="r" b="b"/>
              <a:pathLst>
                <a:path w="24875" h="21790" extrusionOk="0">
                  <a:moveTo>
                    <a:pt x="8120" y="0"/>
                  </a:moveTo>
                  <a:cubicBezTo>
                    <a:pt x="3206" y="0"/>
                    <a:pt x="0" y="3992"/>
                    <a:pt x="953" y="8907"/>
                  </a:cubicBezTo>
                  <a:lnTo>
                    <a:pt x="1119" y="9738"/>
                  </a:lnTo>
                  <a:cubicBezTo>
                    <a:pt x="7697" y="10404"/>
                    <a:pt x="13534" y="15394"/>
                    <a:pt x="15348" y="21790"/>
                  </a:cubicBezTo>
                  <a:cubicBezTo>
                    <a:pt x="15545" y="15968"/>
                    <a:pt x="19356" y="11326"/>
                    <a:pt x="24875" y="10026"/>
                  </a:cubicBezTo>
                  <a:lnTo>
                    <a:pt x="24648" y="8907"/>
                  </a:lnTo>
                  <a:cubicBezTo>
                    <a:pt x="23680" y="3992"/>
                    <a:pt x="18902" y="0"/>
                    <a:pt x="13988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28842" y="4124405"/>
              <a:ext cx="955523" cy="816036"/>
            </a:xfrm>
            <a:custGeom>
              <a:avLst/>
              <a:gdLst/>
              <a:ahLst/>
              <a:cxnLst/>
              <a:rect l="l" t="t" r="r" b="b"/>
              <a:pathLst>
                <a:path w="27038" h="23091" extrusionOk="0">
                  <a:moveTo>
                    <a:pt x="8136" y="0"/>
                  </a:moveTo>
                  <a:cubicBezTo>
                    <a:pt x="3221" y="0"/>
                    <a:pt x="0" y="3992"/>
                    <a:pt x="968" y="8907"/>
                  </a:cubicBezTo>
                  <a:lnTo>
                    <a:pt x="1119" y="9708"/>
                  </a:lnTo>
                  <a:cubicBezTo>
                    <a:pt x="1528" y="9678"/>
                    <a:pt x="1951" y="9663"/>
                    <a:pt x="2375" y="9663"/>
                  </a:cubicBezTo>
                  <a:lnTo>
                    <a:pt x="10797" y="9663"/>
                  </a:lnTo>
                  <a:cubicBezTo>
                    <a:pt x="18418" y="9663"/>
                    <a:pt x="25404" y="15590"/>
                    <a:pt x="26841" y="23090"/>
                  </a:cubicBezTo>
                  <a:cubicBezTo>
                    <a:pt x="27038" y="22032"/>
                    <a:pt x="27038" y="20943"/>
                    <a:pt x="26811" y="19885"/>
                  </a:cubicBezTo>
                  <a:lnTo>
                    <a:pt x="24664" y="8907"/>
                  </a:lnTo>
                  <a:cubicBezTo>
                    <a:pt x="23696" y="3992"/>
                    <a:pt x="18917" y="0"/>
                    <a:pt x="14003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559237" y="4529470"/>
              <a:ext cx="1214706" cy="614032"/>
            </a:xfrm>
            <a:custGeom>
              <a:avLst/>
              <a:gdLst/>
              <a:ahLst/>
              <a:cxnLst/>
              <a:rect l="l" t="t" r="r" b="b"/>
              <a:pathLst>
                <a:path w="34372" h="17375" extrusionOk="0">
                  <a:moveTo>
                    <a:pt x="11281" y="0"/>
                  </a:moveTo>
                  <a:cubicBezTo>
                    <a:pt x="4991" y="0"/>
                    <a:pt x="318" y="4567"/>
                    <a:pt x="1" y="10555"/>
                  </a:cubicBezTo>
                  <a:cubicBezTo>
                    <a:pt x="212" y="11296"/>
                    <a:pt x="363" y="12037"/>
                    <a:pt x="469" y="12793"/>
                  </a:cubicBezTo>
                  <a:lnTo>
                    <a:pt x="1044" y="17375"/>
                  </a:lnTo>
                  <a:lnTo>
                    <a:pt x="4597" y="17375"/>
                  </a:lnTo>
                  <a:cubicBezTo>
                    <a:pt x="7849" y="15346"/>
                    <a:pt x="11615" y="14274"/>
                    <a:pt x="15461" y="14274"/>
                  </a:cubicBezTo>
                  <a:cubicBezTo>
                    <a:pt x="15514" y="14274"/>
                    <a:pt x="15568" y="14274"/>
                    <a:pt x="15621" y="14275"/>
                  </a:cubicBezTo>
                  <a:lnTo>
                    <a:pt x="28625" y="14275"/>
                  </a:lnTo>
                  <a:cubicBezTo>
                    <a:pt x="30561" y="14290"/>
                    <a:pt x="32497" y="14532"/>
                    <a:pt x="34372" y="15016"/>
                  </a:cubicBezTo>
                  <a:lnTo>
                    <a:pt x="34099" y="12793"/>
                  </a:lnTo>
                  <a:cubicBezTo>
                    <a:pt x="33207" y="5746"/>
                    <a:pt x="26750" y="0"/>
                    <a:pt x="19689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468375" y="4529470"/>
              <a:ext cx="950151" cy="614032"/>
            </a:xfrm>
            <a:custGeom>
              <a:avLst/>
              <a:gdLst/>
              <a:ahLst/>
              <a:cxnLst/>
              <a:rect l="l" t="t" r="r" b="b"/>
              <a:pathLst>
                <a:path w="26886" h="17375" extrusionOk="0">
                  <a:moveTo>
                    <a:pt x="3493" y="0"/>
                  </a:moveTo>
                  <a:cubicBezTo>
                    <a:pt x="2298" y="0"/>
                    <a:pt x="1134" y="166"/>
                    <a:pt x="0" y="514"/>
                  </a:cubicBezTo>
                  <a:lnTo>
                    <a:pt x="0" y="9269"/>
                  </a:lnTo>
                  <a:cubicBezTo>
                    <a:pt x="454" y="11371"/>
                    <a:pt x="1542" y="13292"/>
                    <a:pt x="3145" y="14728"/>
                  </a:cubicBezTo>
                  <a:cubicBezTo>
                    <a:pt x="6124" y="15076"/>
                    <a:pt x="9028" y="15968"/>
                    <a:pt x="11674" y="17375"/>
                  </a:cubicBezTo>
                  <a:lnTo>
                    <a:pt x="26886" y="17375"/>
                  </a:lnTo>
                  <a:lnTo>
                    <a:pt x="26311" y="12793"/>
                  </a:lnTo>
                  <a:cubicBezTo>
                    <a:pt x="25419" y="5746"/>
                    <a:pt x="18962" y="0"/>
                    <a:pt x="11901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832672" y="4522509"/>
              <a:ext cx="1241459" cy="620994"/>
            </a:xfrm>
            <a:custGeom>
              <a:avLst/>
              <a:gdLst/>
              <a:ahLst/>
              <a:cxnLst/>
              <a:rect l="l" t="t" r="r" b="b"/>
              <a:pathLst>
                <a:path w="35129" h="17572" extrusionOk="0">
                  <a:moveTo>
                    <a:pt x="12083" y="0"/>
                  </a:moveTo>
                  <a:cubicBezTo>
                    <a:pt x="5021" y="0"/>
                    <a:pt x="1" y="5731"/>
                    <a:pt x="893" y="12793"/>
                  </a:cubicBezTo>
                  <a:lnTo>
                    <a:pt x="1317" y="16196"/>
                  </a:lnTo>
                  <a:cubicBezTo>
                    <a:pt x="2315" y="16589"/>
                    <a:pt x="3267" y="17042"/>
                    <a:pt x="4205" y="17572"/>
                  </a:cubicBezTo>
                  <a:lnTo>
                    <a:pt x="26448" y="17572"/>
                  </a:lnTo>
                  <a:cubicBezTo>
                    <a:pt x="29080" y="15938"/>
                    <a:pt x="32043" y="14925"/>
                    <a:pt x="35128" y="14608"/>
                  </a:cubicBezTo>
                  <a:lnTo>
                    <a:pt x="34901" y="12793"/>
                  </a:lnTo>
                  <a:cubicBezTo>
                    <a:pt x="34009" y="5731"/>
                    <a:pt x="27552" y="0"/>
                    <a:pt x="20506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135545" y="4522509"/>
              <a:ext cx="1254782" cy="620994"/>
            </a:xfrm>
            <a:custGeom>
              <a:avLst/>
              <a:gdLst/>
              <a:ahLst/>
              <a:cxnLst/>
              <a:rect l="l" t="t" r="r" b="b"/>
              <a:pathLst>
                <a:path w="35506" h="17572" extrusionOk="0">
                  <a:moveTo>
                    <a:pt x="12082" y="0"/>
                  </a:moveTo>
                  <a:cubicBezTo>
                    <a:pt x="5020" y="0"/>
                    <a:pt x="0" y="5731"/>
                    <a:pt x="892" y="12793"/>
                  </a:cubicBezTo>
                  <a:lnTo>
                    <a:pt x="1104" y="14472"/>
                  </a:lnTo>
                  <a:lnTo>
                    <a:pt x="13609" y="14472"/>
                  </a:lnTo>
                  <a:cubicBezTo>
                    <a:pt x="17677" y="14502"/>
                    <a:pt x="21684" y="15560"/>
                    <a:pt x="25223" y="17572"/>
                  </a:cubicBezTo>
                  <a:lnTo>
                    <a:pt x="35505" y="17572"/>
                  </a:lnTo>
                  <a:lnTo>
                    <a:pt x="34900" y="12793"/>
                  </a:lnTo>
                  <a:cubicBezTo>
                    <a:pt x="34008" y="5731"/>
                    <a:pt x="27551" y="0"/>
                    <a:pt x="20505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357231" y="5049955"/>
              <a:ext cx="301415" cy="93545"/>
            </a:xfrm>
            <a:custGeom>
              <a:avLst/>
              <a:gdLst/>
              <a:ahLst/>
              <a:cxnLst/>
              <a:rect l="l" t="t" r="r" b="b"/>
              <a:pathLst>
                <a:path w="8529" h="2647" extrusionOk="0">
                  <a:moveTo>
                    <a:pt x="0" y="0"/>
                  </a:moveTo>
                  <a:lnTo>
                    <a:pt x="0" y="0"/>
                  </a:lnTo>
                  <a:cubicBezTo>
                    <a:pt x="1875" y="1709"/>
                    <a:pt x="4325" y="2647"/>
                    <a:pt x="6865" y="2647"/>
                  </a:cubicBezTo>
                  <a:lnTo>
                    <a:pt x="8529" y="2647"/>
                  </a:lnTo>
                  <a:cubicBezTo>
                    <a:pt x="5883" y="1240"/>
                    <a:pt x="2994" y="348"/>
                    <a:pt x="0" y="0"/>
                  </a:cubicBezTo>
                  <a:close/>
                </a:path>
              </a:pathLst>
            </a:custGeom>
            <a:solidFill>
              <a:srgbClr val="F39B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60650" y="5122084"/>
              <a:ext cx="803738" cy="21416"/>
            </a:xfrm>
            <a:custGeom>
              <a:avLst/>
              <a:gdLst/>
              <a:ahLst/>
              <a:cxnLst/>
              <a:rect l="l" t="t" r="r" b="b"/>
              <a:pathLst>
                <a:path w="22743" h="606" extrusionOk="0">
                  <a:moveTo>
                    <a:pt x="4809" y="1"/>
                  </a:moveTo>
                  <a:cubicBezTo>
                    <a:pt x="3191" y="1"/>
                    <a:pt x="1573" y="197"/>
                    <a:pt x="0" y="606"/>
                  </a:cubicBezTo>
                  <a:lnTo>
                    <a:pt x="22743" y="606"/>
                  </a:lnTo>
                  <a:cubicBezTo>
                    <a:pt x="21140" y="197"/>
                    <a:pt x="19476" y="1"/>
                    <a:pt x="17828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906261" y="5122084"/>
              <a:ext cx="803773" cy="21416"/>
            </a:xfrm>
            <a:custGeom>
              <a:avLst/>
              <a:gdLst/>
              <a:ahLst/>
              <a:cxnLst/>
              <a:rect l="l" t="t" r="r" b="b"/>
              <a:pathLst>
                <a:path w="22744" h="606" extrusionOk="0">
                  <a:moveTo>
                    <a:pt x="4810" y="1"/>
                  </a:moveTo>
                  <a:cubicBezTo>
                    <a:pt x="3192" y="1"/>
                    <a:pt x="1574" y="197"/>
                    <a:pt x="1" y="606"/>
                  </a:cubicBezTo>
                  <a:lnTo>
                    <a:pt x="22744" y="606"/>
                  </a:lnTo>
                  <a:cubicBezTo>
                    <a:pt x="21141" y="197"/>
                    <a:pt x="19477" y="1"/>
                    <a:pt x="17829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7250868" y="3924523"/>
              <a:ext cx="583569" cy="463873"/>
            </a:xfrm>
            <a:custGeom>
              <a:avLst/>
              <a:gdLst/>
              <a:ahLst/>
              <a:cxnLst/>
              <a:rect l="l" t="t" r="r" b="b"/>
              <a:pathLst>
                <a:path w="16513" h="13126" extrusionOk="0">
                  <a:moveTo>
                    <a:pt x="7425" y="1"/>
                  </a:moveTo>
                  <a:cubicBezTo>
                    <a:pt x="4204" y="1"/>
                    <a:pt x="1013" y="2450"/>
                    <a:pt x="0" y="5580"/>
                  </a:cubicBezTo>
                  <a:cubicBezTo>
                    <a:pt x="2737" y="6956"/>
                    <a:pt x="4386" y="9769"/>
                    <a:pt x="4265" y="13126"/>
                  </a:cubicBezTo>
                  <a:cubicBezTo>
                    <a:pt x="5958" y="8333"/>
                    <a:pt x="10827" y="4673"/>
                    <a:pt x="15832" y="4673"/>
                  </a:cubicBezTo>
                  <a:lnTo>
                    <a:pt x="16513" y="4673"/>
                  </a:lnTo>
                  <a:cubicBezTo>
                    <a:pt x="16407" y="1997"/>
                    <a:pt x="14411" y="1"/>
                    <a:pt x="11508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7898011" y="3924523"/>
              <a:ext cx="571837" cy="462283"/>
            </a:xfrm>
            <a:custGeom>
              <a:avLst/>
              <a:gdLst/>
              <a:ahLst/>
              <a:cxnLst/>
              <a:rect l="l" t="t" r="r" b="b"/>
              <a:pathLst>
                <a:path w="16181" h="13081" extrusionOk="0">
                  <a:moveTo>
                    <a:pt x="7047" y="1"/>
                  </a:moveTo>
                  <a:cubicBezTo>
                    <a:pt x="4144" y="1"/>
                    <a:pt x="1271" y="1997"/>
                    <a:pt x="0" y="4673"/>
                  </a:cubicBezTo>
                  <a:lnTo>
                    <a:pt x="3388" y="4673"/>
                  </a:lnTo>
                  <a:cubicBezTo>
                    <a:pt x="8378" y="4673"/>
                    <a:pt x="11795" y="8317"/>
                    <a:pt x="11644" y="13081"/>
                  </a:cubicBezTo>
                  <a:cubicBezTo>
                    <a:pt x="12460" y="10873"/>
                    <a:pt x="13867" y="8922"/>
                    <a:pt x="15712" y="7455"/>
                  </a:cubicBezTo>
                  <a:lnTo>
                    <a:pt x="15984" y="6216"/>
                  </a:lnTo>
                  <a:cubicBezTo>
                    <a:pt x="15999" y="6170"/>
                    <a:pt x="16014" y="6125"/>
                    <a:pt x="16029" y="6064"/>
                  </a:cubicBezTo>
                  <a:cubicBezTo>
                    <a:pt x="16105" y="5701"/>
                    <a:pt x="16135" y="5338"/>
                    <a:pt x="16150" y="4960"/>
                  </a:cubicBezTo>
                  <a:cubicBezTo>
                    <a:pt x="16180" y="2133"/>
                    <a:pt x="14139" y="1"/>
                    <a:pt x="11130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8518967" y="3924523"/>
              <a:ext cx="599614" cy="219673"/>
            </a:xfrm>
            <a:custGeom>
              <a:avLst/>
              <a:gdLst/>
              <a:ahLst/>
              <a:cxnLst/>
              <a:rect l="l" t="t" r="r" b="b"/>
              <a:pathLst>
                <a:path w="16967" h="6216" extrusionOk="0">
                  <a:moveTo>
                    <a:pt x="7576" y="1"/>
                  </a:moveTo>
                  <a:cubicBezTo>
                    <a:pt x="4144" y="1"/>
                    <a:pt x="757" y="2783"/>
                    <a:pt x="1" y="6200"/>
                  </a:cubicBezTo>
                  <a:cubicBezTo>
                    <a:pt x="1709" y="5218"/>
                    <a:pt x="3645" y="4703"/>
                    <a:pt x="5611" y="4673"/>
                  </a:cubicBezTo>
                  <a:lnTo>
                    <a:pt x="11478" y="4673"/>
                  </a:lnTo>
                  <a:cubicBezTo>
                    <a:pt x="11525" y="4672"/>
                    <a:pt x="11573" y="4672"/>
                    <a:pt x="11620" y="4672"/>
                  </a:cubicBezTo>
                  <a:cubicBezTo>
                    <a:pt x="13370" y="4672"/>
                    <a:pt x="15085" y="5214"/>
                    <a:pt x="16513" y="6216"/>
                  </a:cubicBezTo>
                  <a:cubicBezTo>
                    <a:pt x="16528" y="6170"/>
                    <a:pt x="16543" y="6125"/>
                    <a:pt x="16559" y="6064"/>
                  </a:cubicBezTo>
                  <a:cubicBezTo>
                    <a:pt x="16589" y="5883"/>
                    <a:pt x="16619" y="5686"/>
                    <a:pt x="16649" y="5505"/>
                  </a:cubicBezTo>
                  <a:cubicBezTo>
                    <a:pt x="16967" y="2405"/>
                    <a:pt x="14865" y="1"/>
                    <a:pt x="11674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568222" y="3893530"/>
              <a:ext cx="5044149" cy="1249976"/>
            </a:xfrm>
            <a:custGeom>
              <a:avLst/>
              <a:gdLst/>
              <a:ahLst/>
              <a:cxnLst/>
              <a:rect l="l" t="t" r="r" b="b"/>
              <a:pathLst>
                <a:path w="142732" h="35370" extrusionOk="0">
                  <a:moveTo>
                    <a:pt x="69499" y="878"/>
                  </a:moveTo>
                  <a:cubicBezTo>
                    <a:pt x="72523" y="878"/>
                    <a:pt x="74580" y="3040"/>
                    <a:pt x="74504" y="5913"/>
                  </a:cubicBezTo>
                  <a:cubicBezTo>
                    <a:pt x="73672" y="5671"/>
                    <a:pt x="72795" y="5550"/>
                    <a:pt x="71918" y="5550"/>
                  </a:cubicBezTo>
                  <a:lnTo>
                    <a:pt x="66051" y="5550"/>
                  </a:lnTo>
                  <a:cubicBezTo>
                    <a:pt x="62800" y="5550"/>
                    <a:pt x="59594" y="7108"/>
                    <a:pt x="57296" y="9512"/>
                  </a:cubicBezTo>
                  <a:lnTo>
                    <a:pt x="57825" y="7093"/>
                  </a:lnTo>
                  <a:cubicBezTo>
                    <a:pt x="58566" y="3660"/>
                    <a:pt x="61968" y="878"/>
                    <a:pt x="65401" y="878"/>
                  </a:cubicBezTo>
                  <a:close/>
                  <a:moveTo>
                    <a:pt x="28828" y="13692"/>
                  </a:moveTo>
                  <a:lnTo>
                    <a:pt x="28828" y="13692"/>
                  </a:lnTo>
                  <a:cubicBezTo>
                    <a:pt x="28826" y="13750"/>
                    <a:pt x="28824" y="13808"/>
                    <a:pt x="28822" y="13867"/>
                  </a:cubicBezTo>
                  <a:cubicBezTo>
                    <a:pt x="28824" y="13863"/>
                    <a:pt x="28825" y="13859"/>
                    <a:pt x="28826" y="13855"/>
                  </a:cubicBezTo>
                  <a:lnTo>
                    <a:pt x="28826" y="13855"/>
                  </a:lnTo>
                  <a:cubicBezTo>
                    <a:pt x="28827" y="13800"/>
                    <a:pt x="28828" y="13746"/>
                    <a:pt x="28828" y="13692"/>
                  </a:cubicBezTo>
                  <a:close/>
                  <a:moveTo>
                    <a:pt x="80175" y="13990"/>
                  </a:moveTo>
                  <a:cubicBezTo>
                    <a:pt x="80175" y="13994"/>
                    <a:pt x="80175" y="13999"/>
                    <a:pt x="80175" y="14003"/>
                  </a:cubicBezTo>
                  <a:cubicBezTo>
                    <a:pt x="80175" y="14003"/>
                    <a:pt x="80175" y="14002"/>
                    <a:pt x="80175" y="14002"/>
                  </a:cubicBezTo>
                  <a:lnTo>
                    <a:pt x="80175" y="14002"/>
                  </a:lnTo>
                  <a:cubicBezTo>
                    <a:pt x="80175" y="13998"/>
                    <a:pt x="80175" y="13994"/>
                    <a:pt x="80175" y="13990"/>
                  </a:cubicBezTo>
                  <a:close/>
                  <a:moveTo>
                    <a:pt x="15712" y="772"/>
                  </a:moveTo>
                  <a:cubicBezTo>
                    <a:pt x="18600" y="772"/>
                    <a:pt x="20596" y="2753"/>
                    <a:pt x="20717" y="5414"/>
                  </a:cubicBezTo>
                  <a:lnTo>
                    <a:pt x="14714" y="5414"/>
                  </a:lnTo>
                  <a:cubicBezTo>
                    <a:pt x="9179" y="5414"/>
                    <a:pt x="3796" y="9905"/>
                    <a:pt x="2707" y="15440"/>
                  </a:cubicBezTo>
                  <a:lnTo>
                    <a:pt x="2360" y="17224"/>
                  </a:lnTo>
                  <a:cubicBezTo>
                    <a:pt x="2178" y="16377"/>
                    <a:pt x="2178" y="15500"/>
                    <a:pt x="2360" y="14668"/>
                  </a:cubicBezTo>
                  <a:lnTo>
                    <a:pt x="4038" y="7002"/>
                  </a:lnTo>
                  <a:cubicBezTo>
                    <a:pt x="4794" y="3569"/>
                    <a:pt x="8196" y="772"/>
                    <a:pt x="11614" y="772"/>
                  </a:cubicBezTo>
                  <a:close/>
                  <a:moveTo>
                    <a:pt x="98517" y="6669"/>
                  </a:moveTo>
                  <a:cubicBezTo>
                    <a:pt x="103431" y="6669"/>
                    <a:pt x="106652" y="10676"/>
                    <a:pt x="105684" y="15591"/>
                  </a:cubicBezTo>
                  <a:lnTo>
                    <a:pt x="105382" y="17118"/>
                  </a:lnTo>
                  <a:cubicBezTo>
                    <a:pt x="103961" y="16634"/>
                    <a:pt x="102464" y="16392"/>
                    <a:pt x="100951" y="16392"/>
                  </a:cubicBezTo>
                  <a:lnTo>
                    <a:pt x="92544" y="16392"/>
                  </a:lnTo>
                  <a:cubicBezTo>
                    <a:pt x="88083" y="16392"/>
                    <a:pt x="83849" y="18403"/>
                    <a:pt x="80810" y="21579"/>
                  </a:cubicBezTo>
                  <a:lnTo>
                    <a:pt x="81989" y="15591"/>
                  </a:lnTo>
                  <a:cubicBezTo>
                    <a:pt x="82957" y="10676"/>
                    <a:pt x="87735" y="6669"/>
                    <a:pt x="92650" y="6669"/>
                  </a:cubicBezTo>
                  <a:close/>
                  <a:moveTo>
                    <a:pt x="47180" y="6533"/>
                  </a:moveTo>
                  <a:cubicBezTo>
                    <a:pt x="52094" y="6533"/>
                    <a:pt x="55300" y="10525"/>
                    <a:pt x="54347" y="15440"/>
                  </a:cubicBezTo>
                  <a:lnTo>
                    <a:pt x="54181" y="16271"/>
                  </a:lnTo>
                  <a:cubicBezTo>
                    <a:pt x="47603" y="16937"/>
                    <a:pt x="41766" y="21927"/>
                    <a:pt x="39952" y="28323"/>
                  </a:cubicBezTo>
                  <a:cubicBezTo>
                    <a:pt x="39755" y="22516"/>
                    <a:pt x="35944" y="17859"/>
                    <a:pt x="30425" y="16559"/>
                  </a:cubicBezTo>
                  <a:lnTo>
                    <a:pt x="30652" y="15440"/>
                  </a:lnTo>
                  <a:cubicBezTo>
                    <a:pt x="31620" y="10525"/>
                    <a:pt x="36398" y="6533"/>
                    <a:pt x="41312" y="6533"/>
                  </a:cubicBezTo>
                  <a:close/>
                  <a:moveTo>
                    <a:pt x="87418" y="878"/>
                  </a:moveTo>
                  <a:cubicBezTo>
                    <a:pt x="90321" y="878"/>
                    <a:pt x="92317" y="2874"/>
                    <a:pt x="92423" y="5550"/>
                  </a:cubicBezTo>
                  <a:lnTo>
                    <a:pt x="91742" y="5550"/>
                  </a:lnTo>
                  <a:cubicBezTo>
                    <a:pt x="86738" y="5550"/>
                    <a:pt x="81869" y="9209"/>
                    <a:pt x="80175" y="14002"/>
                  </a:cubicBezTo>
                  <a:lnTo>
                    <a:pt x="80175" y="14002"/>
                  </a:lnTo>
                  <a:cubicBezTo>
                    <a:pt x="80175" y="14008"/>
                    <a:pt x="80175" y="14013"/>
                    <a:pt x="80175" y="14018"/>
                  </a:cubicBezTo>
                  <a:cubicBezTo>
                    <a:pt x="79993" y="14532"/>
                    <a:pt x="79842" y="15062"/>
                    <a:pt x="79736" y="15591"/>
                  </a:cubicBezTo>
                  <a:lnTo>
                    <a:pt x="77649" y="26206"/>
                  </a:lnTo>
                  <a:cubicBezTo>
                    <a:pt x="77317" y="26917"/>
                    <a:pt x="77044" y="27658"/>
                    <a:pt x="76818" y="28429"/>
                  </a:cubicBezTo>
                  <a:cubicBezTo>
                    <a:pt x="76651" y="21503"/>
                    <a:pt x="71329" y="16196"/>
                    <a:pt x="64116" y="16196"/>
                  </a:cubicBezTo>
                  <a:lnTo>
                    <a:pt x="56192" y="16196"/>
                  </a:lnTo>
                  <a:lnTo>
                    <a:pt x="56313" y="15591"/>
                  </a:lnTo>
                  <a:cubicBezTo>
                    <a:pt x="57281" y="10676"/>
                    <a:pt x="62059" y="6669"/>
                    <a:pt x="66974" y="6669"/>
                  </a:cubicBezTo>
                  <a:lnTo>
                    <a:pt x="72841" y="6669"/>
                  </a:lnTo>
                  <a:cubicBezTo>
                    <a:pt x="77216" y="6669"/>
                    <a:pt x="80237" y="9830"/>
                    <a:pt x="80175" y="13990"/>
                  </a:cubicBezTo>
                  <a:lnTo>
                    <a:pt x="80175" y="13990"/>
                  </a:lnTo>
                  <a:cubicBezTo>
                    <a:pt x="80291" y="10639"/>
                    <a:pt x="78644" y="7832"/>
                    <a:pt x="75910" y="6457"/>
                  </a:cubicBezTo>
                  <a:cubicBezTo>
                    <a:pt x="76923" y="3327"/>
                    <a:pt x="80114" y="878"/>
                    <a:pt x="83335" y="878"/>
                  </a:cubicBezTo>
                  <a:close/>
                  <a:moveTo>
                    <a:pt x="33646" y="772"/>
                  </a:moveTo>
                  <a:cubicBezTo>
                    <a:pt x="36595" y="772"/>
                    <a:pt x="38606" y="2828"/>
                    <a:pt x="38651" y="5565"/>
                  </a:cubicBezTo>
                  <a:cubicBezTo>
                    <a:pt x="34300" y="6290"/>
                    <a:pt x="30342" y="9627"/>
                    <a:pt x="28826" y="13855"/>
                  </a:cubicBezTo>
                  <a:lnTo>
                    <a:pt x="28826" y="13855"/>
                  </a:lnTo>
                  <a:cubicBezTo>
                    <a:pt x="28818" y="14369"/>
                    <a:pt x="28762" y="14899"/>
                    <a:pt x="28656" y="15440"/>
                  </a:cubicBezTo>
                  <a:lnTo>
                    <a:pt x="28505" y="16241"/>
                  </a:lnTo>
                  <a:cubicBezTo>
                    <a:pt x="28096" y="16211"/>
                    <a:pt x="27673" y="16196"/>
                    <a:pt x="27250" y="16196"/>
                  </a:cubicBezTo>
                  <a:lnTo>
                    <a:pt x="18827" y="16196"/>
                  </a:lnTo>
                  <a:cubicBezTo>
                    <a:pt x="11206" y="16196"/>
                    <a:pt x="4220" y="22123"/>
                    <a:pt x="2783" y="29623"/>
                  </a:cubicBezTo>
                  <a:cubicBezTo>
                    <a:pt x="2586" y="28565"/>
                    <a:pt x="2586" y="27476"/>
                    <a:pt x="2813" y="26418"/>
                  </a:cubicBezTo>
                  <a:lnTo>
                    <a:pt x="4960" y="15440"/>
                  </a:lnTo>
                  <a:cubicBezTo>
                    <a:pt x="5928" y="10525"/>
                    <a:pt x="10707" y="6533"/>
                    <a:pt x="15621" y="6533"/>
                  </a:cubicBezTo>
                  <a:lnTo>
                    <a:pt x="21488" y="6533"/>
                  </a:lnTo>
                  <a:cubicBezTo>
                    <a:pt x="25805" y="6533"/>
                    <a:pt x="28815" y="9613"/>
                    <a:pt x="28828" y="13692"/>
                  </a:cubicBezTo>
                  <a:lnTo>
                    <a:pt x="28828" y="13692"/>
                  </a:lnTo>
                  <a:cubicBezTo>
                    <a:pt x="28916" y="9601"/>
                    <a:pt x="26362" y="6371"/>
                    <a:pt x="22441" y="5596"/>
                  </a:cubicBezTo>
                  <a:cubicBezTo>
                    <a:pt x="23681" y="2843"/>
                    <a:pt x="26614" y="772"/>
                    <a:pt x="29563" y="772"/>
                  </a:cubicBezTo>
                  <a:close/>
                  <a:moveTo>
                    <a:pt x="11009" y="1"/>
                  </a:moveTo>
                  <a:cubicBezTo>
                    <a:pt x="7138" y="1"/>
                    <a:pt x="3312" y="3131"/>
                    <a:pt x="2465" y="7002"/>
                  </a:cubicBezTo>
                  <a:lnTo>
                    <a:pt x="787" y="14668"/>
                  </a:lnTo>
                  <a:cubicBezTo>
                    <a:pt x="348" y="16664"/>
                    <a:pt x="802" y="18464"/>
                    <a:pt x="1861" y="19734"/>
                  </a:cubicBezTo>
                  <a:lnTo>
                    <a:pt x="560" y="26418"/>
                  </a:lnTo>
                  <a:cubicBezTo>
                    <a:pt x="1" y="29276"/>
                    <a:pt x="681" y="31846"/>
                    <a:pt x="2239" y="33676"/>
                  </a:cubicBezTo>
                  <a:lnTo>
                    <a:pt x="2027" y="35370"/>
                  </a:lnTo>
                  <a:lnTo>
                    <a:pt x="5248" y="35370"/>
                  </a:lnTo>
                  <a:lnTo>
                    <a:pt x="5853" y="30591"/>
                  </a:lnTo>
                  <a:cubicBezTo>
                    <a:pt x="6745" y="23529"/>
                    <a:pt x="13202" y="17798"/>
                    <a:pt x="20248" y="17798"/>
                  </a:cubicBezTo>
                  <a:lnTo>
                    <a:pt x="28671" y="17798"/>
                  </a:lnTo>
                  <a:cubicBezTo>
                    <a:pt x="35733" y="17798"/>
                    <a:pt x="40753" y="23529"/>
                    <a:pt x="39861" y="30591"/>
                  </a:cubicBezTo>
                  <a:lnTo>
                    <a:pt x="39649" y="32270"/>
                  </a:lnTo>
                  <a:lnTo>
                    <a:pt x="27144" y="32270"/>
                  </a:lnTo>
                  <a:cubicBezTo>
                    <a:pt x="23076" y="32300"/>
                    <a:pt x="19069" y="33358"/>
                    <a:pt x="15530" y="35370"/>
                  </a:cubicBezTo>
                  <a:lnTo>
                    <a:pt x="24497" y="35370"/>
                  </a:lnTo>
                  <a:cubicBezTo>
                    <a:pt x="26100" y="34961"/>
                    <a:pt x="27764" y="34765"/>
                    <a:pt x="29412" y="34765"/>
                  </a:cubicBezTo>
                  <a:lnTo>
                    <a:pt x="42431" y="34765"/>
                  </a:lnTo>
                  <a:cubicBezTo>
                    <a:pt x="44049" y="34765"/>
                    <a:pt x="45667" y="34961"/>
                    <a:pt x="47240" y="35370"/>
                  </a:cubicBezTo>
                  <a:lnTo>
                    <a:pt x="51172" y="35370"/>
                  </a:lnTo>
                  <a:cubicBezTo>
                    <a:pt x="48541" y="33736"/>
                    <a:pt x="45577" y="32708"/>
                    <a:pt x="42492" y="32406"/>
                  </a:cubicBezTo>
                  <a:lnTo>
                    <a:pt x="42719" y="30591"/>
                  </a:lnTo>
                  <a:cubicBezTo>
                    <a:pt x="43611" y="23545"/>
                    <a:pt x="50068" y="17798"/>
                    <a:pt x="57114" y="17798"/>
                  </a:cubicBezTo>
                  <a:lnTo>
                    <a:pt x="65537" y="17798"/>
                  </a:lnTo>
                  <a:cubicBezTo>
                    <a:pt x="72599" y="17798"/>
                    <a:pt x="77604" y="23545"/>
                    <a:pt x="76727" y="30591"/>
                  </a:cubicBezTo>
                  <a:lnTo>
                    <a:pt x="76303" y="33994"/>
                  </a:lnTo>
                  <a:cubicBezTo>
                    <a:pt x="75305" y="34387"/>
                    <a:pt x="74353" y="34840"/>
                    <a:pt x="73415" y="35370"/>
                  </a:cubicBezTo>
                  <a:lnTo>
                    <a:pt x="82382" y="35370"/>
                  </a:lnTo>
                  <a:cubicBezTo>
                    <a:pt x="83985" y="34961"/>
                    <a:pt x="85649" y="34765"/>
                    <a:pt x="87297" y="34765"/>
                  </a:cubicBezTo>
                  <a:lnTo>
                    <a:pt x="100316" y="34765"/>
                  </a:lnTo>
                  <a:cubicBezTo>
                    <a:pt x="101934" y="34765"/>
                    <a:pt x="103552" y="34961"/>
                    <a:pt x="105125" y="35370"/>
                  </a:cubicBezTo>
                  <a:lnTo>
                    <a:pt x="109057" y="35370"/>
                  </a:lnTo>
                  <a:cubicBezTo>
                    <a:pt x="105805" y="33341"/>
                    <a:pt x="102039" y="32269"/>
                    <a:pt x="98193" y="32269"/>
                  </a:cubicBezTo>
                  <a:cubicBezTo>
                    <a:pt x="98140" y="32269"/>
                    <a:pt x="98086" y="32269"/>
                    <a:pt x="98033" y="32270"/>
                  </a:cubicBezTo>
                  <a:lnTo>
                    <a:pt x="85029" y="32270"/>
                  </a:lnTo>
                  <a:cubicBezTo>
                    <a:pt x="83093" y="32285"/>
                    <a:pt x="81157" y="32527"/>
                    <a:pt x="79282" y="33011"/>
                  </a:cubicBezTo>
                  <a:lnTo>
                    <a:pt x="79555" y="30788"/>
                  </a:lnTo>
                  <a:cubicBezTo>
                    <a:pt x="80447" y="23741"/>
                    <a:pt x="86904" y="17995"/>
                    <a:pt x="93965" y="17995"/>
                  </a:cubicBezTo>
                  <a:lnTo>
                    <a:pt x="102373" y="17995"/>
                  </a:lnTo>
                  <a:cubicBezTo>
                    <a:pt x="108663" y="17995"/>
                    <a:pt x="113336" y="22562"/>
                    <a:pt x="113653" y="28550"/>
                  </a:cubicBezTo>
                  <a:cubicBezTo>
                    <a:pt x="113442" y="29291"/>
                    <a:pt x="113291" y="30032"/>
                    <a:pt x="113185" y="30788"/>
                  </a:cubicBezTo>
                  <a:lnTo>
                    <a:pt x="112610" y="35370"/>
                  </a:lnTo>
                  <a:lnTo>
                    <a:pt x="115846" y="35370"/>
                  </a:lnTo>
                  <a:lnTo>
                    <a:pt x="116421" y="30788"/>
                  </a:lnTo>
                  <a:cubicBezTo>
                    <a:pt x="117313" y="23741"/>
                    <a:pt x="123770" y="17995"/>
                    <a:pt x="130831" y="17995"/>
                  </a:cubicBezTo>
                  <a:lnTo>
                    <a:pt x="139239" y="17995"/>
                  </a:lnTo>
                  <a:cubicBezTo>
                    <a:pt x="140418" y="17995"/>
                    <a:pt x="141598" y="18161"/>
                    <a:pt x="142732" y="18509"/>
                  </a:cubicBezTo>
                  <a:lnTo>
                    <a:pt x="142732" y="17284"/>
                  </a:lnTo>
                  <a:cubicBezTo>
                    <a:pt x="141195" y="16708"/>
                    <a:pt x="139572" y="16392"/>
                    <a:pt x="137932" y="16392"/>
                  </a:cubicBezTo>
                  <a:cubicBezTo>
                    <a:pt x="137894" y="16392"/>
                    <a:pt x="137856" y="16392"/>
                    <a:pt x="137818" y="16392"/>
                  </a:cubicBezTo>
                  <a:lnTo>
                    <a:pt x="133190" y="16392"/>
                  </a:lnTo>
                  <a:lnTo>
                    <a:pt x="133342" y="15591"/>
                  </a:lnTo>
                  <a:cubicBezTo>
                    <a:pt x="134219" y="11100"/>
                    <a:pt x="138286" y="7380"/>
                    <a:pt x="142732" y="6760"/>
                  </a:cubicBezTo>
                  <a:lnTo>
                    <a:pt x="142732" y="5565"/>
                  </a:lnTo>
                  <a:cubicBezTo>
                    <a:pt x="137863" y="5732"/>
                    <a:pt x="133191" y="9330"/>
                    <a:pt x="131527" y="14002"/>
                  </a:cubicBezTo>
                  <a:lnTo>
                    <a:pt x="131527" y="14002"/>
                  </a:lnTo>
                  <a:cubicBezTo>
                    <a:pt x="131527" y="13999"/>
                    <a:pt x="131527" y="13996"/>
                    <a:pt x="131527" y="13992"/>
                  </a:cubicBezTo>
                  <a:lnTo>
                    <a:pt x="131527" y="13992"/>
                  </a:lnTo>
                  <a:cubicBezTo>
                    <a:pt x="131527" y="13996"/>
                    <a:pt x="131527" y="13999"/>
                    <a:pt x="131527" y="14003"/>
                  </a:cubicBezTo>
                  <a:cubicBezTo>
                    <a:pt x="131527" y="14003"/>
                    <a:pt x="131527" y="14002"/>
                    <a:pt x="131527" y="14002"/>
                  </a:cubicBezTo>
                  <a:lnTo>
                    <a:pt x="131527" y="14002"/>
                  </a:lnTo>
                  <a:cubicBezTo>
                    <a:pt x="131527" y="14008"/>
                    <a:pt x="131527" y="14013"/>
                    <a:pt x="131527" y="14018"/>
                  </a:cubicBezTo>
                  <a:cubicBezTo>
                    <a:pt x="131346" y="14532"/>
                    <a:pt x="131194" y="15062"/>
                    <a:pt x="131088" y="15591"/>
                  </a:cubicBezTo>
                  <a:lnTo>
                    <a:pt x="130937" y="16392"/>
                  </a:lnTo>
                  <a:lnTo>
                    <a:pt x="129395" y="16392"/>
                  </a:lnTo>
                  <a:cubicBezTo>
                    <a:pt x="122212" y="16392"/>
                    <a:pt x="115604" y="21654"/>
                    <a:pt x="113653" y="28520"/>
                  </a:cubicBezTo>
                  <a:cubicBezTo>
                    <a:pt x="113502" y="23862"/>
                    <a:pt x="111022" y="19946"/>
                    <a:pt x="107212" y="17904"/>
                  </a:cubicBezTo>
                  <a:lnTo>
                    <a:pt x="107665" y="15591"/>
                  </a:lnTo>
                  <a:cubicBezTo>
                    <a:pt x="108633" y="10676"/>
                    <a:pt x="113412" y="6669"/>
                    <a:pt x="118326" y="6669"/>
                  </a:cubicBezTo>
                  <a:lnTo>
                    <a:pt x="124193" y="6669"/>
                  </a:lnTo>
                  <a:cubicBezTo>
                    <a:pt x="128569" y="6669"/>
                    <a:pt x="131590" y="9832"/>
                    <a:pt x="131527" y="13992"/>
                  </a:cubicBezTo>
                  <a:lnTo>
                    <a:pt x="131527" y="13992"/>
                  </a:lnTo>
                  <a:cubicBezTo>
                    <a:pt x="131615" y="11759"/>
                    <a:pt x="130905" y="9782"/>
                    <a:pt x="129622" y="8287"/>
                  </a:cubicBezTo>
                  <a:lnTo>
                    <a:pt x="129879" y="7093"/>
                  </a:lnTo>
                  <a:cubicBezTo>
                    <a:pt x="130635" y="3660"/>
                    <a:pt x="134037" y="878"/>
                    <a:pt x="137470" y="878"/>
                  </a:cubicBezTo>
                  <a:lnTo>
                    <a:pt x="141568" y="878"/>
                  </a:lnTo>
                  <a:cubicBezTo>
                    <a:pt x="141961" y="878"/>
                    <a:pt x="142354" y="908"/>
                    <a:pt x="142732" y="983"/>
                  </a:cubicBezTo>
                  <a:lnTo>
                    <a:pt x="142732" y="348"/>
                  </a:lnTo>
                  <a:cubicBezTo>
                    <a:pt x="142157" y="182"/>
                    <a:pt x="141553" y="91"/>
                    <a:pt x="140948" y="91"/>
                  </a:cubicBezTo>
                  <a:lnTo>
                    <a:pt x="136850" y="91"/>
                  </a:lnTo>
                  <a:cubicBezTo>
                    <a:pt x="133024" y="91"/>
                    <a:pt x="129259" y="3146"/>
                    <a:pt x="128352" y="6956"/>
                  </a:cubicBezTo>
                  <a:cubicBezTo>
                    <a:pt x="128336" y="7002"/>
                    <a:pt x="128321" y="7047"/>
                    <a:pt x="128321" y="7093"/>
                  </a:cubicBezTo>
                  <a:cubicBezTo>
                    <a:pt x="126878" y="6091"/>
                    <a:pt x="125163" y="5549"/>
                    <a:pt x="123413" y="5549"/>
                  </a:cubicBezTo>
                  <a:cubicBezTo>
                    <a:pt x="123366" y="5549"/>
                    <a:pt x="123318" y="5549"/>
                    <a:pt x="123271" y="5550"/>
                  </a:cubicBezTo>
                  <a:lnTo>
                    <a:pt x="117404" y="5550"/>
                  </a:lnTo>
                  <a:cubicBezTo>
                    <a:pt x="115438" y="5580"/>
                    <a:pt x="113502" y="6095"/>
                    <a:pt x="111794" y="7077"/>
                  </a:cubicBezTo>
                  <a:cubicBezTo>
                    <a:pt x="112550" y="3660"/>
                    <a:pt x="115937" y="878"/>
                    <a:pt x="119369" y="878"/>
                  </a:cubicBezTo>
                  <a:lnTo>
                    <a:pt x="123467" y="878"/>
                  </a:lnTo>
                  <a:cubicBezTo>
                    <a:pt x="126658" y="878"/>
                    <a:pt x="128760" y="3282"/>
                    <a:pt x="128442" y="6382"/>
                  </a:cubicBezTo>
                  <a:cubicBezTo>
                    <a:pt x="128851" y="2843"/>
                    <a:pt x="126476" y="91"/>
                    <a:pt x="122847" y="91"/>
                  </a:cubicBezTo>
                  <a:lnTo>
                    <a:pt x="118749" y="91"/>
                  </a:lnTo>
                  <a:cubicBezTo>
                    <a:pt x="114924" y="91"/>
                    <a:pt x="111158" y="3146"/>
                    <a:pt x="110251" y="6941"/>
                  </a:cubicBezTo>
                  <a:cubicBezTo>
                    <a:pt x="110236" y="7002"/>
                    <a:pt x="110221" y="7047"/>
                    <a:pt x="110206" y="7093"/>
                  </a:cubicBezTo>
                  <a:lnTo>
                    <a:pt x="109934" y="8332"/>
                  </a:lnTo>
                  <a:cubicBezTo>
                    <a:pt x="108089" y="9799"/>
                    <a:pt x="106682" y="11750"/>
                    <a:pt x="105866" y="13958"/>
                  </a:cubicBezTo>
                  <a:cubicBezTo>
                    <a:pt x="106017" y="9194"/>
                    <a:pt x="102600" y="5550"/>
                    <a:pt x="97610" y="5550"/>
                  </a:cubicBezTo>
                  <a:lnTo>
                    <a:pt x="94222" y="5550"/>
                  </a:lnTo>
                  <a:cubicBezTo>
                    <a:pt x="95493" y="2874"/>
                    <a:pt x="98366" y="878"/>
                    <a:pt x="101269" y="878"/>
                  </a:cubicBezTo>
                  <a:lnTo>
                    <a:pt x="105367" y="878"/>
                  </a:lnTo>
                  <a:cubicBezTo>
                    <a:pt x="108361" y="878"/>
                    <a:pt x="110402" y="3010"/>
                    <a:pt x="110372" y="5837"/>
                  </a:cubicBezTo>
                  <a:cubicBezTo>
                    <a:pt x="110493" y="2571"/>
                    <a:pt x="108179" y="91"/>
                    <a:pt x="104732" y="91"/>
                  </a:cubicBezTo>
                  <a:lnTo>
                    <a:pt x="100649" y="91"/>
                  </a:lnTo>
                  <a:cubicBezTo>
                    <a:pt x="97307" y="91"/>
                    <a:pt x="94011" y="2435"/>
                    <a:pt x="92620" y="5550"/>
                  </a:cubicBezTo>
                  <a:lnTo>
                    <a:pt x="92438" y="5550"/>
                  </a:lnTo>
                  <a:cubicBezTo>
                    <a:pt x="92423" y="2435"/>
                    <a:pt x="90140" y="91"/>
                    <a:pt x="86798" y="91"/>
                  </a:cubicBezTo>
                  <a:lnTo>
                    <a:pt x="82715" y="91"/>
                  </a:lnTo>
                  <a:cubicBezTo>
                    <a:pt x="79237" y="91"/>
                    <a:pt x="75820" y="2617"/>
                    <a:pt x="74534" y="5913"/>
                  </a:cubicBezTo>
                  <a:lnTo>
                    <a:pt x="74504" y="5913"/>
                  </a:lnTo>
                  <a:cubicBezTo>
                    <a:pt x="74670" y="2601"/>
                    <a:pt x="72342" y="91"/>
                    <a:pt x="68879" y="91"/>
                  </a:cubicBezTo>
                  <a:lnTo>
                    <a:pt x="64781" y="91"/>
                  </a:lnTo>
                  <a:cubicBezTo>
                    <a:pt x="61273" y="91"/>
                    <a:pt x="57810" y="2677"/>
                    <a:pt x="56570" y="6049"/>
                  </a:cubicBezTo>
                  <a:cubicBezTo>
                    <a:pt x="56434" y="6397"/>
                    <a:pt x="56328" y="6745"/>
                    <a:pt x="56252" y="7093"/>
                  </a:cubicBezTo>
                  <a:lnTo>
                    <a:pt x="55012" y="12763"/>
                  </a:lnTo>
                  <a:cubicBezTo>
                    <a:pt x="54816" y="13156"/>
                    <a:pt x="54665" y="13534"/>
                    <a:pt x="54513" y="13943"/>
                  </a:cubicBezTo>
                  <a:cubicBezTo>
                    <a:pt x="54740" y="9119"/>
                    <a:pt x="51293" y="5414"/>
                    <a:pt x="46272" y="5414"/>
                  </a:cubicBezTo>
                  <a:lnTo>
                    <a:pt x="40496" y="5414"/>
                  </a:lnTo>
                  <a:cubicBezTo>
                    <a:pt x="41796" y="2798"/>
                    <a:pt x="44624" y="878"/>
                    <a:pt x="47467" y="878"/>
                  </a:cubicBezTo>
                  <a:lnTo>
                    <a:pt x="51565" y="878"/>
                  </a:lnTo>
                  <a:cubicBezTo>
                    <a:pt x="54574" y="878"/>
                    <a:pt x="56615" y="3010"/>
                    <a:pt x="56585" y="5837"/>
                  </a:cubicBezTo>
                  <a:cubicBezTo>
                    <a:pt x="56706" y="2571"/>
                    <a:pt x="54393" y="91"/>
                    <a:pt x="50945" y="91"/>
                  </a:cubicBezTo>
                  <a:lnTo>
                    <a:pt x="46847" y="91"/>
                  </a:lnTo>
                  <a:cubicBezTo>
                    <a:pt x="43520" y="91"/>
                    <a:pt x="40224" y="2420"/>
                    <a:pt x="38833" y="5535"/>
                  </a:cubicBezTo>
                  <a:cubicBezTo>
                    <a:pt x="38787" y="5535"/>
                    <a:pt x="38727" y="5550"/>
                    <a:pt x="38666" y="5565"/>
                  </a:cubicBezTo>
                  <a:cubicBezTo>
                    <a:pt x="38696" y="2375"/>
                    <a:pt x="36413" y="1"/>
                    <a:pt x="33026" y="1"/>
                  </a:cubicBezTo>
                  <a:lnTo>
                    <a:pt x="28943" y="1"/>
                  </a:lnTo>
                  <a:cubicBezTo>
                    <a:pt x="25616" y="1"/>
                    <a:pt x="22320" y="2314"/>
                    <a:pt x="20929" y="5429"/>
                  </a:cubicBezTo>
                  <a:cubicBezTo>
                    <a:pt x="20868" y="5414"/>
                    <a:pt x="20793" y="5414"/>
                    <a:pt x="20732" y="5414"/>
                  </a:cubicBezTo>
                  <a:cubicBezTo>
                    <a:pt x="20687" y="2314"/>
                    <a:pt x="18419" y="1"/>
                    <a:pt x="15092" y="1"/>
                  </a:cubicBezTo>
                  <a:close/>
                </a:path>
              </a:pathLst>
            </a:custGeom>
            <a:solidFill>
              <a:srgbClr val="F39B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149006" y="3924523"/>
              <a:ext cx="463343" cy="463873"/>
            </a:xfrm>
            <a:custGeom>
              <a:avLst/>
              <a:gdLst/>
              <a:ahLst/>
              <a:cxnLst/>
              <a:rect l="l" t="t" r="r" b="b"/>
              <a:pathLst>
                <a:path w="13111" h="13126" extrusionOk="0">
                  <a:moveTo>
                    <a:pt x="7849" y="1"/>
                  </a:moveTo>
                  <a:cubicBezTo>
                    <a:pt x="4416" y="1"/>
                    <a:pt x="1014" y="2783"/>
                    <a:pt x="258" y="6216"/>
                  </a:cubicBezTo>
                  <a:lnTo>
                    <a:pt x="1" y="7410"/>
                  </a:lnTo>
                  <a:cubicBezTo>
                    <a:pt x="1286" y="8907"/>
                    <a:pt x="1997" y="10888"/>
                    <a:pt x="1906" y="13126"/>
                  </a:cubicBezTo>
                  <a:cubicBezTo>
                    <a:pt x="3569" y="8453"/>
                    <a:pt x="8242" y="4855"/>
                    <a:pt x="13111" y="4688"/>
                  </a:cubicBezTo>
                  <a:lnTo>
                    <a:pt x="13111" y="122"/>
                  </a:lnTo>
                  <a:cubicBezTo>
                    <a:pt x="12733" y="31"/>
                    <a:pt x="12340" y="1"/>
                    <a:pt x="11947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5999308" y="3924523"/>
              <a:ext cx="569716" cy="461752"/>
            </a:xfrm>
            <a:custGeom>
              <a:avLst/>
              <a:gdLst/>
              <a:ahLst/>
              <a:cxnLst/>
              <a:rect l="l" t="t" r="r" b="b"/>
              <a:pathLst>
                <a:path w="16121" h="13066" extrusionOk="0">
                  <a:moveTo>
                    <a:pt x="6972" y="1"/>
                  </a:moveTo>
                  <a:cubicBezTo>
                    <a:pt x="4129" y="1"/>
                    <a:pt x="1301" y="1921"/>
                    <a:pt x="1" y="4537"/>
                  </a:cubicBezTo>
                  <a:lnTo>
                    <a:pt x="5777" y="4537"/>
                  </a:lnTo>
                  <a:cubicBezTo>
                    <a:pt x="10798" y="4537"/>
                    <a:pt x="14245" y="8242"/>
                    <a:pt x="14018" y="13066"/>
                  </a:cubicBezTo>
                  <a:cubicBezTo>
                    <a:pt x="14170" y="12657"/>
                    <a:pt x="14336" y="12279"/>
                    <a:pt x="14517" y="11886"/>
                  </a:cubicBezTo>
                  <a:lnTo>
                    <a:pt x="15757" y="6216"/>
                  </a:lnTo>
                  <a:cubicBezTo>
                    <a:pt x="15833" y="5868"/>
                    <a:pt x="15939" y="5520"/>
                    <a:pt x="16075" y="5172"/>
                  </a:cubicBezTo>
                  <a:cubicBezTo>
                    <a:pt x="16075" y="5097"/>
                    <a:pt x="16090" y="5036"/>
                    <a:pt x="16090" y="4960"/>
                  </a:cubicBezTo>
                  <a:cubicBezTo>
                    <a:pt x="16120" y="2133"/>
                    <a:pt x="14079" y="1"/>
                    <a:pt x="11070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6593017" y="3924523"/>
              <a:ext cx="610852" cy="305161"/>
            </a:xfrm>
            <a:custGeom>
              <a:avLst/>
              <a:gdLst/>
              <a:ahLst/>
              <a:cxnLst/>
              <a:rect l="l" t="t" r="r" b="b"/>
              <a:pathLst>
                <a:path w="17285" h="8635" extrusionOk="0">
                  <a:moveTo>
                    <a:pt x="8106" y="1"/>
                  </a:moveTo>
                  <a:cubicBezTo>
                    <a:pt x="4673" y="1"/>
                    <a:pt x="1271" y="2783"/>
                    <a:pt x="530" y="6216"/>
                  </a:cubicBezTo>
                  <a:lnTo>
                    <a:pt x="1" y="8635"/>
                  </a:lnTo>
                  <a:cubicBezTo>
                    <a:pt x="2299" y="6231"/>
                    <a:pt x="5505" y="4673"/>
                    <a:pt x="8756" y="4673"/>
                  </a:cubicBezTo>
                  <a:lnTo>
                    <a:pt x="14623" y="4673"/>
                  </a:lnTo>
                  <a:cubicBezTo>
                    <a:pt x="15500" y="4673"/>
                    <a:pt x="16377" y="4794"/>
                    <a:pt x="17209" y="5036"/>
                  </a:cubicBezTo>
                  <a:cubicBezTo>
                    <a:pt x="17285" y="2163"/>
                    <a:pt x="15228" y="1"/>
                    <a:pt x="12204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5361248" y="3920777"/>
              <a:ext cx="572932" cy="462813"/>
            </a:xfrm>
            <a:custGeom>
              <a:avLst/>
              <a:gdLst/>
              <a:ahLst/>
              <a:cxnLst/>
              <a:rect l="l" t="t" r="r" b="b"/>
              <a:pathLst>
                <a:path w="16212" h="13096" extrusionOk="0">
                  <a:moveTo>
                    <a:pt x="7123" y="1"/>
                  </a:moveTo>
                  <a:cubicBezTo>
                    <a:pt x="4174" y="1"/>
                    <a:pt x="1241" y="2072"/>
                    <a:pt x="1" y="4825"/>
                  </a:cubicBezTo>
                  <a:cubicBezTo>
                    <a:pt x="3978" y="5611"/>
                    <a:pt x="6548" y="8922"/>
                    <a:pt x="6382" y="13096"/>
                  </a:cubicBezTo>
                  <a:lnTo>
                    <a:pt x="6397" y="13096"/>
                  </a:lnTo>
                  <a:cubicBezTo>
                    <a:pt x="7894" y="8862"/>
                    <a:pt x="11856" y="5520"/>
                    <a:pt x="16211" y="4794"/>
                  </a:cubicBezTo>
                  <a:cubicBezTo>
                    <a:pt x="16166" y="2057"/>
                    <a:pt x="14155" y="1"/>
                    <a:pt x="11206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645192" y="3920777"/>
              <a:ext cx="655204" cy="581449"/>
            </a:xfrm>
            <a:custGeom>
              <a:avLst/>
              <a:gdLst/>
              <a:ahLst/>
              <a:cxnLst/>
              <a:rect l="l" t="t" r="r" b="b"/>
              <a:pathLst>
                <a:path w="18540" h="16453" extrusionOk="0">
                  <a:moveTo>
                    <a:pt x="9436" y="1"/>
                  </a:moveTo>
                  <a:cubicBezTo>
                    <a:pt x="6003" y="1"/>
                    <a:pt x="2616" y="2798"/>
                    <a:pt x="1860" y="6231"/>
                  </a:cubicBezTo>
                  <a:lnTo>
                    <a:pt x="182" y="13897"/>
                  </a:lnTo>
                  <a:cubicBezTo>
                    <a:pt x="0" y="14729"/>
                    <a:pt x="0" y="15606"/>
                    <a:pt x="182" y="16453"/>
                  </a:cubicBezTo>
                  <a:lnTo>
                    <a:pt x="529" y="14669"/>
                  </a:lnTo>
                  <a:cubicBezTo>
                    <a:pt x="1618" y="9134"/>
                    <a:pt x="7001" y="4643"/>
                    <a:pt x="12536" y="4643"/>
                  </a:cubicBezTo>
                  <a:lnTo>
                    <a:pt x="18539" y="4643"/>
                  </a:lnTo>
                  <a:cubicBezTo>
                    <a:pt x="18418" y="1982"/>
                    <a:pt x="16422" y="1"/>
                    <a:pt x="13534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8356510" y="4129212"/>
              <a:ext cx="862543" cy="772214"/>
            </a:xfrm>
            <a:custGeom>
              <a:avLst/>
              <a:gdLst/>
              <a:ahLst/>
              <a:cxnLst/>
              <a:rect l="l" t="t" r="r" b="b"/>
              <a:pathLst>
                <a:path w="24407" h="21851" extrusionOk="0">
                  <a:moveTo>
                    <a:pt x="11130" y="0"/>
                  </a:moveTo>
                  <a:cubicBezTo>
                    <a:pt x="6216" y="0"/>
                    <a:pt x="1422" y="4007"/>
                    <a:pt x="469" y="8922"/>
                  </a:cubicBezTo>
                  <a:lnTo>
                    <a:pt x="1" y="11235"/>
                  </a:lnTo>
                  <a:cubicBezTo>
                    <a:pt x="3826" y="13277"/>
                    <a:pt x="6306" y="17193"/>
                    <a:pt x="6457" y="21851"/>
                  </a:cubicBezTo>
                  <a:cubicBezTo>
                    <a:pt x="8408" y="14985"/>
                    <a:pt x="15016" y="9723"/>
                    <a:pt x="22199" y="9723"/>
                  </a:cubicBezTo>
                  <a:lnTo>
                    <a:pt x="23741" y="9723"/>
                  </a:lnTo>
                  <a:lnTo>
                    <a:pt x="23892" y="8922"/>
                  </a:lnTo>
                  <a:cubicBezTo>
                    <a:pt x="23998" y="8393"/>
                    <a:pt x="24150" y="7863"/>
                    <a:pt x="24316" y="7349"/>
                  </a:cubicBezTo>
                  <a:cubicBezTo>
                    <a:pt x="24407" y="3176"/>
                    <a:pt x="21367" y="0"/>
                    <a:pt x="16997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9275134" y="4132392"/>
              <a:ext cx="337214" cy="371989"/>
            </a:xfrm>
            <a:custGeom>
              <a:avLst/>
              <a:gdLst/>
              <a:ahLst/>
              <a:cxnLst/>
              <a:rect l="l" t="t" r="r" b="b"/>
              <a:pathLst>
                <a:path w="9542" h="10526" extrusionOk="0">
                  <a:moveTo>
                    <a:pt x="9542" y="1"/>
                  </a:moveTo>
                  <a:cubicBezTo>
                    <a:pt x="5096" y="621"/>
                    <a:pt x="1044" y="4341"/>
                    <a:pt x="152" y="8832"/>
                  </a:cubicBezTo>
                  <a:lnTo>
                    <a:pt x="0" y="9633"/>
                  </a:lnTo>
                  <a:lnTo>
                    <a:pt x="4628" y="9633"/>
                  </a:lnTo>
                  <a:cubicBezTo>
                    <a:pt x="4666" y="9633"/>
                    <a:pt x="4704" y="9633"/>
                    <a:pt x="4742" y="9633"/>
                  </a:cubicBezTo>
                  <a:cubicBezTo>
                    <a:pt x="6382" y="9633"/>
                    <a:pt x="8005" y="9949"/>
                    <a:pt x="9542" y="10525"/>
                  </a:cubicBezTo>
                  <a:lnTo>
                    <a:pt x="9542" y="1"/>
                  </a:ln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554002" y="4129212"/>
              <a:ext cx="850280" cy="768998"/>
            </a:xfrm>
            <a:custGeom>
              <a:avLst/>
              <a:gdLst/>
              <a:ahLst/>
              <a:cxnLst/>
              <a:rect l="l" t="t" r="r" b="b"/>
              <a:pathLst>
                <a:path w="24060" h="21760" extrusionOk="0">
                  <a:moveTo>
                    <a:pt x="10783" y="0"/>
                  </a:moveTo>
                  <a:cubicBezTo>
                    <a:pt x="5868" y="0"/>
                    <a:pt x="1075" y="4007"/>
                    <a:pt x="122" y="8922"/>
                  </a:cubicBezTo>
                  <a:lnTo>
                    <a:pt x="1" y="9527"/>
                  </a:lnTo>
                  <a:lnTo>
                    <a:pt x="7925" y="9527"/>
                  </a:lnTo>
                  <a:cubicBezTo>
                    <a:pt x="15138" y="9527"/>
                    <a:pt x="20460" y="14834"/>
                    <a:pt x="20627" y="21760"/>
                  </a:cubicBezTo>
                  <a:cubicBezTo>
                    <a:pt x="20853" y="20989"/>
                    <a:pt x="21126" y="20248"/>
                    <a:pt x="21458" y="19537"/>
                  </a:cubicBezTo>
                  <a:lnTo>
                    <a:pt x="23545" y="8922"/>
                  </a:lnTo>
                  <a:cubicBezTo>
                    <a:pt x="23651" y="8393"/>
                    <a:pt x="23802" y="7863"/>
                    <a:pt x="23968" y="7349"/>
                  </a:cubicBezTo>
                  <a:cubicBezTo>
                    <a:pt x="24059" y="3176"/>
                    <a:pt x="21020" y="0"/>
                    <a:pt x="16650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7423998" y="4129212"/>
              <a:ext cx="913327" cy="526919"/>
            </a:xfrm>
            <a:custGeom>
              <a:avLst/>
              <a:gdLst/>
              <a:ahLst/>
              <a:cxnLst/>
              <a:rect l="l" t="t" r="r" b="b"/>
              <a:pathLst>
                <a:path w="25844" h="14910" extrusionOk="0">
                  <a:moveTo>
                    <a:pt x="11841" y="0"/>
                  </a:moveTo>
                  <a:cubicBezTo>
                    <a:pt x="6926" y="0"/>
                    <a:pt x="2148" y="4007"/>
                    <a:pt x="1180" y="8922"/>
                  </a:cubicBezTo>
                  <a:lnTo>
                    <a:pt x="1" y="14910"/>
                  </a:lnTo>
                  <a:cubicBezTo>
                    <a:pt x="3040" y="11734"/>
                    <a:pt x="7274" y="9723"/>
                    <a:pt x="11720" y="9723"/>
                  </a:cubicBezTo>
                  <a:lnTo>
                    <a:pt x="20142" y="9723"/>
                  </a:lnTo>
                  <a:cubicBezTo>
                    <a:pt x="20185" y="9723"/>
                    <a:pt x="20227" y="9723"/>
                    <a:pt x="20269" y="9723"/>
                  </a:cubicBezTo>
                  <a:cubicBezTo>
                    <a:pt x="21738" y="9723"/>
                    <a:pt x="23191" y="9979"/>
                    <a:pt x="24573" y="10449"/>
                  </a:cubicBezTo>
                  <a:lnTo>
                    <a:pt x="24875" y="8922"/>
                  </a:lnTo>
                  <a:cubicBezTo>
                    <a:pt x="25843" y="4007"/>
                    <a:pt x="22622" y="0"/>
                    <a:pt x="17708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5643436" y="4124405"/>
              <a:ext cx="879082" cy="770059"/>
            </a:xfrm>
            <a:custGeom>
              <a:avLst/>
              <a:gdLst/>
              <a:ahLst/>
              <a:cxnLst/>
              <a:rect l="l" t="t" r="r" b="b"/>
              <a:pathLst>
                <a:path w="24875" h="21790" extrusionOk="0">
                  <a:moveTo>
                    <a:pt x="10887" y="0"/>
                  </a:moveTo>
                  <a:cubicBezTo>
                    <a:pt x="5973" y="0"/>
                    <a:pt x="1195" y="3992"/>
                    <a:pt x="227" y="8907"/>
                  </a:cubicBezTo>
                  <a:lnTo>
                    <a:pt x="0" y="10026"/>
                  </a:lnTo>
                  <a:cubicBezTo>
                    <a:pt x="5519" y="11326"/>
                    <a:pt x="9330" y="15968"/>
                    <a:pt x="9527" y="21790"/>
                  </a:cubicBezTo>
                  <a:cubicBezTo>
                    <a:pt x="11341" y="15394"/>
                    <a:pt x="17178" y="10404"/>
                    <a:pt x="23756" y="9738"/>
                  </a:cubicBezTo>
                  <a:lnTo>
                    <a:pt x="23922" y="8907"/>
                  </a:lnTo>
                  <a:cubicBezTo>
                    <a:pt x="24875" y="3992"/>
                    <a:pt x="21669" y="0"/>
                    <a:pt x="16755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59611" y="4124405"/>
              <a:ext cx="955523" cy="816036"/>
            </a:xfrm>
            <a:custGeom>
              <a:avLst/>
              <a:gdLst/>
              <a:ahLst/>
              <a:cxnLst/>
              <a:rect l="l" t="t" r="r" b="b"/>
              <a:pathLst>
                <a:path w="27038" h="23091" extrusionOk="0">
                  <a:moveTo>
                    <a:pt x="13035" y="0"/>
                  </a:moveTo>
                  <a:cubicBezTo>
                    <a:pt x="8121" y="0"/>
                    <a:pt x="3342" y="3992"/>
                    <a:pt x="2374" y="8907"/>
                  </a:cubicBezTo>
                  <a:lnTo>
                    <a:pt x="227" y="19885"/>
                  </a:lnTo>
                  <a:cubicBezTo>
                    <a:pt x="0" y="20943"/>
                    <a:pt x="0" y="22032"/>
                    <a:pt x="197" y="23090"/>
                  </a:cubicBezTo>
                  <a:cubicBezTo>
                    <a:pt x="1634" y="15590"/>
                    <a:pt x="8620" y="9663"/>
                    <a:pt x="16241" y="9663"/>
                  </a:cubicBezTo>
                  <a:lnTo>
                    <a:pt x="24664" y="9663"/>
                  </a:lnTo>
                  <a:cubicBezTo>
                    <a:pt x="25087" y="9663"/>
                    <a:pt x="25510" y="9678"/>
                    <a:pt x="25919" y="9708"/>
                  </a:cubicBezTo>
                  <a:lnTo>
                    <a:pt x="26070" y="8907"/>
                  </a:lnTo>
                  <a:cubicBezTo>
                    <a:pt x="27038" y="3992"/>
                    <a:pt x="23817" y="0"/>
                    <a:pt x="18902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370034" y="4529470"/>
              <a:ext cx="1214706" cy="614032"/>
            </a:xfrm>
            <a:custGeom>
              <a:avLst/>
              <a:gdLst/>
              <a:ahLst/>
              <a:cxnLst/>
              <a:rect l="l" t="t" r="r" b="b"/>
              <a:pathLst>
                <a:path w="34372" h="17375" extrusionOk="0">
                  <a:moveTo>
                    <a:pt x="14683" y="0"/>
                  </a:moveTo>
                  <a:cubicBezTo>
                    <a:pt x="7622" y="0"/>
                    <a:pt x="1165" y="5746"/>
                    <a:pt x="273" y="12793"/>
                  </a:cubicBezTo>
                  <a:lnTo>
                    <a:pt x="0" y="15016"/>
                  </a:lnTo>
                  <a:cubicBezTo>
                    <a:pt x="1875" y="14532"/>
                    <a:pt x="3811" y="14290"/>
                    <a:pt x="5747" y="14275"/>
                  </a:cubicBezTo>
                  <a:lnTo>
                    <a:pt x="18751" y="14275"/>
                  </a:lnTo>
                  <a:cubicBezTo>
                    <a:pt x="18804" y="14274"/>
                    <a:pt x="18858" y="14274"/>
                    <a:pt x="18911" y="14274"/>
                  </a:cubicBezTo>
                  <a:cubicBezTo>
                    <a:pt x="22757" y="14274"/>
                    <a:pt x="26523" y="15346"/>
                    <a:pt x="29775" y="17375"/>
                  </a:cubicBezTo>
                  <a:lnTo>
                    <a:pt x="33328" y="17375"/>
                  </a:lnTo>
                  <a:lnTo>
                    <a:pt x="33903" y="12793"/>
                  </a:lnTo>
                  <a:cubicBezTo>
                    <a:pt x="34009" y="12037"/>
                    <a:pt x="34160" y="11296"/>
                    <a:pt x="34371" y="10555"/>
                  </a:cubicBezTo>
                  <a:cubicBezTo>
                    <a:pt x="34054" y="4567"/>
                    <a:pt x="29381" y="0"/>
                    <a:pt x="23106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662200" y="4529470"/>
              <a:ext cx="950151" cy="614032"/>
            </a:xfrm>
            <a:custGeom>
              <a:avLst/>
              <a:gdLst/>
              <a:ahLst/>
              <a:cxnLst/>
              <a:rect l="l" t="t" r="r" b="b"/>
              <a:pathLst>
                <a:path w="26886" h="17375" extrusionOk="0">
                  <a:moveTo>
                    <a:pt x="14985" y="0"/>
                  </a:moveTo>
                  <a:cubicBezTo>
                    <a:pt x="7924" y="0"/>
                    <a:pt x="1467" y="5746"/>
                    <a:pt x="575" y="12793"/>
                  </a:cubicBezTo>
                  <a:lnTo>
                    <a:pt x="0" y="17375"/>
                  </a:lnTo>
                  <a:lnTo>
                    <a:pt x="15212" y="17375"/>
                  </a:lnTo>
                  <a:cubicBezTo>
                    <a:pt x="17949" y="15923"/>
                    <a:pt x="20943" y="15016"/>
                    <a:pt x="24028" y="14698"/>
                  </a:cubicBezTo>
                  <a:cubicBezTo>
                    <a:pt x="25359" y="13488"/>
                    <a:pt x="26342" y="11946"/>
                    <a:pt x="26886" y="10222"/>
                  </a:cubicBezTo>
                  <a:lnTo>
                    <a:pt x="26886" y="514"/>
                  </a:lnTo>
                  <a:cubicBezTo>
                    <a:pt x="25752" y="166"/>
                    <a:pt x="24588" y="0"/>
                    <a:pt x="23393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069847" y="4522509"/>
              <a:ext cx="1241459" cy="620994"/>
            </a:xfrm>
            <a:custGeom>
              <a:avLst/>
              <a:gdLst/>
              <a:ahLst/>
              <a:cxnLst/>
              <a:rect l="l" t="t" r="r" b="b"/>
              <a:pathLst>
                <a:path w="35129" h="17572" extrusionOk="0">
                  <a:moveTo>
                    <a:pt x="14623" y="0"/>
                  </a:moveTo>
                  <a:cubicBezTo>
                    <a:pt x="7577" y="0"/>
                    <a:pt x="1120" y="5731"/>
                    <a:pt x="228" y="12793"/>
                  </a:cubicBezTo>
                  <a:lnTo>
                    <a:pt x="1" y="14608"/>
                  </a:lnTo>
                  <a:cubicBezTo>
                    <a:pt x="3086" y="14910"/>
                    <a:pt x="6050" y="15938"/>
                    <a:pt x="8681" y="17572"/>
                  </a:cubicBezTo>
                  <a:lnTo>
                    <a:pt x="30924" y="17572"/>
                  </a:lnTo>
                  <a:cubicBezTo>
                    <a:pt x="31862" y="17042"/>
                    <a:pt x="32814" y="16589"/>
                    <a:pt x="33812" y="16196"/>
                  </a:cubicBezTo>
                  <a:lnTo>
                    <a:pt x="34236" y="12793"/>
                  </a:lnTo>
                  <a:cubicBezTo>
                    <a:pt x="35128" y="5731"/>
                    <a:pt x="30108" y="0"/>
                    <a:pt x="23046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4753650" y="4522509"/>
              <a:ext cx="1254782" cy="620994"/>
            </a:xfrm>
            <a:custGeom>
              <a:avLst/>
              <a:gdLst/>
              <a:ahLst/>
              <a:cxnLst/>
              <a:rect l="l" t="t" r="r" b="b"/>
              <a:pathLst>
                <a:path w="35506" h="17572" extrusionOk="0">
                  <a:moveTo>
                    <a:pt x="15001" y="0"/>
                  </a:moveTo>
                  <a:cubicBezTo>
                    <a:pt x="7955" y="0"/>
                    <a:pt x="1498" y="5731"/>
                    <a:pt x="606" y="12793"/>
                  </a:cubicBezTo>
                  <a:lnTo>
                    <a:pt x="1" y="17572"/>
                  </a:lnTo>
                  <a:lnTo>
                    <a:pt x="10283" y="17572"/>
                  </a:lnTo>
                  <a:cubicBezTo>
                    <a:pt x="13822" y="15560"/>
                    <a:pt x="17814" y="14502"/>
                    <a:pt x="21897" y="14472"/>
                  </a:cubicBezTo>
                  <a:lnTo>
                    <a:pt x="34402" y="14472"/>
                  </a:lnTo>
                  <a:lnTo>
                    <a:pt x="34614" y="12793"/>
                  </a:lnTo>
                  <a:cubicBezTo>
                    <a:pt x="35506" y="5731"/>
                    <a:pt x="30486" y="0"/>
                    <a:pt x="23424" y="0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9199789" y="5048895"/>
              <a:ext cx="311593" cy="94605"/>
            </a:xfrm>
            <a:custGeom>
              <a:avLst/>
              <a:gdLst/>
              <a:ahLst/>
              <a:cxnLst/>
              <a:rect l="l" t="t" r="r" b="b"/>
              <a:pathLst>
                <a:path w="8817" h="2677" extrusionOk="0">
                  <a:moveTo>
                    <a:pt x="8816" y="0"/>
                  </a:moveTo>
                  <a:lnTo>
                    <a:pt x="8816" y="0"/>
                  </a:lnTo>
                  <a:cubicBezTo>
                    <a:pt x="5731" y="318"/>
                    <a:pt x="2737" y="1225"/>
                    <a:pt x="0" y="2677"/>
                  </a:cubicBezTo>
                  <a:lnTo>
                    <a:pt x="1921" y="2677"/>
                  </a:lnTo>
                  <a:cubicBezTo>
                    <a:pt x="4476" y="2677"/>
                    <a:pt x="6926" y="1724"/>
                    <a:pt x="8816" y="0"/>
                  </a:cubicBezTo>
                  <a:close/>
                </a:path>
              </a:pathLst>
            </a:custGeom>
            <a:solidFill>
              <a:srgbClr val="F39B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7479588" y="5122084"/>
              <a:ext cx="803738" cy="21416"/>
            </a:xfrm>
            <a:custGeom>
              <a:avLst/>
              <a:gdLst/>
              <a:ahLst/>
              <a:cxnLst/>
              <a:rect l="l" t="t" r="r" b="b"/>
              <a:pathLst>
                <a:path w="22743" h="606" extrusionOk="0">
                  <a:moveTo>
                    <a:pt x="4915" y="1"/>
                  </a:moveTo>
                  <a:cubicBezTo>
                    <a:pt x="3267" y="1"/>
                    <a:pt x="1603" y="197"/>
                    <a:pt x="0" y="606"/>
                  </a:cubicBezTo>
                  <a:lnTo>
                    <a:pt x="22743" y="606"/>
                  </a:lnTo>
                  <a:cubicBezTo>
                    <a:pt x="21170" y="197"/>
                    <a:pt x="19552" y="1"/>
                    <a:pt x="17934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5433942" y="5122084"/>
              <a:ext cx="803773" cy="21416"/>
            </a:xfrm>
            <a:custGeom>
              <a:avLst/>
              <a:gdLst/>
              <a:ahLst/>
              <a:cxnLst/>
              <a:rect l="l" t="t" r="r" b="b"/>
              <a:pathLst>
                <a:path w="22744" h="606" extrusionOk="0">
                  <a:moveTo>
                    <a:pt x="4915" y="1"/>
                  </a:moveTo>
                  <a:cubicBezTo>
                    <a:pt x="3267" y="1"/>
                    <a:pt x="1603" y="197"/>
                    <a:pt x="0" y="606"/>
                  </a:cubicBezTo>
                  <a:lnTo>
                    <a:pt x="22743" y="606"/>
                  </a:lnTo>
                  <a:cubicBezTo>
                    <a:pt x="21170" y="197"/>
                    <a:pt x="19552" y="1"/>
                    <a:pt x="17934" y="1"/>
                  </a:cubicBezTo>
                  <a:close/>
                </a:path>
              </a:pathLst>
            </a:custGeom>
            <a:solidFill>
              <a:srgbClr val="EB5E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2" name="Google Shape;72;p2"/>
          <p:cNvSpPr txBox="1">
            <a:spLocks noGrp="1"/>
          </p:cNvSpPr>
          <p:nvPr>
            <p:ph type="title"/>
          </p:nvPr>
        </p:nvSpPr>
        <p:spPr>
          <a:xfrm>
            <a:off x="960000" y="1147200"/>
            <a:ext cx="10272000" cy="24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subTitle" idx="1"/>
          </p:nvPr>
        </p:nvSpPr>
        <p:spPr>
          <a:xfrm>
            <a:off x="960000" y="2356800"/>
            <a:ext cx="10272000" cy="15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9529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5"/>
          <p:cNvGrpSpPr/>
          <p:nvPr/>
        </p:nvGrpSpPr>
        <p:grpSpPr>
          <a:xfrm>
            <a:off x="496" y="5594"/>
            <a:ext cx="12191777" cy="6851649"/>
            <a:chOff x="369" y="4193"/>
            <a:chExt cx="9143833" cy="5138737"/>
          </a:xfrm>
        </p:grpSpPr>
        <p:sp>
          <p:nvSpPr>
            <p:cNvPr id="84" name="Google Shape;84;p5"/>
            <p:cNvSpPr/>
            <p:nvPr/>
          </p:nvSpPr>
          <p:spPr>
            <a:xfrm>
              <a:off x="369" y="4193"/>
              <a:ext cx="9143833" cy="5138737"/>
            </a:xfrm>
            <a:custGeom>
              <a:avLst/>
              <a:gdLst/>
              <a:ahLst/>
              <a:cxnLst/>
              <a:rect l="l" t="t" r="r" b="b"/>
              <a:pathLst>
                <a:path w="285299" h="160335" extrusionOk="0">
                  <a:moveTo>
                    <a:pt x="142658" y="0"/>
                  </a:moveTo>
                  <a:lnTo>
                    <a:pt x="142658" y="80167"/>
                  </a:lnTo>
                  <a:lnTo>
                    <a:pt x="0" y="41253"/>
                  </a:lnTo>
                  <a:lnTo>
                    <a:pt x="0" y="160335"/>
                  </a:lnTo>
                  <a:lnTo>
                    <a:pt x="285299" y="160335"/>
                  </a:lnTo>
                  <a:lnTo>
                    <a:pt x="285299" y="0"/>
                  </a:ln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5" name="Google Shape;85;p5"/>
            <p:cNvGrpSpPr/>
            <p:nvPr/>
          </p:nvGrpSpPr>
          <p:grpSpPr>
            <a:xfrm>
              <a:off x="369" y="4193"/>
              <a:ext cx="9143833" cy="5138737"/>
              <a:chOff x="369" y="4193"/>
              <a:chExt cx="9143833" cy="5138737"/>
            </a:xfrm>
          </p:grpSpPr>
          <p:sp>
            <p:nvSpPr>
              <p:cNvPr id="86" name="Google Shape;86;p5"/>
              <p:cNvSpPr/>
              <p:nvPr/>
            </p:nvSpPr>
            <p:spPr>
              <a:xfrm>
                <a:off x="2239318" y="1089662"/>
                <a:ext cx="4557766" cy="3117760"/>
              </a:xfrm>
              <a:custGeom>
                <a:avLst/>
                <a:gdLst/>
                <a:ahLst/>
                <a:cxnLst/>
                <a:rect l="l" t="t" r="r" b="b"/>
                <a:pathLst>
                  <a:path w="142208" h="97278" extrusionOk="0">
                    <a:moveTo>
                      <a:pt x="71112" y="1704"/>
                    </a:moveTo>
                    <a:cubicBezTo>
                      <a:pt x="109375" y="1704"/>
                      <a:pt x="140503" y="22757"/>
                      <a:pt x="140503" y="48639"/>
                    </a:cubicBezTo>
                    <a:cubicBezTo>
                      <a:pt x="140503" y="74520"/>
                      <a:pt x="109375" y="95573"/>
                      <a:pt x="71112" y="95573"/>
                    </a:cubicBezTo>
                    <a:cubicBezTo>
                      <a:pt x="32850" y="95573"/>
                      <a:pt x="1722" y="74520"/>
                      <a:pt x="1722" y="48639"/>
                    </a:cubicBezTo>
                    <a:cubicBezTo>
                      <a:pt x="1722" y="22757"/>
                      <a:pt x="32850" y="1704"/>
                      <a:pt x="71112" y="1704"/>
                    </a:cubicBezTo>
                    <a:close/>
                    <a:moveTo>
                      <a:pt x="71112" y="0"/>
                    </a:moveTo>
                    <a:cubicBezTo>
                      <a:pt x="52181" y="0"/>
                      <a:pt x="34370" y="5029"/>
                      <a:pt x="20953" y="14152"/>
                    </a:cubicBezTo>
                    <a:cubicBezTo>
                      <a:pt x="7453" y="23342"/>
                      <a:pt x="1" y="35589"/>
                      <a:pt x="1" y="48639"/>
                    </a:cubicBezTo>
                    <a:cubicBezTo>
                      <a:pt x="1" y="61705"/>
                      <a:pt x="7453" y="73952"/>
                      <a:pt x="20953" y="83142"/>
                    </a:cubicBezTo>
                    <a:cubicBezTo>
                      <a:pt x="34370" y="92265"/>
                      <a:pt x="52181" y="97277"/>
                      <a:pt x="71112" y="97277"/>
                    </a:cubicBezTo>
                    <a:cubicBezTo>
                      <a:pt x="90043" y="97277"/>
                      <a:pt x="107854" y="92265"/>
                      <a:pt x="121271" y="83142"/>
                    </a:cubicBezTo>
                    <a:cubicBezTo>
                      <a:pt x="134772" y="73952"/>
                      <a:pt x="142207" y="61705"/>
                      <a:pt x="142207" y="48639"/>
                    </a:cubicBezTo>
                    <a:cubicBezTo>
                      <a:pt x="142207" y="35589"/>
                      <a:pt x="134772" y="23342"/>
                      <a:pt x="121271" y="14152"/>
                    </a:cubicBezTo>
                    <a:cubicBezTo>
                      <a:pt x="107854" y="5029"/>
                      <a:pt x="90043" y="0"/>
                      <a:pt x="71112" y="0"/>
                    </a:cubicBezTo>
                    <a:close/>
                  </a:path>
                </a:pathLst>
              </a:custGeom>
              <a:solidFill>
                <a:srgbClr val="FFFFFF">
                  <a:alpha val="817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" name="Google Shape;87;p5"/>
              <p:cNvSpPr/>
              <p:nvPr/>
            </p:nvSpPr>
            <p:spPr>
              <a:xfrm>
                <a:off x="1928722" y="878677"/>
                <a:ext cx="5179472" cy="3540275"/>
              </a:xfrm>
              <a:custGeom>
                <a:avLst/>
                <a:gdLst/>
                <a:ahLst/>
                <a:cxnLst/>
                <a:rect l="l" t="t" r="r" b="b"/>
                <a:pathLst>
                  <a:path w="161606" h="110461" extrusionOk="0">
                    <a:moveTo>
                      <a:pt x="80803" y="1704"/>
                    </a:moveTo>
                    <a:cubicBezTo>
                      <a:pt x="124413" y="1704"/>
                      <a:pt x="159885" y="25714"/>
                      <a:pt x="159885" y="55222"/>
                    </a:cubicBezTo>
                    <a:cubicBezTo>
                      <a:pt x="159885" y="84746"/>
                      <a:pt x="124413" y="108756"/>
                      <a:pt x="80803" y="108756"/>
                    </a:cubicBezTo>
                    <a:cubicBezTo>
                      <a:pt x="37194" y="108756"/>
                      <a:pt x="1722" y="84746"/>
                      <a:pt x="1722" y="55222"/>
                    </a:cubicBezTo>
                    <a:cubicBezTo>
                      <a:pt x="1722" y="25714"/>
                      <a:pt x="37194" y="1704"/>
                      <a:pt x="80803" y="1704"/>
                    </a:cubicBezTo>
                    <a:close/>
                    <a:moveTo>
                      <a:pt x="80803" y="0"/>
                    </a:moveTo>
                    <a:cubicBezTo>
                      <a:pt x="59283" y="0"/>
                      <a:pt x="39032" y="5698"/>
                      <a:pt x="23794" y="16074"/>
                    </a:cubicBezTo>
                    <a:cubicBezTo>
                      <a:pt x="16358" y="21120"/>
                      <a:pt x="10510" y="27034"/>
                      <a:pt x="6417" y="33601"/>
                    </a:cubicBezTo>
                    <a:cubicBezTo>
                      <a:pt x="2156" y="40451"/>
                      <a:pt x="1" y="47720"/>
                      <a:pt x="1" y="55222"/>
                    </a:cubicBezTo>
                    <a:cubicBezTo>
                      <a:pt x="1" y="62724"/>
                      <a:pt x="2156" y="70009"/>
                      <a:pt x="6417" y="76842"/>
                    </a:cubicBezTo>
                    <a:cubicBezTo>
                      <a:pt x="10510" y="83426"/>
                      <a:pt x="16358" y="89324"/>
                      <a:pt x="23794" y="94386"/>
                    </a:cubicBezTo>
                    <a:cubicBezTo>
                      <a:pt x="39032" y="104746"/>
                      <a:pt x="59283" y="110460"/>
                      <a:pt x="80803" y="110460"/>
                    </a:cubicBezTo>
                    <a:cubicBezTo>
                      <a:pt x="102324" y="110460"/>
                      <a:pt x="122575" y="104746"/>
                      <a:pt x="137813" y="94386"/>
                    </a:cubicBezTo>
                    <a:cubicBezTo>
                      <a:pt x="145248" y="89324"/>
                      <a:pt x="151096" y="83426"/>
                      <a:pt x="155190" y="76842"/>
                    </a:cubicBezTo>
                    <a:cubicBezTo>
                      <a:pt x="159434" y="70009"/>
                      <a:pt x="161606" y="62724"/>
                      <a:pt x="161606" y="55222"/>
                    </a:cubicBezTo>
                    <a:cubicBezTo>
                      <a:pt x="161606" y="47720"/>
                      <a:pt x="159434" y="40451"/>
                      <a:pt x="155190" y="33601"/>
                    </a:cubicBezTo>
                    <a:cubicBezTo>
                      <a:pt x="151096" y="27034"/>
                      <a:pt x="145248" y="21120"/>
                      <a:pt x="137813" y="16074"/>
                    </a:cubicBezTo>
                    <a:cubicBezTo>
                      <a:pt x="122575" y="5698"/>
                      <a:pt x="102324" y="0"/>
                      <a:pt x="80803" y="0"/>
                    </a:cubicBezTo>
                    <a:close/>
                  </a:path>
                </a:pathLst>
              </a:custGeom>
              <a:solidFill>
                <a:srgbClr val="FFFFFF">
                  <a:alpha val="817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" name="Google Shape;88;p5"/>
              <p:cNvSpPr/>
              <p:nvPr/>
            </p:nvSpPr>
            <p:spPr>
              <a:xfrm>
                <a:off x="4545219" y="4193"/>
                <a:ext cx="54645" cy="5138737"/>
              </a:xfrm>
              <a:custGeom>
                <a:avLst/>
                <a:gdLst/>
                <a:ahLst/>
                <a:cxnLst/>
                <a:rect l="l" t="t" r="r" b="b"/>
                <a:pathLst>
                  <a:path w="1705" h="160335" extrusionOk="0">
                    <a:moveTo>
                      <a:pt x="1" y="0"/>
                    </a:moveTo>
                    <a:lnTo>
                      <a:pt x="1" y="160335"/>
                    </a:lnTo>
                    <a:lnTo>
                      <a:pt x="1705" y="160335"/>
                    </a:lnTo>
                    <a:lnTo>
                      <a:pt x="1705" y="0"/>
                    </a:lnTo>
                    <a:close/>
                  </a:path>
                </a:pathLst>
              </a:custGeom>
              <a:solidFill>
                <a:srgbClr val="FFFFFF">
                  <a:alpha val="817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" name="Google Shape;89;p5"/>
              <p:cNvSpPr/>
              <p:nvPr/>
            </p:nvSpPr>
            <p:spPr>
              <a:xfrm>
                <a:off x="369" y="2546238"/>
                <a:ext cx="9143833" cy="54645"/>
              </a:xfrm>
              <a:custGeom>
                <a:avLst/>
                <a:gdLst/>
                <a:ahLst/>
                <a:cxnLst/>
                <a:rect l="l" t="t" r="r" b="b"/>
                <a:pathLst>
                  <a:path w="285299" h="1705" extrusionOk="0">
                    <a:moveTo>
                      <a:pt x="0" y="0"/>
                    </a:moveTo>
                    <a:lnTo>
                      <a:pt x="0" y="1705"/>
                    </a:lnTo>
                    <a:lnTo>
                      <a:pt x="285299" y="1705"/>
                    </a:lnTo>
                    <a:lnTo>
                      <a:pt x="285299" y="0"/>
                    </a:lnTo>
                    <a:close/>
                  </a:path>
                </a:pathLst>
              </a:custGeom>
              <a:solidFill>
                <a:srgbClr val="FFFFFF">
                  <a:alpha val="817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90" name="Google Shape;90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endParaRPr/>
          </a:p>
        </p:txBody>
      </p:sp>
      <p:sp>
        <p:nvSpPr>
          <p:cNvPr id="91" name="Google Shape;91;p5"/>
          <p:cNvSpPr txBox="1">
            <a:spLocks noGrp="1"/>
          </p:cNvSpPr>
          <p:nvPr>
            <p:ph type="subTitle" idx="1"/>
          </p:nvPr>
        </p:nvSpPr>
        <p:spPr>
          <a:xfrm>
            <a:off x="6512500" y="3916800"/>
            <a:ext cx="3614800" cy="15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subTitle" idx="2"/>
          </p:nvPr>
        </p:nvSpPr>
        <p:spPr>
          <a:xfrm>
            <a:off x="6512500" y="3556900"/>
            <a:ext cx="3614800" cy="3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93" name="Google Shape;93;p5"/>
          <p:cNvSpPr txBox="1">
            <a:spLocks noGrp="1"/>
          </p:cNvSpPr>
          <p:nvPr>
            <p:ph type="subTitle" idx="3"/>
          </p:nvPr>
        </p:nvSpPr>
        <p:spPr>
          <a:xfrm>
            <a:off x="2066167" y="3916900"/>
            <a:ext cx="3614800" cy="15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95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950"/>
              <a:buNone/>
              <a:defRPr sz="12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94" name="Google Shape;94;p5"/>
          <p:cNvSpPr txBox="1">
            <a:spLocks noGrp="1"/>
          </p:cNvSpPr>
          <p:nvPr>
            <p:ph type="subTitle" idx="4"/>
          </p:nvPr>
        </p:nvSpPr>
        <p:spPr>
          <a:xfrm>
            <a:off x="2066167" y="3556800"/>
            <a:ext cx="3614800" cy="3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312951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2604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0"/>
          <p:cNvSpPr/>
          <p:nvPr/>
        </p:nvSpPr>
        <p:spPr>
          <a:xfrm rot="-1505648">
            <a:off x="1040037" y="656207"/>
            <a:ext cx="1228451" cy="681689"/>
          </a:xfrm>
          <a:custGeom>
            <a:avLst/>
            <a:gdLst/>
            <a:ahLst/>
            <a:cxnLst/>
            <a:rect l="l" t="t" r="r" b="b"/>
            <a:pathLst>
              <a:path w="20204" h="11211" extrusionOk="0">
                <a:moveTo>
                  <a:pt x="3442" y="1"/>
                </a:moveTo>
                <a:cubicBezTo>
                  <a:pt x="3180" y="1"/>
                  <a:pt x="2914" y="96"/>
                  <a:pt x="2729" y="264"/>
                </a:cubicBezTo>
                <a:cubicBezTo>
                  <a:pt x="1783" y="1086"/>
                  <a:pt x="962" y="2044"/>
                  <a:pt x="290" y="3102"/>
                </a:cubicBezTo>
                <a:cubicBezTo>
                  <a:pt x="0" y="3578"/>
                  <a:pt x="432" y="4089"/>
                  <a:pt x="887" y="4089"/>
                </a:cubicBezTo>
                <a:cubicBezTo>
                  <a:pt x="1038" y="4089"/>
                  <a:pt x="1192" y="4032"/>
                  <a:pt x="1323" y="3898"/>
                </a:cubicBezTo>
                <a:cubicBezTo>
                  <a:pt x="1833" y="3351"/>
                  <a:pt x="2393" y="2840"/>
                  <a:pt x="2978" y="2367"/>
                </a:cubicBezTo>
                <a:cubicBezTo>
                  <a:pt x="3463" y="3537"/>
                  <a:pt x="3974" y="4682"/>
                  <a:pt x="4471" y="5840"/>
                </a:cubicBezTo>
                <a:cubicBezTo>
                  <a:pt x="4602" y="6159"/>
                  <a:pt x="4965" y="6322"/>
                  <a:pt x="5314" y="6322"/>
                </a:cubicBezTo>
                <a:cubicBezTo>
                  <a:pt x="5496" y="6322"/>
                  <a:pt x="5675" y="6278"/>
                  <a:pt x="5816" y="6188"/>
                </a:cubicBezTo>
                <a:lnTo>
                  <a:pt x="8354" y="4633"/>
                </a:lnTo>
                <a:cubicBezTo>
                  <a:pt x="8529" y="5802"/>
                  <a:pt x="8765" y="6960"/>
                  <a:pt x="9051" y="8105"/>
                </a:cubicBezTo>
                <a:cubicBezTo>
                  <a:pt x="9169" y="8531"/>
                  <a:pt x="9610" y="8844"/>
                  <a:pt x="10052" y="8844"/>
                </a:cubicBezTo>
                <a:cubicBezTo>
                  <a:pt x="10218" y="8844"/>
                  <a:pt x="10383" y="8800"/>
                  <a:pt x="10532" y="8702"/>
                </a:cubicBezTo>
                <a:cubicBezTo>
                  <a:pt x="11466" y="8055"/>
                  <a:pt x="12437" y="7458"/>
                  <a:pt x="13432" y="6923"/>
                </a:cubicBezTo>
                <a:cubicBezTo>
                  <a:pt x="13644" y="8105"/>
                  <a:pt x="13880" y="9275"/>
                  <a:pt x="14154" y="10445"/>
                </a:cubicBezTo>
                <a:cubicBezTo>
                  <a:pt x="14254" y="10870"/>
                  <a:pt x="14729" y="11210"/>
                  <a:pt x="15177" y="11210"/>
                </a:cubicBezTo>
                <a:cubicBezTo>
                  <a:pt x="15345" y="11210"/>
                  <a:pt x="15509" y="11163"/>
                  <a:pt x="15648" y="11054"/>
                </a:cubicBezTo>
                <a:lnTo>
                  <a:pt x="19257" y="8267"/>
                </a:lnTo>
                <a:cubicBezTo>
                  <a:pt x="20204" y="7546"/>
                  <a:pt x="19618" y="6365"/>
                  <a:pt x="18733" y="6365"/>
                </a:cubicBezTo>
                <a:cubicBezTo>
                  <a:pt x="18502" y="6365"/>
                  <a:pt x="18250" y="6445"/>
                  <a:pt x="18000" y="6636"/>
                </a:cubicBezTo>
                <a:lnTo>
                  <a:pt x="15784" y="8379"/>
                </a:lnTo>
                <a:cubicBezTo>
                  <a:pt x="15548" y="7296"/>
                  <a:pt x="15336" y="6201"/>
                  <a:pt x="15162" y="5105"/>
                </a:cubicBezTo>
                <a:cubicBezTo>
                  <a:pt x="15092" y="4621"/>
                  <a:pt x="14641" y="4392"/>
                  <a:pt x="14203" y="4392"/>
                </a:cubicBezTo>
                <a:cubicBezTo>
                  <a:pt x="14022" y="4392"/>
                  <a:pt x="13843" y="4432"/>
                  <a:pt x="13694" y="4508"/>
                </a:cubicBezTo>
                <a:cubicBezTo>
                  <a:pt x="12648" y="5031"/>
                  <a:pt x="11653" y="5591"/>
                  <a:pt x="10669" y="6201"/>
                </a:cubicBezTo>
                <a:cubicBezTo>
                  <a:pt x="10445" y="5130"/>
                  <a:pt x="10271" y="4048"/>
                  <a:pt x="10159" y="2965"/>
                </a:cubicBezTo>
                <a:cubicBezTo>
                  <a:pt x="10102" y="2415"/>
                  <a:pt x="9662" y="1944"/>
                  <a:pt x="9142" y="1944"/>
                </a:cubicBezTo>
                <a:cubicBezTo>
                  <a:pt x="8980" y="1944"/>
                  <a:pt x="8809" y="1990"/>
                  <a:pt x="8641" y="2094"/>
                </a:cubicBezTo>
                <a:cubicBezTo>
                  <a:pt x="7682" y="2691"/>
                  <a:pt x="6724" y="3301"/>
                  <a:pt x="5766" y="3898"/>
                </a:cubicBezTo>
                <a:cubicBezTo>
                  <a:pt x="5255" y="2753"/>
                  <a:pt x="4745" y="1596"/>
                  <a:pt x="4223" y="463"/>
                </a:cubicBezTo>
                <a:cubicBezTo>
                  <a:pt x="4072" y="142"/>
                  <a:pt x="3760" y="1"/>
                  <a:pt x="344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3" name="Google Shape;233;p20"/>
          <p:cNvSpPr/>
          <p:nvPr/>
        </p:nvSpPr>
        <p:spPr>
          <a:xfrm rot="-1505648">
            <a:off x="9923237" y="656207"/>
            <a:ext cx="1228451" cy="681689"/>
          </a:xfrm>
          <a:custGeom>
            <a:avLst/>
            <a:gdLst/>
            <a:ahLst/>
            <a:cxnLst/>
            <a:rect l="l" t="t" r="r" b="b"/>
            <a:pathLst>
              <a:path w="20204" h="11211" extrusionOk="0">
                <a:moveTo>
                  <a:pt x="3442" y="1"/>
                </a:moveTo>
                <a:cubicBezTo>
                  <a:pt x="3180" y="1"/>
                  <a:pt x="2914" y="96"/>
                  <a:pt x="2729" y="264"/>
                </a:cubicBezTo>
                <a:cubicBezTo>
                  <a:pt x="1783" y="1086"/>
                  <a:pt x="962" y="2044"/>
                  <a:pt x="290" y="3102"/>
                </a:cubicBezTo>
                <a:cubicBezTo>
                  <a:pt x="0" y="3578"/>
                  <a:pt x="432" y="4089"/>
                  <a:pt x="887" y="4089"/>
                </a:cubicBezTo>
                <a:cubicBezTo>
                  <a:pt x="1038" y="4089"/>
                  <a:pt x="1192" y="4032"/>
                  <a:pt x="1323" y="3898"/>
                </a:cubicBezTo>
                <a:cubicBezTo>
                  <a:pt x="1833" y="3351"/>
                  <a:pt x="2393" y="2840"/>
                  <a:pt x="2978" y="2367"/>
                </a:cubicBezTo>
                <a:cubicBezTo>
                  <a:pt x="3463" y="3537"/>
                  <a:pt x="3974" y="4682"/>
                  <a:pt x="4471" y="5840"/>
                </a:cubicBezTo>
                <a:cubicBezTo>
                  <a:pt x="4602" y="6159"/>
                  <a:pt x="4965" y="6322"/>
                  <a:pt x="5314" y="6322"/>
                </a:cubicBezTo>
                <a:cubicBezTo>
                  <a:pt x="5496" y="6322"/>
                  <a:pt x="5675" y="6278"/>
                  <a:pt x="5816" y="6188"/>
                </a:cubicBezTo>
                <a:lnTo>
                  <a:pt x="8354" y="4633"/>
                </a:lnTo>
                <a:cubicBezTo>
                  <a:pt x="8529" y="5802"/>
                  <a:pt x="8765" y="6960"/>
                  <a:pt x="9051" y="8105"/>
                </a:cubicBezTo>
                <a:cubicBezTo>
                  <a:pt x="9169" y="8531"/>
                  <a:pt x="9610" y="8844"/>
                  <a:pt x="10052" y="8844"/>
                </a:cubicBezTo>
                <a:cubicBezTo>
                  <a:pt x="10218" y="8844"/>
                  <a:pt x="10383" y="8800"/>
                  <a:pt x="10532" y="8702"/>
                </a:cubicBezTo>
                <a:cubicBezTo>
                  <a:pt x="11466" y="8055"/>
                  <a:pt x="12437" y="7458"/>
                  <a:pt x="13432" y="6923"/>
                </a:cubicBezTo>
                <a:cubicBezTo>
                  <a:pt x="13644" y="8105"/>
                  <a:pt x="13880" y="9275"/>
                  <a:pt x="14154" y="10445"/>
                </a:cubicBezTo>
                <a:cubicBezTo>
                  <a:pt x="14254" y="10870"/>
                  <a:pt x="14729" y="11210"/>
                  <a:pt x="15177" y="11210"/>
                </a:cubicBezTo>
                <a:cubicBezTo>
                  <a:pt x="15345" y="11210"/>
                  <a:pt x="15509" y="11163"/>
                  <a:pt x="15648" y="11054"/>
                </a:cubicBezTo>
                <a:lnTo>
                  <a:pt x="19257" y="8267"/>
                </a:lnTo>
                <a:cubicBezTo>
                  <a:pt x="20204" y="7546"/>
                  <a:pt x="19618" y="6365"/>
                  <a:pt x="18733" y="6365"/>
                </a:cubicBezTo>
                <a:cubicBezTo>
                  <a:pt x="18502" y="6365"/>
                  <a:pt x="18250" y="6445"/>
                  <a:pt x="18000" y="6636"/>
                </a:cubicBezTo>
                <a:lnTo>
                  <a:pt x="15784" y="8379"/>
                </a:lnTo>
                <a:cubicBezTo>
                  <a:pt x="15548" y="7296"/>
                  <a:pt x="15336" y="6201"/>
                  <a:pt x="15162" y="5105"/>
                </a:cubicBezTo>
                <a:cubicBezTo>
                  <a:pt x="15092" y="4621"/>
                  <a:pt x="14641" y="4392"/>
                  <a:pt x="14203" y="4392"/>
                </a:cubicBezTo>
                <a:cubicBezTo>
                  <a:pt x="14022" y="4392"/>
                  <a:pt x="13843" y="4432"/>
                  <a:pt x="13694" y="4508"/>
                </a:cubicBezTo>
                <a:cubicBezTo>
                  <a:pt x="12648" y="5031"/>
                  <a:pt x="11653" y="5591"/>
                  <a:pt x="10669" y="6201"/>
                </a:cubicBezTo>
                <a:cubicBezTo>
                  <a:pt x="10445" y="5130"/>
                  <a:pt x="10271" y="4048"/>
                  <a:pt x="10159" y="2965"/>
                </a:cubicBezTo>
                <a:cubicBezTo>
                  <a:pt x="10102" y="2415"/>
                  <a:pt x="9662" y="1944"/>
                  <a:pt x="9142" y="1944"/>
                </a:cubicBezTo>
                <a:cubicBezTo>
                  <a:pt x="8980" y="1944"/>
                  <a:pt x="8809" y="1990"/>
                  <a:pt x="8641" y="2094"/>
                </a:cubicBezTo>
                <a:cubicBezTo>
                  <a:pt x="7682" y="2691"/>
                  <a:pt x="6724" y="3301"/>
                  <a:pt x="5766" y="3898"/>
                </a:cubicBezTo>
                <a:cubicBezTo>
                  <a:pt x="5255" y="2753"/>
                  <a:pt x="4745" y="1596"/>
                  <a:pt x="4223" y="463"/>
                </a:cubicBezTo>
                <a:cubicBezTo>
                  <a:pt x="4072" y="142"/>
                  <a:pt x="3760" y="1"/>
                  <a:pt x="344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4" name="Google Shape;234;p20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314749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7257533" y="720000"/>
            <a:ext cx="3974400" cy="4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7257600" y="1568607"/>
            <a:ext cx="3974400" cy="21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73589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"/>
          <p:cNvSpPr txBox="1">
            <a:spLocks noGrp="1"/>
          </p:cNvSpPr>
          <p:nvPr>
            <p:ph type="title"/>
          </p:nvPr>
        </p:nvSpPr>
        <p:spPr>
          <a:xfrm>
            <a:off x="1850800" y="1796533"/>
            <a:ext cx="8490400" cy="32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504229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9"/>
          <p:cNvSpPr txBox="1">
            <a:spLocks noGrp="1"/>
          </p:cNvSpPr>
          <p:nvPr>
            <p:ph type="title"/>
          </p:nvPr>
        </p:nvSpPr>
        <p:spPr>
          <a:xfrm>
            <a:off x="960000" y="1644233"/>
            <a:ext cx="4787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4" name="Google Shape;104;p9"/>
          <p:cNvSpPr txBox="1">
            <a:spLocks noGrp="1"/>
          </p:cNvSpPr>
          <p:nvPr>
            <p:ph type="subTitle" idx="1"/>
          </p:nvPr>
        </p:nvSpPr>
        <p:spPr>
          <a:xfrm>
            <a:off x="960000" y="3737433"/>
            <a:ext cx="4787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05" name="Google Shape;105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464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55" lvl="0" indent="-457167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10" lvl="1" indent="-423301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664" lvl="2" indent="-423301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218" lvl="3" indent="-423301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772" lvl="4" indent="-423301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327" lvl="5" indent="-423301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6880" lvl="6" indent="-423301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435" lvl="7" indent="-423301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5990" lvl="8" indent="-423301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078716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960000" y="5333600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55" lvl="0" indent="-30477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152914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"/>
          <p:cNvSpPr txBox="1">
            <a:spLocks noGrp="1"/>
          </p:cNvSpPr>
          <p:nvPr>
            <p:ph type="title" hasCustomPrompt="1"/>
          </p:nvPr>
        </p:nvSpPr>
        <p:spPr>
          <a:xfrm>
            <a:off x="960000" y="1474833"/>
            <a:ext cx="102720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0" name="Google Shape;110;p11"/>
          <p:cNvSpPr txBox="1">
            <a:spLocks noGrp="1"/>
          </p:cNvSpPr>
          <p:nvPr>
            <p:ph type="body" idx="1"/>
          </p:nvPr>
        </p:nvSpPr>
        <p:spPr>
          <a:xfrm>
            <a:off x="960000" y="4202967"/>
            <a:ext cx="102720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55" lvl="0" indent="-457167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10" lvl="1" indent="-423301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664" lvl="2" indent="-423301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218" lvl="3" indent="-423301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772" lvl="4" indent="-423301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327" lvl="5" indent="-423301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6880" lvl="6" indent="-423301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435" lvl="7" indent="-423301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5990" lvl="8" indent="-423301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834726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49858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13"/>
          <p:cNvGrpSpPr/>
          <p:nvPr/>
        </p:nvGrpSpPr>
        <p:grpSpPr>
          <a:xfrm>
            <a:off x="-28549" y="27"/>
            <a:ext cx="12231697" cy="5582839"/>
            <a:chOff x="-21413" y="18"/>
            <a:chExt cx="9173773" cy="4187129"/>
          </a:xfrm>
        </p:grpSpPr>
        <p:sp>
          <p:nvSpPr>
            <p:cNvPr id="114" name="Google Shape;114;p13"/>
            <p:cNvSpPr/>
            <p:nvPr/>
          </p:nvSpPr>
          <p:spPr>
            <a:xfrm>
              <a:off x="5139922" y="4039259"/>
              <a:ext cx="4012438" cy="147888"/>
            </a:xfrm>
            <a:custGeom>
              <a:avLst/>
              <a:gdLst/>
              <a:ahLst/>
              <a:cxnLst/>
              <a:rect l="l" t="t" r="r" b="b"/>
              <a:pathLst>
                <a:path w="124697" h="4596" extrusionOk="0">
                  <a:moveTo>
                    <a:pt x="0" y="1"/>
                  </a:moveTo>
                  <a:lnTo>
                    <a:pt x="0" y="4596"/>
                  </a:lnTo>
                  <a:lnTo>
                    <a:pt x="124696" y="4596"/>
                  </a:lnTo>
                  <a:lnTo>
                    <a:pt x="124696" y="4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6B8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13"/>
            <p:cNvSpPr/>
            <p:nvPr/>
          </p:nvSpPr>
          <p:spPr>
            <a:xfrm>
              <a:off x="-21413" y="18"/>
              <a:ext cx="5161368" cy="4184459"/>
            </a:xfrm>
            <a:custGeom>
              <a:avLst/>
              <a:gdLst/>
              <a:ahLst/>
              <a:cxnLst/>
              <a:rect l="l" t="t" r="r" b="b"/>
              <a:pathLst>
                <a:path w="160403" h="130043" extrusionOk="0">
                  <a:moveTo>
                    <a:pt x="109124" y="0"/>
                  </a:moveTo>
                  <a:cubicBezTo>
                    <a:pt x="70159" y="37176"/>
                    <a:pt x="19900" y="85013"/>
                    <a:pt x="0" y="103960"/>
                  </a:cubicBezTo>
                  <a:lnTo>
                    <a:pt x="0" y="129073"/>
                  </a:lnTo>
                  <a:cubicBezTo>
                    <a:pt x="19866" y="129207"/>
                    <a:pt x="93000" y="129708"/>
                    <a:pt x="160402" y="130042"/>
                  </a:cubicBezTo>
                  <a:lnTo>
                    <a:pt x="160402" y="0"/>
                  </a:lnTo>
                  <a:close/>
                </a:path>
              </a:pathLst>
            </a:custGeom>
            <a:solidFill>
              <a:srgbClr val="F6B8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13"/>
            <p:cNvSpPr/>
            <p:nvPr/>
          </p:nvSpPr>
          <p:spPr>
            <a:xfrm>
              <a:off x="-21413" y="18"/>
              <a:ext cx="9173773" cy="4145749"/>
            </a:xfrm>
            <a:custGeom>
              <a:avLst/>
              <a:gdLst/>
              <a:ahLst/>
              <a:cxnLst/>
              <a:rect l="l" t="t" r="r" b="b"/>
              <a:pathLst>
                <a:path w="285099" h="128840" extrusionOk="0">
                  <a:moveTo>
                    <a:pt x="128940" y="0"/>
                  </a:moveTo>
                  <a:cubicBezTo>
                    <a:pt x="87152" y="34921"/>
                    <a:pt x="22607" y="88672"/>
                    <a:pt x="0" y="107486"/>
                  </a:cubicBezTo>
                  <a:lnTo>
                    <a:pt x="0" y="128839"/>
                  </a:lnTo>
                  <a:cubicBezTo>
                    <a:pt x="19950" y="128438"/>
                    <a:pt x="93000" y="126934"/>
                    <a:pt x="160402" y="125447"/>
                  </a:cubicBezTo>
                  <a:lnTo>
                    <a:pt x="285015" y="125949"/>
                  </a:lnTo>
                  <a:lnTo>
                    <a:pt x="285098" y="89641"/>
                  </a:lnTo>
                  <a:lnTo>
                    <a:pt x="285098" y="89641"/>
                  </a:lnTo>
                  <a:lnTo>
                    <a:pt x="160402" y="105364"/>
                  </a:lnTo>
                  <a:lnTo>
                    <a:pt x="160402" y="5046"/>
                  </a:lnTo>
                  <a:lnTo>
                    <a:pt x="168974" y="0"/>
                  </a:lnTo>
                  <a:close/>
                </a:path>
              </a:pathLst>
            </a:custGeom>
            <a:solidFill>
              <a:srgbClr val="F9C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13"/>
            <p:cNvSpPr/>
            <p:nvPr/>
          </p:nvSpPr>
          <p:spPr>
            <a:xfrm>
              <a:off x="-21413" y="18"/>
              <a:ext cx="9173773" cy="4088216"/>
            </a:xfrm>
            <a:custGeom>
              <a:avLst/>
              <a:gdLst/>
              <a:ahLst/>
              <a:cxnLst/>
              <a:rect l="l" t="t" r="r" b="b"/>
              <a:pathLst>
                <a:path w="285099" h="127052" extrusionOk="0">
                  <a:moveTo>
                    <a:pt x="168974" y="0"/>
                  </a:moveTo>
                  <a:lnTo>
                    <a:pt x="160402" y="5013"/>
                  </a:lnTo>
                  <a:lnTo>
                    <a:pt x="160402" y="5046"/>
                  </a:lnTo>
                  <a:cubicBezTo>
                    <a:pt x="117127" y="32932"/>
                    <a:pt x="34771" y="85798"/>
                    <a:pt x="0" y="108121"/>
                  </a:cubicBezTo>
                  <a:lnTo>
                    <a:pt x="0" y="127051"/>
                  </a:lnTo>
                  <a:cubicBezTo>
                    <a:pt x="28288" y="123242"/>
                    <a:pt x="95506" y="114169"/>
                    <a:pt x="160402" y="105364"/>
                  </a:cubicBezTo>
                  <a:lnTo>
                    <a:pt x="160402" y="105681"/>
                  </a:lnTo>
                  <a:lnTo>
                    <a:pt x="285098" y="89608"/>
                  </a:lnTo>
                  <a:lnTo>
                    <a:pt x="285098" y="0"/>
                  </a:lnTo>
                  <a:close/>
                </a:path>
              </a:pathLst>
            </a:custGeom>
            <a:solidFill>
              <a:srgbClr val="FBE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8" name="Google Shape;118;p13"/>
          <p:cNvSpPr txBox="1">
            <a:spLocks noGrp="1"/>
          </p:cNvSpPr>
          <p:nvPr>
            <p:ph type="title"/>
          </p:nvPr>
        </p:nvSpPr>
        <p:spPr>
          <a:xfrm rot="-422648">
            <a:off x="3733776" y="3499542"/>
            <a:ext cx="2178845" cy="13707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title" idx="2" hasCustomPrompt="1"/>
          </p:nvPr>
        </p:nvSpPr>
        <p:spPr>
          <a:xfrm rot="-425470">
            <a:off x="7593819" y="1516717"/>
            <a:ext cx="1007708" cy="97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0" name="Google Shape;120;p13"/>
          <p:cNvSpPr txBox="1">
            <a:spLocks noGrp="1"/>
          </p:cNvSpPr>
          <p:nvPr>
            <p:ph type="title" idx="3"/>
          </p:nvPr>
        </p:nvSpPr>
        <p:spPr>
          <a:xfrm rot="-425195">
            <a:off x="8380001" y="1366788"/>
            <a:ext cx="1553064" cy="9428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5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21" name="Google Shape;121;p13"/>
          <p:cNvSpPr txBox="1">
            <a:spLocks noGrp="1"/>
          </p:cNvSpPr>
          <p:nvPr>
            <p:ph type="subTitle" idx="1"/>
          </p:nvPr>
        </p:nvSpPr>
        <p:spPr>
          <a:xfrm rot="-425640">
            <a:off x="7735483" y="2179233"/>
            <a:ext cx="2199236" cy="7424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3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title" idx="4" hasCustomPrompt="1"/>
          </p:nvPr>
        </p:nvSpPr>
        <p:spPr>
          <a:xfrm rot="-426647">
            <a:off x="5097229" y="1836226"/>
            <a:ext cx="998480" cy="97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3" name="Google Shape;123;p13"/>
          <p:cNvSpPr txBox="1">
            <a:spLocks noGrp="1"/>
          </p:cNvSpPr>
          <p:nvPr>
            <p:ph type="title" idx="5"/>
          </p:nvPr>
        </p:nvSpPr>
        <p:spPr>
          <a:xfrm rot="-425752">
            <a:off x="5875525" y="1709354"/>
            <a:ext cx="1560755" cy="91984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5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subTitle" idx="6"/>
          </p:nvPr>
        </p:nvSpPr>
        <p:spPr>
          <a:xfrm rot="-425717">
            <a:off x="5229651" y="2499504"/>
            <a:ext cx="2198839" cy="7424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3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title" idx="7" hasCustomPrompt="1"/>
          </p:nvPr>
        </p:nvSpPr>
        <p:spPr>
          <a:xfrm rot="-425444">
            <a:off x="8574929" y="2728706"/>
            <a:ext cx="994808" cy="97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6" name="Google Shape;126;p13"/>
          <p:cNvSpPr txBox="1">
            <a:spLocks noGrp="1"/>
          </p:cNvSpPr>
          <p:nvPr>
            <p:ph type="title" idx="8"/>
          </p:nvPr>
        </p:nvSpPr>
        <p:spPr>
          <a:xfrm rot="-425413">
            <a:off x="9348302" y="2582160"/>
            <a:ext cx="1552271" cy="94038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5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subTitle" idx="9"/>
          </p:nvPr>
        </p:nvSpPr>
        <p:spPr>
          <a:xfrm rot="-425953">
            <a:off x="8703656" y="3391627"/>
            <a:ext cx="2204097" cy="7424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3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title" idx="13" hasCustomPrompt="1"/>
          </p:nvPr>
        </p:nvSpPr>
        <p:spPr>
          <a:xfrm rot="-425437">
            <a:off x="6072343" y="3048738"/>
            <a:ext cx="991584" cy="972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9" name="Google Shape;129;p13"/>
          <p:cNvSpPr txBox="1">
            <a:spLocks noGrp="1"/>
          </p:cNvSpPr>
          <p:nvPr>
            <p:ph type="title" idx="14"/>
          </p:nvPr>
        </p:nvSpPr>
        <p:spPr>
          <a:xfrm rot="-425184">
            <a:off x="6843679" y="2922745"/>
            <a:ext cx="1472044" cy="92465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5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subTitle" idx="15"/>
          </p:nvPr>
        </p:nvSpPr>
        <p:spPr>
          <a:xfrm rot="-425717">
            <a:off x="6197851" y="3712259"/>
            <a:ext cx="2198839" cy="7424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3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127539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Six columns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subTitle" idx="1"/>
          </p:nvPr>
        </p:nvSpPr>
        <p:spPr>
          <a:xfrm>
            <a:off x="1076333" y="2406751"/>
            <a:ext cx="23672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4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subTitle" idx="2"/>
          </p:nvPr>
        </p:nvSpPr>
        <p:spPr>
          <a:xfrm>
            <a:off x="1076333" y="2000851"/>
            <a:ext cx="2367200" cy="5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subTitle" idx="3"/>
          </p:nvPr>
        </p:nvSpPr>
        <p:spPr>
          <a:xfrm>
            <a:off x="1076333" y="3770800"/>
            <a:ext cx="23672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467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136" name="Google Shape;136;p14"/>
          <p:cNvSpPr txBox="1">
            <a:spLocks noGrp="1"/>
          </p:cNvSpPr>
          <p:nvPr>
            <p:ph type="subTitle" idx="4"/>
          </p:nvPr>
        </p:nvSpPr>
        <p:spPr>
          <a:xfrm>
            <a:off x="1076333" y="3364900"/>
            <a:ext cx="2367200" cy="5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37" name="Google Shape;137;p14"/>
          <p:cNvSpPr txBox="1">
            <a:spLocks noGrp="1"/>
          </p:cNvSpPr>
          <p:nvPr>
            <p:ph type="subTitle" idx="5"/>
          </p:nvPr>
        </p:nvSpPr>
        <p:spPr>
          <a:xfrm>
            <a:off x="1076333" y="5134851"/>
            <a:ext cx="23672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467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subTitle" idx="6"/>
          </p:nvPr>
        </p:nvSpPr>
        <p:spPr>
          <a:xfrm>
            <a:off x="1076333" y="4728951"/>
            <a:ext cx="2367200" cy="5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39" name="Google Shape;139;p14"/>
          <p:cNvSpPr txBox="1">
            <a:spLocks noGrp="1"/>
          </p:cNvSpPr>
          <p:nvPr>
            <p:ph type="subTitle" idx="7"/>
          </p:nvPr>
        </p:nvSpPr>
        <p:spPr>
          <a:xfrm>
            <a:off x="8730567" y="2406751"/>
            <a:ext cx="23672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4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140" name="Google Shape;140;p14"/>
          <p:cNvSpPr txBox="1">
            <a:spLocks noGrp="1"/>
          </p:cNvSpPr>
          <p:nvPr>
            <p:ph type="subTitle" idx="8"/>
          </p:nvPr>
        </p:nvSpPr>
        <p:spPr>
          <a:xfrm>
            <a:off x="8730567" y="2000851"/>
            <a:ext cx="2367200" cy="5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41" name="Google Shape;141;p14"/>
          <p:cNvSpPr txBox="1">
            <a:spLocks noGrp="1"/>
          </p:cNvSpPr>
          <p:nvPr>
            <p:ph type="subTitle" idx="9"/>
          </p:nvPr>
        </p:nvSpPr>
        <p:spPr>
          <a:xfrm>
            <a:off x="8730567" y="3770800"/>
            <a:ext cx="23672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467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142" name="Google Shape;142;p14"/>
          <p:cNvSpPr txBox="1">
            <a:spLocks noGrp="1"/>
          </p:cNvSpPr>
          <p:nvPr>
            <p:ph type="subTitle" idx="13"/>
          </p:nvPr>
        </p:nvSpPr>
        <p:spPr>
          <a:xfrm>
            <a:off x="8730567" y="3364900"/>
            <a:ext cx="2367200" cy="5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43" name="Google Shape;143;p14"/>
          <p:cNvSpPr txBox="1">
            <a:spLocks noGrp="1"/>
          </p:cNvSpPr>
          <p:nvPr>
            <p:ph type="subTitle" idx="14"/>
          </p:nvPr>
        </p:nvSpPr>
        <p:spPr>
          <a:xfrm>
            <a:off x="8730567" y="5134851"/>
            <a:ext cx="23672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467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144" name="Google Shape;144;p14"/>
          <p:cNvSpPr txBox="1">
            <a:spLocks noGrp="1"/>
          </p:cNvSpPr>
          <p:nvPr>
            <p:ph type="subTitle" idx="15"/>
          </p:nvPr>
        </p:nvSpPr>
        <p:spPr>
          <a:xfrm>
            <a:off x="8730567" y="4728951"/>
            <a:ext cx="2367200" cy="5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986760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>
            <a:spLocks noGrp="1"/>
          </p:cNvSpPr>
          <p:nvPr>
            <p:ph type="title"/>
          </p:nvPr>
        </p:nvSpPr>
        <p:spPr>
          <a:xfrm>
            <a:off x="960000" y="2474100"/>
            <a:ext cx="7044400" cy="12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0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147" name="Google Shape;147;p15"/>
          <p:cNvSpPr txBox="1">
            <a:spLocks noGrp="1"/>
          </p:cNvSpPr>
          <p:nvPr>
            <p:ph type="subTitle" idx="1"/>
          </p:nvPr>
        </p:nvSpPr>
        <p:spPr>
          <a:xfrm>
            <a:off x="960000" y="977833"/>
            <a:ext cx="7044400" cy="14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6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318957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Section 2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6"/>
          <p:cNvSpPr txBox="1">
            <a:spLocks noGrp="1"/>
          </p:cNvSpPr>
          <p:nvPr>
            <p:ph type="title"/>
          </p:nvPr>
        </p:nvSpPr>
        <p:spPr>
          <a:xfrm flipH="1">
            <a:off x="959984" y="2491367"/>
            <a:ext cx="4386000" cy="25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0" name="Google Shape;150;p16"/>
          <p:cNvSpPr txBox="1">
            <a:spLocks noGrp="1"/>
          </p:cNvSpPr>
          <p:nvPr>
            <p:ph type="subTitle" idx="1"/>
          </p:nvPr>
        </p:nvSpPr>
        <p:spPr>
          <a:xfrm flipH="1">
            <a:off x="959984" y="5073233"/>
            <a:ext cx="4386000" cy="8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51" name="Google Shape;151;p16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8672933" y="3459233"/>
            <a:ext cx="2160400" cy="192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93189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1"/>
          <p:cNvSpPr/>
          <p:nvPr/>
        </p:nvSpPr>
        <p:spPr>
          <a:xfrm rot="-453958">
            <a:off x="982118" y="794720"/>
            <a:ext cx="1270540" cy="519325"/>
          </a:xfrm>
          <a:custGeom>
            <a:avLst/>
            <a:gdLst/>
            <a:ahLst/>
            <a:cxnLst/>
            <a:rect l="l" t="t" r="r" b="b"/>
            <a:pathLst>
              <a:path w="20476" h="8369" extrusionOk="0">
                <a:moveTo>
                  <a:pt x="5882" y="1"/>
                </a:moveTo>
                <a:cubicBezTo>
                  <a:pt x="3608" y="1"/>
                  <a:pt x="1540" y="1950"/>
                  <a:pt x="332" y="3806"/>
                </a:cubicBezTo>
                <a:cubicBezTo>
                  <a:pt x="1" y="4319"/>
                  <a:pt x="498" y="5035"/>
                  <a:pt x="1035" y="5035"/>
                </a:cubicBezTo>
                <a:cubicBezTo>
                  <a:pt x="1163" y="5035"/>
                  <a:pt x="1293" y="4994"/>
                  <a:pt x="1415" y="4901"/>
                </a:cubicBezTo>
                <a:cubicBezTo>
                  <a:pt x="2596" y="3993"/>
                  <a:pt x="3939" y="2749"/>
                  <a:pt x="5338" y="2749"/>
                </a:cubicBezTo>
                <a:cubicBezTo>
                  <a:pt x="5915" y="2749"/>
                  <a:pt x="6502" y="2960"/>
                  <a:pt x="7090" y="3495"/>
                </a:cubicBezTo>
                <a:cubicBezTo>
                  <a:pt x="8596" y="4876"/>
                  <a:pt x="9716" y="6345"/>
                  <a:pt x="11571" y="7328"/>
                </a:cubicBezTo>
                <a:cubicBezTo>
                  <a:pt x="12801" y="7983"/>
                  <a:pt x="14174" y="8368"/>
                  <a:pt x="15465" y="8368"/>
                </a:cubicBezTo>
                <a:cubicBezTo>
                  <a:pt x="17558" y="8368"/>
                  <a:pt x="19438" y="7356"/>
                  <a:pt x="20146" y="4839"/>
                </a:cubicBezTo>
                <a:cubicBezTo>
                  <a:pt x="20476" y="3670"/>
                  <a:pt x="19533" y="2911"/>
                  <a:pt x="18603" y="2911"/>
                </a:cubicBezTo>
                <a:cubicBezTo>
                  <a:pt x="17988" y="2911"/>
                  <a:pt x="17379" y="3242"/>
                  <a:pt x="17146" y="4005"/>
                </a:cubicBezTo>
                <a:cubicBezTo>
                  <a:pt x="16812" y="5110"/>
                  <a:pt x="16204" y="5538"/>
                  <a:pt x="15447" y="5538"/>
                </a:cubicBezTo>
                <a:cubicBezTo>
                  <a:pt x="13026" y="5538"/>
                  <a:pt x="9084" y="1141"/>
                  <a:pt x="7738" y="458"/>
                </a:cubicBezTo>
                <a:cubicBezTo>
                  <a:pt x="7113" y="140"/>
                  <a:pt x="6490" y="1"/>
                  <a:pt x="58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21"/>
          <p:cNvSpPr/>
          <p:nvPr/>
        </p:nvSpPr>
        <p:spPr>
          <a:xfrm rot="453958" flipH="1">
            <a:off x="9939351" y="794720"/>
            <a:ext cx="1270540" cy="519325"/>
          </a:xfrm>
          <a:custGeom>
            <a:avLst/>
            <a:gdLst/>
            <a:ahLst/>
            <a:cxnLst/>
            <a:rect l="l" t="t" r="r" b="b"/>
            <a:pathLst>
              <a:path w="20476" h="8369" extrusionOk="0">
                <a:moveTo>
                  <a:pt x="5882" y="1"/>
                </a:moveTo>
                <a:cubicBezTo>
                  <a:pt x="3608" y="1"/>
                  <a:pt x="1540" y="1950"/>
                  <a:pt x="332" y="3806"/>
                </a:cubicBezTo>
                <a:cubicBezTo>
                  <a:pt x="1" y="4319"/>
                  <a:pt x="498" y="5035"/>
                  <a:pt x="1035" y="5035"/>
                </a:cubicBezTo>
                <a:cubicBezTo>
                  <a:pt x="1163" y="5035"/>
                  <a:pt x="1293" y="4994"/>
                  <a:pt x="1415" y="4901"/>
                </a:cubicBezTo>
                <a:cubicBezTo>
                  <a:pt x="2596" y="3993"/>
                  <a:pt x="3939" y="2749"/>
                  <a:pt x="5338" y="2749"/>
                </a:cubicBezTo>
                <a:cubicBezTo>
                  <a:pt x="5915" y="2749"/>
                  <a:pt x="6502" y="2960"/>
                  <a:pt x="7090" y="3495"/>
                </a:cubicBezTo>
                <a:cubicBezTo>
                  <a:pt x="8596" y="4876"/>
                  <a:pt x="9716" y="6345"/>
                  <a:pt x="11571" y="7328"/>
                </a:cubicBezTo>
                <a:cubicBezTo>
                  <a:pt x="12801" y="7983"/>
                  <a:pt x="14174" y="8368"/>
                  <a:pt x="15465" y="8368"/>
                </a:cubicBezTo>
                <a:cubicBezTo>
                  <a:pt x="17558" y="8368"/>
                  <a:pt x="19438" y="7356"/>
                  <a:pt x="20146" y="4839"/>
                </a:cubicBezTo>
                <a:cubicBezTo>
                  <a:pt x="20476" y="3670"/>
                  <a:pt x="19533" y="2911"/>
                  <a:pt x="18603" y="2911"/>
                </a:cubicBezTo>
                <a:cubicBezTo>
                  <a:pt x="17988" y="2911"/>
                  <a:pt x="17379" y="3242"/>
                  <a:pt x="17146" y="4005"/>
                </a:cubicBezTo>
                <a:cubicBezTo>
                  <a:pt x="16812" y="5110"/>
                  <a:pt x="16204" y="5538"/>
                  <a:pt x="15447" y="5538"/>
                </a:cubicBezTo>
                <a:cubicBezTo>
                  <a:pt x="13026" y="5538"/>
                  <a:pt x="9084" y="1141"/>
                  <a:pt x="7738" y="458"/>
                </a:cubicBezTo>
                <a:cubicBezTo>
                  <a:pt x="7113" y="140"/>
                  <a:pt x="6490" y="1"/>
                  <a:pt x="588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21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404791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ve columns">
  <p:cSld name="Five columns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17"/>
          <p:cNvGrpSpPr/>
          <p:nvPr/>
        </p:nvGrpSpPr>
        <p:grpSpPr>
          <a:xfrm>
            <a:off x="4868395" y="1876275"/>
            <a:ext cx="8250704" cy="3586108"/>
            <a:chOff x="3651296" y="1407206"/>
            <a:chExt cx="6188028" cy="2689581"/>
          </a:xfrm>
        </p:grpSpPr>
        <p:sp>
          <p:nvSpPr>
            <p:cNvPr id="154" name="Google Shape;154;p17"/>
            <p:cNvSpPr/>
            <p:nvPr/>
          </p:nvSpPr>
          <p:spPr>
            <a:xfrm>
              <a:off x="8960600" y="2448983"/>
              <a:ext cx="163660" cy="681833"/>
            </a:xfrm>
            <a:custGeom>
              <a:avLst/>
              <a:gdLst/>
              <a:ahLst/>
              <a:cxnLst/>
              <a:rect l="l" t="t" r="r" b="b"/>
              <a:pathLst>
                <a:path w="4526" h="18856" extrusionOk="0">
                  <a:moveTo>
                    <a:pt x="2423" y="1"/>
                  </a:moveTo>
                  <a:cubicBezTo>
                    <a:pt x="1234" y="1"/>
                    <a:pt x="182" y="4189"/>
                    <a:pt x="91" y="9398"/>
                  </a:cubicBezTo>
                  <a:cubicBezTo>
                    <a:pt x="1" y="14602"/>
                    <a:pt x="891" y="18841"/>
                    <a:pt x="2097" y="18856"/>
                  </a:cubicBezTo>
                  <a:cubicBezTo>
                    <a:pt x="2102" y="18856"/>
                    <a:pt x="2106" y="18856"/>
                    <a:pt x="2110" y="18856"/>
                  </a:cubicBezTo>
                  <a:cubicBezTo>
                    <a:pt x="3296" y="18856"/>
                    <a:pt x="4345" y="14659"/>
                    <a:pt x="4435" y="9474"/>
                  </a:cubicBezTo>
                  <a:cubicBezTo>
                    <a:pt x="4526" y="4270"/>
                    <a:pt x="3621" y="31"/>
                    <a:pt x="2429" y="1"/>
                  </a:cubicBezTo>
                  <a:cubicBezTo>
                    <a:pt x="2427" y="1"/>
                    <a:pt x="2425" y="1"/>
                    <a:pt x="2423" y="1"/>
                  </a:cubicBezTo>
                  <a:close/>
                </a:path>
              </a:pathLst>
            </a:custGeom>
            <a:solidFill>
              <a:srgbClr val="695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17"/>
            <p:cNvSpPr/>
            <p:nvPr/>
          </p:nvSpPr>
          <p:spPr>
            <a:xfrm>
              <a:off x="9033137" y="2448983"/>
              <a:ext cx="806187" cy="692753"/>
            </a:xfrm>
            <a:custGeom>
              <a:avLst/>
              <a:gdLst/>
              <a:ahLst/>
              <a:cxnLst/>
              <a:rect l="l" t="t" r="r" b="b"/>
              <a:pathLst>
                <a:path w="22295" h="19158" extrusionOk="0">
                  <a:moveTo>
                    <a:pt x="333" y="1"/>
                  </a:moveTo>
                  <a:cubicBezTo>
                    <a:pt x="333" y="1"/>
                    <a:pt x="4586" y="9790"/>
                    <a:pt x="1" y="18856"/>
                  </a:cubicBezTo>
                  <a:lnTo>
                    <a:pt x="16865" y="19157"/>
                  </a:lnTo>
                  <a:cubicBezTo>
                    <a:pt x="16865" y="19157"/>
                    <a:pt x="22295" y="10575"/>
                    <a:pt x="17197" y="303"/>
                  </a:cubicBezTo>
                  <a:lnTo>
                    <a:pt x="333" y="1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7"/>
            <p:cNvSpPr/>
            <p:nvPr/>
          </p:nvSpPr>
          <p:spPr>
            <a:xfrm>
              <a:off x="8783342" y="2553739"/>
              <a:ext cx="106383" cy="464728"/>
            </a:xfrm>
            <a:custGeom>
              <a:avLst/>
              <a:gdLst/>
              <a:ahLst/>
              <a:cxnLst/>
              <a:rect l="l" t="t" r="r" b="b"/>
              <a:pathLst>
                <a:path w="2942" h="12852" extrusionOk="0">
                  <a:moveTo>
                    <a:pt x="1509" y="0"/>
                  </a:moveTo>
                  <a:cubicBezTo>
                    <a:pt x="1102" y="0"/>
                    <a:pt x="181" y="1508"/>
                    <a:pt x="91" y="6411"/>
                  </a:cubicBezTo>
                  <a:cubicBezTo>
                    <a:pt x="0" y="11690"/>
                    <a:pt x="875" y="12852"/>
                    <a:pt x="1283" y="12852"/>
                  </a:cubicBezTo>
                  <a:cubicBezTo>
                    <a:pt x="1284" y="12852"/>
                    <a:pt x="1285" y="12852"/>
                    <a:pt x="1286" y="12852"/>
                  </a:cubicBezTo>
                  <a:cubicBezTo>
                    <a:pt x="1681" y="12852"/>
                    <a:pt x="2806" y="9991"/>
                    <a:pt x="2866" y="6456"/>
                  </a:cubicBezTo>
                  <a:cubicBezTo>
                    <a:pt x="2942" y="2911"/>
                    <a:pt x="1901" y="15"/>
                    <a:pt x="1509" y="0"/>
                  </a:cubicBezTo>
                  <a:close/>
                </a:path>
              </a:pathLst>
            </a:custGeom>
            <a:solidFill>
              <a:srgbClr val="F9C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8828072" y="2553739"/>
              <a:ext cx="273297" cy="468561"/>
            </a:xfrm>
            <a:custGeom>
              <a:avLst/>
              <a:gdLst/>
              <a:ahLst/>
              <a:cxnLst/>
              <a:rect l="l" t="t" r="r" b="b"/>
              <a:pathLst>
                <a:path w="7558" h="12958" extrusionOk="0">
                  <a:moveTo>
                    <a:pt x="242" y="0"/>
                  </a:moveTo>
                  <a:cubicBezTo>
                    <a:pt x="242" y="0"/>
                    <a:pt x="2746" y="5536"/>
                    <a:pt x="0" y="12852"/>
                  </a:cubicBezTo>
                  <a:lnTo>
                    <a:pt x="5672" y="12957"/>
                  </a:lnTo>
                  <a:cubicBezTo>
                    <a:pt x="5672" y="12957"/>
                    <a:pt x="7557" y="7074"/>
                    <a:pt x="5898" y="106"/>
                  </a:cubicBezTo>
                  <a:lnTo>
                    <a:pt x="242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7"/>
            <p:cNvSpPr/>
            <p:nvPr/>
          </p:nvSpPr>
          <p:spPr>
            <a:xfrm>
              <a:off x="8620802" y="2477369"/>
              <a:ext cx="356755" cy="79118"/>
            </a:xfrm>
            <a:custGeom>
              <a:avLst/>
              <a:gdLst/>
              <a:ahLst/>
              <a:cxnLst/>
              <a:rect l="l" t="t" r="r" b="b"/>
              <a:pathLst>
                <a:path w="9866" h="2188" extrusionOk="0">
                  <a:moveTo>
                    <a:pt x="0" y="0"/>
                  </a:moveTo>
                  <a:lnTo>
                    <a:pt x="3952" y="2082"/>
                  </a:lnTo>
                  <a:lnTo>
                    <a:pt x="9865" y="2187"/>
                  </a:lnTo>
                  <a:lnTo>
                    <a:pt x="6864" y="1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7"/>
            <p:cNvSpPr/>
            <p:nvPr/>
          </p:nvSpPr>
          <p:spPr>
            <a:xfrm>
              <a:off x="8609881" y="3017349"/>
              <a:ext cx="358924" cy="74200"/>
            </a:xfrm>
            <a:custGeom>
              <a:avLst/>
              <a:gdLst/>
              <a:ahLst/>
              <a:cxnLst/>
              <a:rect l="l" t="t" r="r" b="b"/>
              <a:pathLst>
                <a:path w="9926" h="2052" extrusionOk="0">
                  <a:moveTo>
                    <a:pt x="4028" y="0"/>
                  </a:moveTo>
                  <a:lnTo>
                    <a:pt x="1" y="1931"/>
                  </a:lnTo>
                  <a:lnTo>
                    <a:pt x="6864" y="2052"/>
                  </a:lnTo>
                  <a:lnTo>
                    <a:pt x="9926" y="106"/>
                  </a:lnTo>
                  <a:lnTo>
                    <a:pt x="4028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8868969" y="2490459"/>
              <a:ext cx="120015" cy="592916"/>
            </a:xfrm>
            <a:custGeom>
              <a:avLst/>
              <a:gdLst/>
              <a:ahLst/>
              <a:cxnLst/>
              <a:rect l="l" t="t" r="r" b="b"/>
              <a:pathLst>
                <a:path w="3319" h="16397" extrusionOk="0">
                  <a:moveTo>
                    <a:pt x="287" y="0"/>
                  </a:moveTo>
                  <a:lnTo>
                    <a:pt x="151" y="8206"/>
                  </a:lnTo>
                  <a:lnTo>
                    <a:pt x="1" y="16397"/>
                  </a:lnTo>
                  <a:lnTo>
                    <a:pt x="3093" y="14677"/>
                  </a:lnTo>
                  <a:lnTo>
                    <a:pt x="3213" y="8251"/>
                  </a:lnTo>
                  <a:lnTo>
                    <a:pt x="3319" y="1825"/>
                  </a:lnTo>
                  <a:lnTo>
                    <a:pt x="287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17"/>
            <p:cNvSpPr/>
            <p:nvPr/>
          </p:nvSpPr>
          <p:spPr>
            <a:xfrm>
              <a:off x="8573359" y="2549364"/>
              <a:ext cx="213272" cy="468019"/>
            </a:xfrm>
            <a:custGeom>
              <a:avLst/>
              <a:gdLst/>
              <a:ahLst/>
              <a:cxnLst/>
              <a:rect l="l" t="t" r="r" b="b"/>
              <a:pathLst>
                <a:path w="5898" h="12943" extrusionOk="0">
                  <a:moveTo>
                    <a:pt x="241" y="0"/>
                  </a:moveTo>
                  <a:lnTo>
                    <a:pt x="121" y="6426"/>
                  </a:lnTo>
                  <a:lnTo>
                    <a:pt x="0" y="12852"/>
                  </a:lnTo>
                  <a:lnTo>
                    <a:pt x="5038" y="12942"/>
                  </a:lnTo>
                  <a:lnTo>
                    <a:pt x="5898" y="6532"/>
                  </a:lnTo>
                  <a:lnTo>
                    <a:pt x="5264" y="9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17"/>
            <p:cNvSpPr/>
            <p:nvPr/>
          </p:nvSpPr>
          <p:spPr>
            <a:xfrm>
              <a:off x="3651296" y="1407206"/>
              <a:ext cx="5186573" cy="2689581"/>
            </a:xfrm>
            <a:custGeom>
              <a:avLst/>
              <a:gdLst/>
              <a:ahLst/>
              <a:cxnLst/>
              <a:rect l="l" t="t" r="r" b="b"/>
              <a:pathLst>
                <a:path w="143434" h="74380" extrusionOk="0">
                  <a:moveTo>
                    <a:pt x="33125" y="1"/>
                  </a:moveTo>
                  <a:cubicBezTo>
                    <a:pt x="33125" y="1"/>
                    <a:pt x="1" y="33246"/>
                    <a:pt x="32688" y="74379"/>
                  </a:cubicBezTo>
                  <a:lnTo>
                    <a:pt x="143208" y="44559"/>
                  </a:lnTo>
                  <a:lnTo>
                    <a:pt x="143434" y="31707"/>
                  </a:lnTo>
                  <a:lnTo>
                    <a:pt x="33125" y="1"/>
                  </a:lnTo>
                  <a:close/>
                </a:path>
              </a:pathLst>
            </a:custGeom>
            <a:solidFill>
              <a:srgbClr val="FBE398">
                <a:alpha val="54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3" name="Google Shape;163;p17"/>
          <p:cNvGrpSpPr/>
          <p:nvPr/>
        </p:nvGrpSpPr>
        <p:grpSpPr>
          <a:xfrm>
            <a:off x="-927083" y="1876275"/>
            <a:ext cx="8250661" cy="3586108"/>
            <a:chOff x="-695312" y="1407206"/>
            <a:chExt cx="6187996" cy="2689581"/>
          </a:xfrm>
        </p:grpSpPr>
        <p:sp>
          <p:nvSpPr>
            <p:cNvPr id="164" name="Google Shape;164;p17"/>
            <p:cNvSpPr/>
            <p:nvPr/>
          </p:nvSpPr>
          <p:spPr>
            <a:xfrm>
              <a:off x="19757" y="2448983"/>
              <a:ext cx="163696" cy="681833"/>
            </a:xfrm>
            <a:custGeom>
              <a:avLst/>
              <a:gdLst/>
              <a:ahLst/>
              <a:cxnLst/>
              <a:rect l="l" t="t" r="r" b="b"/>
              <a:pathLst>
                <a:path w="4527" h="18856" extrusionOk="0">
                  <a:moveTo>
                    <a:pt x="2104" y="1"/>
                  </a:moveTo>
                  <a:cubicBezTo>
                    <a:pt x="2102" y="1"/>
                    <a:pt x="2100" y="1"/>
                    <a:pt x="2098" y="1"/>
                  </a:cubicBezTo>
                  <a:cubicBezTo>
                    <a:pt x="906" y="31"/>
                    <a:pt x="1" y="4270"/>
                    <a:pt x="91" y="9474"/>
                  </a:cubicBezTo>
                  <a:cubicBezTo>
                    <a:pt x="182" y="14659"/>
                    <a:pt x="1230" y="18856"/>
                    <a:pt x="2417" y="18856"/>
                  </a:cubicBezTo>
                  <a:cubicBezTo>
                    <a:pt x="2421" y="18856"/>
                    <a:pt x="2425" y="18856"/>
                    <a:pt x="2429" y="18856"/>
                  </a:cubicBezTo>
                  <a:cubicBezTo>
                    <a:pt x="3636" y="18841"/>
                    <a:pt x="4526" y="14602"/>
                    <a:pt x="4436" y="9398"/>
                  </a:cubicBezTo>
                  <a:cubicBezTo>
                    <a:pt x="4345" y="4189"/>
                    <a:pt x="3293" y="1"/>
                    <a:pt x="2104" y="1"/>
                  </a:cubicBezTo>
                  <a:close/>
                </a:path>
              </a:pathLst>
            </a:custGeom>
            <a:solidFill>
              <a:srgbClr val="695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7"/>
            <p:cNvSpPr/>
            <p:nvPr/>
          </p:nvSpPr>
          <p:spPr>
            <a:xfrm>
              <a:off x="-695312" y="2448983"/>
              <a:ext cx="806187" cy="692753"/>
            </a:xfrm>
            <a:custGeom>
              <a:avLst/>
              <a:gdLst/>
              <a:ahLst/>
              <a:cxnLst/>
              <a:rect l="l" t="t" r="r" b="b"/>
              <a:pathLst>
                <a:path w="22295" h="19158" extrusionOk="0">
                  <a:moveTo>
                    <a:pt x="21963" y="1"/>
                  </a:moveTo>
                  <a:lnTo>
                    <a:pt x="5099" y="303"/>
                  </a:lnTo>
                  <a:cubicBezTo>
                    <a:pt x="1" y="10575"/>
                    <a:pt x="5431" y="19157"/>
                    <a:pt x="5431" y="19157"/>
                  </a:cubicBezTo>
                  <a:lnTo>
                    <a:pt x="22295" y="18856"/>
                  </a:lnTo>
                  <a:cubicBezTo>
                    <a:pt x="17709" y="9790"/>
                    <a:pt x="21963" y="1"/>
                    <a:pt x="21963" y="1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7"/>
            <p:cNvSpPr/>
            <p:nvPr/>
          </p:nvSpPr>
          <p:spPr>
            <a:xfrm>
              <a:off x="254292" y="2553739"/>
              <a:ext cx="106419" cy="464728"/>
            </a:xfrm>
            <a:custGeom>
              <a:avLst/>
              <a:gdLst/>
              <a:ahLst/>
              <a:cxnLst/>
              <a:rect l="l" t="t" r="r" b="b"/>
              <a:pathLst>
                <a:path w="2943" h="12852" extrusionOk="0">
                  <a:moveTo>
                    <a:pt x="1434" y="0"/>
                  </a:moveTo>
                  <a:cubicBezTo>
                    <a:pt x="1042" y="15"/>
                    <a:pt x="1" y="2911"/>
                    <a:pt x="76" y="6456"/>
                  </a:cubicBezTo>
                  <a:cubicBezTo>
                    <a:pt x="137" y="9991"/>
                    <a:pt x="1262" y="12852"/>
                    <a:pt x="1672" y="12852"/>
                  </a:cubicBezTo>
                  <a:cubicBezTo>
                    <a:pt x="1673" y="12852"/>
                    <a:pt x="1674" y="12852"/>
                    <a:pt x="1675" y="12852"/>
                  </a:cubicBezTo>
                  <a:cubicBezTo>
                    <a:pt x="2067" y="12852"/>
                    <a:pt x="2942" y="11690"/>
                    <a:pt x="2852" y="6411"/>
                  </a:cubicBezTo>
                  <a:cubicBezTo>
                    <a:pt x="2761" y="1508"/>
                    <a:pt x="1841" y="0"/>
                    <a:pt x="1434" y="0"/>
                  </a:cubicBezTo>
                  <a:close/>
                </a:path>
              </a:pathLst>
            </a:custGeom>
            <a:solidFill>
              <a:srgbClr val="F9C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7"/>
            <p:cNvSpPr/>
            <p:nvPr/>
          </p:nvSpPr>
          <p:spPr>
            <a:xfrm>
              <a:off x="42682" y="2553739"/>
              <a:ext cx="273297" cy="468561"/>
            </a:xfrm>
            <a:custGeom>
              <a:avLst/>
              <a:gdLst/>
              <a:ahLst/>
              <a:cxnLst/>
              <a:rect l="l" t="t" r="r" b="b"/>
              <a:pathLst>
                <a:path w="7558" h="12958" extrusionOk="0">
                  <a:moveTo>
                    <a:pt x="7331" y="0"/>
                  </a:moveTo>
                  <a:lnTo>
                    <a:pt x="1660" y="106"/>
                  </a:lnTo>
                  <a:cubicBezTo>
                    <a:pt x="0" y="7074"/>
                    <a:pt x="1886" y="12957"/>
                    <a:pt x="1886" y="12957"/>
                  </a:cubicBezTo>
                  <a:lnTo>
                    <a:pt x="7557" y="12852"/>
                  </a:lnTo>
                  <a:cubicBezTo>
                    <a:pt x="4812" y="5536"/>
                    <a:pt x="7331" y="0"/>
                    <a:pt x="7331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7"/>
            <p:cNvSpPr/>
            <p:nvPr/>
          </p:nvSpPr>
          <p:spPr>
            <a:xfrm>
              <a:off x="167038" y="2477369"/>
              <a:ext cx="356212" cy="79118"/>
            </a:xfrm>
            <a:custGeom>
              <a:avLst/>
              <a:gdLst/>
              <a:ahLst/>
              <a:cxnLst/>
              <a:rect l="l" t="t" r="r" b="b"/>
              <a:pathLst>
                <a:path w="9851" h="2188" extrusionOk="0">
                  <a:moveTo>
                    <a:pt x="9850" y="0"/>
                  </a:moveTo>
                  <a:lnTo>
                    <a:pt x="2987" y="121"/>
                  </a:lnTo>
                  <a:lnTo>
                    <a:pt x="0" y="2187"/>
                  </a:lnTo>
                  <a:lnTo>
                    <a:pt x="0" y="2187"/>
                  </a:lnTo>
                  <a:lnTo>
                    <a:pt x="5898" y="2082"/>
                  </a:lnTo>
                  <a:lnTo>
                    <a:pt x="9850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7"/>
            <p:cNvSpPr/>
            <p:nvPr/>
          </p:nvSpPr>
          <p:spPr>
            <a:xfrm>
              <a:off x="175210" y="3017349"/>
              <a:ext cx="358924" cy="74200"/>
            </a:xfrm>
            <a:custGeom>
              <a:avLst/>
              <a:gdLst/>
              <a:ahLst/>
              <a:cxnLst/>
              <a:rect l="l" t="t" r="r" b="b"/>
              <a:pathLst>
                <a:path w="9926" h="2052" extrusionOk="0">
                  <a:moveTo>
                    <a:pt x="5899" y="0"/>
                  </a:moveTo>
                  <a:lnTo>
                    <a:pt x="1" y="106"/>
                  </a:lnTo>
                  <a:lnTo>
                    <a:pt x="3063" y="2052"/>
                  </a:lnTo>
                  <a:lnTo>
                    <a:pt x="9926" y="1931"/>
                  </a:lnTo>
                  <a:lnTo>
                    <a:pt x="5899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7"/>
            <p:cNvSpPr/>
            <p:nvPr/>
          </p:nvSpPr>
          <p:spPr>
            <a:xfrm>
              <a:off x="155032" y="2490459"/>
              <a:ext cx="120051" cy="592916"/>
            </a:xfrm>
            <a:custGeom>
              <a:avLst/>
              <a:gdLst/>
              <a:ahLst/>
              <a:cxnLst/>
              <a:rect l="l" t="t" r="r" b="b"/>
              <a:pathLst>
                <a:path w="3320" h="16397" extrusionOk="0">
                  <a:moveTo>
                    <a:pt x="3033" y="0"/>
                  </a:moveTo>
                  <a:lnTo>
                    <a:pt x="1" y="1825"/>
                  </a:lnTo>
                  <a:lnTo>
                    <a:pt x="106" y="8251"/>
                  </a:lnTo>
                  <a:lnTo>
                    <a:pt x="227" y="14677"/>
                  </a:lnTo>
                  <a:lnTo>
                    <a:pt x="3319" y="16397"/>
                  </a:lnTo>
                  <a:lnTo>
                    <a:pt x="3168" y="8206"/>
                  </a:lnTo>
                  <a:lnTo>
                    <a:pt x="3033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17"/>
            <p:cNvSpPr/>
            <p:nvPr/>
          </p:nvSpPr>
          <p:spPr>
            <a:xfrm>
              <a:off x="357385" y="2549364"/>
              <a:ext cx="213308" cy="468019"/>
            </a:xfrm>
            <a:custGeom>
              <a:avLst/>
              <a:gdLst/>
              <a:ahLst/>
              <a:cxnLst/>
              <a:rect l="l" t="t" r="r" b="b"/>
              <a:pathLst>
                <a:path w="5899" h="12943" extrusionOk="0">
                  <a:moveTo>
                    <a:pt x="5657" y="0"/>
                  </a:moveTo>
                  <a:lnTo>
                    <a:pt x="634" y="91"/>
                  </a:lnTo>
                  <a:lnTo>
                    <a:pt x="1" y="6532"/>
                  </a:lnTo>
                  <a:lnTo>
                    <a:pt x="861" y="12942"/>
                  </a:lnTo>
                  <a:lnTo>
                    <a:pt x="5899" y="12852"/>
                  </a:lnTo>
                  <a:lnTo>
                    <a:pt x="5778" y="6426"/>
                  </a:lnTo>
                  <a:lnTo>
                    <a:pt x="5657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17"/>
            <p:cNvSpPr/>
            <p:nvPr/>
          </p:nvSpPr>
          <p:spPr>
            <a:xfrm>
              <a:off x="306110" y="1407206"/>
              <a:ext cx="5186573" cy="2689581"/>
            </a:xfrm>
            <a:custGeom>
              <a:avLst/>
              <a:gdLst/>
              <a:ahLst/>
              <a:cxnLst/>
              <a:rect l="l" t="t" r="r" b="b"/>
              <a:pathLst>
                <a:path w="143434" h="74380" extrusionOk="0">
                  <a:moveTo>
                    <a:pt x="110310" y="1"/>
                  </a:moveTo>
                  <a:lnTo>
                    <a:pt x="1" y="31707"/>
                  </a:lnTo>
                  <a:lnTo>
                    <a:pt x="242" y="44559"/>
                  </a:lnTo>
                  <a:lnTo>
                    <a:pt x="110747" y="74379"/>
                  </a:lnTo>
                  <a:cubicBezTo>
                    <a:pt x="143434" y="33246"/>
                    <a:pt x="110310" y="1"/>
                    <a:pt x="110310" y="1"/>
                  </a:cubicBezTo>
                  <a:close/>
                </a:path>
              </a:pathLst>
            </a:custGeom>
            <a:solidFill>
              <a:srgbClr val="FBE398">
                <a:alpha val="54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3" name="Google Shape;173;p17"/>
          <p:cNvGrpSpPr/>
          <p:nvPr/>
        </p:nvGrpSpPr>
        <p:grpSpPr>
          <a:xfrm>
            <a:off x="-461628" y="2583907"/>
            <a:ext cx="7527797" cy="4554060"/>
            <a:chOff x="-346221" y="1937930"/>
            <a:chExt cx="5645848" cy="3415545"/>
          </a:xfrm>
        </p:grpSpPr>
        <p:sp>
          <p:nvSpPr>
            <p:cNvPr id="174" name="Google Shape;174;p17"/>
            <p:cNvSpPr/>
            <p:nvPr/>
          </p:nvSpPr>
          <p:spPr>
            <a:xfrm>
              <a:off x="201932" y="4486323"/>
              <a:ext cx="348582" cy="629763"/>
            </a:xfrm>
            <a:custGeom>
              <a:avLst/>
              <a:gdLst/>
              <a:ahLst/>
              <a:cxnLst/>
              <a:rect l="l" t="t" r="r" b="b"/>
              <a:pathLst>
                <a:path w="9640" h="17416" extrusionOk="0">
                  <a:moveTo>
                    <a:pt x="1316" y="1"/>
                  </a:moveTo>
                  <a:cubicBezTo>
                    <a:pt x="1240" y="1"/>
                    <a:pt x="1168" y="14"/>
                    <a:pt x="1102" y="43"/>
                  </a:cubicBezTo>
                  <a:cubicBezTo>
                    <a:pt x="1" y="525"/>
                    <a:pt x="770" y="4779"/>
                    <a:pt x="2822" y="9560"/>
                  </a:cubicBezTo>
                  <a:cubicBezTo>
                    <a:pt x="4749" y="14068"/>
                    <a:pt x="7129" y="17416"/>
                    <a:pt x="8323" y="17416"/>
                  </a:cubicBezTo>
                  <a:cubicBezTo>
                    <a:pt x="8400" y="17416"/>
                    <a:pt x="8472" y="17402"/>
                    <a:pt x="8538" y="17374"/>
                  </a:cubicBezTo>
                  <a:cubicBezTo>
                    <a:pt x="9640" y="16906"/>
                    <a:pt x="8855" y="12638"/>
                    <a:pt x="6804" y="7856"/>
                  </a:cubicBezTo>
                  <a:cubicBezTo>
                    <a:pt x="4876" y="3362"/>
                    <a:pt x="2508" y="1"/>
                    <a:pt x="1316" y="1"/>
                  </a:cubicBezTo>
                  <a:close/>
                </a:path>
              </a:pathLst>
            </a:custGeom>
            <a:solidFill>
              <a:srgbClr val="695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7"/>
            <p:cNvSpPr/>
            <p:nvPr/>
          </p:nvSpPr>
          <p:spPr>
            <a:xfrm>
              <a:off x="-346221" y="4486757"/>
              <a:ext cx="859632" cy="866719"/>
            </a:xfrm>
            <a:custGeom>
              <a:avLst/>
              <a:gdLst/>
              <a:ahLst/>
              <a:cxnLst/>
              <a:rect l="l" t="t" r="r" b="b"/>
              <a:pathLst>
                <a:path w="23773" h="23969" extrusionOk="0">
                  <a:moveTo>
                    <a:pt x="16352" y="0"/>
                  </a:moveTo>
                  <a:lnTo>
                    <a:pt x="845" y="6652"/>
                  </a:lnTo>
                  <a:cubicBezTo>
                    <a:pt x="1" y="18086"/>
                    <a:pt x="8267" y="23969"/>
                    <a:pt x="8267" y="23969"/>
                  </a:cubicBezTo>
                  <a:lnTo>
                    <a:pt x="23773" y="17332"/>
                  </a:lnTo>
                  <a:cubicBezTo>
                    <a:pt x="16095" y="10665"/>
                    <a:pt x="16351" y="1"/>
                    <a:pt x="16352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7"/>
            <p:cNvSpPr/>
            <p:nvPr/>
          </p:nvSpPr>
          <p:spPr>
            <a:xfrm>
              <a:off x="463226" y="4504801"/>
              <a:ext cx="223107" cy="427917"/>
            </a:xfrm>
            <a:custGeom>
              <a:avLst/>
              <a:gdLst/>
              <a:ahLst/>
              <a:cxnLst/>
              <a:rect l="l" t="t" r="r" b="b"/>
              <a:pathLst>
                <a:path w="6170" h="11834" extrusionOk="0">
                  <a:moveTo>
                    <a:pt x="441" y="0"/>
                  </a:moveTo>
                  <a:cubicBezTo>
                    <a:pt x="411" y="0"/>
                    <a:pt x="385" y="5"/>
                    <a:pt x="362" y="14"/>
                  </a:cubicBezTo>
                  <a:cubicBezTo>
                    <a:pt x="0" y="180"/>
                    <a:pt x="136" y="3242"/>
                    <a:pt x="1539" y="6500"/>
                  </a:cubicBezTo>
                  <a:cubicBezTo>
                    <a:pt x="2892" y="9658"/>
                    <a:pt x="4920" y="11834"/>
                    <a:pt x="5386" y="11834"/>
                  </a:cubicBezTo>
                  <a:cubicBezTo>
                    <a:pt x="5403" y="11834"/>
                    <a:pt x="5418" y="11831"/>
                    <a:pt x="5430" y="11825"/>
                  </a:cubicBezTo>
                  <a:cubicBezTo>
                    <a:pt x="5807" y="11674"/>
                    <a:pt x="6169" y="10271"/>
                    <a:pt x="4088" y="5414"/>
                  </a:cubicBezTo>
                  <a:cubicBezTo>
                    <a:pt x="2273" y="1174"/>
                    <a:pt x="911" y="0"/>
                    <a:pt x="441" y="0"/>
                  </a:cubicBezTo>
                  <a:close/>
                </a:path>
              </a:pathLst>
            </a:custGeom>
            <a:solidFill>
              <a:srgbClr val="F9C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7"/>
            <p:cNvSpPr/>
            <p:nvPr/>
          </p:nvSpPr>
          <p:spPr>
            <a:xfrm>
              <a:off x="289223" y="4504764"/>
              <a:ext cx="371472" cy="508373"/>
            </a:xfrm>
            <a:custGeom>
              <a:avLst/>
              <a:gdLst/>
              <a:ahLst/>
              <a:cxnLst/>
              <a:rect l="l" t="t" r="r" b="b"/>
              <a:pathLst>
                <a:path w="10273" h="14059" extrusionOk="0">
                  <a:moveTo>
                    <a:pt x="5204" y="0"/>
                  </a:moveTo>
                  <a:lnTo>
                    <a:pt x="0" y="2248"/>
                  </a:lnTo>
                  <a:cubicBezTo>
                    <a:pt x="1101" y="9322"/>
                    <a:pt x="5069" y="14058"/>
                    <a:pt x="5069" y="14058"/>
                  </a:cubicBezTo>
                  <a:lnTo>
                    <a:pt x="10272" y="11811"/>
                  </a:lnTo>
                  <a:cubicBezTo>
                    <a:pt x="4978" y="6064"/>
                    <a:pt x="5204" y="0"/>
                    <a:pt x="5204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7"/>
            <p:cNvSpPr/>
            <p:nvPr/>
          </p:nvSpPr>
          <p:spPr>
            <a:xfrm>
              <a:off x="348128" y="4352566"/>
              <a:ext cx="300562" cy="207848"/>
            </a:xfrm>
            <a:custGeom>
              <a:avLst/>
              <a:gdLst/>
              <a:ahLst/>
              <a:cxnLst/>
              <a:rect l="l" t="t" r="r" b="b"/>
              <a:pathLst>
                <a:path w="8312" h="5748" extrusionOk="0">
                  <a:moveTo>
                    <a:pt x="8312" y="1"/>
                  </a:moveTo>
                  <a:lnTo>
                    <a:pt x="1991" y="2701"/>
                  </a:lnTo>
                  <a:lnTo>
                    <a:pt x="0" y="5748"/>
                  </a:lnTo>
                  <a:lnTo>
                    <a:pt x="5431" y="3425"/>
                  </a:lnTo>
                  <a:lnTo>
                    <a:pt x="8312" y="1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7"/>
            <p:cNvSpPr/>
            <p:nvPr/>
          </p:nvSpPr>
          <p:spPr>
            <a:xfrm>
              <a:off x="531388" y="4903467"/>
              <a:ext cx="357839" cy="107468"/>
            </a:xfrm>
            <a:custGeom>
              <a:avLst/>
              <a:gdLst/>
              <a:ahLst/>
              <a:cxnLst/>
              <a:rect l="l" t="t" r="r" b="b"/>
              <a:pathLst>
                <a:path w="9896" h="2972" extrusionOk="0">
                  <a:moveTo>
                    <a:pt x="5431" y="0"/>
                  </a:moveTo>
                  <a:lnTo>
                    <a:pt x="1" y="2323"/>
                  </a:lnTo>
                  <a:lnTo>
                    <a:pt x="3575" y="2972"/>
                  </a:lnTo>
                  <a:lnTo>
                    <a:pt x="9896" y="272"/>
                  </a:lnTo>
                  <a:lnTo>
                    <a:pt x="5431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7"/>
            <p:cNvSpPr/>
            <p:nvPr/>
          </p:nvSpPr>
          <p:spPr>
            <a:xfrm>
              <a:off x="337208" y="4462204"/>
              <a:ext cx="310397" cy="545474"/>
            </a:xfrm>
            <a:custGeom>
              <a:avLst/>
              <a:gdLst/>
              <a:ahLst/>
              <a:cxnLst/>
              <a:rect l="l" t="t" r="r" b="b"/>
              <a:pathLst>
                <a:path w="8584" h="15085" extrusionOk="0">
                  <a:moveTo>
                    <a:pt x="2128" y="1"/>
                  </a:moveTo>
                  <a:lnTo>
                    <a:pt x="1" y="2851"/>
                  </a:lnTo>
                  <a:lnTo>
                    <a:pt x="2535" y="8749"/>
                  </a:lnTo>
                  <a:lnTo>
                    <a:pt x="5069" y="14662"/>
                  </a:lnTo>
                  <a:lnTo>
                    <a:pt x="8583" y="15084"/>
                  </a:lnTo>
                  <a:lnTo>
                    <a:pt x="5355" y="7543"/>
                  </a:lnTo>
                  <a:lnTo>
                    <a:pt x="2128" y="1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7"/>
            <p:cNvSpPr/>
            <p:nvPr/>
          </p:nvSpPr>
          <p:spPr>
            <a:xfrm>
              <a:off x="544478" y="4404384"/>
              <a:ext cx="350210" cy="499116"/>
            </a:xfrm>
            <a:custGeom>
              <a:avLst/>
              <a:gdLst/>
              <a:ahLst/>
              <a:cxnLst/>
              <a:rect l="l" t="t" r="r" b="b"/>
              <a:pathLst>
                <a:path w="9685" h="13803" extrusionOk="0">
                  <a:moveTo>
                    <a:pt x="4631" y="1"/>
                  </a:moveTo>
                  <a:lnTo>
                    <a:pt x="1" y="1992"/>
                  </a:lnTo>
                  <a:lnTo>
                    <a:pt x="1841" y="8191"/>
                  </a:lnTo>
                  <a:lnTo>
                    <a:pt x="5069" y="13802"/>
                  </a:lnTo>
                  <a:lnTo>
                    <a:pt x="9684" y="11811"/>
                  </a:lnTo>
                  <a:lnTo>
                    <a:pt x="7150" y="5914"/>
                  </a:lnTo>
                  <a:lnTo>
                    <a:pt x="4631" y="1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7"/>
            <p:cNvSpPr/>
            <p:nvPr/>
          </p:nvSpPr>
          <p:spPr>
            <a:xfrm>
              <a:off x="476316" y="1937930"/>
              <a:ext cx="4823310" cy="2994446"/>
            </a:xfrm>
            <a:custGeom>
              <a:avLst/>
              <a:gdLst/>
              <a:ahLst/>
              <a:cxnLst/>
              <a:rect l="l" t="t" r="r" b="b"/>
              <a:pathLst>
                <a:path w="133388" h="82811" extrusionOk="0">
                  <a:moveTo>
                    <a:pt x="90157" y="0"/>
                  </a:moveTo>
                  <a:lnTo>
                    <a:pt x="0" y="71000"/>
                  </a:lnTo>
                  <a:lnTo>
                    <a:pt x="5068" y="82811"/>
                  </a:lnTo>
                  <a:lnTo>
                    <a:pt x="118665" y="68692"/>
                  </a:lnTo>
                  <a:cubicBezTo>
                    <a:pt x="133387" y="18252"/>
                    <a:pt x="90157" y="0"/>
                    <a:pt x="90157" y="0"/>
                  </a:cubicBezTo>
                  <a:close/>
                </a:path>
              </a:pathLst>
            </a:custGeom>
            <a:solidFill>
              <a:srgbClr val="FBE398">
                <a:alpha val="54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3" name="Google Shape;183;p17"/>
          <p:cNvGrpSpPr/>
          <p:nvPr/>
        </p:nvGrpSpPr>
        <p:grpSpPr>
          <a:xfrm>
            <a:off x="5058939" y="-279984"/>
            <a:ext cx="7527836" cy="4554765"/>
            <a:chOff x="3794202" y="-209988"/>
            <a:chExt cx="5645877" cy="3416074"/>
          </a:xfrm>
        </p:grpSpPr>
        <p:sp>
          <p:nvSpPr>
            <p:cNvPr id="184" name="Google Shape;184;p17"/>
            <p:cNvSpPr/>
            <p:nvPr/>
          </p:nvSpPr>
          <p:spPr>
            <a:xfrm>
              <a:off x="8543346" y="27368"/>
              <a:ext cx="348582" cy="629871"/>
            </a:xfrm>
            <a:custGeom>
              <a:avLst/>
              <a:gdLst/>
              <a:ahLst/>
              <a:cxnLst/>
              <a:rect l="l" t="t" r="r" b="b"/>
              <a:pathLst>
                <a:path w="9640" h="17419" extrusionOk="0">
                  <a:moveTo>
                    <a:pt x="1316" y="1"/>
                  </a:moveTo>
                  <a:cubicBezTo>
                    <a:pt x="1239" y="1"/>
                    <a:pt x="1168" y="15"/>
                    <a:pt x="1102" y="43"/>
                  </a:cubicBezTo>
                  <a:cubicBezTo>
                    <a:pt x="0" y="525"/>
                    <a:pt x="770" y="4779"/>
                    <a:pt x="2821" y="9561"/>
                  </a:cubicBezTo>
                  <a:cubicBezTo>
                    <a:pt x="4746" y="14060"/>
                    <a:pt x="7121" y="17419"/>
                    <a:pt x="8317" y="17419"/>
                  </a:cubicBezTo>
                  <a:cubicBezTo>
                    <a:pt x="8396" y="17419"/>
                    <a:pt x="8470" y="17404"/>
                    <a:pt x="8538" y="17374"/>
                  </a:cubicBezTo>
                  <a:cubicBezTo>
                    <a:pt x="9639" y="16907"/>
                    <a:pt x="8855" y="12638"/>
                    <a:pt x="6803" y="7856"/>
                  </a:cubicBezTo>
                  <a:cubicBezTo>
                    <a:pt x="4875" y="3362"/>
                    <a:pt x="2508" y="1"/>
                    <a:pt x="1316" y="1"/>
                  </a:cubicBezTo>
                  <a:close/>
                </a:path>
              </a:pathLst>
            </a:custGeom>
            <a:solidFill>
              <a:srgbClr val="695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7"/>
            <p:cNvSpPr/>
            <p:nvPr/>
          </p:nvSpPr>
          <p:spPr>
            <a:xfrm>
              <a:off x="8579904" y="-209988"/>
              <a:ext cx="860174" cy="867261"/>
            </a:xfrm>
            <a:custGeom>
              <a:avLst/>
              <a:gdLst/>
              <a:ahLst/>
              <a:cxnLst/>
              <a:rect l="l" t="t" r="r" b="b"/>
              <a:pathLst>
                <a:path w="23788" h="23984" extrusionOk="0">
                  <a:moveTo>
                    <a:pt x="15521" y="0"/>
                  </a:moveTo>
                  <a:lnTo>
                    <a:pt x="0" y="6652"/>
                  </a:lnTo>
                  <a:cubicBezTo>
                    <a:pt x="7678" y="13304"/>
                    <a:pt x="7436" y="23983"/>
                    <a:pt x="7436" y="23983"/>
                  </a:cubicBezTo>
                  <a:lnTo>
                    <a:pt x="22943" y="17331"/>
                  </a:lnTo>
                  <a:cubicBezTo>
                    <a:pt x="23787" y="5898"/>
                    <a:pt x="15521" y="0"/>
                    <a:pt x="15521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7"/>
            <p:cNvSpPr/>
            <p:nvPr/>
          </p:nvSpPr>
          <p:spPr>
            <a:xfrm>
              <a:off x="8407528" y="210809"/>
              <a:ext cx="223107" cy="427954"/>
            </a:xfrm>
            <a:custGeom>
              <a:avLst/>
              <a:gdLst/>
              <a:ahLst/>
              <a:cxnLst/>
              <a:rect l="l" t="t" r="r" b="b"/>
              <a:pathLst>
                <a:path w="6170" h="11835" extrusionOk="0">
                  <a:moveTo>
                    <a:pt x="780" y="1"/>
                  </a:moveTo>
                  <a:cubicBezTo>
                    <a:pt x="765" y="1"/>
                    <a:pt x="751" y="3"/>
                    <a:pt x="740" y="8"/>
                  </a:cubicBezTo>
                  <a:cubicBezTo>
                    <a:pt x="363" y="174"/>
                    <a:pt x="1" y="1576"/>
                    <a:pt x="2082" y="6434"/>
                  </a:cubicBezTo>
                  <a:cubicBezTo>
                    <a:pt x="3889" y="10640"/>
                    <a:pt x="5247" y="11835"/>
                    <a:pt x="5710" y="11835"/>
                  </a:cubicBezTo>
                  <a:cubicBezTo>
                    <a:pt x="5742" y="11835"/>
                    <a:pt x="5770" y="11829"/>
                    <a:pt x="5793" y="11818"/>
                  </a:cubicBezTo>
                  <a:cubicBezTo>
                    <a:pt x="6170" y="11668"/>
                    <a:pt x="6019" y="8590"/>
                    <a:pt x="4631" y="5332"/>
                  </a:cubicBezTo>
                  <a:cubicBezTo>
                    <a:pt x="3274" y="2179"/>
                    <a:pt x="1238" y="1"/>
                    <a:pt x="780" y="1"/>
                  </a:cubicBezTo>
                  <a:close/>
                </a:path>
              </a:pathLst>
            </a:custGeom>
            <a:solidFill>
              <a:srgbClr val="F9C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7"/>
            <p:cNvSpPr/>
            <p:nvPr/>
          </p:nvSpPr>
          <p:spPr>
            <a:xfrm>
              <a:off x="8433166" y="130895"/>
              <a:ext cx="371472" cy="507831"/>
            </a:xfrm>
            <a:custGeom>
              <a:avLst/>
              <a:gdLst/>
              <a:ahLst/>
              <a:cxnLst/>
              <a:rect l="l" t="t" r="r" b="b"/>
              <a:pathLst>
                <a:path w="10273" h="14044" extrusionOk="0">
                  <a:moveTo>
                    <a:pt x="5204" y="0"/>
                  </a:moveTo>
                  <a:lnTo>
                    <a:pt x="0" y="2233"/>
                  </a:lnTo>
                  <a:cubicBezTo>
                    <a:pt x="5295" y="7980"/>
                    <a:pt x="5054" y="14044"/>
                    <a:pt x="5054" y="14044"/>
                  </a:cubicBezTo>
                  <a:lnTo>
                    <a:pt x="10273" y="11811"/>
                  </a:lnTo>
                  <a:cubicBezTo>
                    <a:pt x="9172" y="4737"/>
                    <a:pt x="5204" y="0"/>
                    <a:pt x="5204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7"/>
            <p:cNvSpPr/>
            <p:nvPr/>
          </p:nvSpPr>
          <p:spPr>
            <a:xfrm>
              <a:off x="8445171" y="583042"/>
              <a:ext cx="300020" cy="208426"/>
            </a:xfrm>
            <a:custGeom>
              <a:avLst/>
              <a:gdLst/>
              <a:ahLst/>
              <a:cxnLst/>
              <a:rect l="l" t="t" r="r" b="b"/>
              <a:pathLst>
                <a:path w="8297" h="5764" extrusionOk="0">
                  <a:moveTo>
                    <a:pt x="8297" y="1"/>
                  </a:moveTo>
                  <a:lnTo>
                    <a:pt x="2881" y="2339"/>
                  </a:lnTo>
                  <a:lnTo>
                    <a:pt x="0" y="5763"/>
                  </a:lnTo>
                  <a:lnTo>
                    <a:pt x="6305" y="3048"/>
                  </a:lnTo>
                  <a:lnTo>
                    <a:pt x="8297" y="1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7"/>
            <p:cNvSpPr/>
            <p:nvPr/>
          </p:nvSpPr>
          <p:spPr>
            <a:xfrm>
              <a:off x="8204633" y="132522"/>
              <a:ext cx="357839" cy="108046"/>
            </a:xfrm>
            <a:custGeom>
              <a:avLst/>
              <a:gdLst/>
              <a:ahLst/>
              <a:cxnLst/>
              <a:rect l="l" t="t" r="r" b="b"/>
              <a:pathLst>
                <a:path w="9896" h="2988" extrusionOk="0">
                  <a:moveTo>
                    <a:pt x="6305" y="1"/>
                  </a:moveTo>
                  <a:lnTo>
                    <a:pt x="0" y="2701"/>
                  </a:lnTo>
                  <a:lnTo>
                    <a:pt x="4465" y="2987"/>
                  </a:lnTo>
                  <a:lnTo>
                    <a:pt x="9895" y="649"/>
                  </a:lnTo>
                  <a:lnTo>
                    <a:pt x="6305" y="1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7"/>
            <p:cNvSpPr/>
            <p:nvPr/>
          </p:nvSpPr>
          <p:spPr>
            <a:xfrm>
              <a:off x="8446256" y="136355"/>
              <a:ext cx="310397" cy="544931"/>
            </a:xfrm>
            <a:custGeom>
              <a:avLst/>
              <a:gdLst/>
              <a:ahLst/>
              <a:cxnLst/>
              <a:rect l="l" t="t" r="r" b="b"/>
              <a:pathLst>
                <a:path w="8584" h="15070" extrusionOk="0">
                  <a:moveTo>
                    <a:pt x="1" y="0"/>
                  </a:moveTo>
                  <a:lnTo>
                    <a:pt x="3228" y="7527"/>
                  </a:lnTo>
                  <a:lnTo>
                    <a:pt x="6456" y="15069"/>
                  </a:lnTo>
                  <a:lnTo>
                    <a:pt x="8583" y="12233"/>
                  </a:lnTo>
                  <a:lnTo>
                    <a:pt x="6049" y="6320"/>
                  </a:lnTo>
                  <a:lnTo>
                    <a:pt x="3515" y="42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7"/>
            <p:cNvSpPr/>
            <p:nvPr/>
          </p:nvSpPr>
          <p:spPr>
            <a:xfrm>
              <a:off x="8198630" y="240533"/>
              <a:ext cx="350210" cy="498538"/>
            </a:xfrm>
            <a:custGeom>
              <a:avLst/>
              <a:gdLst/>
              <a:ahLst/>
              <a:cxnLst/>
              <a:rect l="l" t="t" r="r" b="b"/>
              <a:pathLst>
                <a:path w="9685" h="13787" extrusionOk="0">
                  <a:moveTo>
                    <a:pt x="4631" y="0"/>
                  </a:moveTo>
                  <a:lnTo>
                    <a:pt x="0" y="1976"/>
                  </a:lnTo>
                  <a:lnTo>
                    <a:pt x="2534" y="7889"/>
                  </a:lnTo>
                  <a:lnTo>
                    <a:pt x="5069" y="13787"/>
                  </a:lnTo>
                  <a:lnTo>
                    <a:pt x="9684" y="11811"/>
                  </a:lnTo>
                  <a:lnTo>
                    <a:pt x="7859" y="5612"/>
                  </a:lnTo>
                  <a:lnTo>
                    <a:pt x="4631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3794202" y="211062"/>
              <a:ext cx="4822768" cy="2995024"/>
            </a:xfrm>
            <a:custGeom>
              <a:avLst/>
              <a:gdLst/>
              <a:ahLst/>
              <a:cxnLst/>
              <a:rect l="l" t="t" r="r" b="b"/>
              <a:pathLst>
                <a:path w="133373" h="82827" extrusionOk="0">
                  <a:moveTo>
                    <a:pt x="128320" y="1"/>
                  </a:moveTo>
                  <a:lnTo>
                    <a:pt x="14723" y="14134"/>
                  </a:lnTo>
                  <a:cubicBezTo>
                    <a:pt x="1" y="64560"/>
                    <a:pt x="43216" y="82826"/>
                    <a:pt x="43216" y="82826"/>
                  </a:cubicBezTo>
                  <a:lnTo>
                    <a:pt x="133373" y="11811"/>
                  </a:lnTo>
                  <a:lnTo>
                    <a:pt x="128320" y="1"/>
                  </a:lnTo>
                  <a:close/>
                </a:path>
              </a:pathLst>
            </a:custGeom>
            <a:solidFill>
              <a:srgbClr val="FBE398">
                <a:alpha val="54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3" name="Google Shape;193;p17"/>
          <p:cNvGrpSpPr/>
          <p:nvPr/>
        </p:nvGrpSpPr>
        <p:grpSpPr>
          <a:xfrm>
            <a:off x="-461628" y="-279984"/>
            <a:ext cx="7527797" cy="4554765"/>
            <a:chOff x="-346221" y="-209988"/>
            <a:chExt cx="5645848" cy="3416074"/>
          </a:xfrm>
        </p:grpSpPr>
        <p:sp>
          <p:nvSpPr>
            <p:cNvPr id="194" name="Google Shape;194;p17"/>
            <p:cNvSpPr/>
            <p:nvPr/>
          </p:nvSpPr>
          <p:spPr>
            <a:xfrm>
              <a:off x="201932" y="27368"/>
              <a:ext cx="348582" cy="629871"/>
            </a:xfrm>
            <a:custGeom>
              <a:avLst/>
              <a:gdLst/>
              <a:ahLst/>
              <a:cxnLst/>
              <a:rect l="l" t="t" r="r" b="b"/>
              <a:pathLst>
                <a:path w="9640" h="17419" extrusionOk="0">
                  <a:moveTo>
                    <a:pt x="8324" y="1"/>
                  </a:moveTo>
                  <a:cubicBezTo>
                    <a:pt x="7131" y="1"/>
                    <a:pt x="4750" y="3362"/>
                    <a:pt x="2822" y="7856"/>
                  </a:cubicBezTo>
                  <a:cubicBezTo>
                    <a:pt x="770" y="12638"/>
                    <a:pt x="1" y="16907"/>
                    <a:pt x="1102" y="17374"/>
                  </a:cubicBezTo>
                  <a:cubicBezTo>
                    <a:pt x="1170" y="17404"/>
                    <a:pt x="1244" y="17419"/>
                    <a:pt x="1323" y="17419"/>
                  </a:cubicBezTo>
                  <a:cubicBezTo>
                    <a:pt x="2517" y="17419"/>
                    <a:pt x="4879" y="14060"/>
                    <a:pt x="6804" y="9561"/>
                  </a:cubicBezTo>
                  <a:cubicBezTo>
                    <a:pt x="8855" y="4779"/>
                    <a:pt x="9640" y="525"/>
                    <a:pt x="8538" y="43"/>
                  </a:cubicBezTo>
                  <a:cubicBezTo>
                    <a:pt x="8472" y="15"/>
                    <a:pt x="8401" y="1"/>
                    <a:pt x="8324" y="1"/>
                  </a:cubicBezTo>
                  <a:close/>
                </a:path>
              </a:pathLst>
            </a:custGeom>
            <a:solidFill>
              <a:srgbClr val="695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7"/>
            <p:cNvSpPr/>
            <p:nvPr/>
          </p:nvSpPr>
          <p:spPr>
            <a:xfrm>
              <a:off x="-346221" y="-209988"/>
              <a:ext cx="859632" cy="867261"/>
            </a:xfrm>
            <a:custGeom>
              <a:avLst/>
              <a:gdLst/>
              <a:ahLst/>
              <a:cxnLst/>
              <a:rect l="l" t="t" r="r" b="b"/>
              <a:pathLst>
                <a:path w="23773" h="23984" extrusionOk="0">
                  <a:moveTo>
                    <a:pt x="8267" y="0"/>
                  </a:moveTo>
                  <a:cubicBezTo>
                    <a:pt x="8267" y="0"/>
                    <a:pt x="1" y="5898"/>
                    <a:pt x="845" y="17331"/>
                  </a:cubicBezTo>
                  <a:lnTo>
                    <a:pt x="16352" y="23983"/>
                  </a:lnTo>
                  <a:cubicBezTo>
                    <a:pt x="16352" y="23983"/>
                    <a:pt x="16095" y="13304"/>
                    <a:pt x="23773" y="6652"/>
                  </a:cubicBezTo>
                  <a:lnTo>
                    <a:pt x="8267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7"/>
            <p:cNvSpPr/>
            <p:nvPr/>
          </p:nvSpPr>
          <p:spPr>
            <a:xfrm>
              <a:off x="463226" y="210809"/>
              <a:ext cx="223107" cy="427954"/>
            </a:xfrm>
            <a:custGeom>
              <a:avLst/>
              <a:gdLst/>
              <a:ahLst/>
              <a:cxnLst/>
              <a:rect l="l" t="t" r="r" b="b"/>
              <a:pathLst>
                <a:path w="6170" h="11835" extrusionOk="0">
                  <a:moveTo>
                    <a:pt x="5390" y="1"/>
                  </a:moveTo>
                  <a:cubicBezTo>
                    <a:pt x="4932" y="1"/>
                    <a:pt x="2896" y="2179"/>
                    <a:pt x="1539" y="5332"/>
                  </a:cubicBezTo>
                  <a:cubicBezTo>
                    <a:pt x="136" y="8590"/>
                    <a:pt x="0" y="11668"/>
                    <a:pt x="362" y="11818"/>
                  </a:cubicBezTo>
                  <a:cubicBezTo>
                    <a:pt x="386" y="11829"/>
                    <a:pt x="415" y="11835"/>
                    <a:pt x="447" y="11835"/>
                  </a:cubicBezTo>
                  <a:cubicBezTo>
                    <a:pt x="923" y="11835"/>
                    <a:pt x="2281" y="10640"/>
                    <a:pt x="4088" y="6434"/>
                  </a:cubicBezTo>
                  <a:cubicBezTo>
                    <a:pt x="6169" y="1576"/>
                    <a:pt x="5807" y="174"/>
                    <a:pt x="5430" y="8"/>
                  </a:cubicBezTo>
                  <a:cubicBezTo>
                    <a:pt x="5419" y="3"/>
                    <a:pt x="5405" y="1"/>
                    <a:pt x="5390" y="1"/>
                  </a:cubicBezTo>
                  <a:close/>
                </a:path>
              </a:pathLst>
            </a:custGeom>
            <a:solidFill>
              <a:srgbClr val="F9C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7"/>
            <p:cNvSpPr/>
            <p:nvPr/>
          </p:nvSpPr>
          <p:spPr>
            <a:xfrm>
              <a:off x="289223" y="130895"/>
              <a:ext cx="371472" cy="507831"/>
            </a:xfrm>
            <a:custGeom>
              <a:avLst/>
              <a:gdLst/>
              <a:ahLst/>
              <a:cxnLst/>
              <a:rect l="l" t="t" r="r" b="b"/>
              <a:pathLst>
                <a:path w="10273" h="14044" extrusionOk="0">
                  <a:moveTo>
                    <a:pt x="5069" y="0"/>
                  </a:moveTo>
                  <a:cubicBezTo>
                    <a:pt x="5069" y="0"/>
                    <a:pt x="1101" y="4737"/>
                    <a:pt x="0" y="11811"/>
                  </a:cubicBezTo>
                  <a:lnTo>
                    <a:pt x="5204" y="14044"/>
                  </a:lnTo>
                  <a:cubicBezTo>
                    <a:pt x="5204" y="14044"/>
                    <a:pt x="4978" y="7980"/>
                    <a:pt x="10272" y="2233"/>
                  </a:cubicBezTo>
                  <a:lnTo>
                    <a:pt x="5069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7"/>
            <p:cNvSpPr/>
            <p:nvPr/>
          </p:nvSpPr>
          <p:spPr>
            <a:xfrm>
              <a:off x="348128" y="583042"/>
              <a:ext cx="300562" cy="208426"/>
            </a:xfrm>
            <a:custGeom>
              <a:avLst/>
              <a:gdLst/>
              <a:ahLst/>
              <a:cxnLst/>
              <a:rect l="l" t="t" r="r" b="b"/>
              <a:pathLst>
                <a:path w="8312" h="5764" extrusionOk="0">
                  <a:moveTo>
                    <a:pt x="0" y="1"/>
                  </a:moveTo>
                  <a:lnTo>
                    <a:pt x="1991" y="3048"/>
                  </a:lnTo>
                  <a:lnTo>
                    <a:pt x="8312" y="5763"/>
                  </a:lnTo>
                  <a:lnTo>
                    <a:pt x="5431" y="23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7"/>
            <p:cNvSpPr/>
            <p:nvPr/>
          </p:nvSpPr>
          <p:spPr>
            <a:xfrm>
              <a:off x="531388" y="132522"/>
              <a:ext cx="357839" cy="108046"/>
            </a:xfrm>
            <a:custGeom>
              <a:avLst/>
              <a:gdLst/>
              <a:ahLst/>
              <a:cxnLst/>
              <a:rect l="l" t="t" r="r" b="b"/>
              <a:pathLst>
                <a:path w="9896" h="2988" extrusionOk="0">
                  <a:moveTo>
                    <a:pt x="3575" y="1"/>
                  </a:moveTo>
                  <a:lnTo>
                    <a:pt x="1" y="649"/>
                  </a:lnTo>
                  <a:lnTo>
                    <a:pt x="5431" y="2987"/>
                  </a:lnTo>
                  <a:lnTo>
                    <a:pt x="9896" y="2701"/>
                  </a:lnTo>
                  <a:lnTo>
                    <a:pt x="3575" y="1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7"/>
            <p:cNvSpPr/>
            <p:nvPr/>
          </p:nvSpPr>
          <p:spPr>
            <a:xfrm>
              <a:off x="337208" y="136355"/>
              <a:ext cx="310397" cy="544931"/>
            </a:xfrm>
            <a:custGeom>
              <a:avLst/>
              <a:gdLst/>
              <a:ahLst/>
              <a:cxnLst/>
              <a:rect l="l" t="t" r="r" b="b"/>
              <a:pathLst>
                <a:path w="8584" h="15070" extrusionOk="0">
                  <a:moveTo>
                    <a:pt x="8583" y="0"/>
                  </a:moveTo>
                  <a:lnTo>
                    <a:pt x="5069" y="423"/>
                  </a:lnTo>
                  <a:lnTo>
                    <a:pt x="2535" y="6320"/>
                  </a:lnTo>
                  <a:lnTo>
                    <a:pt x="1" y="12233"/>
                  </a:lnTo>
                  <a:lnTo>
                    <a:pt x="2128" y="15069"/>
                  </a:lnTo>
                  <a:lnTo>
                    <a:pt x="5355" y="7527"/>
                  </a:lnTo>
                  <a:lnTo>
                    <a:pt x="8583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7"/>
            <p:cNvSpPr/>
            <p:nvPr/>
          </p:nvSpPr>
          <p:spPr>
            <a:xfrm>
              <a:off x="544478" y="240533"/>
              <a:ext cx="350210" cy="498538"/>
            </a:xfrm>
            <a:custGeom>
              <a:avLst/>
              <a:gdLst/>
              <a:ahLst/>
              <a:cxnLst/>
              <a:rect l="l" t="t" r="r" b="b"/>
              <a:pathLst>
                <a:path w="9685" h="13787" extrusionOk="0">
                  <a:moveTo>
                    <a:pt x="5069" y="0"/>
                  </a:moveTo>
                  <a:lnTo>
                    <a:pt x="1841" y="5612"/>
                  </a:lnTo>
                  <a:lnTo>
                    <a:pt x="1" y="11811"/>
                  </a:lnTo>
                  <a:lnTo>
                    <a:pt x="4631" y="13787"/>
                  </a:lnTo>
                  <a:lnTo>
                    <a:pt x="7150" y="7889"/>
                  </a:lnTo>
                  <a:lnTo>
                    <a:pt x="9684" y="1976"/>
                  </a:lnTo>
                  <a:lnTo>
                    <a:pt x="5069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7"/>
            <p:cNvSpPr/>
            <p:nvPr/>
          </p:nvSpPr>
          <p:spPr>
            <a:xfrm>
              <a:off x="476316" y="211062"/>
              <a:ext cx="4823310" cy="2995024"/>
            </a:xfrm>
            <a:custGeom>
              <a:avLst/>
              <a:gdLst/>
              <a:ahLst/>
              <a:cxnLst/>
              <a:rect l="l" t="t" r="r" b="b"/>
              <a:pathLst>
                <a:path w="133388" h="82827" extrusionOk="0">
                  <a:moveTo>
                    <a:pt x="5068" y="1"/>
                  </a:moveTo>
                  <a:lnTo>
                    <a:pt x="0" y="11811"/>
                  </a:lnTo>
                  <a:lnTo>
                    <a:pt x="90157" y="82826"/>
                  </a:lnTo>
                  <a:cubicBezTo>
                    <a:pt x="90157" y="82826"/>
                    <a:pt x="133387" y="64560"/>
                    <a:pt x="118665" y="14134"/>
                  </a:cubicBezTo>
                  <a:lnTo>
                    <a:pt x="5068" y="1"/>
                  </a:lnTo>
                  <a:close/>
                </a:path>
              </a:pathLst>
            </a:custGeom>
            <a:solidFill>
              <a:srgbClr val="FBE398">
                <a:alpha val="54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3" name="Google Shape;203;p17"/>
          <p:cNvGrpSpPr/>
          <p:nvPr/>
        </p:nvGrpSpPr>
        <p:grpSpPr>
          <a:xfrm>
            <a:off x="5058939" y="2583907"/>
            <a:ext cx="7527836" cy="4554060"/>
            <a:chOff x="3794202" y="1937930"/>
            <a:chExt cx="5645877" cy="3415545"/>
          </a:xfrm>
        </p:grpSpPr>
        <p:sp>
          <p:nvSpPr>
            <p:cNvPr id="204" name="Google Shape;204;p17"/>
            <p:cNvSpPr/>
            <p:nvPr/>
          </p:nvSpPr>
          <p:spPr>
            <a:xfrm>
              <a:off x="8543346" y="4486323"/>
              <a:ext cx="348582" cy="629763"/>
            </a:xfrm>
            <a:custGeom>
              <a:avLst/>
              <a:gdLst/>
              <a:ahLst/>
              <a:cxnLst/>
              <a:rect l="l" t="t" r="r" b="b"/>
              <a:pathLst>
                <a:path w="9640" h="17416" extrusionOk="0">
                  <a:moveTo>
                    <a:pt x="8324" y="1"/>
                  </a:moveTo>
                  <a:cubicBezTo>
                    <a:pt x="7130" y="1"/>
                    <a:pt x="4749" y="3362"/>
                    <a:pt x="2821" y="7856"/>
                  </a:cubicBezTo>
                  <a:cubicBezTo>
                    <a:pt x="770" y="12638"/>
                    <a:pt x="0" y="16906"/>
                    <a:pt x="1102" y="17374"/>
                  </a:cubicBezTo>
                  <a:cubicBezTo>
                    <a:pt x="1168" y="17402"/>
                    <a:pt x="1240" y="17416"/>
                    <a:pt x="1316" y="17416"/>
                  </a:cubicBezTo>
                  <a:cubicBezTo>
                    <a:pt x="2509" y="17416"/>
                    <a:pt x="4876" y="14068"/>
                    <a:pt x="6803" y="9560"/>
                  </a:cubicBezTo>
                  <a:cubicBezTo>
                    <a:pt x="8855" y="4779"/>
                    <a:pt x="9639" y="525"/>
                    <a:pt x="8538" y="43"/>
                  </a:cubicBezTo>
                  <a:cubicBezTo>
                    <a:pt x="8472" y="14"/>
                    <a:pt x="8400" y="1"/>
                    <a:pt x="8324" y="1"/>
                  </a:cubicBezTo>
                  <a:close/>
                </a:path>
              </a:pathLst>
            </a:custGeom>
            <a:solidFill>
              <a:srgbClr val="695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7"/>
            <p:cNvSpPr/>
            <p:nvPr/>
          </p:nvSpPr>
          <p:spPr>
            <a:xfrm>
              <a:off x="8579904" y="4486757"/>
              <a:ext cx="860174" cy="866719"/>
            </a:xfrm>
            <a:custGeom>
              <a:avLst/>
              <a:gdLst/>
              <a:ahLst/>
              <a:cxnLst/>
              <a:rect l="l" t="t" r="r" b="b"/>
              <a:pathLst>
                <a:path w="23788" h="23969" extrusionOk="0">
                  <a:moveTo>
                    <a:pt x="7436" y="0"/>
                  </a:moveTo>
                  <a:cubicBezTo>
                    <a:pt x="7436" y="1"/>
                    <a:pt x="7678" y="10665"/>
                    <a:pt x="0" y="17332"/>
                  </a:cubicBezTo>
                  <a:lnTo>
                    <a:pt x="15521" y="23969"/>
                  </a:lnTo>
                  <a:cubicBezTo>
                    <a:pt x="15521" y="23969"/>
                    <a:pt x="23787" y="18086"/>
                    <a:pt x="22943" y="6652"/>
                  </a:cubicBezTo>
                  <a:lnTo>
                    <a:pt x="7436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7"/>
            <p:cNvSpPr/>
            <p:nvPr/>
          </p:nvSpPr>
          <p:spPr>
            <a:xfrm>
              <a:off x="8407528" y="4504801"/>
              <a:ext cx="223107" cy="427917"/>
            </a:xfrm>
            <a:custGeom>
              <a:avLst/>
              <a:gdLst/>
              <a:ahLst/>
              <a:cxnLst/>
              <a:rect l="l" t="t" r="r" b="b"/>
              <a:pathLst>
                <a:path w="6170" h="11834" extrusionOk="0">
                  <a:moveTo>
                    <a:pt x="5717" y="0"/>
                  </a:moveTo>
                  <a:cubicBezTo>
                    <a:pt x="5259" y="0"/>
                    <a:pt x="3897" y="1174"/>
                    <a:pt x="2082" y="5414"/>
                  </a:cubicBezTo>
                  <a:cubicBezTo>
                    <a:pt x="1" y="10271"/>
                    <a:pt x="363" y="11674"/>
                    <a:pt x="740" y="11825"/>
                  </a:cubicBezTo>
                  <a:cubicBezTo>
                    <a:pt x="752" y="11831"/>
                    <a:pt x="767" y="11834"/>
                    <a:pt x="784" y="11834"/>
                  </a:cubicBezTo>
                  <a:cubicBezTo>
                    <a:pt x="1250" y="11834"/>
                    <a:pt x="3278" y="9658"/>
                    <a:pt x="4631" y="6500"/>
                  </a:cubicBezTo>
                  <a:cubicBezTo>
                    <a:pt x="6019" y="3242"/>
                    <a:pt x="6170" y="180"/>
                    <a:pt x="5793" y="14"/>
                  </a:cubicBezTo>
                  <a:cubicBezTo>
                    <a:pt x="5771" y="5"/>
                    <a:pt x="5746" y="0"/>
                    <a:pt x="5717" y="0"/>
                  </a:cubicBezTo>
                  <a:close/>
                </a:path>
              </a:pathLst>
            </a:custGeom>
            <a:solidFill>
              <a:srgbClr val="F9C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7"/>
            <p:cNvSpPr/>
            <p:nvPr/>
          </p:nvSpPr>
          <p:spPr>
            <a:xfrm>
              <a:off x="8433166" y="4504764"/>
              <a:ext cx="371472" cy="508373"/>
            </a:xfrm>
            <a:custGeom>
              <a:avLst/>
              <a:gdLst/>
              <a:ahLst/>
              <a:cxnLst/>
              <a:rect l="l" t="t" r="r" b="b"/>
              <a:pathLst>
                <a:path w="10273" h="14059" extrusionOk="0">
                  <a:moveTo>
                    <a:pt x="5054" y="0"/>
                  </a:moveTo>
                  <a:lnTo>
                    <a:pt x="5054" y="0"/>
                  </a:lnTo>
                  <a:cubicBezTo>
                    <a:pt x="5054" y="0"/>
                    <a:pt x="5295" y="6064"/>
                    <a:pt x="0" y="11811"/>
                  </a:cubicBezTo>
                  <a:lnTo>
                    <a:pt x="5204" y="14058"/>
                  </a:lnTo>
                  <a:cubicBezTo>
                    <a:pt x="5204" y="14058"/>
                    <a:pt x="9172" y="9322"/>
                    <a:pt x="10273" y="2248"/>
                  </a:cubicBezTo>
                  <a:lnTo>
                    <a:pt x="5054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7"/>
            <p:cNvSpPr/>
            <p:nvPr/>
          </p:nvSpPr>
          <p:spPr>
            <a:xfrm>
              <a:off x="8445171" y="4352566"/>
              <a:ext cx="300020" cy="207848"/>
            </a:xfrm>
            <a:custGeom>
              <a:avLst/>
              <a:gdLst/>
              <a:ahLst/>
              <a:cxnLst/>
              <a:rect l="l" t="t" r="r" b="b"/>
              <a:pathLst>
                <a:path w="8297" h="5748" extrusionOk="0">
                  <a:moveTo>
                    <a:pt x="0" y="1"/>
                  </a:moveTo>
                  <a:lnTo>
                    <a:pt x="2881" y="3425"/>
                  </a:lnTo>
                  <a:lnTo>
                    <a:pt x="8297" y="5748"/>
                  </a:lnTo>
                  <a:lnTo>
                    <a:pt x="6305" y="27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7"/>
            <p:cNvSpPr/>
            <p:nvPr/>
          </p:nvSpPr>
          <p:spPr>
            <a:xfrm>
              <a:off x="8204633" y="4903467"/>
              <a:ext cx="357839" cy="107468"/>
            </a:xfrm>
            <a:custGeom>
              <a:avLst/>
              <a:gdLst/>
              <a:ahLst/>
              <a:cxnLst/>
              <a:rect l="l" t="t" r="r" b="b"/>
              <a:pathLst>
                <a:path w="9896" h="2972" extrusionOk="0">
                  <a:moveTo>
                    <a:pt x="4465" y="0"/>
                  </a:moveTo>
                  <a:lnTo>
                    <a:pt x="0" y="272"/>
                  </a:lnTo>
                  <a:lnTo>
                    <a:pt x="6305" y="2972"/>
                  </a:lnTo>
                  <a:lnTo>
                    <a:pt x="9895" y="2323"/>
                  </a:lnTo>
                  <a:lnTo>
                    <a:pt x="4465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7"/>
            <p:cNvSpPr/>
            <p:nvPr/>
          </p:nvSpPr>
          <p:spPr>
            <a:xfrm>
              <a:off x="8446256" y="4462204"/>
              <a:ext cx="310397" cy="545474"/>
            </a:xfrm>
            <a:custGeom>
              <a:avLst/>
              <a:gdLst/>
              <a:ahLst/>
              <a:cxnLst/>
              <a:rect l="l" t="t" r="r" b="b"/>
              <a:pathLst>
                <a:path w="8584" h="15085" extrusionOk="0">
                  <a:moveTo>
                    <a:pt x="6456" y="1"/>
                  </a:moveTo>
                  <a:lnTo>
                    <a:pt x="3228" y="7543"/>
                  </a:lnTo>
                  <a:lnTo>
                    <a:pt x="1" y="15084"/>
                  </a:lnTo>
                  <a:lnTo>
                    <a:pt x="3515" y="14662"/>
                  </a:lnTo>
                  <a:lnTo>
                    <a:pt x="6049" y="8749"/>
                  </a:lnTo>
                  <a:lnTo>
                    <a:pt x="8583" y="2851"/>
                  </a:lnTo>
                  <a:lnTo>
                    <a:pt x="6456" y="1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7"/>
            <p:cNvSpPr/>
            <p:nvPr/>
          </p:nvSpPr>
          <p:spPr>
            <a:xfrm>
              <a:off x="8198630" y="4404384"/>
              <a:ext cx="350210" cy="499116"/>
            </a:xfrm>
            <a:custGeom>
              <a:avLst/>
              <a:gdLst/>
              <a:ahLst/>
              <a:cxnLst/>
              <a:rect l="l" t="t" r="r" b="b"/>
              <a:pathLst>
                <a:path w="9685" h="13803" extrusionOk="0">
                  <a:moveTo>
                    <a:pt x="5069" y="1"/>
                  </a:moveTo>
                  <a:lnTo>
                    <a:pt x="2534" y="5914"/>
                  </a:lnTo>
                  <a:lnTo>
                    <a:pt x="0" y="11811"/>
                  </a:lnTo>
                  <a:lnTo>
                    <a:pt x="4631" y="13802"/>
                  </a:lnTo>
                  <a:lnTo>
                    <a:pt x="7859" y="8191"/>
                  </a:lnTo>
                  <a:lnTo>
                    <a:pt x="9684" y="1992"/>
                  </a:lnTo>
                  <a:lnTo>
                    <a:pt x="5069" y="1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7"/>
            <p:cNvSpPr/>
            <p:nvPr/>
          </p:nvSpPr>
          <p:spPr>
            <a:xfrm>
              <a:off x="3794202" y="1937930"/>
              <a:ext cx="4822768" cy="2994446"/>
            </a:xfrm>
            <a:custGeom>
              <a:avLst/>
              <a:gdLst/>
              <a:ahLst/>
              <a:cxnLst/>
              <a:rect l="l" t="t" r="r" b="b"/>
              <a:pathLst>
                <a:path w="133373" h="82811" extrusionOk="0">
                  <a:moveTo>
                    <a:pt x="43216" y="0"/>
                  </a:moveTo>
                  <a:cubicBezTo>
                    <a:pt x="43216" y="0"/>
                    <a:pt x="1" y="18252"/>
                    <a:pt x="14723" y="68692"/>
                  </a:cubicBezTo>
                  <a:lnTo>
                    <a:pt x="128320" y="82811"/>
                  </a:lnTo>
                  <a:lnTo>
                    <a:pt x="133373" y="71000"/>
                  </a:lnTo>
                  <a:lnTo>
                    <a:pt x="43216" y="0"/>
                  </a:lnTo>
                  <a:close/>
                </a:path>
              </a:pathLst>
            </a:custGeom>
            <a:solidFill>
              <a:srgbClr val="FBE398">
                <a:alpha val="54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3" name="Google Shape;213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endParaRPr/>
          </a:p>
        </p:txBody>
      </p:sp>
      <p:sp>
        <p:nvSpPr>
          <p:cNvPr id="214" name="Google Shape;214;p17"/>
          <p:cNvSpPr txBox="1">
            <a:spLocks noGrp="1"/>
          </p:cNvSpPr>
          <p:nvPr>
            <p:ph type="subTitle" idx="1"/>
          </p:nvPr>
        </p:nvSpPr>
        <p:spPr>
          <a:xfrm>
            <a:off x="2602707" y="2901733"/>
            <a:ext cx="20180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215" name="Google Shape;215;p17"/>
          <p:cNvSpPr txBox="1">
            <a:spLocks noGrp="1"/>
          </p:cNvSpPr>
          <p:nvPr>
            <p:ph type="subTitle" idx="2"/>
          </p:nvPr>
        </p:nvSpPr>
        <p:spPr>
          <a:xfrm>
            <a:off x="2602707" y="2495833"/>
            <a:ext cx="2018000" cy="5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216" name="Google Shape;216;p17"/>
          <p:cNvSpPr txBox="1">
            <a:spLocks noGrp="1"/>
          </p:cNvSpPr>
          <p:nvPr>
            <p:ph type="subTitle" idx="3"/>
          </p:nvPr>
        </p:nvSpPr>
        <p:spPr>
          <a:xfrm>
            <a:off x="5087000" y="2901133"/>
            <a:ext cx="20180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217" name="Google Shape;217;p17"/>
          <p:cNvSpPr txBox="1">
            <a:spLocks noGrp="1"/>
          </p:cNvSpPr>
          <p:nvPr>
            <p:ph type="subTitle" idx="4"/>
          </p:nvPr>
        </p:nvSpPr>
        <p:spPr>
          <a:xfrm>
            <a:off x="5087000" y="2496000"/>
            <a:ext cx="2018000" cy="5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218" name="Google Shape;218;p17"/>
          <p:cNvSpPr txBox="1">
            <a:spLocks noGrp="1"/>
          </p:cNvSpPr>
          <p:nvPr>
            <p:ph type="subTitle" idx="5"/>
          </p:nvPr>
        </p:nvSpPr>
        <p:spPr>
          <a:xfrm>
            <a:off x="7571293" y="2901133"/>
            <a:ext cx="20180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219" name="Google Shape;219;p17"/>
          <p:cNvSpPr txBox="1">
            <a:spLocks noGrp="1"/>
          </p:cNvSpPr>
          <p:nvPr>
            <p:ph type="subTitle" idx="6"/>
          </p:nvPr>
        </p:nvSpPr>
        <p:spPr>
          <a:xfrm>
            <a:off x="7571293" y="2496000"/>
            <a:ext cx="2018000" cy="5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220" name="Google Shape;220;p17"/>
          <p:cNvSpPr txBox="1">
            <a:spLocks noGrp="1"/>
          </p:cNvSpPr>
          <p:nvPr>
            <p:ph type="subTitle" idx="7"/>
          </p:nvPr>
        </p:nvSpPr>
        <p:spPr>
          <a:xfrm>
            <a:off x="3844853" y="5172307"/>
            <a:ext cx="20180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221" name="Google Shape;221;p17"/>
          <p:cNvSpPr txBox="1">
            <a:spLocks noGrp="1"/>
          </p:cNvSpPr>
          <p:nvPr>
            <p:ph type="subTitle" idx="8"/>
          </p:nvPr>
        </p:nvSpPr>
        <p:spPr>
          <a:xfrm>
            <a:off x="3844853" y="4767173"/>
            <a:ext cx="2018000" cy="5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222" name="Google Shape;222;p17"/>
          <p:cNvSpPr txBox="1">
            <a:spLocks noGrp="1"/>
          </p:cNvSpPr>
          <p:nvPr>
            <p:ph type="subTitle" idx="9"/>
          </p:nvPr>
        </p:nvSpPr>
        <p:spPr>
          <a:xfrm>
            <a:off x="6329129" y="5172307"/>
            <a:ext cx="20180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223" name="Google Shape;223;p17"/>
          <p:cNvSpPr txBox="1">
            <a:spLocks noGrp="1"/>
          </p:cNvSpPr>
          <p:nvPr>
            <p:ph type="subTitle" idx="13"/>
          </p:nvPr>
        </p:nvSpPr>
        <p:spPr>
          <a:xfrm>
            <a:off x="6329129" y="4767173"/>
            <a:ext cx="2018000" cy="5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500233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8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endParaRPr/>
          </a:p>
        </p:txBody>
      </p:sp>
      <p:sp>
        <p:nvSpPr>
          <p:cNvPr id="226" name="Google Shape;226;p18"/>
          <p:cNvSpPr txBox="1">
            <a:spLocks noGrp="1"/>
          </p:cNvSpPr>
          <p:nvPr>
            <p:ph type="subTitle" idx="1"/>
          </p:nvPr>
        </p:nvSpPr>
        <p:spPr>
          <a:xfrm>
            <a:off x="4849700" y="2404439"/>
            <a:ext cx="2492800" cy="9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227" name="Google Shape;227;p18"/>
          <p:cNvSpPr txBox="1">
            <a:spLocks noGrp="1"/>
          </p:cNvSpPr>
          <p:nvPr>
            <p:ph type="subTitle" idx="2"/>
          </p:nvPr>
        </p:nvSpPr>
        <p:spPr>
          <a:xfrm>
            <a:off x="4849600" y="2109533"/>
            <a:ext cx="2492800" cy="3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228" name="Google Shape;228;p18"/>
          <p:cNvSpPr txBox="1">
            <a:spLocks noGrp="1"/>
          </p:cNvSpPr>
          <p:nvPr>
            <p:ph type="subTitle" idx="3"/>
          </p:nvPr>
        </p:nvSpPr>
        <p:spPr>
          <a:xfrm>
            <a:off x="8229600" y="2404333"/>
            <a:ext cx="2492800" cy="9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229" name="Google Shape;229;p18"/>
          <p:cNvSpPr txBox="1">
            <a:spLocks noGrp="1"/>
          </p:cNvSpPr>
          <p:nvPr>
            <p:ph type="subTitle" idx="4"/>
          </p:nvPr>
        </p:nvSpPr>
        <p:spPr>
          <a:xfrm>
            <a:off x="8229600" y="2109533"/>
            <a:ext cx="2492800" cy="3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230" name="Google Shape;230;p18"/>
          <p:cNvSpPr txBox="1">
            <a:spLocks noGrp="1"/>
          </p:cNvSpPr>
          <p:nvPr>
            <p:ph type="subTitle" idx="5"/>
          </p:nvPr>
        </p:nvSpPr>
        <p:spPr>
          <a:xfrm>
            <a:off x="1469700" y="2404500"/>
            <a:ext cx="2492800" cy="9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231" name="Google Shape;231;p18"/>
          <p:cNvSpPr txBox="1">
            <a:spLocks noGrp="1"/>
          </p:cNvSpPr>
          <p:nvPr>
            <p:ph type="subTitle" idx="6"/>
          </p:nvPr>
        </p:nvSpPr>
        <p:spPr>
          <a:xfrm>
            <a:off x="1469700" y="2109433"/>
            <a:ext cx="2492800" cy="3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09675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ig title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9"/>
          <p:cNvSpPr txBox="1">
            <a:spLocks noGrp="1"/>
          </p:cNvSpPr>
          <p:nvPr>
            <p:ph type="title"/>
          </p:nvPr>
        </p:nvSpPr>
        <p:spPr>
          <a:xfrm>
            <a:off x="4433033" y="1277167"/>
            <a:ext cx="6454000" cy="21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969737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">
  <p:cSld name="Four columns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endParaRPr/>
          </a:p>
        </p:txBody>
      </p:sp>
      <p:sp>
        <p:nvSpPr>
          <p:cNvPr id="236" name="Google Shape;236;p20"/>
          <p:cNvSpPr txBox="1">
            <a:spLocks noGrp="1"/>
          </p:cNvSpPr>
          <p:nvPr>
            <p:ph type="subTitle" idx="1"/>
          </p:nvPr>
        </p:nvSpPr>
        <p:spPr>
          <a:xfrm>
            <a:off x="2662084" y="2561033"/>
            <a:ext cx="2177600" cy="6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333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237" name="Google Shape;237;p20"/>
          <p:cNvSpPr txBox="1">
            <a:spLocks noGrp="1"/>
          </p:cNvSpPr>
          <p:nvPr>
            <p:ph type="subTitle" idx="2"/>
          </p:nvPr>
        </p:nvSpPr>
        <p:spPr>
          <a:xfrm>
            <a:off x="2662084" y="2132767"/>
            <a:ext cx="2177600" cy="5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238" name="Google Shape;238;p20"/>
          <p:cNvSpPr txBox="1">
            <a:spLocks noGrp="1"/>
          </p:cNvSpPr>
          <p:nvPr>
            <p:ph type="subTitle" idx="3"/>
          </p:nvPr>
        </p:nvSpPr>
        <p:spPr>
          <a:xfrm>
            <a:off x="1352051" y="3990033"/>
            <a:ext cx="2177600" cy="6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333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239" name="Google Shape;239;p20"/>
          <p:cNvSpPr txBox="1">
            <a:spLocks noGrp="1"/>
          </p:cNvSpPr>
          <p:nvPr>
            <p:ph type="subTitle" idx="4"/>
          </p:nvPr>
        </p:nvSpPr>
        <p:spPr>
          <a:xfrm>
            <a:off x="1352051" y="3561699"/>
            <a:ext cx="2177600" cy="5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240" name="Google Shape;240;p20"/>
          <p:cNvSpPr txBox="1">
            <a:spLocks noGrp="1"/>
          </p:cNvSpPr>
          <p:nvPr>
            <p:ph type="subTitle" idx="5"/>
          </p:nvPr>
        </p:nvSpPr>
        <p:spPr>
          <a:xfrm flipH="1">
            <a:off x="7352317" y="2561033"/>
            <a:ext cx="2177600" cy="6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241" name="Google Shape;241;p20"/>
          <p:cNvSpPr txBox="1">
            <a:spLocks noGrp="1"/>
          </p:cNvSpPr>
          <p:nvPr>
            <p:ph type="subTitle" idx="6"/>
          </p:nvPr>
        </p:nvSpPr>
        <p:spPr>
          <a:xfrm flipH="1">
            <a:off x="7352317" y="2132700"/>
            <a:ext cx="2177600" cy="5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242" name="Google Shape;242;p20"/>
          <p:cNvSpPr txBox="1">
            <a:spLocks noGrp="1"/>
          </p:cNvSpPr>
          <p:nvPr>
            <p:ph type="subTitle" idx="7"/>
          </p:nvPr>
        </p:nvSpPr>
        <p:spPr>
          <a:xfrm flipH="1">
            <a:off x="8662351" y="3990033"/>
            <a:ext cx="2177600" cy="6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243" name="Google Shape;243;p20"/>
          <p:cNvSpPr txBox="1">
            <a:spLocks noGrp="1"/>
          </p:cNvSpPr>
          <p:nvPr>
            <p:ph type="subTitle" idx="8"/>
          </p:nvPr>
        </p:nvSpPr>
        <p:spPr>
          <a:xfrm flipH="1">
            <a:off x="8662351" y="3561699"/>
            <a:ext cx="2177600" cy="58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722992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2">
  <p:cSld name="Three columns 2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1"/>
          <p:cNvSpPr/>
          <p:nvPr/>
        </p:nvSpPr>
        <p:spPr>
          <a:xfrm>
            <a:off x="4" y="1943229"/>
            <a:ext cx="12191777" cy="4444695"/>
          </a:xfrm>
          <a:custGeom>
            <a:avLst/>
            <a:gdLst/>
            <a:ahLst/>
            <a:cxnLst/>
            <a:rect l="l" t="t" r="r" b="b"/>
            <a:pathLst>
              <a:path w="285299" h="104010" extrusionOk="0">
                <a:moveTo>
                  <a:pt x="12314" y="4311"/>
                </a:moveTo>
                <a:cubicBezTo>
                  <a:pt x="13016" y="4311"/>
                  <a:pt x="13584" y="4712"/>
                  <a:pt x="13584" y="5196"/>
                </a:cubicBezTo>
                <a:lnTo>
                  <a:pt x="13584" y="12231"/>
                </a:lnTo>
                <a:cubicBezTo>
                  <a:pt x="13584" y="12715"/>
                  <a:pt x="13016" y="13116"/>
                  <a:pt x="12314" y="13116"/>
                </a:cubicBezTo>
                <a:lnTo>
                  <a:pt x="4311" y="13116"/>
                </a:lnTo>
                <a:cubicBezTo>
                  <a:pt x="3592" y="13116"/>
                  <a:pt x="3024" y="12715"/>
                  <a:pt x="3024" y="12231"/>
                </a:cubicBezTo>
                <a:lnTo>
                  <a:pt x="3024" y="5196"/>
                </a:lnTo>
                <a:cubicBezTo>
                  <a:pt x="3024" y="4712"/>
                  <a:pt x="3609" y="4311"/>
                  <a:pt x="4311" y="4311"/>
                </a:cubicBezTo>
                <a:close/>
                <a:moveTo>
                  <a:pt x="31562" y="4311"/>
                </a:moveTo>
                <a:cubicBezTo>
                  <a:pt x="32264" y="4311"/>
                  <a:pt x="32832" y="4712"/>
                  <a:pt x="32832" y="5196"/>
                </a:cubicBezTo>
                <a:lnTo>
                  <a:pt x="32832" y="12231"/>
                </a:lnTo>
                <a:cubicBezTo>
                  <a:pt x="32832" y="12715"/>
                  <a:pt x="32264" y="13116"/>
                  <a:pt x="31562" y="13116"/>
                </a:cubicBezTo>
                <a:lnTo>
                  <a:pt x="23559" y="13116"/>
                </a:lnTo>
                <a:cubicBezTo>
                  <a:pt x="22857" y="13116"/>
                  <a:pt x="22273" y="12715"/>
                  <a:pt x="22273" y="12231"/>
                </a:cubicBezTo>
                <a:lnTo>
                  <a:pt x="22273" y="5196"/>
                </a:lnTo>
                <a:cubicBezTo>
                  <a:pt x="22273" y="4712"/>
                  <a:pt x="22857" y="4311"/>
                  <a:pt x="23559" y="4311"/>
                </a:cubicBezTo>
                <a:close/>
                <a:moveTo>
                  <a:pt x="50811" y="4311"/>
                </a:moveTo>
                <a:cubicBezTo>
                  <a:pt x="51513" y="4311"/>
                  <a:pt x="52097" y="4712"/>
                  <a:pt x="52097" y="5196"/>
                </a:cubicBezTo>
                <a:lnTo>
                  <a:pt x="52097" y="12231"/>
                </a:lnTo>
                <a:cubicBezTo>
                  <a:pt x="52097" y="12715"/>
                  <a:pt x="51513" y="13116"/>
                  <a:pt x="50811" y="13116"/>
                </a:cubicBezTo>
                <a:lnTo>
                  <a:pt x="42807" y="13116"/>
                </a:lnTo>
                <a:cubicBezTo>
                  <a:pt x="42106" y="13116"/>
                  <a:pt x="41521" y="12715"/>
                  <a:pt x="41521" y="12231"/>
                </a:cubicBezTo>
                <a:lnTo>
                  <a:pt x="41521" y="5196"/>
                </a:lnTo>
                <a:cubicBezTo>
                  <a:pt x="41521" y="4712"/>
                  <a:pt x="42106" y="4311"/>
                  <a:pt x="42807" y="4311"/>
                </a:cubicBezTo>
                <a:close/>
                <a:moveTo>
                  <a:pt x="70059" y="4311"/>
                </a:moveTo>
                <a:cubicBezTo>
                  <a:pt x="70761" y="4311"/>
                  <a:pt x="71346" y="4712"/>
                  <a:pt x="71346" y="5196"/>
                </a:cubicBezTo>
                <a:lnTo>
                  <a:pt x="71346" y="12231"/>
                </a:lnTo>
                <a:cubicBezTo>
                  <a:pt x="71346" y="12715"/>
                  <a:pt x="70761" y="13116"/>
                  <a:pt x="70059" y="13116"/>
                </a:cubicBezTo>
                <a:lnTo>
                  <a:pt x="62056" y="13116"/>
                </a:lnTo>
                <a:cubicBezTo>
                  <a:pt x="61354" y="13116"/>
                  <a:pt x="60769" y="12715"/>
                  <a:pt x="60769" y="12231"/>
                </a:cubicBezTo>
                <a:lnTo>
                  <a:pt x="60769" y="5196"/>
                </a:lnTo>
                <a:cubicBezTo>
                  <a:pt x="60769" y="4712"/>
                  <a:pt x="61354" y="4311"/>
                  <a:pt x="62056" y="4311"/>
                </a:cubicBezTo>
                <a:close/>
                <a:moveTo>
                  <a:pt x="89307" y="4311"/>
                </a:moveTo>
                <a:cubicBezTo>
                  <a:pt x="90009" y="4311"/>
                  <a:pt x="90594" y="4712"/>
                  <a:pt x="90594" y="5196"/>
                </a:cubicBezTo>
                <a:lnTo>
                  <a:pt x="90594" y="12231"/>
                </a:lnTo>
                <a:cubicBezTo>
                  <a:pt x="90594" y="12715"/>
                  <a:pt x="90009" y="13116"/>
                  <a:pt x="89307" y="13116"/>
                </a:cubicBezTo>
                <a:lnTo>
                  <a:pt x="81304" y="13116"/>
                </a:lnTo>
                <a:cubicBezTo>
                  <a:pt x="80602" y="13116"/>
                  <a:pt x="80017" y="12715"/>
                  <a:pt x="80017" y="12231"/>
                </a:cubicBezTo>
                <a:lnTo>
                  <a:pt x="80017" y="5196"/>
                </a:lnTo>
                <a:cubicBezTo>
                  <a:pt x="80017" y="4712"/>
                  <a:pt x="80602" y="4311"/>
                  <a:pt x="81304" y="4311"/>
                </a:cubicBezTo>
                <a:close/>
                <a:moveTo>
                  <a:pt x="108556" y="4311"/>
                </a:moveTo>
                <a:cubicBezTo>
                  <a:pt x="109257" y="4311"/>
                  <a:pt x="109842" y="4712"/>
                  <a:pt x="109842" y="5196"/>
                </a:cubicBezTo>
                <a:lnTo>
                  <a:pt x="109842" y="12231"/>
                </a:lnTo>
                <a:cubicBezTo>
                  <a:pt x="109842" y="12715"/>
                  <a:pt x="109257" y="13116"/>
                  <a:pt x="108556" y="13116"/>
                </a:cubicBezTo>
                <a:lnTo>
                  <a:pt x="100552" y="13116"/>
                </a:lnTo>
                <a:cubicBezTo>
                  <a:pt x="99850" y="13116"/>
                  <a:pt x="99266" y="12715"/>
                  <a:pt x="99266" y="12231"/>
                </a:cubicBezTo>
                <a:lnTo>
                  <a:pt x="99266" y="5196"/>
                </a:lnTo>
                <a:cubicBezTo>
                  <a:pt x="99266" y="4712"/>
                  <a:pt x="99850" y="4311"/>
                  <a:pt x="100552" y="4311"/>
                </a:cubicBezTo>
                <a:close/>
                <a:moveTo>
                  <a:pt x="127804" y="4311"/>
                </a:moveTo>
                <a:cubicBezTo>
                  <a:pt x="128506" y="4311"/>
                  <a:pt x="129090" y="4712"/>
                  <a:pt x="129090" y="5196"/>
                </a:cubicBezTo>
                <a:lnTo>
                  <a:pt x="129090" y="12231"/>
                </a:lnTo>
                <a:cubicBezTo>
                  <a:pt x="129090" y="12715"/>
                  <a:pt x="128506" y="13116"/>
                  <a:pt x="127804" y="13116"/>
                </a:cubicBezTo>
                <a:lnTo>
                  <a:pt x="119800" y="13116"/>
                </a:lnTo>
                <a:cubicBezTo>
                  <a:pt x="119099" y="13116"/>
                  <a:pt x="118531" y="12715"/>
                  <a:pt x="118531" y="12231"/>
                </a:cubicBezTo>
                <a:lnTo>
                  <a:pt x="118531" y="5196"/>
                </a:lnTo>
                <a:cubicBezTo>
                  <a:pt x="118531" y="4712"/>
                  <a:pt x="119099" y="4311"/>
                  <a:pt x="119800" y="4311"/>
                </a:cubicBezTo>
                <a:close/>
                <a:moveTo>
                  <a:pt x="147052" y="4311"/>
                </a:moveTo>
                <a:cubicBezTo>
                  <a:pt x="147771" y="4311"/>
                  <a:pt x="148339" y="4712"/>
                  <a:pt x="148339" y="5196"/>
                </a:cubicBezTo>
                <a:lnTo>
                  <a:pt x="148339" y="12231"/>
                </a:lnTo>
                <a:cubicBezTo>
                  <a:pt x="148339" y="12715"/>
                  <a:pt x="147771" y="13116"/>
                  <a:pt x="147052" y="13116"/>
                </a:cubicBezTo>
                <a:lnTo>
                  <a:pt x="139049" y="13116"/>
                </a:lnTo>
                <a:cubicBezTo>
                  <a:pt x="138347" y="13116"/>
                  <a:pt x="137779" y="12715"/>
                  <a:pt x="137779" y="12231"/>
                </a:cubicBezTo>
                <a:lnTo>
                  <a:pt x="137779" y="5196"/>
                </a:lnTo>
                <a:cubicBezTo>
                  <a:pt x="137779" y="4712"/>
                  <a:pt x="138347" y="4311"/>
                  <a:pt x="139049" y="4311"/>
                </a:cubicBezTo>
                <a:close/>
                <a:moveTo>
                  <a:pt x="166317" y="4311"/>
                </a:moveTo>
                <a:cubicBezTo>
                  <a:pt x="167019" y="4311"/>
                  <a:pt x="167587" y="4712"/>
                  <a:pt x="167587" y="5196"/>
                </a:cubicBezTo>
                <a:lnTo>
                  <a:pt x="167587" y="12231"/>
                </a:lnTo>
                <a:cubicBezTo>
                  <a:pt x="167587" y="12715"/>
                  <a:pt x="167019" y="13116"/>
                  <a:pt x="166317" y="13116"/>
                </a:cubicBezTo>
                <a:lnTo>
                  <a:pt x="158314" y="13116"/>
                </a:lnTo>
                <a:cubicBezTo>
                  <a:pt x="157595" y="13116"/>
                  <a:pt x="157027" y="12715"/>
                  <a:pt x="157027" y="12231"/>
                </a:cubicBezTo>
                <a:lnTo>
                  <a:pt x="157027" y="5196"/>
                </a:lnTo>
                <a:cubicBezTo>
                  <a:pt x="157027" y="4712"/>
                  <a:pt x="157595" y="4311"/>
                  <a:pt x="158314" y="4311"/>
                </a:cubicBezTo>
                <a:close/>
                <a:moveTo>
                  <a:pt x="185565" y="4311"/>
                </a:moveTo>
                <a:cubicBezTo>
                  <a:pt x="186267" y="4311"/>
                  <a:pt x="186835" y="4712"/>
                  <a:pt x="186835" y="5196"/>
                </a:cubicBezTo>
                <a:lnTo>
                  <a:pt x="186835" y="12231"/>
                </a:lnTo>
                <a:cubicBezTo>
                  <a:pt x="186835" y="12715"/>
                  <a:pt x="186267" y="13116"/>
                  <a:pt x="185565" y="13116"/>
                </a:cubicBezTo>
                <a:lnTo>
                  <a:pt x="177562" y="13116"/>
                </a:lnTo>
                <a:cubicBezTo>
                  <a:pt x="176844" y="13116"/>
                  <a:pt x="176275" y="12715"/>
                  <a:pt x="176275" y="12231"/>
                </a:cubicBezTo>
                <a:lnTo>
                  <a:pt x="176275" y="5196"/>
                </a:lnTo>
                <a:cubicBezTo>
                  <a:pt x="176275" y="4712"/>
                  <a:pt x="176844" y="4311"/>
                  <a:pt x="177562" y="4311"/>
                </a:cubicBezTo>
                <a:close/>
                <a:moveTo>
                  <a:pt x="204814" y="4311"/>
                </a:moveTo>
                <a:cubicBezTo>
                  <a:pt x="205515" y="4311"/>
                  <a:pt x="206084" y="4712"/>
                  <a:pt x="206084" y="5196"/>
                </a:cubicBezTo>
                <a:lnTo>
                  <a:pt x="206084" y="12231"/>
                </a:lnTo>
                <a:cubicBezTo>
                  <a:pt x="206084" y="12715"/>
                  <a:pt x="205515" y="13116"/>
                  <a:pt x="204814" y="13116"/>
                </a:cubicBezTo>
                <a:lnTo>
                  <a:pt x="196810" y="13116"/>
                </a:lnTo>
                <a:cubicBezTo>
                  <a:pt x="196109" y="13116"/>
                  <a:pt x="195524" y="12715"/>
                  <a:pt x="195524" y="12231"/>
                </a:cubicBezTo>
                <a:lnTo>
                  <a:pt x="195524" y="5196"/>
                </a:lnTo>
                <a:cubicBezTo>
                  <a:pt x="195524" y="4712"/>
                  <a:pt x="196109" y="4311"/>
                  <a:pt x="196810" y="4311"/>
                </a:cubicBezTo>
                <a:close/>
                <a:moveTo>
                  <a:pt x="224062" y="4311"/>
                </a:moveTo>
                <a:cubicBezTo>
                  <a:pt x="224764" y="4311"/>
                  <a:pt x="225332" y="4712"/>
                  <a:pt x="225332" y="5196"/>
                </a:cubicBezTo>
                <a:lnTo>
                  <a:pt x="225332" y="12231"/>
                </a:lnTo>
                <a:cubicBezTo>
                  <a:pt x="225332" y="12715"/>
                  <a:pt x="224764" y="13116"/>
                  <a:pt x="224062" y="13116"/>
                </a:cubicBezTo>
                <a:lnTo>
                  <a:pt x="216059" y="13116"/>
                </a:lnTo>
                <a:cubicBezTo>
                  <a:pt x="215357" y="13116"/>
                  <a:pt x="214772" y="12715"/>
                  <a:pt x="214772" y="12231"/>
                </a:cubicBezTo>
                <a:lnTo>
                  <a:pt x="214772" y="5196"/>
                </a:lnTo>
                <a:cubicBezTo>
                  <a:pt x="214772" y="4712"/>
                  <a:pt x="215357" y="4311"/>
                  <a:pt x="216059" y="4311"/>
                </a:cubicBezTo>
                <a:close/>
                <a:moveTo>
                  <a:pt x="243310" y="4311"/>
                </a:moveTo>
                <a:cubicBezTo>
                  <a:pt x="244012" y="4311"/>
                  <a:pt x="244597" y="4712"/>
                  <a:pt x="244597" y="5196"/>
                </a:cubicBezTo>
                <a:lnTo>
                  <a:pt x="244597" y="12231"/>
                </a:lnTo>
                <a:cubicBezTo>
                  <a:pt x="244597" y="12715"/>
                  <a:pt x="244012" y="13116"/>
                  <a:pt x="243310" y="13116"/>
                </a:cubicBezTo>
                <a:lnTo>
                  <a:pt x="235307" y="13116"/>
                </a:lnTo>
                <a:cubicBezTo>
                  <a:pt x="234605" y="13116"/>
                  <a:pt x="234020" y="12715"/>
                  <a:pt x="234020" y="12231"/>
                </a:cubicBezTo>
                <a:lnTo>
                  <a:pt x="234020" y="5196"/>
                </a:lnTo>
                <a:cubicBezTo>
                  <a:pt x="234020" y="4712"/>
                  <a:pt x="234605" y="4311"/>
                  <a:pt x="235307" y="4311"/>
                </a:cubicBezTo>
                <a:close/>
                <a:moveTo>
                  <a:pt x="262559" y="4311"/>
                </a:moveTo>
                <a:cubicBezTo>
                  <a:pt x="263260" y="4311"/>
                  <a:pt x="263845" y="4712"/>
                  <a:pt x="263845" y="5196"/>
                </a:cubicBezTo>
                <a:lnTo>
                  <a:pt x="263845" y="12231"/>
                </a:lnTo>
                <a:cubicBezTo>
                  <a:pt x="263845" y="12715"/>
                  <a:pt x="263260" y="13116"/>
                  <a:pt x="262559" y="13116"/>
                </a:cubicBezTo>
                <a:lnTo>
                  <a:pt x="254555" y="13116"/>
                </a:lnTo>
                <a:cubicBezTo>
                  <a:pt x="253853" y="13116"/>
                  <a:pt x="253269" y="12715"/>
                  <a:pt x="253269" y="12231"/>
                </a:cubicBezTo>
                <a:lnTo>
                  <a:pt x="253269" y="5196"/>
                </a:lnTo>
                <a:cubicBezTo>
                  <a:pt x="253269" y="4712"/>
                  <a:pt x="253853" y="4311"/>
                  <a:pt x="254555" y="4311"/>
                </a:cubicBezTo>
                <a:close/>
                <a:moveTo>
                  <a:pt x="281807" y="4311"/>
                </a:moveTo>
                <a:cubicBezTo>
                  <a:pt x="282509" y="4311"/>
                  <a:pt x="283093" y="4712"/>
                  <a:pt x="283093" y="5196"/>
                </a:cubicBezTo>
                <a:lnTo>
                  <a:pt x="283093" y="12231"/>
                </a:lnTo>
                <a:cubicBezTo>
                  <a:pt x="283093" y="12715"/>
                  <a:pt x="282509" y="13116"/>
                  <a:pt x="281807" y="13116"/>
                </a:cubicBezTo>
                <a:lnTo>
                  <a:pt x="273803" y="13116"/>
                </a:lnTo>
                <a:cubicBezTo>
                  <a:pt x="273102" y="13116"/>
                  <a:pt x="272517" y="12715"/>
                  <a:pt x="272517" y="12231"/>
                </a:cubicBezTo>
                <a:lnTo>
                  <a:pt x="272517" y="5196"/>
                </a:lnTo>
                <a:cubicBezTo>
                  <a:pt x="272517" y="4712"/>
                  <a:pt x="273102" y="4311"/>
                  <a:pt x="273803" y="4311"/>
                </a:cubicBezTo>
                <a:close/>
                <a:moveTo>
                  <a:pt x="12314" y="88421"/>
                </a:moveTo>
                <a:cubicBezTo>
                  <a:pt x="13016" y="88421"/>
                  <a:pt x="13584" y="88805"/>
                  <a:pt x="13584" y="89290"/>
                </a:cubicBezTo>
                <a:lnTo>
                  <a:pt x="13584" y="96324"/>
                </a:lnTo>
                <a:cubicBezTo>
                  <a:pt x="13584" y="96809"/>
                  <a:pt x="13016" y="97210"/>
                  <a:pt x="12314" y="97210"/>
                </a:cubicBezTo>
                <a:lnTo>
                  <a:pt x="4311" y="97210"/>
                </a:lnTo>
                <a:cubicBezTo>
                  <a:pt x="3592" y="97210"/>
                  <a:pt x="3024" y="96809"/>
                  <a:pt x="3024" y="96324"/>
                </a:cubicBezTo>
                <a:lnTo>
                  <a:pt x="3024" y="89290"/>
                </a:lnTo>
                <a:cubicBezTo>
                  <a:pt x="3024" y="88805"/>
                  <a:pt x="3609" y="88421"/>
                  <a:pt x="4311" y="88421"/>
                </a:cubicBezTo>
                <a:close/>
                <a:moveTo>
                  <a:pt x="31562" y="88421"/>
                </a:moveTo>
                <a:cubicBezTo>
                  <a:pt x="32264" y="88421"/>
                  <a:pt x="32832" y="88805"/>
                  <a:pt x="32832" y="89290"/>
                </a:cubicBezTo>
                <a:lnTo>
                  <a:pt x="32832" y="96324"/>
                </a:lnTo>
                <a:cubicBezTo>
                  <a:pt x="32832" y="96809"/>
                  <a:pt x="32264" y="97210"/>
                  <a:pt x="31562" y="97210"/>
                </a:cubicBezTo>
                <a:lnTo>
                  <a:pt x="23559" y="97210"/>
                </a:lnTo>
                <a:cubicBezTo>
                  <a:pt x="22857" y="97210"/>
                  <a:pt x="22273" y="96809"/>
                  <a:pt x="22273" y="96324"/>
                </a:cubicBezTo>
                <a:lnTo>
                  <a:pt x="22273" y="89290"/>
                </a:lnTo>
                <a:cubicBezTo>
                  <a:pt x="22273" y="88805"/>
                  <a:pt x="22857" y="88421"/>
                  <a:pt x="23559" y="88421"/>
                </a:cubicBezTo>
                <a:close/>
                <a:moveTo>
                  <a:pt x="50811" y="88421"/>
                </a:moveTo>
                <a:cubicBezTo>
                  <a:pt x="51513" y="88421"/>
                  <a:pt x="52097" y="88805"/>
                  <a:pt x="52097" y="89290"/>
                </a:cubicBezTo>
                <a:lnTo>
                  <a:pt x="52097" y="96324"/>
                </a:lnTo>
                <a:cubicBezTo>
                  <a:pt x="52097" y="96809"/>
                  <a:pt x="51513" y="97210"/>
                  <a:pt x="50811" y="97210"/>
                </a:cubicBezTo>
                <a:lnTo>
                  <a:pt x="42807" y="97210"/>
                </a:lnTo>
                <a:cubicBezTo>
                  <a:pt x="42106" y="97210"/>
                  <a:pt x="41521" y="96809"/>
                  <a:pt x="41521" y="96324"/>
                </a:cubicBezTo>
                <a:lnTo>
                  <a:pt x="41521" y="89290"/>
                </a:lnTo>
                <a:cubicBezTo>
                  <a:pt x="41521" y="88805"/>
                  <a:pt x="42106" y="88421"/>
                  <a:pt x="42807" y="88421"/>
                </a:cubicBezTo>
                <a:close/>
                <a:moveTo>
                  <a:pt x="70059" y="88421"/>
                </a:moveTo>
                <a:cubicBezTo>
                  <a:pt x="70761" y="88421"/>
                  <a:pt x="71346" y="88805"/>
                  <a:pt x="71346" y="89290"/>
                </a:cubicBezTo>
                <a:lnTo>
                  <a:pt x="71346" y="96324"/>
                </a:lnTo>
                <a:cubicBezTo>
                  <a:pt x="71346" y="96809"/>
                  <a:pt x="70761" y="97210"/>
                  <a:pt x="70059" y="97210"/>
                </a:cubicBezTo>
                <a:lnTo>
                  <a:pt x="62056" y="97210"/>
                </a:lnTo>
                <a:cubicBezTo>
                  <a:pt x="61354" y="97210"/>
                  <a:pt x="60769" y="96809"/>
                  <a:pt x="60769" y="96324"/>
                </a:cubicBezTo>
                <a:lnTo>
                  <a:pt x="60769" y="89290"/>
                </a:lnTo>
                <a:cubicBezTo>
                  <a:pt x="60769" y="88805"/>
                  <a:pt x="61354" y="88421"/>
                  <a:pt x="62056" y="88421"/>
                </a:cubicBezTo>
                <a:close/>
                <a:moveTo>
                  <a:pt x="89307" y="88421"/>
                </a:moveTo>
                <a:cubicBezTo>
                  <a:pt x="90009" y="88421"/>
                  <a:pt x="90594" y="88805"/>
                  <a:pt x="90594" y="89290"/>
                </a:cubicBezTo>
                <a:lnTo>
                  <a:pt x="90594" y="96324"/>
                </a:lnTo>
                <a:cubicBezTo>
                  <a:pt x="90594" y="96809"/>
                  <a:pt x="90009" y="97210"/>
                  <a:pt x="89307" y="97210"/>
                </a:cubicBezTo>
                <a:lnTo>
                  <a:pt x="81304" y="97210"/>
                </a:lnTo>
                <a:cubicBezTo>
                  <a:pt x="80602" y="97210"/>
                  <a:pt x="80017" y="96809"/>
                  <a:pt x="80017" y="96324"/>
                </a:cubicBezTo>
                <a:lnTo>
                  <a:pt x="80017" y="89290"/>
                </a:lnTo>
                <a:cubicBezTo>
                  <a:pt x="80017" y="88805"/>
                  <a:pt x="80602" y="88421"/>
                  <a:pt x="81304" y="88421"/>
                </a:cubicBezTo>
                <a:close/>
                <a:moveTo>
                  <a:pt x="108556" y="88421"/>
                </a:moveTo>
                <a:cubicBezTo>
                  <a:pt x="109257" y="88421"/>
                  <a:pt x="109842" y="88805"/>
                  <a:pt x="109842" y="89290"/>
                </a:cubicBezTo>
                <a:lnTo>
                  <a:pt x="109842" y="96324"/>
                </a:lnTo>
                <a:cubicBezTo>
                  <a:pt x="109842" y="96809"/>
                  <a:pt x="109257" y="97210"/>
                  <a:pt x="108556" y="97210"/>
                </a:cubicBezTo>
                <a:lnTo>
                  <a:pt x="100552" y="97210"/>
                </a:lnTo>
                <a:cubicBezTo>
                  <a:pt x="99850" y="97210"/>
                  <a:pt x="99266" y="96809"/>
                  <a:pt x="99266" y="96324"/>
                </a:cubicBezTo>
                <a:lnTo>
                  <a:pt x="99266" y="89290"/>
                </a:lnTo>
                <a:cubicBezTo>
                  <a:pt x="99266" y="88805"/>
                  <a:pt x="99850" y="88421"/>
                  <a:pt x="100552" y="88421"/>
                </a:cubicBezTo>
                <a:close/>
                <a:moveTo>
                  <a:pt x="127804" y="88421"/>
                </a:moveTo>
                <a:cubicBezTo>
                  <a:pt x="128506" y="88421"/>
                  <a:pt x="129090" y="88805"/>
                  <a:pt x="129090" y="89290"/>
                </a:cubicBezTo>
                <a:lnTo>
                  <a:pt x="129090" y="96324"/>
                </a:lnTo>
                <a:cubicBezTo>
                  <a:pt x="129090" y="96809"/>
                  <a:pt x="128506" y="97210"/>
                  <a:pt x="127804" y="97210"/>
                </a:cubicBezTo>
                <a:lnTo>
                  <a:pt x="119800" y="97210"/>
                </a:lnTo>
                <a:cubicBezTo>
                  <a:pt x="119099" y="97210"/>
                  <a:pt x="118531" y="96809"/>
                  <a:pt x="118531" y="96324"/>
                </a:cubicBezTo>
                <a:lnTo>
                  <a:pt x="118531" y="89290"/>
                </a:lnTo>
                <a:cubicBezTo>
                  <a:pt x="118531" y="88805"/>
                  <a:pt x="119099" y="88421"/>
                  <a:pt x="119800" y="88421"/>
                </a:cubicBezTo>
                <a:close/>
                <a:moveTo>
                  <a:pt x="147052" y="88421"/>
                </a:moveTo>
                <a:cubicBezTo>
                  <a:pt x="147771" y="88421"/>
                  <a:pt x="148339" y="88805"/>
                  <a:pt x="148339" y="89290"/>
                </a:cubicBezTo>
                <a:lnTo>
                  <a:pt x="148339" y="96324"/>
                </a:lnTo>
                <a:cubicBezTo>
                  <a:pt x="148339" y="96809"/>
                  <a:pt x="147771" y="97210"/>
                  <a:pt x="147052" y="97210"/>
                </a:cubicBezTo>
                <a:lnTo>
                  <a:pt x="139049" y="97210"/>
                </a:lnTo>
                <a:cubicBezTo>
                  <a:pt x="138347" y="97210"/>
                  <a:pt x="137779" y="96809"/>
                  <a:pt x="137779" y="96324"/>
                </a:cubicBezTo>
                <a:lnTo>
                  <a:pt x="137779" y="89290"/>
                </a:lnTo>
                <a:cubicBezTo>
                  <a:pt x="137779" y="88805"/>
                  <a:pt x="138347" y="88421"/>
                  <a:pt x="139049" y="88421"/>
                </a:cubicBezTo>
                <a:close/>
                <a:moveTo>
                  <a:pt x="166317" y="88421"/>
                </a:moveTo>
                <a:cubicBezTo>
                  <a:pt x="167019" y="88421"/>
                  <a:pt x="167587" y="88805"/>
                  <a:pt x="167587" y="89290"/>
                </a:cubicBezTo>
                <a:lnTo>
                  <a:pt x="167587" y="96324"/>
                </a:lnTo>
                <a:cubicBezTo>
                  <a:pt x="167587" y="96809"/>
                  <a:pt x="167019" y="97210"/>
                  <a:pt x="166317" y="97210"/>
                </a:cubicBezTo>
                <a:lnTo>
                  <a:pt x="158314" y="97210"/>
                </a:lnTo>
                <a:cubicBezTo>
                  <a:pt x="157595" y="97210"/>
                  <a:pt x="157027" y="96809"/>
                  <a:pt x="157027" y="96324"/>
                </a:cubicBezTo>
                <a:lnTo>
                  <a:pt x="157027" y="89290"/>
                </a:lnTo>
                <a:cubicBezTo>
                  <a:pt x="157027" y="88805"/>
                  <a:pt x="157595" y="88421"/>
                  <a:pt x="158314" y="88421"/>
                </a:cubicBezTo>
                <a:close/>
                <a:moveTo>
                  <a:pt x="185565" y="88421"/>
                </a:moveTo>
                <a:cubicBezTo>
                  <a:pt x="186267" y="88421"/>
                  <a:pt x="186835" y="88805"/>
                  <a:pt x="186835" y="89290"/>
                </a:cubicBezTo>
                <a:lnTo>
                  <a:pt x="186835" y="96324"/>
                </a:lnTo>
                <a:cubicBezTo>
                  <a:pt x="186835" y="96809"/>
                  <a:pt x="186267" y="97210"/>
                  <a:pt x="185565" y="97210"/>
                </a:cubicBezTo>
                <a:lnTo>
                  <a:pt x="177562" y="97210"/>
                </a:lnTo>
                <a:cubicBezTo>
                  <a:pt x="176844" y="97210"/>
                  <a:pt x="176275" y="96809"/>
                  <a:pt x="176275" y="96324"/>
                </a:cubicBezTo>
                <a:lnTo>
                  <a:pt x="176275" y="89290"/>
                </a:lnTo>
                <a:cubicBezTo>
                  <a:pt x="176275" y="88805"/>
                  <a:pt x="176844" y="88421"/>
                  <a:pt x="177562" y="88421"/>
                </a:cubicBezTo>
                <a:close/>
                <a:moveTo>
                  <a:pt x="204814" y="88421"/>
                </a:moveTo>
                <a:cubicBezTo>
                  <a:pt x="205515" y="88421"/>
                  <a:pt x="206084" y="88805"/>
                  <a:pt x="206084" y="89290"/>
                </a:cubicBezTo>
                <a:lnTo>
                  <a:pt x="206084" y="96324"/>
                </a:lnTo>
                <a:cubicBezTo>
                  <a:pt x="206084" y="96809"/>
                  <a:pt x="205515" y="97210"/>
                  <a:pt x="204814" y="97210"/>
                </a:cubicBezTo>
                <a:lnTo>
                  <a:pt x="196810" y="97210"/>
                </a:lnTo>
                <a:cubicBezTo>
                  <a:pt x="196109" y="97210"/>
                  <a:pt x="195524" y="96809"/>
                  <a:pt x="195524" y="96324"/>
                </a:cubicBezTo>
                <a:lnTo>
                  <a:pt x="195524" y="89290"/>
                </a:lnTo>
                <a:cubicBezTo>
                  <a:pt x="195524" y="88805"/>
                  <a:pt x="196109" y="88421"/>
                  <a:pt x="196810" y="88421"/>
                </a:cubicBezTo>
                <a:close/>
                <a:moveTo>
                  <a:pt x="224062" y="88421"/>
                </a:moveTo>
                <a:cubicBezTo>
                  <a:pt x="224764" y="88421"/>
                  <a:pt x="225332" y="88805"/>
                  <a:pt x="225332" y="89290"/>
                </a:cubicBezTo>
                <a:lnTo>
                  <a:pt x="225332" y="96324"/>
                </a:lnTo>
                <a:cubicBezTo>
                  <a:pt x="225332" y="96809"/>
                  <a:pt x="224764" y="97210"/>
                  <a:pt x="224062" y="97210"/>
                </a:cubicBezTo>
                <a:lnTo>
                  <a:pt x="216059" y="97210"/>
                </a:lnTo>
                <a:cubicBezTo>
                  <a:pt x="215357" y="97210"/>
                  <a:pt x="214772" y="96809"/>
                  <a:pt x="214772" y="96324"/>
                </a:cubicBezTo>
                <a:lnTo>
                  <a:pt x="214772" y="89290"/>
                </a:lnTo>
                <a:cubicBezTo>
                  <a:pt x="214772" y="88805"/>
                  <a:pt x="215357" y="88421"/>
                  <a:pt x="216059" y="88421"/>
                </a:cubicBezTo>
                <a:close/>
                <a:moveTo>
                  <a:pt x="243310" y="88421"/>
                </a:moveTo>
                <a:cubicBezTo>
                  <a:pt x="244012" y="88421"/>
                  <a:pt x="244597" y="88805"/>
                  <a:pt x="244597" y="89290"/>
                </a:cubicBezTo>
                <a:lnTo>
                  <a:pt x="244597" y="96324"/>
                </a:lnTo>
                <a:cubicBezTo>
                  <a:pt x="244597" y="96809"/>
                  <a:pt x="244012" y="97210"/>
                  <a:pt x="243310" y="97210"/>
                </a:cubicBezTo>
                <a:lnTo>
                  <a:pt x="235307" y="97210"/>
                </a:lnTo>
                <a:cubicBezTo>
                  <a:pt x="234605" y="97210"/>
                  <a:pt x="234020" y="96809"/>
                  <a:pt x="234020" y="96324"/>
                </a:cubicBezTo>
                <a:lnTo>
                  <a:pt x="234020" y="89290"/>
                </a:lnTo>
                <a:cubicBezTo>
                  <a:pt x="234020" y="88805"/>
                  <a:pt x="234605" y="88421"/>
                  <a:pt x="235307" y="88421"/>
                </a:cubicBezTo>
                <a:close/>
                <a:moveTo>
                  <a:pt x="262559" y="88421"/>
                </a:moveTo>
                <a:cubicBezTo>
                  <a:pt x="263260" y="88421"/>
                  <a:pt x="263845" y="88805"/>
                  <a:pt x="263845" y="89290"/>
                </a:cubicBezTo>
                <a:lnTo>
                  <a:pt x="263845" y="96324"/>
                </a:lnTo>
                <a:cubicBezTo>
                  <a:pt x="263845" y="96809"/>
                  <a:pt x="263260" y="97210"/>
                  <a:pt x="262559" y="97210"/>
                </a:cubicBezTo>
                <a:lnTo>
                  <a:pt x="254555" y="97210"/>
                </a:lnTo>
                <a:cubicBezTo>
                  <a:pt x="253853" y="97210"/>
                  <a:pt x="253269" y="96809"/>
                  <a:pt x="253269" y="96324"/>
                </a:cubicBezTo>
                <a:lnTo>
                  <a:pt x="253269" y="89290"/>
                </a:lnTo>
                <a:cubicBezTo>
                  <a:pt x="253269" y="88805"/>
                  <a:pt x="253853" y="88421"/>
                  <a:pt x="254555" y="88421"/>
                </a:cubicBezTo>
                <a:close/>
                <a:moveTo>
                  <a:pt x="281807" y="88421"/>
                </a:moveTo>
                <a:cubicBezTo>
                  <a:pt x="282509" y="88421"/>
                  <a:pt x="283093" y="88805"/>
                  <a:pt x="283093" y="89290"/>
                </a:cubicBezTo>
                <a:lnTo>
                  <a:pt x="283093" y="96324"/>
                </a:lnTo>
                <a:cubicBezTo>
                  <a:pt x="283093" y="96809"/>
                  <a:pt x="282509" y="97210"/>
                  <a:pt x="281807" y="97210"/>
                </a:cubicBezTo>
                <a:lnTo>
                  <a:pt x="273803" y="97210"/>
                </a:lnTo>
                <a:cubicBezTo>
                  <a:pt x="273102" y="97210"/>
                  <a:pt x="272517" y="96809"/>
                  <a:pt x="272517" y="96324"/>
                </a:cubicBezTo>
                <a:lnTo>
                  <a:pt x="272517" y="89290"/>
                </a:lnTo>
                <a:cubicBezTo>
                  <a:pt x="272517" y="88805"/>
                  <a:pt x="273102" y="88421"/>
                  <a:pt x="273803" y="88421"/>
                </a:cubicBezTo>
                <a:close/>
                <a:moveTo>
                  <a:pt x="0" y="0"/>
                </a:moveTo>
                <a:lnTo>
                  <a:pt x="0" y="104010"/>
                </a:lnTo>
                <a:lnTo>
                  <a:pt x="285299" y="104010"/>
                </a:lnTo>
                <a:lnTo>
                  <a:pt x="285299" y="0"/>
                </a:lnTo>
                <a:close/>
              </a:path>
            </a:pathLst>
          </a:custGeom>
          <a:solidFill>
            <a:srgbClr val="43291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2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endParaRPr/>
          </a:p>
        </p:txBody>
      </p:sp>
      <p:sp>
        <p:nvSpPr>
          <p:cNvPr id="247" name="Google Shape;247;p21"/>
          <p:cNvSpPr txBox="1">
            <a:spLocks noGrp="1"/>
          </p:cNvSpPr>
          <p:nvPr>
            <p:ph type="subTitle" idx="1"/>
          </p:nvPr>
        </p:nvSpPr>
        <p:spPr>
          <a:xfrm>
            <a:off x="4844200" y="4515413"/>
            <a:ext cx="2503600" cy="10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4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8" name="Google Shape;248;p21"/>
          <p:cNvSpPr txBox="1">
            <a:spLocks noGrp="1"/>
          </p:cNvSpPr>
          <p:nvPr>
            <p:ph type="subTitle" idx="2"/>
          </p:nvPr>
        </p:nvSpPr>
        <p:spPr>
          <a:xfrm>
            <a:off x="4844200" y="4202911"/>
            <a:ext cx="2503600" cy="3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9" name="Google Shape;249;p21"/>
          <p:cNvSpPr txBox="1">
            <a:spLocks noGrp="1"/>
          </p:cNvSpPr>
          <p:nvPr>
            <p:ph type="subTitle" idx="3"/>
          </p:nvPr>
        </p:nvSpPr>
        <p:spPr>
          <a:xfrm>
            <a:off x="8224187" y="4515311"/>
            <a:ext cx="2503600" cy="10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4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0" name="Google Shape;250;p21"/>
          <p:cNvSpPr txBox="1">
            <a:spLocks noGrp="1"/>
          </p:cNvSpPr>
          <p:nvPr>
            <p:ph type="subTitle" idx="4"/>
          </p:nvPr>
        </p:nvSpPr>
        <p:spPr>
          <a:xfrm>
            <a:off x="8224187" y="4202911"/>
            <a:ext cx="2503600" cy="3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1" name="Google Shape;251;p21"/>
          <p:cNvSpPr txBox="1">
            <a:spLocks noGrp="1"/>
          </p:cNvSpPr>
          <p:nvPr>
            <p:ph type="subTitle" idx="5"/>
          </p:nvPr>
        </p:nvSpPr>
        <p:spPr>
          <a:xfrm>
            <a:off x="1464184" y="4515144"/>
            <a:ext cx="2503600" cy="10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4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50"/>
              <a:buNone/>
              <a:defRPr sz="12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2" name="Google Shape;252;p21"/>
          <p:cNvSpPr txBox="1">
            <a:spLocks noGrp="1"/>
          </p:cNvSpPr>
          <p:nvPr>
            <p:ph type="subTitle" idx="6"/>
          </p:nvPr>
        </p:nvSpPr>
        <p:spPr>
          <a:xfrm>
            <a:off x="1464184" y="4202811"/>
            <a:ext cx="2503600" cy="3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600546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Two columns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2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4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endParaRPr/>
          </a:p>
        </p:txBody>
      </p:sp>
      <p:sp>
        <p:nvSpPr>
          <p:cNvPr id="255" name="Google Shape;255;p22"/>
          <p:cNvSpPr txBox="1">
            <a:spLocks noGrp="1"/>
          </p:cNvSpPr>
          <p:nvPr>
            <p:ph type="subTitle" idx="1"/>
          </p:nvPr>
        </p:nvSpPr>
        <p:spPr>
          <a:xfrm>
            <a:off x="2086967" y="3916800"/>
            <a:ext cx="2942800" cy="8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9pPr>
          </a:lstStyle>
          <a:p>
            <a:endParaRPr/>
          </a:p>
        </p:txBody>
      </p:sp>
      <p:sp>
        <p:nvSpPr>
          <p:cNvPr id="256" name="Google Shape;256;p22"/>
          <p:cNvSpPr txBox="1">
            <a:spLocks noGrp="1"/>
          </p:cNvSpPr>
          <p:nvPr>
            <p:ph type="subTitle" idx="2"/>
          </p:nvPr>
        </p:nvSpPr>
        <p:spPr>
          <a:xfrm>
            <a:off x="2086967" y="3556799"/>
            <a:ext cx="2942800" cy="3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133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 b="1"/>
            </a:lvl9pPr>
          </a:lstStyle>
          <a:p>
            <a:endParaRPr/>
          </a:p>
        </p:txBody>
      </p:sp>
      <p:sp>
        <p:nvSpPr>
          <p:cNvPr id="257" name="Google Shape;257;p22"/>
          <p:cNvSpPr txBox="1">
            <a:spLocks noGrp="1"/>
          </p:cNvSpPr>
          <p:nvPr>
            <p:ph type="subTitle" idx="3"/>
          </p:nvPr>
        </p:nvSpPr>
        <p:spPr>
          <a:xfrm flipH="1">
            <a:off x="7119333" y="3899533"/>
            <a:ext cx="2942800" cy="8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9pPr>
          </a:lstStyle>
          <a:p>
            <a:endParaRPr/>
          </a:p>
        </p:txBody>
      </p:sp>
      <p:sp>
        <p:nvSpPr>
          <p:cNvPr id="258" name="Google Shape;258;p22"/>
          <p:cNvSpPr txBox="1">
            <a:spLocks noGrp="1"/>
          </p:cNvSpPr>
          <p:nvPr>
            <p:ph type="subTitle" idx="4"/>
          </p:nvPr>
        </p:nvSpPr>
        <p:spPr>
          <a:xfrm flipH="1">
            <a:off x="7119333" y="3556699"/>
            <a:ext cx="2942800" cy="36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133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2267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110966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3">
  <p:cSld name="Three columns 3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3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4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endParaRPr/>
          </a:p>
        </p:txBody>
      </p:sp>
      <p:sp>
        <p:nvSpPr>
          <p:cNvPr id="261" name="Google Shape;261;p23"/>
          <p:cNvSpPr txBox="1">
            <a:spLocks noGrp="1"/>
          </p:cNvSpPr>
          <p:nvPr>
            <p:ph type="subTitle" idx="1"/>
          </p:nvPr>
        </p:nvSpPr>
        <p:spPr>
          <a:xfrm>
            <a:off x="4998500" y="2184059"/>
            <a:ext cx="2404400" cy="7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262" name="Google Shape;262;p23"/>
          <p:cNvSpPr txBox="1">
            <a:spLocks noGrp="1"/>
          </p:cNvSpPr>
          <p:nvPr>
            <p:ph type="subTitle" idx="2"/>
          </p:nvPr>
        </p:nvSpPr>
        <p:spPr>
          <a:xfrm>
            <a:off x="4998633" y="1751059"/>
            <a:ext cx="2404400" cy="5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263" name="Google Shape;263;p23"/>
          <p:cNvSpPr txBox="1">
            <a:spLocks noGrp="1"/>
          </p:cNvSpPr>
          <p:nvPr>
            <p:ph type="subTitle" idx="3"/>
          </p:nvPr>
        </p:nvSpPr>
        <p:spPr>
          <a:xfrm>
            <a:off x="7719467" y="2184059"/>
            <a:ext cx="2404400" cy="7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4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264" name="Google Shape;264;p23"/>
          <p:cNvSpPr txBox="1">
            <a:spLocks noGrp="1"/>
          </p:cNvSpPr>
          <p:nvPr>
            <p:ph type="subTitle" idx="4"/>
          </p:nvPr>
        </p:nvSpPr>
        <p:spPr>
          <a:xfrm>
            <a:off x="7719467" y="1751059"/>
            <a:ext cx="2404400" cy="5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265" name="Google Shape;265;p23"/>
          <p:cNvSpPr txBox="1">
            <a:spLocks noGrp="1"/>
          </p:cNvSpPr>
          <p:nvPr>
            <p:ph type="subTitle" idx="5"/>
          </p:nvPr>
        </p:nvSpPr>
        <p:spPr>
          <a:xfrm>
            <a:off x="2277833" y="2184059"/>
            <a:ext cx="2404400" cy="7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4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50"/>
              <a:buNone/>
              <a:defRPr sz="1267"/>
            </a:lvl9pPr>
          </a:lstStyle>
          <a:p>
            <a:endParaRPr/>
          </a:p>
        </p:txBody>
      </p:sp>
      <p:sp>
        <p:nvSpPr>
          <p:cNvPr id="266" name="Google Shape;266;p23"/>
          <p:cNvSpPr txBox="1">
            <a:spLocks noGrp="1"/>
          </p:cNvSpPr>
          <p:nvPr>
            <p:ph type="subTitle" idx="6"/>
          </p:nvPr>
        </p:nvSpPr>
        <p:spPr>
          <a:xfrm>
            <a:off x="2277667" y="1751059"/>
            <a:ext cx="2404400" cy="5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319632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slide">
  <p:cSld name="Thanks slide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24"/>
          <p:cNvGrpSpPr/>
          <p:nvPr/>
        </p:nvGrpSpPr>
        <p:grpSpPr>
          <a:xfrm>
            <a:off x="389841" y="-28034"/>
            <a:ext cx="11929839" cy="6886211"/>
            <a:chOff x="292378" y="-21025"/>
            <a:chExt cx="8947379" cy="5164658"/>
          </a:xfrm>
        </p:grpSpPr>
        <p:sp>
          <p:nvSpPr>
            <p:cNvPr id="269" name="Google Shape;269;p24"/>
            <p:cNvSpPr/>
            <p:nvPr/>
          </p:nvSpPr>
          <p:spPr>
            <a:xfrm>
              <a:off x="3531875" y="-21025"/>
              <a:ext cx="5667221" cy="5164654"/>
            </a:xfrm>
            <a:custGeom>
              <a:avLst/>
              <a:gdLst/>
              <a:ahLst/>
              <a:cxnLst/>
              <a:rect l="l" t="t" r="r" b="b"/>
              <a:pathLst>
                <a:path w="173668" h="159526" extrusionOk="0">
                  <a:moveTo>
                    <a:pt x="74978" y="0"/>
                  </a:moveTo>
                  <a:lnTo>
                    <a:pt x="1" y="93821"/>
                  </a:lnTo>
                  <a:lnTo>
                    <a:pt x="1" y="100750"/>
                  </a:lnTo>
                  <a:lnTo>
                    <a:pt x="89966" y="159525"/>
                  </a:lnTo>
                  <a:lnTo>
                    <a:pt x="128070" y="159525"/>
                  </a:lnTo>
                  <a:lnTo>
                    <a:pt x="173667" y="159492"/>
                  </a:lnTo>
                  <a:lnTo>
                    <a:pt x="123683" y="159492"/>
                  </a:lnTo>
                  <a:lnTo>
                    <a:pt x="67" y="97044"/>
                  </a:lnTo>
                  <a:lnTo>
                    <a:pt x="88404" y="0"/>
                  </a:lnTo>
                  <a:close/>
                </a:path>
              </a:pathLst>
            </a:custGeom>
            <a:solidFill>
              <a:srgbClr val="F5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24"/>
            <p:cNvSpPr/>
            <p:nvPr/>
          </p:nvSpPr>
          <p:spPr>
            <a:xfrm>
              <a:off x="3534061" y="-21025"/>
              <a:ext cx="5665035" cy="5163554"/>
            </a:xfrm>
            <a:custGeom>
              <a:avLst/>
              <a:gdLst/>
              <a:ahLst/>
              <a:cxnLst/>
              <a:rect l="l" t="t" r="r" b="b"/>
              <a:pathLst>
                <a:path w="173601" h="159492" extrusionOk="0">
                  <a:moveTo>
                    <a:pt x="88337" y="0"/>
                  </a:moveTo>
                  <a:lnTo>
                    <a:pt x="0" y="97044"/>
                  </a:lnTo>
                  <a:lnTo>
                    <a:pt x="123616" y="159492"/>
                  </a:lnTo>
                  <a:lnTo>
                    <a:pt x="173600" y="159492"/>
                  </a:lnTo>
                  <a:lnTo>
                    <a:pt x="173600" y="159309"/>
                  </a:lnTo>
                  <a:lnTo>
                    <a:pt x="173600" y="0"/>
                  </a:lnTo>
                  <a:close/>
                </a:path>
              </a:pathLst>
            </a:custGeom>
            <a:solidFill>
              <a:srgbClr val="F5EB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24"/>
            <p:cNvSpPr/>
            <p:nvPr/>
          </p:nvSpPr>
          <p:spPr>
            <a:xfrm>
              <a:off x="3531875" y="-21025"/>
              <a:ext cx="5667221" cy="5164654"/>
            </a:xfrm>
            <a:custGeom>
              <a:avLst/>
              <a:gdLst/>
              <a:ahLst/>
              <a:cxnLst/>
              <a:rect l="l" t="t" r="r" b="b"/>
              <a:pathLst>
                <a:path w="173668" h="159526" extrusionOk="0">
                  <a:moveTo>
                    <a:pt x="74978" y="0"/>
                  </a:moveTo>
                  <a:lnTo>
                    <a:pt x="1" y="93821"/>
                  </a:lnTo>
                  <a:lnTo>
                    <a:pt x="1" y="100750"/>
                  </a:lnTo>
                  <a:lnTo>
                    <a:pt x="89966" y="159525"/>
                  </a:lnTo>
                  <a:lnTo>
                    <a:pt x="128070" y="159525"/>
                  </a:lnTo>
                  <a:lnTo>
                    <a:pt x="173667" y="159492"/>
                  </a:lnTo>
                  <a:lnTo>
                    <a:pt x="173667" y="159309"/>
                  </a:lnTo>
                  <a:lnTo>
                    <a:pt x="173667" y="0"/>
                  </a:lnTo>
                  <a:close/>
                </a:path>
              </a:pathLst>
            </a:custGeom>
            <a:solidFill>
              <a:srgbClr val="FFFFFF">
                <a:alpha val="34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24"/>
            <p:cNvSpPr/>
            <p:nvPr/>
          </p:nvSpPr>
          <p:spPr>
            <a:xfrm>
              <a:off x="3574723" y="-21025"/>
              <a:ext cx="5665035" cy="5163554"/>
            </a:xfrm>
            <a:custGeom>
              <a:avLst/>
              <a:gdLst/>
              <a:ahLst/>
              <a:cxnLst/>
              <a:rect l="l" t="t" r="r" b="b"/>
              <a:pathLst>
                <a:path w="173601" h="159492" extrusionOk="0">
                  <a:moveTo>
                    <a:pt x="88338" y="0"/>
                  </a:moveTo>
                  <a:lnTo>
                    <a:pt x="0" y="97044"/>
                  </a:lnTo>
                  <a:lnTo>
                    <a:pt x="123616" y="159492"/>
                  </a:lnTo>
                  <a:lnTo>
                    <a:pt x="173601" y="159492"/>
                  </a:lnTo>
                  <a:lnTo>
                    <a:pt x="173601" y="159309"/>
                  </a:lnTo>
                  <a:lnTo>
                    <a:pt x="173601" y="0"/>
                  </a:lnTo>
                  <a:close/>
                </a:path>
              </a:pathLst>
            </a:custGeom>
            <a:solidFill>
              <a:srgbClr val="FFFFFF">
                <a:alpha val="34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24"/>
            <p:cNvSpPr/>
            <p:nvPr/>
          </p:nvSpPr>
          <p:spPr>
            <a:xfrm>
              <a:off x="4182331" y="2176031"/>
              <a:ext cx="384442" cy="384442"/>
            </a:xfrm>
            <a:custGeom>
              <a:avLst/>
              <a:gdLst/>
              <a:ahLst/>
              <a:cxnLst/>
              <a:rect l="l" t="t" r="r" b="b"/>
              <a:pathLst>
                <a:path w="11982" h="11982" extrusionOk="0">
                  <a:moveTo>
                    <a:pt x="5999" y="0"/>
                  </a:moveTo>
                  <a:lnTo>
                    <a:pt x="3872" y="3872"/>
                  </a:lnTo>
                  <a:lnTo>
                    <a:pt x="1" y="5999"/>
                  </a:lnTo>
                  <a:lnTo>
                    <a:pt x="3872" y="8110"/>
                  </a:lnTo>
                  <a:lnTo>
                    <a:pt x="5999" y="11981"/>
                  </a:lnTo>
                  <a:lnTo>
                    <a:pt x="8110" y="8110"/>
                  </a:lnTo>
                  <a:lnTo>
                    <a:pt x="11982" y="5999"/>
                  </a:lnTo>
                  <a:lnTo>
                    <a:pt x="8110" y="3872"/>
                  </a:lnTo>
                  <a:lnTo>
                    <a:pt x="5999" y="0"/>
                  </a:lnTo>
                  <a:close/>
                </a:path>
              </a:pathLst>
            </a:custGeom>
            <a:solidFill>
              <a:srgbClr val="FBE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24"/>
            <p:cNvSpPr/>
            <p:nvPr/>
          </p:nvSpPr>
          <p:spPr>
            <a:xfrm>
              <a:off x="5860216" y="4458494"/>
              <a:ext cx="384442" cy="384442"/>
            </a:xfrm>
            <a:custGeom>
              <a:avLst/>
              <a:gdLst/>
              <a:ahLst/>
              <a:cxnLst/>
              <a:rect l="l" t="t" r="r" b="b"/>
              <a:pathLst>
                <a:path w="11982" h="11982" extrusionOk="0">
                  <a:moveTo>
                    <a:pt x="5999" y="1"/>
                  </a:moveTo>
                  <a:lnTo>
                    <a:pt x="3872" y="3873"/>
                  </a:lnTo>
                  <a:lnTo>
                    <a:pt x="0" y="5983"/>
                  </a:lnTo>
                  <a:lnTo>
                    <a:pt x="3872" y="8110"/>
                  </a:lnTo>
                  <a:lnTo>
                    <a:pt x="5999" y="11982"/>
                  </a:lnTo>
                  <a:lnTo>
                    <a:pt x="8109" y="8110"/>
                  </a:lnTo>
                  <a:lnTo>
                    <a:pt x="11981" y="5983"/>
                  </a:lnTo>
                  <a:lnTo>
                    <a:pt x="8109" y="3873"/>
                  </a:lnTo>
                  <a:lnTo>
                    <a:pt x="5999" y="1"/>
                  </a:lnTo>
                  <a:close/>
                </a:path>
              </a:pathLst>
            </a:custGeom>
            <a:solidFill>
              <a:srgbClr val="FBE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24"/>
            <p:cNvSpPr/>
            <p:nvPr/>
          </p:nvSpPr>
          <p:spPr>
            <a:xfrm>
              <a:off x="5192688" y="1053730"/>
              <a:ext cx="384442" cy="384442"/>
            </a:xfrm>
            <a:custGeom>
              <a:avLst/>
              <a:gdLst/>
              <a:ahLst/>
              <a:cxnLst/>
              <a:rect l="l" t="t" r="r" b="b"/>
              <a:pathLst>
                <a:path w="11982" h="11982" extrusionOk="0">
                  <a:moveTo>
                    <a:pt x="5982" y="0"/>
                  </a:moveTo>
                  <a:lnTo>
                    <a:pt x="3872" y="3872"/>
                  </a:lnTo>
                  <a:lnTo>
                    <a:pt x="0" y="5982"/>
                  </a:lnTo>
                  <a:lnTo>
                    <a:pt x="3872" y="8109"/>
                  </a:lnTo>
                  <a:lnTo>
                    <a:pt x="5982" y="11981"/>
                  </a:lnTo>
                  <a:lnTo>
                    <a:pt x="8109" y="8109"/>
                  </a:lnTo>
                  <a:lnTo>
                    <a:pt x="11981" y="5982"/>
                  </a:lnTo>
                  <a:lnTo>
                    <a:pt x="8109" y="3872"/>
                  </a:lnTo>
                  <a:lnTo>
                    <a:pt x="5982" y="0"/>
                  </a:lnTo>
                  <a:close/>
                </a:path>
              </a:pathLst>
            </a:custGeom>
            <a:solidFill>
              <a:srgbClr val="FBE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24"/>
            <p:cNvSpPr/>
            <p:nvPr/>
          </p:nvSpPr>
          <p:spPr>
            <a:xfrm>
              <a:off x="3990399" y="3912022"/>
              <a:ext cx="384442" cy="384442"/>
            </a:xfrm>
            <a:custGeom>
              <a:avLst/>
              <a:gdLst/>
              <a:ahLst/>
              <a:cxnLst/>
              <a:rect l="l" t="t" r="r" b="b"/>
              <a:pathLst>
                <a:path w="11982" h="11982" extrusionOk="0">
                  <a:moveTo>
                    <a:pt x="5983" y="0"/>
                  </a:moveTo>
                  <a:lnTo>
                    <a:pt x="3872" y="3872"/>
                  </a:lnTo>
                  <a:lnTo>
                    <a:pt x="0" y="5982"/>
                  </a:lnTo>
                  <a:lnTo>
                    <a:pt x="3872" y="8109"/>
                  </a:lnTo>
                  <a:lnTo>
                    <a:pt x="5983" y="11981"/>
                  </a:lnTo>
                  <a:lnTo>
                    <a:pt x="8110" y="8109"/>
                  </a:lnTo>
                  <a:lnTo>
                    <a:pt x="11981" y="5982"/>
                  </a:lnTo>
                  <a:lnTo>
                    <a:pt x="8110" y="3872"/>
                  </a:lnTo>
                  <a:lnTo>
                    <a:pt x="5983" y="0"/>
                  </a:lnTo>
                  <a:close/>
                </a:path>
              </a:pathLst>
            </a:custGeom>
            <a:solidFill>
              <a:srgbClr val="FBE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4"/>
            <p:cNvSpPr/>
            <p:nvPr/>
          </p:nvSpPr>
          <p:spPr>
            <a:xfrm>
              <a:off x="4572613" y="3814965"/>
              <a:ext cx="238359" cy="238359"/>
            </a:xfrm>
            <a:custGeom>
              <a:avLst/>
              <a:gdLst/>
              <a:ahLst/>
              <a:cxnLst/>
              <a:rect l="l" t="t" r="r" b="b"/>
              <a:pathLst>
                <a:path w="7429" h="7429" extrusionOk="0">
                  <a:moveTo>
                    <a:pt x="3706" y="1"/>
                  </a:moveTo>
                  <a:lnTo>
                    <a:pt x="2393" y="2410"/>
                  </a:lnTo>
                  <a:lnTo>
                    <a:pt x="0" y="3723"/>
                  </a:lnTo>
                  <a:lnTo>
                    <a:pt x="2393" y="5036"/>
                  </a:lnTo>
                  <a:lnTo>
                    <a:pt x="3706" y="7429"/>
                  </a:lnTo>
                  <a:lnTo>
                    <a:pt x="5019" y="5036"/>
                  </a:lnTo>
                  <a:lnTo>
                    <a:pt x="7428" y="3723"/>
                  </a:lnTo>
                  <a:lnTo>
                    <a:pt x="5019" y="2410"/>
                  </a:lnTo>
                  <a:lnTo>
                    <a:pt x="3706" y="1"/>
                  </a:lnTo>
                  <a:close/>
                </a:path>
              </a:pathLst>
            </a:custGeom>
            <a:solidFill>
              <a:srgbClr val="FBE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4"/>
            <p:cNvSpPr/>
            <p:nvPr/>
          </p:nvSpPr>
          <p:spPr>
            <a:xfrm>
              <a:off x="5381412" y="4127409"/>
              <a:ext cx="238359" cy="238359"/>
            </a:xfrm>
            <a:custGeom>
              <a:avLst/>
              <a:gdLst/>
              <a:ahLst/>
              <a:cxnLst/>
              <a:rect l="l" t="t" r="r" b="b"/>
              <a:pathLst>
                <a:path w="7429" h="7429" extrusionOk="0">
                  <a:moveTo>
                    <a:pt x="3723" y="0"/>
                  </a:moveTo>
                  <a:lnTo>
                    <a:pt x="2410" y="2410"/>
                  </a:lnTo>
                  <a:lnTo>
                    <a:pt x="1" y="3723"/>
                  </a:lnTo>
                  <a:lnTo>
                    <a:pt x="2410" y="5035"/>
                  </a:lnTo>
                  <a:lnTo>
                    <a:pt x="3723" y="7428"/>
                  </a:lnTo>
                  <a:lnTo>
                    <a:pt x="5036" y="5035"/>
                  </a:lnTo>
                  <a:lnTo>
                    <a:pt x="7429" y="3723"/>
                  </a:lnTo>
                  <a:lnTo>
                    <a:pt x="5036" y="2410"/>
                  </a:lnTo>
                  <a:lnTo>
                    <a:pt x="3723" y="0"/>
                  </a:lnTo>
                  <a:close/>
                </a:path>
              </a:pathLst>
            </a:custGeom>
            <a:solidFill>
              <a:srgbClr val="FBE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24"/>
            <p:cNvSpPr/>
            <p:nvPr/>
          </p:nvSpPr>
          <p:spPr>
            <a:xfrm>
              <a:off x="4691520" y="1890250"/>
              <a:ext cx="238327" cy="238359"/>
            </a:xfrm>
            <a:custGeom>
              <a:avLst/>
              <a:gdLst/>
              <a:ahLst/>
              <a:cxnLst/>
              <a:rect l="l" t="t" r="r" b="b"/>
              <a:pathLst>
                <a:path w="7428" h="7429" extrusionOk="0">
                  <a:moveTo>
                    <a:pt x="3722" y="1"/>
                  </a:moveTo>
                  <a:lnTo>
                    <a:pt x="2410" y="2410"/>
                  </a:lnTo>
                  <a:lnTo>
                    <a:pt x="0" y="3723"/>
                  </a:lnTo>
                  <a:lnTo>
                    <a:pt x="2410" y="5036"/>
                  </a:lnTo>
                  <a:lnTo>
                    <a:pt x="3722" y="7429"/>
                  </a:lnTo>
                  <a:lnTo>
                    <a:pt x="5035" y="5036"/>
                  </a:lnTo>
                  <a:lnTo>
                    <a:pt x="7428" y="3723"/>
                  </a:lnTo>
                  <a:lnTo>
                    <a:pt x="5035" y="2410"/>
                  </a:lnTo>
                  <a:lnTo>
                    <a:pt x="3722" y="1"/>
                  </a:lnTo>
                  <a:close/>
                </a:path>
              </a:pathLst>
            </a:custGeom>
            <a:solidFill>
              <a:srgbClr val="FBE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24"/>
            <p:cNvSpPr/>
            <p:nvPr/>
          </p:nvSpPr>
          <p:spPr>
            <a:xfrm>
              <a:off x="4527277" y="1230743"/>
              <a:ext cx="238359" cy="238359"/>
            </a:xfrm>
            <a:custGeom>
              <a:avLst/>
              <a:gdLst/>
              <a:ahLst/>
              <a:cxnLst/>
              <a:rect l="l" t="t" r="r" b="b"/>
              <a:pathLst>
                <a:path w="7429" h="7429" extrusionOk="0">
                  <a:moveTo>
                    <a:pt x="3707" y="0"/>
                  </a:moveTo>
                  <a:lnTo>
                    <a:pt x="2394" y="2393"/>
                  </a:lnTo>
                  <a:lnTo>
                    <a:pt x="1" y="3706"/>
                  </a:lnTo>
                  <a:lnTo>
                    <a:pt x="2394" y="5019"/>
                  </a:lnTo>
                  <a:lnTo>
                    <a:pt x="3707" y="7428"/>
                  </a:lnTo>
                  <a:lnTo>
                    <a:pt x="5019" y="5019"/>
                  </a:lnTo>
                  <a:lnTo>
                    <a:pt x="7429" y="3706"/>
                  </a:lnTo>
                  <a:lnTo>
                    <a:pt x="5019" y="2393"/>
                  </a:lnTo>
                  <a:lnTo>
                    <a:pt x="3707" y="0"/>
                  </a:lnTo>
                  <a:close/>
                </a:path>
              </a:pathLst>
            </a:custGeom>
            <a:solidFill>
              <a:srgbClr val="FBE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24"/>
            <p:cNvSpPr/>
            <p:nvPr/>
          </p:nvSpPr>
          <p:spPr>
            <a:xfrm>
              <a:off x="5456074" y="340352"/>
              <a:ext cx="238359" cy="238359"/>
            </a:xfrm>
            <a:custGeom>
              <a:avLst/>
              <a:gdLst/>
              <a:ahLst/>
              <a:cxnLst/>
              <a:rect l="l" t="t" r="r" b="b"/>
              <a:pathLst>
                <a:path w="7429" h="7429" extrusionOk="0">
                  <a:moveTo>
                    <a:pt x="3706" y="0"/>
                  </a:moveTo>
                  <a:lnTo>
                    <a:pt x="2393" y="2393"/>
                  </a:lnTo>
                  <a:lnTo>
                    <a:pt x="0" y="3706"/>
                  </a:lnTo>
                  <a:lnTo>
                    <a:pt x="2393" y="5019"/>
                  </a:lnTo>
                  <a:lnTo>
                    <a:pt x="3706" y="7428"/>
                  </a:lnTo>
                  <a:lnTo>
                    <a:pt x="5019" y="5019"/>
                  </a:lnTo>
                  <a:lnTo>
                    <a:pt x="7428" y="3706"/>
                  </a:lnTo>
                  <a:lnTo>
                    <a:pt x="5019" y="2393"/>
                  </a:lnTo>
                  <a:lnTo>
                    <a:pt x="3706" y="0"/>
                  </a:lnTo>
                  <a:close/>
                </a:path>
              </a:pathLst>
            </a:custGeom>
            <a:solidFill>
              <a:srgbClr val="FBE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24"/>
            <p:cNvSpPr/>
            <p:nvPr/>
          </p:nvSpPr>
          <p:spPr>
            <a:xfrm>
              <a:off x="7002763" y="4625368"/>
              <a:ext cx="238359" cy="238359"/>
            </a:xfrm>
            <a:custGeom>
              <a:avLst/>
              <a:gdLst/>
              <a:ahLst/>
              <a:cxnLst/>
              <a:rect l="l" t="t" r="r" b="b"/>
              <a:pathLst>
                <a:path w="7429" h="7429" extrusionOk="0">
                  <a:moveTo>
                    <a:pt x="3723" y="1"/>
                  </a:moveTo>
                  <a:lnTo>
                    <a:pt x="2410" y="2394"/>
                  </a:lnTo>
                  <a:lnTo>
                    <a:pt x="1" y="3707"/>
                  </a:lnTo>
                  <a:lnTo>
                    <a:pt x="2410" y="5019"/>
                  </a:lnTo>
                  <a:lnTo>
                    <a:pt x="3723" y="7429"/>
                  </a:lnTo>
                  <a:lnTo>
                    <a:pt x="5036" y="5019"/>
                  </a:lnTo>
                  <a:lnTo>
                    <a:pt x="7429" y="3707"/>
                  </a:lnTo>
                  <a:lnTo>
                    <a:pt x="5036" y="2394"/>
                  </a:lnTo>
                  <a:lnTo>
                    <a:pt x="3723" y="1"/>
                  </a:lnTo>
                  <a:close/>
                </a:path>
              </a:pathLst>
            </a:custGeom>
            <a:solidFill>
              <a:srgbClr val="FBE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24"/>
            <p:cNvSpPr/>
            <p:nvPr/>
          </p:nvSpPr>
          <p:spPr>
            <a:xfrm>
              <a:off x="292378" y="1635555"/>
              <a:ext cx="3093443" cy="3508078"/>
            </a:xfrm>
            <a:custGeom>
              <a:avLst/>
              <a:gdLst/>
              <a:ahLst/>
              <a:cxnLst/>
              <a:rect l="l" t="t" r="r" b="b"/>
              <a:pathLst>
                <a:path w="96414" h="109337" extrusionOk="0">
                  <a:moveTo>
                    <a:pt x="27751" y="3119"/>
                  </a:moveTo>
                  <a:cubicBezTo>
                    <a:pt x="32304" y="3119"/>
                    <a:pt x="33285" y="3767"/>
                    <a:pt x="33285" y="3767"/>
                  </a:cubicBezTo>
                  <a:cubicBezTo>
                    <a:pt x="37289" y="4282"/>
                    <a:pt x="38918" y="7356"/>
                    <a:pt x="36891" y="10630"/>
                  </a:cubicBezTo>
                  <a:lnTo>
                    <a:pt x="35212" y="12109"/>
                  </a:lnTo>
                  <a:cubicBezTo>
                    <a:pt x="32811" y="10488"/>
                    <a:pt x="30032" y="9673"/>
                    <a:pt x="27256" y="9673"/>
                  </a:cubicBezTo>
                  <a:cubicBezTo>
                    <a:pt x="24594" y="9673"/>
                    <a:pt x="21934" y="10422"/>
                    <a:pt x="19609" y="11926"/>
                  </a:cubicBezTo>
                  <a:lnTo>
                    <a:pt x="18180" y="10630"/>
                  </a:lnTo>
                  <a:cubicBezTo>
                    <a:pt x="16152" y="7356"/>
                    <a:pt x="17781" y="4299"/>
                    <a:pt x="21802" y="3800"/>
                  </a:cubicBezTo>
                  <a:cubicBezTo>
                    <a:pt x="21802" y="3800"/>
                    <a:pt x="23181" y="3119"/>
                    <a:pt x="27751" y="3119"/>
                  </a:cubicBezTo>
                  <a:close/>
                  <a:moveTo>
                    <a:pt x="13607" y="11187"/>
                  </a:moveTo>
                  <a:cubicBezTo>
                    <a:pt x="14313" y="11187"/>
                    <a:pt x="15132" y="11424"/>
                    <a:pt x="16086" y="11976"/>
                  </a:cubicBezTo>
                  <a:cubicBezTo>
                    <a:pt x="16717" y="12358"/>
                    <a:pt x="17282" y="12807"/>
                    <a:pt x="17781" y="13322"/>
                  </a:cubicBezTo>
                  <a:cubicBezTo>
                    <a:pt x="16003" y="14934"/>
                    <a:pt x="14673" y="16961"/>
                    <a:pt x="13892" y="19204"/>
                  </a:cubicBezTo>
                  <a:cubicBezTo>
                    <a:pt x="13327" y="19055"/>
                    <a:pt x="12796" y="18822"/>
                    <a:pt x="12297" y="18540"/>
                  </a:cubicBezTo>
                  <a:cubicBezTo>
                    <a:pt x="9539" y="16945"/>
                    <a:pt x="9622" y="15034"/>
                    <a:pt x="10652" y="13222"/>
                  </a:cubicBezTo>
                  <a:cubicBezTo>
                    <a:pt x="11337" y="12037"/>
                    <a:pt x="12271" y="11187"/>
                    <a:pt x="13607" y="11187"/>
                  </a:cubicBezTo>
                  <a:close/>
                  <a:moveTo>
                    <a:pt x="41463" y="11187"/>
                  </a:moveTo>
                  <a:cubicBezTo>
                    <a:pt x="42797" y="11187"/>
                    <a:pt x="43728" y="12037"/>
                    <a:pt x="44402" y="13222"/>
                  </a:cubicBezTo>
                  <a:cubicBezTo>
                    <a:pt x="45465" y="15034"/>
                    <a:pt x="45531" y="16945"/>
                    <a:pt x="42773" y="18540"/>
                  </a:cubicBezTo>
                  <a:cubicBezTo>
                    <a:pt x="42108" y="18905"/>
                    <a:pt x="41410" y="19171"/>
                    <a:pt x="40679" y="19354"/>
                  </a:cubicBezTo>
                  <a:cubicBezTo>
                    <a:pt x="39948" y="17161"/>
                    <a:pt x="38702" y="15200"/>
                    <a:pt x="37040" y="13604"/>
                  </a:cubicBezTo>
                  <a:cubicBezTo>
                    <a:pt x="37605" y="12973"/>
                    <a:pt x="38253" y="12425"/>
                    <a:pt x="38984" y="11976"/>
                  </a:cubicBezTo>
                  <a:cubicBezTo>
                    <a:pt x="39938" y="11424"/>
                    <a:pt x="40757" y="11187"/>
                    <a:pt x="41463" y="11187"/>
                  </a:cubicBezTo>
                  <a:close/>
                  <a:moveTo>
                    <a:pt x="41394" y="24389"/>
                  </a:moveTo>
                  <a:lnTo>
                    <a:pt x="41460" y="24406"/>
                  </a:lnTo>
                  <a:cubicBezTo>
                    <a:pt x="41527" y="26400"/>
                    <a:pt x="41493" y="28975"/>
                    <a:pt x="41477" y="31734"/>
                  </a:cubicBezTo>
                  <a:cubicBezTo>
                    <a:pt x="40845" y="31401"/>
                    <a:pt x="40247" y="31036"/>
                    <a:pt x="39666" y="30637"/>
                  </a:cubicBezTo>
                  <a:cubicBezTo>
                    <a:pt x="40712" y="28709"/>
                    <a:pt x="41311" y="26582"/>
                    <a:pt x="41394" y="24389"/>
                  </a:cubicBezTo>
                  <a:close/>
                  <a:moveTo>
                    <a:pt x="42042" y="24522"/>
                  </a:moveTo>
                  <a:cubicBezTo>
                    <a:pt x="42923" y="24688"/>
                    <a:pt x="43986" y="24888"/>
                    <a:pt x="45332" y="25054"/>
                  </a:cubicBezTo>
                  <a:cubicBezTo>
                    <a:pt x="46096" y="25153"/>
                    <a:pt x="46828" y="25203"/>
                    <a:pt x="47559" y="25220"/>
                  </a:cubicBezTo>
                  <a:cubicBezTo>
                    <a:pt x="47509" y="26034"/>
                    <a:pt x="47326" y="26832"/>
                    <a:pt x="46994" y="27580"/>
                  </a:cubicBezTo>
                  <a:cubicBezTo>
                    <a:pt x="46994" y="27580"/>
                    <a:pt x="46911" y="28842"/>
                    <a:pt x="45216" y="32016"/>
                  </a:cubicBezTo>
                  <a:lnTo>
                    <a:pt x="42042" y="24522"/>
                  </a:lnTo>
                  <a:close/>
                  <a:moveTo>
                    <a:pt x="57586" y="23983"/>
                  </a:moveTo>
                  <a:cubicBezTo>
                    <a:pt x="58516" y="23983"/>
                    <a:pt x="59424" y="24335"/>
                    <a:pt x="59988" y="25070"/>
                  </a:cubicBezTo>
                  <a:cubicBezTo>
                    <a:pt x="56731" y="25303"/>
                    <a:pt x="54206" y="28012"/>
                    <a:pt x="54189" y="31269"/>
                  </a:cubicBezTo>
                  <a:lnTo>
                    <a:pt x="54189" y="32050"/>
                  </a:lnTo>
                  <a:cubicBezTo>
                    <a:pt x="51131" y="32099"/>
                    <a:pt x="49918" y="32581"/>
                    <a:pt x="48290" y="32847"/>
                  </a:cubicBezTo>
                  <a:cubicBezTo>
                    <a:pt x="49437" y="30421"/>
                    <a:pt x="50168" y="27812"/>
                    <a:pt x="50417" y="25137"/>
                  </a:cubicBezTo>
                  <a:cubicBezTo>
                    <a:pt x="53225" y="24904"/>
                    <a:pt x="55535" y="24323"/>
                    <a:pt x="56848" y="24057"/>
                  </a:cubicBezTo>
                  <a:cubicBezTo>
                    <a:pt x="57091" y="24008"/>
                    <a:pt x="57339" y="23983"/>
                    <a:pt x="57586" y="23983"/>
                  </a:cubicBezTo>
                  <a:close/>
                  <a:moveTo>
                    <a:pt x="33434" y="36669"/>
                  </a:moveTo>
                  <a:cubicBezTo>
                    <a:pt x="33733" y="37500"/>
                    <a:pt x="34215" y="38281"/>
                    <a:pt x="34847" y="38912"/>
                  </a:cubicBezTo>
                  <a:cubicBezTo>
                    <a:pt x="34315" y="38447"/>
                    <a:pt x="33866" y="37866"/>
                    <a:pt x="33550" y="37234"/>
                  </a:cubicBezTo>
                  <a:lnTo>
                    <a:pt x="33434" y="36669"/>
                  </a:lnTo>
                  <a:close/>
                  <a:moveTo>
                    <a:pt x="11946" y="21029"/>
                  </a:moveTo>
                  <a:cubicBezTo>
                    <a:pt x="12018" y="21029"/>
                    <a:pt x="12091" y="21030"/>
                    <a:pt x="12164" y="21032"/>
                  </a:cubicBezTo>
                  <a:lnTo>
                    <a:pt x="13327" y="21415"/>
                  </a:lnTo>
                  <a:cubicBezTo>
                    <a:pt x="12214" y="27845"/>
                    <a:pt x="15637" y="34193"/>
                    <a:pt x="21619" y="36802"/>
                  </a:cubicBezTo>
                  <a:lnTo>
                    <a:pt x="21520" y="37234"/>
                  </a:lnTo>
                  <a:cubicBezTo>
                    <a:pt x="20587" y="38980"/>
                    <a:pt x="19213" y="39858"/>
                    <a:pt x="17768" y="39858"/>
                  </a:cubicBezTo>
                  <a:cubicBezTo>
                    <a:pt x="16408" y="39858"/>
                    <a:pt x="14986" y="39080"/>
                    <a:pt x="13809" y="37517"/>
                  </a:cubicBezTo>
                  <a:cubicBezTo>
                    <a:pt x="13809" y="37517"/>
                    <a:pt x="12513" y="36653"/>
                    <a:pt x="10236" y="32714"/>
                  </a:cubicBezTo>
                  <a:cubicBezTo>
                    <a:pt x="7960" y="28759"/>
                    <a:pt x="8043" y="27596"/>
                    <a:pt x="8043" y="27596"/>
                  </a:cubicBezTo>
                  <a:cubicBezTo>
                    <a:pt x="6495" y="23929"/>
                    <a:pt x="8255" y="21029"/>
                    <a:pt x="11946" y="21029"/>
                  </a:cubicBezTo>
                  <a:close/>
                  <a:moveTo>
                    <a:pt x="31241" y="37400"/>
                  </a:moveTo>
                  <a:cubicBezTo>
                    <a:pt x="31291" y="37716"/>
                    <a:pt x="31324" y="38048"/>
                    <a:pt x="31324" y="38364"/>
                  </a:cubicBezTo>
                  <a:cubicBezTo>
                    <a:pt x="31324" y="41555"/>
                    <a:pt x="29629" y="42452"/>
                    <a:pt x="27535" y="42452"/>
                  </a:cubicBezTo>
                  <a:cubicBezTo>
                    <a:pt x="25441" y="42452"/>
                    <a:pt x="23746" y="41555"/>
                    <a:pt x="23746" y="38364"/>
                  </a:cubicBezTo>
                  <a:cubicBezTo>
                    <a:pt x="23746" y="38098"/>
                    <a:pt x="23763" y="37816"/>
                    <a:pt x="23796" y="37533"/>
                  </a:cubicBezTo>
                  <a:cubicBezTo>
                    <a:pt x="24934" y="37825"/>
                    <a:pt x="26096" y="37968"/>
                    <a:pt x="27256" y="37968"/>
                  </a:cubicBezTo>
                  <a:cubicBezTo>
                    <a:pt x="28603" y="37968"/>
                    <a:pt x="29946" y="37775"/>
                    <a:pt x="31241" y="37400"/>
                  </a:cubicBezTo>
                  <a:close/>
                  <a:moveTo>
                    <a:pt x="25560" y="50884"/>
                  </a:moveTo>
                  <a:cubicBezTo>
                    <a:pt x="26560" y="50884"/>
                    <a:pt x="27527" y="50936"/>
                    <a:pt x="28382" y="51043"/>
                  </a:cubicBezTo>
                  <a:cubicBezTo>
                    <a:pt x="31706" y="51458"/>
                    <a:pt x="30825" y="54450"/>
                    <a:pt x="30410" y="55430"/>
                  </a:cubicBezTo>
                  <a:cubicBezTo>
                    <a:pt x="30161" y="56045"/>
                    <a:pt x="29130" y="58055"/>
                    <a:pt x="28083" y="59834"/>
                  </a:cubicBezTo>
                  <a:cubicBezTo>
                    <a:pt x="26960" y="59509"/>
                    <a:pt x="25807" y="59349"/>
                    <a:pt x="24656" y="59349"/>
                  </a:cubicBezTo>
                  <a:cubicBezTo>
                    <a:pt x="22743" y="59349"/>
                    <a:pt x="20837" y="59793"/>
                    <a:pt x="19093" y="60664"/>
                  </a:cubicBezTo>
                  <a:cubicBezTo>
                    <a:pt x="18213" y="59451"/>
                    <a:pt x="17365" y="58006"/>
                    <a:pt x="16318" y="56626"/>
                  </a:cubicBezTo>
                  <a:cubicBezTo>
                    <a:pt x="14507" y="54250"/>
                    <a:pt x="16235" y="52854"/>
                    <a:pt x="17930" y="52073"/>
                  </a:cubicBezTo>
                  <a:cubicBezTo>
                    <a:pt x="19544" y="51310"/>
                    <a:pt x="22692" y="50884"/>
                    <a:pt x="25560" y="50884"/>
                  </a:cubicBezTo>
                  <a:close/>
                  <a:moveTo>
                    <a:pt x="35644" y="55114"/>
                  </a:moveTo>
                  <a:lnTo>
                    <a:pt x="35644" y="55114"/>
                  </a:lnTo>
                  <a:cubicBezTo>
                    <a:pt x="34830" y="57208"/>
                    <a:pt x="33035" y="59917"/>
                    <a:pt x="31806" y="61612"/>
                  </a:cubicBezTo>
                  <a:cubicBezTo>
                    <a:pt x="31706" y="61545"/>
                    <a:pt x="31606" y="61479"/>
                    <a:pt x="31507" y="61412"/>
                  </a:cubicBezTo>
                  <a:cubicBezTo>
                    <a:pt x="32121" y="60033"/>
                    <a:pt x="32952" y="58571"/>
                    <a:pt x="33617" y="56975"/>
                  </a:cubicBezTo>
                  <a:cubicBezTo>
                    <a:pt x="34149" y="55712"/>
                    <a:pt x="34863" y="55197"/>
                    <a:pt x="35644" y="55114"/>
                  </a:cubicBezTo>
                  <a:close/>
                  <a:moveTo>
                    <a:pt x="10659" y="56921"/>
                  </a:moveTo>
                  <a:cubicBezTo>
                    <a:pt x="11902" y="56921"/>
                    <a:pt x="12956" y="58069"/>
                    <a:pt x="13377" y="58620"/>
                  </a:cubicBezTo>
                  <a:cubicBezTo>
                    <a:pt x="13776" y="59152"/>
                    <a:pt x="15006" y="61047"/>
                    <a:pt x="16019" y="62841"/>
                  </a:cubicBezTo>
                  <a:cubicBezTo>
                    <a:pt x="13776" y="65001"/>
                    <a:pt x="12430" y="67926"/>
                    <a:pt x="12247" y="71034"/>
                  </a:cubicBezTo>
                  <a:cubicBezTo>
                    <a:pt x="10752" y="71183"/>
                    <a:pt x="9073" y="71216"/>
                    <a:pt x="7362" y="71432"/>
                  </a:cubicBezTo>
                  <a:cubicBezTo>
                    <a:pt x="7132" y="71462"/>
                    <a:pt x="6919" y="71476"/>
                    <a:pt x="6720" y="71476"/>
                  </a:cubicBezTo>
                  <a:cubicBezTo>
                    <a:pt x="4339" y="71476"/>
                    <a:pt x="4068" y="69462"/>
                    <a:pt x="4221" y="67760"/>
                  </a:cubicBezTo>
                  <a:cubicBezTo>
                    <a:pt x="4420" y="65367"/>
                    <a:pt x="6547" y="60847"/>
                    <a:pt x="8558" y="58188"/>
                  </a:cubicBezTo>
                  <a:cubicBezTo>
                    <a:pt x="9267" y="57253"/>
                    <a:pt x="9990" y="56921"/>
                    <a:pt x="10659" y="56921"/>
                  </a:cubicBezTo>
                  <a:close/>
                  <a:moveTo>
                    <a:pt x="37156" y="73161"/>
                  </a:moveTo>
                  <a:cubicBezTo>
                    <a:pt x="37061" y="73510"/>
                    <a:pt x="36965" y="73800"/>
                    <a:pt x="36899" y="74013"/>
                  </a:cubicBezTo>
                  <a:lnTo>
                    <a:pt x="36899" y="74013"/>
                  </a:lnTo>
                  <a:cubicBezTo>
                    <a:pt x="36951" y="73731"/>
                    <a:pt x="36992" y="73447"/>
                    <a:pt x="37023" y="73161"/>
                  </a:cubicBezTo>
                  <a:close/>
                  <a:moveTo>
                    <a:pt x="42972" y="73177"/>
                  </a:moveTo>
                  <a:lnTo>
                    <a:pt x="42972" y="73177"/>
                  </a:lnTo>
                  <a:cubicBezTo>
                    <a:pt x="43571" y="73210"/>
                    <a:pt x="44185" y="73260"/>
                    <a:pt x="44800" y="73310"/>
                  </a:cubicBezTo>
                  <a:cubicBezTo>
                    <a:pt x="45149" y="74025"/>
                    <a:pt x="45183" y="74955"/>
                    <a:pt x="45099" y="75803"/>
                  </a:cubicBezTo>
                  <a:cubicBezTo>
                    <a:pt x="45016" y="76899"/>
                    <a:pt x="44518" y="78412"/>
                    <a:pt x="43820" y="80007"/>
                  </a:cubicBezTo>
                  <a:cubicBezTo>
                    <a:pt x="43820" y="79974"/>
                    <a:pt x="43803" y="79957"/>
                    <a:pt x="43787" y="79924"/>
                  </a:cubicBezTo>
                  <a:cubicBezTo>
                    <a:pt x="42823" y="78378"/>
                    <a:pt x="42790" y="75221"/>
                    <a:pt x="42972" y="73177"/>
                  </a:cubicBezTo>
                  <a:close/>
                  <a:moveTo>
                    <a:pt x="39948" y="73094"/>
                  </a:moveTo>
                  <a:cubicBezTo>
                    <a:pt x="39915" y="74723"/>
                    <a:pt x="40297" y="77431"/>
                    <a:pt x="41410" y="80555"/>
                  </a:cubicBezTo>
                  <a:cubicBezTo>
                    <a:pt x="41676" y="81320"/>
                    <a:pt x="42025" y="82051"/>
                    <a:pt x="42474" y="82715"/>
                  </a:cubicBezTo>
                  <a:cubicBezTo>
                    <a:pt x="41959" y="83646"/>
                    <a:pt x="41394" y="84543"/>
                    <a:pt x="40762" y="85391"/>
                  </a:cubicBezTo>
                  <a:cubicBezTo>
                    <a:pt x="40056" y="86317"/>
                    <a:pt x="39336" y="86646"/>
                    <a:pt x="38669" y="86646"/>
                  </a:cubicBezTo>
                  <a:cubicBezTo>
                    <a:pt x="37423" y="86646"/>
                    <a:pt x="36366" y="85494"/>
                    <a:pt x="35943" y="84942"/>
                  </a:cubicBezTo>
                  <a:cubicBezTo>
                    <a:pt x="35545" y="84410"/>
                    <a:pt x="34315" y="82516"/>
                    <a:pt x="33301" y="80721"/>
                  </a:cubicBezTo>
                  <a:cubicBezTo>
                    <a:pt x="35166" y="78916"/>
                    <a:pt x="36429" y="76574"/>
                    <a:pt x="36895" y="74034"/>
                  </a:cubicBezTo>
                  <a:lnTo>
                    <a:pt x="36895" y="74034"/>
                  </a:lnTo>
                  <a:lnTo>
                    <a:pt x="37472" y="73144"/>
                  </a:lnTo>
                  <a:cubicBezTo>
                    <a:pt x="38220" y="73111"/>
                    <a:pt x="39051" y="73094"/>
                    <a:pt x="39948" y="73094"/>
                  </a:cubicBezTo>
                  <a:close/>
                  <a:moveTo>
                    <a:pt x="11849" y="74800"/>
                  </a:moveTo>
                  <a:cubicBezTo>
                    <a:pt x="12099" y="74800"/>
                    <a:pt x="12349" y="74802"/>
                    <a:pt x="12596" y="74806"/>
                  </a:cubicBezTo>
                  <a:cubicBezTo>
                    <a:pt x="13344" y="77813"/>
                    <a:pt x="15205" y="80439"/>
                    <a:pt x="17797" y="82167"/>
                  </a:cubicBezTo>
                  <a:cubicBezTo>
                    <a:pt x="17199" y="83530"/>
                    <a:pt x="16368" y="84992"/>
                    <a:pt x="15704" y="86587"/>
                  </a:cubicBezTo>
                  <a:cubicBezTo>
                    <a:pt x="15116" y="87982"/>
                    <a:pt x="14298" y="88463"/>
                    <a:pt x="13436" y="88463"/>
                  </a:cubicBezTo>
                  <a:cubicBezTo>
                    <a:pt x="12593" y="88463"/>
                    <a:pt x="11707" y="88002"/>
                    <a:pt x="10951" y="87485"/>
                  </a:cubicBezTo>
                  <a:cubicBezTo>
                    <a:pt x="8974" y="86105"/>
                    <a:pt x="6132" y="82001"/>
                    <a:pt x="4836" y="78927"/>
                  </a:cubicBezTo>
                  <a:cubicBezTo>
                    <a:pt x="3540" y="75836"/>
                    <a:pt x="6564" y="75105"/>
                    <a:pt x="7628" y="74972"/>
                  </a:cubicBezTo>
                  <a:cubicBezTo>
                    <a:pt x="8198" y="74899"/>
                    <a:pt x="10017" y="74800"/>
                    <a:pt x="11849" y="74800"/>
                  </a:cubicBezTo>
                  <a:close/>
                  <a:moveTo>
                    <a:pt x="30210" y="82915"/>
                  </a:moveTo>
                  <a:cubicBezTo>
                    <a:pt x="31091" y="84128"/>
                    <a:pt x="31955" y="85574"/>
                    <a:pt x="33002" y="86936"/>
                  </a:cubicBezTo>
                  <a:cubicBezTo>
                    <a:pt x="34813" y="89329"/>
                    <a:pt x="33085" y="90708"/>
                    <a:pt x="31390" y="91506"/>
                  </a:cubicBezTo>
                  <a:cubicBezTo>
                    <a:pt x="29778" y="92257"/>
                    <a:pt x="26635" y="92679"/>
                    <a:pt x="23763" y="92679"/>
                  </a:cubicBezTo>
                  <a:cubicBezTo>
                    <a:pt x="22756" y="92679"/>
                    <a:pt x="21784" y="92627"/>
                    <a:pt x="20921" y="92520"/>
                  </a:cubicBezTo>
                  <a:cubicBezTo>
                    <a:pt x="17615" y="92104"/>
                    <a:pt x="18495" y="89113"/>
                    <a:pt x="18911" y="88133"/>
                  </a:cubicBezTo>
                  <a:cubicBezTo>
                    <a:pt x="19160" y="87518"/>
                    <a:pt x="20190" y="85524"/>
                    <a:pt x="21237" y="83746"/>
                  </a:cubicBezTo>
                  <a:cubicBezTo>
                    <a:pt x="22355" y="84062"/>
                    <a:pt x="23502" y="84219"/>
                    <a:pt x="24646" y="84219"/>
                  </a:cubicBezTo>
                  <a:cubicBezTo>
                    <a:pt x="26564" y="84219"/>
                    <a:pt x="28472" y="83779"/>
                    <a:pt x="30210" y="82915"/>
                  </a:cubicBezTo>
                  <a:close/>
                  <a:moveTo>
                    <a:pt x="27538" y="1"/>
                  </a:moveTo>
                  <a:cubicBezTo>
                    <a:pt x="19259" y="1"/>
                    <a:pt x="11470" y="4494"/>
                    <a:pt x="7378" y="11976"/>
                  </a:cubicBezTo>
                  <a:cubicBezTo>
                    <a:pt x="2543" y="20850"/>
                    <a:pt x="4071" y="31834"/>
                    <a:pt x="11150" y="39062"/>
                  </a:cubicBezTo>
                  <a:cubicBezTo>
                    <a:pt x="15569" y="43574"/>
                    <a:pt x="21516" y="45946"/>
                    <a:pt x="27543" y="45946"/>
                  </a:cubicBezTo>
                  <a:cubicBezTo>
                    <a:pt x="31149" y="45946"/>
                    <a:pt x="34784" y="45097"/>
                    <a:pt x="38137" y="43349"/>
                  </a:cubicBezTo>
                  <a:lnTo>
                    <a:pt x="38137" y="43349"/>
                  </a:lnTo>
                  <a:cubicBezTo>
                    <a:pt x="35478" y="46656"/>
                    <a:pt x="35827" y="49381"/>
                    <a:pt x="36010" y="51625"/>
                  </a:cubicBezTo>
                  <a:cubicBezTo>
                    <a:pt x="32469" y="49630"/>
                    <a:pt x="28552" y="48645"/>
                    <a:pt x="24650" y="48645"/>
                  </a:cubicBezTo>
                  <a:cubicBezTo>
                    <a:pt x="19708" y="48645"/>
                    <a:pt x="14789" y="50225"/>
                    <a:pt x="10685" y="53336"/>
                  </a:cubicBezTo>
                  <a:cubicBezTo>
                    <a:pt x="3340" y="58903"/>
                    <a:pt x="0" y="68292"/>
                    <a:pt x="2177" y="77248"/>
                  </a:cubicBezTo>
                  <a:cubicBezTo>
                    <a:pt x="4354" y="86205"/>
                    <a:pt x="11649" y="93001"/>
                    <a:pt x="20722" y="94580"/>
                  </a:cubicBezTo>
                  <a:cubicBezTo>
                    <a:pt x="22036" y="94806"/>
                    <a:pt x="23351" y="94916"/>
                    <a:pt x="24655" y="94916"/>
                  </a:cubicBezTo>
                  <a:cubicBezTo>
                    <a:pt x="32369" y="94916"/>
                    <a:pt x="39681" y="91058"/>
                    <a:pt x="44003" y="84477"/>
                  </a:cubicBezTo>
                  <a:cubicBezTo>
                    <a:pt x="45432" y="85740"/>
                    <a:pt x="46994" y="86438"/>
                    <a:pt x="48091" y="87966"/>
                  </a:cubicBezTo>
                  <a:cubicBezTo>
                    <a:pt x="43521" y="94613"/>
                    <a:pt x="35029" y="99515"/>
                    <a:pt x="29895" y="101593"/>
                  </a:cubicBezTo>
                  <a:cubicBezTo>
                    <a:pt x="23464" y="104185"/>
                    <a:pt x="19110" y="106262"/>
                    <a:pt x="18695" y="108738"/>
                  </a:cubicBezTo>
                  <a:cubicBezTo>
                    <a:pt x="18695" y="108738"/>
                    <a:pt x="18645" y="108971"/>
                    <a:pt x="18545" y="109336"/>
                  </a:cubicBezTo>
                  <a:lnTo>
                    <a:pt x="82389" y="109336"/>
                  </a:lnTo>
                  <a:cubicBezTo>
                    <a:pt x="82422" y="106810"/>
                    <a:pt x="81907" y="103852"/>
                    <a:pt x="76739" y="101177"/>
                  </a:cubicBezTo>
                  <a:cubicBezTo>
                    <a:pt x="72202" y="98834"/>
                    <a:pt x="69942" y="96209"/>
                    <a:pt x="66984" y="89495"/>
                  </a:cubicBezTo>
                  <a:cubicBezTo>
                    <a:pt x="67300" y="89429"/>
                    <a:pt x="67583" y="89346"/>
                    <a:pt x="67832" y="89263"/>
                  </a:cubicBezTo>
                  <a:cubicBezTo>
                    <a:pt x="68330" y="89096"/>
                    <a:pt x="68779" y="88831"/>
                    <a:pt x="69161" y="88465"/>
                  </a:cubicBezTo>
                  <a:lnTo>
                    <a:pt x="71238" y="88465"/>
                  </a:lnTo>
                  <a:lnTo>
                    <a:pt x="71238" y="87667"/>
                  </a:lnTo>
                  <a:lnTo>
                    <a:pt x="72800" y="87667"/>
                  </a:lnTo>
                  <a:lnTo>
                    <a:pt x="72800" y="90293"/>
                  </a:lnTo>
                  <a:lnTo>
                    <a:pt x="75177" y="90293"/>
                  </a:lnTo>
                  <a:lnTo>
                    <a:pt x="75177" y="82217"/>
                  </a:lnTo>
                  <a:lnTo>
                    <a:pt x="72800" y="82217"/>
                  </a:lnTo>
                  <a:lnTo>
                    <a:pt x="72800" y="84859"/>
                  </a:lnTo>
                  <a:lnTo>
                    <a:pt x="71238" y="84859"/>
                  </a:lnTo>
                  <a:lnTo>
                    <a:pt x="71238" y="84045"/>
                  </a:lnTo>
                  <a:lnTo>
                    <a:pt x="71022" y="84045"/>
                  </a:lnTo>
                  <a:cubicBezTo>
                    <a:pt x="71172" y="82682"/>
                    <a:pt x="71188" y="81303"/>
                    <a:pt x="71056" y="79940"/>
                  </a:cubicBezTo>
                  <a:lnTo>
                    <a:pt x="72551" y="79475"/>
                  </a:lnTo>
                  <a:cubicBezTo>
                    <a:pt x="73149" y="79276"/>
                    <a:pt x="73465" y="78644"/>
                    <a:pt x="73282" y="78046"/>
                  </a:cubicBezTo>
                  <a:lnTo>
                    <a:pt x="73099" y="77481"/>
                  </a:lnTo>
                  <a:cubicBezTo>
                    <a:pt x="72937" y="76994"/>
                    <a:pt x="72488" y="76683"/>
                    <a:pt x="72004" y="76683"/>
                  </a:cubicBezTo>
                  <a:cubicBezTo>
                    <a:pt x="71894" y="76683"/>
                    <a:pt x="71782" y="76699"/>
                    <a:pt x="71670" y="76733"/>
                  </a:cubicBezTo>
                  <a:lnTo>
                    <a:pt x="70574" y="77099"/>
                  </a:lnTo>
                  <a:cubicBezTo>
                    <a:pt x="70042" y="75254"/>
                    <a:pt x="68646" y="73310"/>
                    <a:pt x="68081" y="71565"/>
                  </a:cubicBezTo>
                  <a:cubicBezTo>
                    <a:pt x="68098" y="71565"/>
                    <a:pt x="68114" y="71549"/>
                    <a:pt x="68131" y="71532"/>
                  </a:cubicBezTo>
                  <a:lnTo>
                    <a:pt x="75343" y="71532"/>
                  </a:lnTo>
                  <a:cubicBezTo>
                    <a:pt x="78766" y="71532"/>
                    <a:pt x="81558" y="68757"/>
                    <a:pt x="81558" y="65317"/>
                  </a:cubicBezTo>
                  <a:lnTo>
                    <a:pt x="81558" y="47919"/>
                  </a:lnTo>
                  <a:lnTo>
                    <a:pt x="92292" y="47919"/>
                  </a:lnTo>
                  <a:cubicBezTo>
                    <a:pt x="93336" y="48979"/>
                    <a:pt x="94628" y="49666"/>
                    <a:pt x="95329" y="49666"/>
                  </a:cubicBezTo>
                  <a:cubicBezTo>
                    <a:pt x="95353" y="49666"/>
                    <a:pt x="95377" y="49665"/>
                    <a:pt x="95400" y="49664"/>
                  </a:cubicBezTo>
                  <a:cubicBezTo>
                    <a:pt x="95965" y="49664"/>
                    <a:pt x="96413" y="47321"/>
                    <a:pt x="96413" y="44446"/>
                  </a:cubicBezTo>
                  <a:cubicBezTo>
                    <a:pt x="96413" y="42668"/>
                    <a:pt x="96231" y="41106"/>
                    <a:pt x="95965" y="40159"/>
                  </a:cubicBezTo>
                  <a:cubicBezTo>
                    <a:pt x="95848" y="39594"/>
                    <a:pt x="95666" y="39245"/>
                    <a:pt x="95400" y="39245"/>
                  </a:cubicBezTo>
                  <a:cubicBezTo>
                    <a:pt x="93655" y="39278"/>
                    <a:pt x="92907" y="39976"/>
                    <a:pt x="92209" y="40907"/>
                  </a:cubicBezTo>
                  <a:cubicBezTo>
                    <a:pt x="92193" y="40923"/>
                    <a:pt x="92176" y="40956"/>
                    <a:pt x="92159" y="40990"/>
                  </a:cubicBezTo>
                  <a:lnTo>
                    <a:pt x="81558" y="40990"/>
                  </a:lnTo>
                  <a:lnTo>
                    <a:pt x="81558" y="31269"/>
                  </a:lnTo>
                  <a:cubicBezTo>
                    <a:pt x="81558" y="27845"/>
                    <a:pt x="78766" y="25054"/>
                    <a:pt x="75343" y="25054"/>
                  </a:cubicBezTo>
                  <a:lnTo>
                    <a:pt x="63029" y="25054"/>
                  </a:lnTo>
                  <a:cubicBezTo>
                    <a:pt x="62165" y="22545"/>
                    <a:pt x="59806" y="20866"/>
                    <a:pt x="57147" y="20866"/>
                  </a:cubicBezTo>
                  <a:lnTo>
                    <a:pt x="50417" y="20866"/>
                  </a:lnTo>
                  <a:cubicBezTo>
                    <a:pt x="49486" y="10796"/>
                    <a:pt x="42092" y="2521"/>
                    <a:pt x="32188" y="477"/>
                  </a:cubicBezTo>
                  <a:cubicBezTo>
                    <a:pt x="30635" y="156"/>
                    <a:pt x="29078" y="1"/>
                    <a:pt x="27538" y="1"/>
                  </a:cubicBezTo>
                  <a:close/>
                </a:path>
              </a:pathLst>
            </a:custGeom>
            <a:solidFill>
              <a:srgbClr val="000000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24"/>
            <p:cNvSpPr/>
            <p:nvPr/>
          </p:nvSpPr>
          <p:spPr>
            <a:xfrm>
              <a:off x="2222419" y="2524149"/>
              <a:ext cx="877621" cy="1491824"/>
            </a:xfrm>
            <a:custGeom>
              <a:avLst/>
              <a:gdLst/>
              <a:ahLst/>
              <a:cxnLst/>
              <a:rect l="l" t="t" r="r" b="b"/>
              <a:pathLst>
                <a:path w="27353" h="46496" extrusionOk="0">
                  <a:moveTo>
                    <a:pt x="6215" y="1"/>
                  </a:moveTo>
                  <a:cubicBezTo>
                    <a:pt x="2776" y="1"/>
                    <a:pt x="1" y="2793"/>
                    <a:pt x="1" y="6232"/>
                  </a:cubicBezTo>
                  <a:lnTo>
                    <a:pt x="1" y="40264"/>
                  </a:lnTo>
                  <a:cubicBezTo>
                    <a:pt x="1" y="43704"/>
                    <a:pt x="2776" y="46496"/>
                    <a:pt x="6215" y="46496"/>
                  </a:cubicBezTo>
                  <a:lnTo>
                    <a:pt x="21138" y="46496"/>
                  </a:lnTo>
                  <a:cubicBezTo>
                    <a:pt x="24578" y="46496"/>
                    <a:pt x="27353" y="43704"/>
                    <a:pt x="27353" y="40264"/>
                  </a:cubicBezTo>
                  <a:lnTo>
                    <a:pt x="27353" y="6232"/>
                  </a:lnTo>
                  <a:cubicBezTo>
                    <a:pt x="27353" y="2793"/>
                    <a:pt x="24578" y="1"/>
                    <a:pt x="21138" y="1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24"/>
            <p:cNvSpPr/>
            <p:nvPr/>
          </p:nvSpPr>
          <p:spPr>
            <a:xfrm>
              <a:off x="1438422" y="2389809"/>
              <a:ext cx="1711735" cy="2224293"/>
            </a:xfrm>
            <a:custGeom>
              <a:avLst/>
              <a:gdLst/>
              <a:ahLst/>
              <a:cxnLst/>
              <a:rect l="l" t="t" r="r" b="b"/>
              <a:pathLst>
                <a:path w="53350" h="69325" extrusionOk="0">
                  <a:moveTo>
                    <a:pt x="27808" y="3119"/>
                  </a:moveTo>
                  <a:cubicBezTo>
                    <a:pt x="29604" y="3119"/>
                    <a:pt x="31338" y="4428"/>
                    <a:pt x="30650" y="7295"/>
                  </a:cubicBezTo>
                  <a:cubicBezTo>
                    <a:pt x="29869" y="10569"/>
                    <a:pt x="28740" y="11134"/>
                    <a:pt x="24436" y="11184"/>
                  </a:cubicBezTo>
                  <a:cubicBezTo>
                    <a:pt x="20207" y="11249"/>
                    <a:pt x="19475" y="12148"/>
                    <a:pt x="16362" y="12148"/>
                  </a:cubicBezTo>
                  <a:cubicBezTo>
                    <a:pt x="16307" y="12148"/>
                    <a:pt x="16251" y="12148"/>
                    <a:pt x="16193" y="12147"/>
                  </a:cubicBezTo>
                  <a:cubicBezTo>
                    <a:pt x="12920" y="12114"/>
                    <a:pt x="8716" y="9372"/>
                    <a:pt x="7636" y="7628"/>
                  </a:cubicBezTo>
                  <a:cubicBezTo>
                    <a:pt x="6572" y="5899"/>
                    <a:pt x="6273" y="4720"/>
                    <a:pt x="7004" y="4188"/>
                  </a:cubicBezTo>
                  <a:cubicBezTo>
                    <a:pt x="7956" y="3514"/>
                    <a:pt x="8718" y="3279"/>
                    <a:pt x="9604" y="3279"/>
                  </a:cubicBezTo>
                  <a:cubicBezTo>
                    <a:pt x="10946" y="3279"/>
                    <a:pt x="12570" y="3818"/>
                    <a:pt x="15562" y="4188"/>
                  </a:cubicBezTo>
                  <a:cubicBezTo>
                    <a:pt x="16558" y="4314"/>
                    <a:pt x="17534" y="4367"/>
                    <a:pt x="18476" y="4367"/>
                  </a:cubicBezTo>
                  <a:cubicBezTo>
                    <a:pt x="22247" y="4367"/>
                    <a:pt x="25455" y="3523"/>
                    <a:pt x="27078" y="3191"/>
                  </a:cubicBezTo>
                  <a:cubicBezTo>
                    <a:pt x="27318" y="3143"/>
                    <a:pt x="27564" y="3119"/>
                    <a:pt x="27808" y="3119"/>
                  </a:cubicBezTo>
                  <a:close/>
                  <a:moveTo>
                    <a:pt x="13202" y="52311"/>
                  </a:moveTo>
                  <a:lnTo>
                    <a:pt x="13202" y="52311"/>
                  </a:lnTo>
                  <a:cubicBezTo>
                    <a:pt x="14066" y="52361"/>
                    <a:pt x="14980" y="52428"/>
                    <a:pt x="15878" y="52544"/>
                  </a:cubicBezTo>
                  <a:cubicBezTo>
                    <a:pt x="16410" y="52594"/>
                    <a:pt x="16991" y="52710"/>
                    <a:pt x="17623" y="52826"/>
                  </a:cubicBezTo>
                  <a:cubicBezTo>
                    <a:pt x="17091" y="54671"/>
                    <a:pt x="17124" y="58094"/>
                    <a:pt x="16193" y="59839"/>
                  </a:cubicBezTo>
                  <a:cubicBezTo>
                    <a:pt x="15696" y="60774"/>
                    <a:pt x="15448" y="61161"/>
                    <a:pt x="15249" y="61161"/>
                  </a:cubicBezTo>
                  <a:cubicBezTo>
                    <a:pt x="14950" y="61161"/>
                    <a:pt x="14766" y="60283"/>
                    <a:pt x="14017" y="59074"/>
                  </a:cubicBezTo>
                  <a:cubicBezTo>
                    <a:pt x="13053" y="57512"/>
                    <a:pt x="13036" y="54355"/>
                    <a:pt x="13202" y="52311"/>
                  </a:cubicBezTo>
                  <a:close/>
                  <a:moveTo>
                    <a:pt x="9513" y="0"/>
                  </a:moveTo>
                  <a:cubicBezTo>
                    <a:pt x="6074" y="0"/>
                    <a:pt x="3282" y="2775"/>
                    <a:pt x="3282" y="6215"/>
                  </a:cubicBezTo>
                  <a:lnTo>
                    <a:pt x="3282" y="13676"/>
                  </a:lnTo>
                  <a:cubicBezTo>
                    <a:pt x="3282" y="17116"/>
                    <a:pt x="6074" y="19891"/>
                    <a:pt x="9513" y="19891"/>
                  </a:cubicBezTo>
                  <a:lnTo>
                    <a:pt x="10228" y="19891"/>
                  </a:lnTo>
                  <a:cubicBezTo>
                    <a:pt x="9995" y="20439"/>
                    <a:pt x="9547" y="21137"/>
                    <a:pt x="8732" y="22068"/>
                  </a:cubicBezTo>
                  <a:cubicBezTo>
                    <a:pt x="4628" y="26754"/>
                    <a:pt x="6705" y="30310"/>
                    <a:pt x="6240" y="33002"/>
                  </a:cubicBezTo>
                  <a:cubicBezTo>
                    <a:pt x="5774" y="35677"/>
                    <a:pt x="2235" y="40563"/>
                    <a:pt x="1105" y="41975"/>
                  </a:cubicBezTo>
                  <a:cubicBezTo>
                    <a:pt x="1" y="43360"/>
                    <a:pt x="2478" y="52546"/>
                    <a:pt x="4026" y="52546"/>
                  </a:cubicBezTo>
                  <a:cubicBezTo>
                    <a:pt x="4038" y="52546"/>
                    <a:pt x="4051" y="52545"/>
                    <a:pt x="4063" y="52544"/>
                  </a:cubicBezTo>
                  <a:cubicBezTo>
                    <a:pt x="5027" y="52444"/>
                    <a:pt x="7320" y="52228"/>
                    <a:pt x="10178" y="52228"/>
                  </a:cubicBezTo>
                  <a:cubicBezTo>
                    <a:pt x="10161" y="53857"/>
                    <a:pt x="10527" y="56565"/>
                    <a:pt x="11640" y="59689"/>
                  </a:cubicBezTo>
                  <a:cubicBezTo>
                    <a:pt x="13319" y="64359"/>
                    <a:pt x="16509" y="64508"/>
                    <a:pt x="18370" y="67150"/>
                  </a:cubicBezTo>
                  <a:cubicBezTo>
                    <a:pt x="19448" y="68680"/>
                    <a:pt x="24488" y="69324"/>
                    <a:pt x="29346" y="69324"/>
                  </a:cubicBezTo>
                  <a:cubicBezTo>
                    <a:pt x="32878" y="69324"/>
                    <a:pt x="36313" y="68984"/>
                    <a:pt x="38062" y="68397"/>
                  </a:cubicBezTo>
                  <a:cubicBezTo>
                    <a:pt x="42216" y="67001"/>
                    <a:pt x="41535" y="59224"/>
                    <a:pt x="40903" y="56582"/>
                  </a:cubicBezTo>
                  <a:cubicBezTo>
                    <a:pt x="40455" y="54638"/>
                    <a:pt x="38926" y="52561"/>
                    <a:pt x="38311" y="50699"/>
                  </a:cubicBezTo>
                  <a:cubicBezTo>
                    <a:pt x="39740" y="49835"/>
                    <a:pt x="41069" y="48822"/>
                    <a:pt x="42316" y="47725"/>
                  </a:cubicBezTo>
                  <a:cubicBezTo>
                    <a:pt x="53350" y="37921"/>
                    <a:pt x="48996" y="25491"/>
                    <a:pt x="46969" y="21603"/>
                  </a:cubicBezTo>
                  <a:cubicBezTo>
                    <a:pt x="44958" y="17714"/>
                    <a:pt x="38893" y="14142"/>
                    <a:pt x="36865" y="12746"/>
                  </a:cubicBezTo>
                  <a:cubicBezTo>
                    <a:pt x="34855" y="11350"/>
                    <a:pt x="33608" y="10253"/>
                    <a:pt x="33608" y="7146"/>
                  </a:cubicBezTo>
                  <a:lnTo>
                    <a:pt x="33608" y="6215"/>
                  </a:lnTo>
                  <a:cubicBezTo>
                    <a:pt x="33608" y="2775"/>
                    <a:pt x="30817" y="0"/>
                    <a:pt x="27377" y="0"/>
                  </a:cubicBezTo>
                  <a:close/>
                </a:path>
              </a:pathLst>
            </a:custGeom>
            <a:solidFill>
              <a:srgbClr val="695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24"/>
            <p:cNvSpPr/>
            <p:nvPr/>
          </p:nvSpPr>
          <p:spPr>
            <a:xfrm>
              <a:off x="2393047" y="3422016"/>
              <a:ext cx="163698" cy="139923"/>
            </a:xfrm>
            <a:custGeom>
              <a:avLst/>
              <a:gdLst/>
              <a:ahLst/>
              <a:cxnLst/>
              <a:rect l="l" t="t" r="r" b="b"/>
              <a:pathLst>
                <a:path w="5102" h="4361" extrusionOk="0">
                  <a:moveTo>
                    <a:pt x="2925" y="0"/>
                  </a:moveTo>
                  <a:cubicBezTo>
                    <a:pt x="981" y="0"/>
                    <a:pt x="0" y="2343"/>
                    <a:pt x="1379" y="3722"/>
                  </a:cubicBezTo>
                  <a:cubicBezTo>
                    <a:pt x="1820" y="4163"/>
                    <a:pt x="2364" y="4360"/>
                    <a:pt x="2899" y="4360"/>
                  </a:cubicBezTo>
                  <a:cubicBezTo>
                    <a:pt x="4020" y="4360"/>
                    <a:pt x="5102" y="3493"/>
                    <a:pt x="5102" y="2177"/>
                  </a:cubicBezTo>
                  <a:lnTo>
                    <a:pt x="5085" y="2177"/>
                  </a:lnTo>
                  <a:cubicBezTo>
                    <a:pt x="5085" y="981"/>
                    <a:pt x="4121" y="0"/>
                    <a:pt x="2925" y="0"/>
                  </a:cubicBezTo>
                  <a:close/>
                </a:path>
              </a:pathLst>
            </a:custGeom>
            <a:solidFill>
              <a:srgbClr val="C7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24"/>
            <p:cNvSpPr/>
            <p:nvPr/>
          </p:nvSpPr>
          <p:spPr>
            <a:xfrm>
              <a:off x="2661214" y="3013060"/>
              <a:ext cx="44823" cy="678213"/>
            </a:xfrm>
            <a:custGeom>
              <a:avLst/>
              <a:gdLst/>
              <a:ahLst/>
              <a:cxnLst/>
              <a:rect l="l" t="t" r="r" b="b"/>
              <a:pathLst>
                <a:path w="1397" h="21138" extrusionOk="0">
                  <a:moveTo>
                    <a:pt x="699" y="1"/>
                  </a:moveTo>
                  <a:cubicBezTo>
                    <a:pt x="350" y="1"/>
                    <a:pt x="1" y="233"/>
                    <a:pt x="1" y="699"/>
                  </a:cubicBezTo>
                  <a:lnTo>
                    <a:pt x="1" y="20440"/>
                  </a:lnTo>
                  <a:cubicBezTo>
                    <a:pt x="1" y="20905"/>
                    <a:pt x="350" y="21138"/>
                    <a:pt x="699" y="21138"/>
                  </a:cubicBezTo>
                  <a:cubicBezTo>
                    <a:pt x="1048" y="21138"/>
                    <a:pt x="1396" y="20905"/>
                    <a:pt x="1396" y="20440"/>
                  </a:cubicBezTo>
                  <a:lnTo>
                    <a:pt x="1396" y="699"/>
                  </a:lnTo>
                  <a:cubicBezTo>
                    <a:pt x="1396" y="233"/>
                    <a:pt x="1048" y="1"/>
                    <a:pt x="699" y="1"/>
                  </a:cubicBezTo>
                  <a:close/>
                </a:path>
              </a:pathLst>
            </a:custGeom>
            <a:solidFill>
              <a:srgbClr val="C7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24"/>
            <p:cNvSpPr/>
            <p:nvPr/>
          </p:nvSpPr>
          <p:spPr>
            <a:xfrm>
              <a:off x="2830751" y="3013060"/>
              <a:ext cx="44823" cy="257033"/>
            </a:xfrm>
            <a:custGeom>
              <a:avLst/>
              <a:gdLst/>
              <a:ahLst/>
              <a:cxnLst/>
              <a:rect l="l" t="t" r="r" b="b"/>
              <a:pathLst>
                <a:path w="1397" h="8011" extrusionOk="0">
                  <a:moveTo>
                    <a:pt x="699" y="1"/>
                  </a:moveTo>
                  <a:cubicBezTo>
                    <a:pt x="350" y="1"/>
                    <a:pt x="1" y="233"/>
                    <a:pt x="1" y="699"/>
                  </a:cubicBezTo>
                  <a:lnTo>
                    <a:pt x="1" y="7312"/>
                  </a:lnTo>
                  <a:cubicBezTo>
                    <a:pt x="1" y="7778"/>
                    <a:pt x="350" y="8010"/>
                    <a:pt x="699" y="8010"/>
                  </a:cubicBezTo>
                  <a:cubicBezTo>
                    <a:pt x="1048" y="8010"/>
                    <a:pt x="1397" y="7778"/>
                    <a:pt x="1397" y="7312"/>
                  </a:cubicBezTo>
                  <a:lnTo>
                    <a:pt x="1397" y="699"/>
                  </a:lnTo>
                  <a:cubicBezTo>
                    <a:pt x="1397" y="233"/>
                    <a:pt x="1048" y="1"/>
                    <a:pt x="699" y="1"/>
                  </a:cubicBezTo>
                  <a:close/>
                </a:path>
              </a:pathLst>
            </a:custGeom>
            <a:solidFill>
              <a:srgbClr val="C7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24"/>
            <p:cNvSpPr/>
            <p:nvPr/>
          </p:nvSpPr>
          <p:spPr>
            <a:xfrm>
              <a:off x="2875541" y="3035456"/>
              <a:ext cx="588663" cy="222381"/>
            </a:xfrm>
            <a:custGeom>
              <a:avLst/>
              <a:gdLst/>
              <a:ahLst/>
              <a:cxnLst/>
              <a:rect l="l" t="t" r="r" b="b"/>
              <a:pathLst>
                <a:path w="18347" h="6931" extrusionOk="0">
                  <a:moveTo>
                    <a:pt x="1" y="1"/>
                  </a:moveTo>
                  <a:lnTo>
                    <a:pt x="1" y="6930"/>
                  </a:lnTo>
                  <a:lnTo>
                    <a:pt x="18346" y="6930"/>
                  </a:lnTo>
                  <a:lnTo>
                    <a:pt x="18346" y="1"/>
                  </a:lnTo>
                  <a:close/>
                </a:path>
              </a:pathLst>
            </a:custGeom>
            <a:solidFill>
              <a:srgbClr val="695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24"/>
            <p:cNvSpPr/>
            <p:nvPr/>
          </p:nvSpPr>
          <p:spPr>
            <a:xfrm>
              <a:off x="844208" y="3624600"/>
              <a:ext cx="829622" cy="798243"/>
            </a:xfrm>
            <a:custGeom>
              <a:avLst/>
              <a:gdLst/>
              <a:ahLst/>
              <a:cxnLst/>
              <a:rect l="l" t="t" r="r" b="b"/>
              <a:pathLst>
                <a:path w="25857" h="24879" extrusionOk="0">
                  <a:moveTo>
                    <a:pt x="13410" y="1"/>
                  </a:moveTo>
                  <a:cubicBezTo>
                    <a:pt x="8375" y="1"/>
                    <a:pt x="3855" y="3025"/>
                    <a:pt x="1928" y="7678"/>
                  </a:cubicBezTo>
                  <a:cubicBezTo>
                    <a:pt x="0" y="12331"/>
                    <a:pt x="1064" y="17665"/>
                    <a:pt x="4620" y="21238"/>
                  </a:cubicBezTo>
                  <a:cubicBezTo>
                    <a:pt x="6997" y="23615"/>
                    <a:pt x="10177" y="24879"/>
                    <a:pt x="13415" y="24879"/>
                  </a:cubicBezTo>
                  <a:cubicBezTo>
                    <a:pt x="15019" y="24879"/>
                    <a:pt x="16638" y="24568"/>
                    <a:pt x="18179" y="23930"/>
                  </a:cubicBezTo>
                  <a:cubicBezTo>
                    <a:pt x="22816" y="22002"/>
                    <a:pt x="25857" y="17465"/>
                    <a:pt x="25857" y="12430"/>
                  </a:cubicBezTo>
                  <a:cubicBezTo>
                    <a:pt x="25857" y="5568"/>
                    <a:pt x="20290" y="1"/>
                    <a:pt x="13410" y="1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24"/>
            <p:cNvSpPr/>
            <p:nvPr/>
          </p:nvSpPr>
          <p:spPr>
            <a:xfrm>
              <a:off x="868721" y="2030971"/>
              <a:ext cx="943203" cy="907620"/>
            </a:xfrm>
            <a:custGeom>
              <a:avLst/>
              <a:gdLst/>
              <a:ahLst/>
              <a:cxnLst/>
              <a:rect l="l" t="t" r="r" b="b"/>
              <a:pathLst>
                <a:path w="29397" h="28288" extrusionOk="0">
                  <a:moveTo>
                    <a:pt x="15255" y="1"/>
                  </a:moveTo>
                  <a:cubicBezTo>
                    <a:pt x="9539" y="1"/>
                    <a:pt x="4371" y="3441"/>
                    <a:pt x="2177" y="8725"/>
                  </a:cubicBezTo>
                  <a:cubicBezTo>
                    <a:pt x="0" y="14009"/>
                    <a:pt x="1197" y="20091"/>
                    <a:pt x="5252" y="24146"/>
                  </a:cubicBezTo>
                  <a:cubicBezTo>
                    <a:pt x="7956" y="26851"/>
                    <a:pt x="11578" y="28288"/>
                    <a:pt x="15268" y="28288"/>
                  </a:cubicBezTo>
                  <a:cubicBezTo>
                    <a:pt x="17087" y="28288"/>
                    <a:pt x="18922" y="27939"/>
                    <a:pt x="20672" y="27220"/>
                  </a:cubicBezTo>
                  <a:cubicBezTo>
                    <a:pt x="25957" y="25026"/>
                    <a:pt x="29396" y="19858"/>
                    <a:pt x="29396" y="14142"/>
                  </a:cubicBezTo>
                  <a:cubicBezTo>
                    <a:pt x="29396" y="6332"/>
                    <a:pt x="23065" y="1"/>
                    <a:pt x="15255" y="1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24"/>
            <p:cNvSpPr/>
            <p:nvPr/>
          </p:nvSpPr>
          <p:spPr>
            <a:xfrm>
              <a:off x="2117405" y="2893223"/>
              <a:ext cx="631818" cy="874413"/>
            </a:xfrm>
            <a:custGeom>
              <a:avLst/>
              <a:gdLst/>
              <a:ahLst/>
              <a:cxnLst/>
              <a:rect l="l" t="t" r="r" b="b"/>
              <a:pathLst>
                <a:path w="19692" h="27253" extrusionOk="0">
                  <a:moveTo>
                    <a:pt x="12761" y="0"/>
                  </a:moveTo>
                  <a:cubicBezTo>
                    <a:pt x="12450" y="0"/>
                    <a:pt x="12134" y="16"/>
                    <a:pt x="11815" y="47"/>
                  </a:cubicBezTo>
                  <a:cubicBezTo>
                    <a:pt x="8491" y="379"/>
                    <a:pt x="7395" y="3769"/>
                    <a:pt x="6664" y="6012"/>
                  </a:cubicBezTo>
                  <a:cubicBezTo>
                    <a:pt x="6531" y="6461"/>
                    <a:pt x="6364" y="6893"/>
                    <a:pt x="6198" y="7325"/>
                  </a:cubicBezTo>
                  <a:cubicBezTo>
                    <a:pt x="5417" y="8987"/>
                    <a:pt x="3124" y="11396"/>
                    <a:pt x="1429" y="11895"/>
                  </a:cubicBezTo>
                  <a:lnTo>
                    <a:pt x="0" y="12327"/>
                  </a:lnTo>
                  <a:lnTo>
                    <a:pt x="1479" y="12310"/>
                  </a:lnTo>
                  <a:cubicBezTo>
                    <a:pt x="1496" y="12310"/>
                    <a:pt x="2958" y="12344"/>
                    <a:pt x="3822" y="16049"/>
                  </a:cubicBezTo>
                  <a:cubicBezTo>
                    <a:pt x="4753" y="20021"/>
                    <a:pt x="5932" y="23776"/>
                    <a:pt x="10220" y="26003"/>
                  </a:cubicBezTo>
                  <a:cubicBezTo>
                    <a:pt x="11832" y="26834"/>
                    <a:pt x="13377" y="27249"/>
                    <a:pt x="14740" y="27249"/>
                  </a:cubicBezTo>
                  <a:cubicBezTo>
                    <a:pt x="14794" y="27251"/>
                    <a:pt x="14849" y="27252"/>
                    <a:pt x="14904" y="27252"/>
                  </a:cubicBezTo>
                  <a:cubicBezTo>
                    <a:pt x="15778" y="27252"/>
                    <a:pt x="16631" y="27004"/>
                    <a:pt x="17382" y="26535"/>
                  </a:cubicBezTo>
                  <a:cubicBezTo>
                    <a:pt x="18279" y="25936"/>
                    <a:pt x="19293" y="24673"/>
                    <a:pt x="19077" y="22098"/>
                  </a:cubicBezTo>
                  <a:lnTo>
                    <a:pt x="19077" y="22098"/>
                  </a:lnTo>
                  <a:lnTo>
                    <a:pt x="18661" y="22131"/>
                  </a:lnTo>
                  <a:cubicBezTo>
                    <a:pt x="18827" y="24009"/>
                    <a:pt x="18296" y="25405"/>
                    <a:pt x="17149" y="26186"/>
                  </a:cubicBezTo>
                  <a:cubicBezTo>
                    <a:pt x="16496" y="26621"/>
                    <a:pt x="15668" y="26837"/>
                    <a:pt x="14729" y="26837"/>
                  </a:cubicBezTo>
                  <a:cubicBezTo>
                    <a:pt x="13445" y="26837"/>
                    <a:pt x="11954" y="26434"/>
                    <a:pt x="10419" y="25637"/>
                  </a:cubicBezTo>
                  <a:cubicBezTo>
                    <a:pt x="6281" y="23494"/>
                    <a:pt x="5135" y="19838"/>
                    <a:pt x="4221" y="15949"/>
                  </a:cubicBezTo>
                  <a:cubicBezTo>
                    <a:pt x="3623" y="13357"/>
                    <a:pt x="2709" y="12427"/>
                    <a:pt x="2094" y="12078"/>
                  </a:cubicBezTo>
                  <a:cubicBezTo>
                    <a:pt x="3822" y="11263"/>
                    <a:pt x="5833" y="9103"/>
                    <a:pt x="6564" y="7491"/>
                  </a:cubicBezTo>
                  <a:cubicBezTo>
                    <a:pt x="6747" y="7059"/>
                    <a:pt x="6913" y="6611"/>
                    <a:pt x="7062" y="6145"/>
                  </a:cubicBezTo>
                  <a:cubicBezTo>
                    <a:pt x="7760" y="4002"/>
                    <a:pt x="8807" y="761"/>
                    <a:pt x="11865" y="462"/>
                  </a:cubicBezTo>
                  <a:cubicBezTo>
                    <a:pt x="12172" y="433"/>
                    <a:pt x="12476" y="418"/>
                    <a:pt x="12774" y="418"/>
                  </a:cubicBezTo>
                  <a:cubicBezTo>
                    <a:pt x="14832" y="418"/>
                    <a:pt x="16642" y="1109"/>
                    <a:pt x="17731" y="2357"/>
                  </a:cubicBezTo>
                  <a:cubicBezTo>
                    <a:pt x="18944" y="3752"/>
                    <a:pt x="19259" y="5713"/>
                    <a:pt x="18661" y="8206"/>
                  </a:cubicBezTo>
                  <a:lnTo>
                    <a:pt x="19077" y="8306"/>
                  </a:lnTo>
                  <a:cubicBezTo>
                    <a:pt x="19691" y="5713"/>
                    <a:pt x="19326" y="3553"/>
                    <a:pt x="18046" y="2091"/>
                  </a:cubicBezTo>
                  <a:cubicBezTo>
                    <a:pt x="16868" y="753"/>
                    <a:pt x="14940" y="0"/>
                    <a:pt x="12761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24"/>
            <p:cNvSpPr/>
            <p:nvPr/>
          </p:nvSpPr>
          <p:spPr>
            <a:xfrm>
              <a:off x="1804416" y="2456450"/>
              <a:ext cx="357266" cy="834435"/>
            </a:xfrm>
            <a:custGeom>
              <a:avLst/>
              <a:gdLst/>
              <a:ahLst/>
              <a:cxnLst/>
              <a:rect l="l" t="t" r="r" b="b"/>
              <a:pathLst>
                <a:path w="11135" h="26007" extrusionOk="0">
                  <a:moveTo>
                    <a:pt x="416" y="0"/>
                  </a:moveTo>
                  <a:lnTo>
                    <a:pt x="1" y="50"/>
                  </a:lnTo>
                  <a:cubicBezTo>
                    <a:pt x="134" y="1712"/>
                    <a:pt x="134" y="4088"/>
                    <a:pt x="117" y="6830"/>
                  </a:cubicBezTo>
                  <a:cubicBezTo>
                    <a:pt x="67" y="15255"/>
                    <a:pt x="1" y="25741"/>
                    <a:pt x="4321" y="26006"/>
                  </a:cubicBezTo>
                  <a:lnTo>
                    <a:pt x="4454" y="26006"/>
                  </a:lnTo>
                  <a:cubicBezTo>
                    <a:pt x="5202" y="26006"/>
                    <a:pt x="5568" y="25574"/>
                    <a:pt x="5933" y="25159"/>
                  </a:cubicBezTo>
                  <a:cubicBezTo>
                    <a:pt x="6315" y="24694"/>
                    <a:pt x="6681" y="24262"/>
                    <a:pt x="7611" y="24212"/>
                  </a:cubicBezTo>
                  <a:cubicBezTo>
                    <a:pt x="7665" y="24210"/>
                    <a:pt x="7718" y="24208"/>
                    <a:pt x="7770" y="24208"/>
                  </a:cubicBezTo>
                  <a:cubicBezTo>
                    <a:pt x="8894" y="24208"/>
                    <a:pt x="9463" y="24715"/>
                    <a:pt x="9971" y="25176"/>
                  </a:cubicBezTo>
                  <a:cubicBezTo>
                    <a:pt x="10303" y="25475"/>
                    <a:pt x="10619" y="25757"/>
                    <a:pt x="11035" y="25873"/>
                  </a:cubicBezTo>
                  <a:lnTo>
                    <a:pt x="11134" y="25475"/>
                  </a:lnTo>
                  <a:cubicBezTo>
                    <a:pt x="10819" y="25392"/>
                    <a:pt x="10553" y="25142"/>
                    <a:pt x="10254" y="24876"/>
                  </a:cubicBezTo>
                  <a:cubicBezTo>
                    <a:pt x="9716" y="24387"/>
                    <a:pt x="9074" y="23791"/>
                    <a:pt x="7783" y="23791"/>
                  </a:cubicBezTo>
                  <a:cubicBezTo>
                    <a:pt x="7717" y="23791"/>
                    <a:pt x="7648" y="23793"/>
                    <a:pt x="7578" y="23796"/>
                  </a:cubicBezTo>
                  <a:cubicBezTo>
                    <a:pt x="6481" y="23846"/>
                    <a:pt x="6000" y="24428"/>
                    <a:pt x="5601" y="24893"/>
                  </a:cubicBezTo>
                  <a:cubicBezTo>
                    <a:pt x="5275" y="25281"/>
                    <a:pt x="5022" y="25596"/>
                    <a:pt x="4477" y="25596"/>
                  </a:cubicBezTo>
                  <a:cubicBezTo>
                    <a:pt x="4437" y="25596"/>
                    <a:pt x="4397" y="25594"/>
                    <a:pt x="4354" y="25591"/>
                  </a:cubicBezTo>
                  <a:cubicBezTo>
                    <a:pt x="416" y="25358"/>
                    <a:pt x="483" y="14640"/>
                    <a:pt x="532" y="6830"/>
                  </a:cubicBezTo>
                  <a:cubicBezTo>
                    <a:pt x="549" y="4072"/>
                    <a:pt x="549" y="1695"/>
                    <a:pt x="416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24"/>
            <p:cNvSpPr/>
            <p:nvPr/>
          </p:nvSpPr>
          <p:spPr>
            <a:xfrm>
              <a:off x="2105116" y="3170341"/>
              <a:ext cx="104533" cy="89806"/>
            </a:xfrm>
            <a:custGeom>
              <a:avLst/>
              <a:gdLst/>
              <a:ahLst/>
              <a:cxnLst/>
              <a:rect l="l" t="t" r="r" b="b"/>
              <a:pathLst>
                <a:path w="3258" h="2799" extrusionOk="0">
                  <a:moveTo>
                    <a:pt x="1862" y="1"/>
                  </a:moveTo>
                  <a:cubicBezTo>
                    <a:pt x="616" y="1"/>
                    <a:pt x="1" y="1496"/>
                    <a:pt x="882" y="2377"/>
                  </a:cubicBezTo>
                  <a:cubicBezTo>
                    <a:pt x="1168" y="2669"/>
                    <a:pt x="1519" y="2799"/>
                    <a:pt x="1863" y="2799"/>
                  </a:cubicBezTo>
                  <a:cubicBezTo>
                    <a:pt x="2577" y="2799"/>
                    <a:pt x="3258" y="2238"/>
                    <a:pt x="3258" y="1397"/>
                  </a:cubicBezTo>
                  <a:cubicBezTo>
                    <a:pt x="3258" y="616"/>
                    <a:pt x="2643" y="1"/>
                    <a:pt x="1862" y="1"/>
                  </a:cubicBezTo>
                  <a:close/>
                </a:path>
              </a:pathLst>
            </a:custGeom>
            <a:solidFill>
              <a:srgbClr val="C7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24"/>
            <p:cNvSpPr/>
            <p:nvPr/>
          </p:nvSpPr>
          <p:spPr>
            <a:xfrm>
              <a:off x="1898778" y="3194501"/>
              <a:ext cx="104533" cy="89966"/>
            </a:xfrm>
            <a:custGeom>
              <a:avLst/>
              <a:gdLst/>
              <a:ahLst/>
              <a:cxnLst/>
              <a:rect l="l" t="t" r="r" b="b"/>
              <a:pathLst>
                <a:path w="3258" h="2804" extrusionOk="0">
                  <a:moveTo>
                    <a:pt x="1406" y="1"/>
                  </a:moveTo>
                  <a:cubicBezTo>
                    <a:pt x="689" y="1"/>
                    <a:pt x="1" y="563"/>
                    <a:pt x="1" y="1408"/>
                  </a:cubicBezTo>
                  <a:cubicBezTo>
                    <a:pt x="1" y="2173"/>
                    <a:pt x="616" y="2804"/>
                    <a:pt x="1397" y="2804"/>
                  </a:cubicBezTo>
                  <a:cubicBezTo>
                    <a:pt x="2643" y="2804"/>
                    <a:pt x="3258" y="1292"/>
                    <a:pt x="2377" y="411"/>
                  </a:cubicBezTo>
                  <a:cubicBezTo>
                    <a:pt x="2094" y="128"/>
                    <a:pt x="1746" y="1"/>
                    <a:pt x="1406" y="1"/>
                  </a:cubicBezTo>
                  <a:close/>
                </a:path>
              </a:pathLst>
            </a:custGeom>
            <a:solidFill>
              <a:srgbClr val="C7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4"/>
            <p:cNvSpPr/>
            <p:nvPr/>
          </p:nvSpPr>
          <p:spPr>
            <a:xfrm>
              <a:off x="1660482" y="3289248"/>
              <a:ext cx="520932" cy="808831"/>
            </a:xfrm>
            <a:custGeom>
              <a:avLst/>
              <a:gdLst/>
              <a:ahLst/>
              <a:cxnLst/>
              <a:rect l="l" t="t" r="r" b="b"/>
              <a:pathLst>
                <a:path w="16236" h="25209" extrusionOk="0">
                  <a:moveTo>
                    <a:pt x="16152" y="1"/>
                  </a:moveTo>
                  <a:cubicBezTo>
                    <a:pt x="15537" y="117"/>
                    <a:pt x="15072" y="566"/>
                    <a:pt x="14573" y="1047"/>
                  </a:cubicBezTo>
                  <a:cubicBezTo>
                    <a:pt x="13925" y="1662"/>
                    <a:pt x="13277" y="2294"/>
                    <a:pt x="12280" y="2294"/>
                  </a:cubicBezTo>
                  <a:lnTo>
                    <a:pt x="12264" y="2294"/>
                  </a:lnTo>
                  <a:cubicBezTo>
                    <a:pt x="11532" y="2294"/>
                    <a:pt x="10918" y="2044"/>
                    <a:pt x="10336" y="1795"/>
                  </a:cubicBezTo>
                  <a:cubicBezTo>
                    <a:pt x="9828" y="1582"/>
                    <a:pt x="9333" y="1375"/>
                    <a:pt x="8805" y="1375"/>
                  </a:cubicBezTo>
                  <a:cubicBezTo>
                    <a:pt x="8469" y="1375"/>
                    <a:pt x="8119" y="1459"/>
                    <a:pt x="7744" y="1679"/>
                  </a:cubicBezTo>
                  <a:cubicBezTo>
                    <a:pt x="6032" y="2693"/>
                    <a:pt x="3606" y="11466"/>
                    <a:pt x="1296" y="20357"/>
                  </a:cubicBezTo>
                  <a:cubicBezTo>
                    <a:pt x="715" y="22567"/>
                    <a:pt x="266" y="24295"/>
                    <a:pt x="0" y="25093"/>
                  </a:cubicBezTo>
                  <a:lnTo>
                    <a:pt x="399" y="25209"/>
                  </a:lnTo>
                  <a:cubicBezTo>
                    <a:pt x="665" y="24411"/>
                    <a:pt x="1113" y="22666"/>
                    <a:pt x="1695" y="20473"/>
                  </a:cubicBezTo>
                  <a:cubicBezTo>
                    <a:pt x="3274" y="14374"/>
                    <a:pt x="6232" y="3041"/>
                    <a:pt x="7960" y="2044"/>
                  </a:cubicBezTo>
                  <a:cubicBezTo>
                    <a:pt x="8261" y="1865"/>
                    <a:pt x="8540" y="1794"/>
                    <a:pt x="8816" y="1794"/>
                  </a:cubicBezTo>
                  <a:cubicBezTo>
                    <a:pt x="9255" y="1794"/>
                    <a:pt x="9686" y="1973"/>
                    <a:pt x="10186" y="2177"/>
                  </a:cubicBezTo>
                  <a:cubicBezTo>
                    <a:pt x="10768" y="2427"/>
                    <a:pt x="11449" y="2709"/>
                    <a:pt x="12264" y="2709"/>
                  </a:cubicBezTo>
                  <a:lnTo>
                    <a:pt x="12280" y="2709"/>
                  </a:lnTo>
                  <a:cubicBezTo>
                    <a:pt x="13443" y="2709"/>
                    <a:pt x="14191" y="1995"/>
                    <a:pt x="14856" y="1347"/>
                  </a:cubicBezTo>
                  <a:cubicBezTo>
                    <a:pt x="15321" y="914"/>
                    <a:pt x="15753" y="499"/>
                    <a:pt x="16235" y="399"/>
                  </a:cubicBezTo>
                  <a:lnTo>
                    <a:pt x="16152" y="1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24"/>
            <p:cNvSpPr/>
            <p:nvPr/>
          </p:nvSpPr>
          <p:spPr>
            <a:xfrm>
              <a:off x="2105116" y="3324445"/>
              <a:ext cx="104533" cy="90095"/>
            </a:xfrm>
            <a:custGeom>
              <a:avLst/>
              <a:gdLst/>
              <a:ahLst/>
              <a:cxnLst/>
              <a:rect l="l" t="t" r="r" b="b"/>
              <a:pathLst>
                <a:path w="3258" h="2808" extrusionOk="0">
                  <a:moveTo>
                    <a:pt x="1862" y="0"/>
                  </a:moveTo>
                  <a:cubicBezTo>
                    <a:pt x="616" y="0"/>
                    <a:pt x="1" y="1512"/>
                    <a:pt x="882" y="2393"/>
                  </a:cubicBezTo>
                  <a:cubicBezTo>
                    <a:pt x="1168" y="2679"/>
                    <a:pt x="1519" y="2808"/>
                    <a:pt x="1862" y="2808"/>
                  </a:cubicBezTo>
                  <a:cubicBezTo>
                    <a:pt x="2576" y="2808"/>
                    <a:pt x="3258" y="2254"/>
                    <a:pt x="3258" y="1413"/>
                  </a:cubicBezTo>
                  <a:cubicBezTo>
                    <a:pt x="3258" y="632"/>
                    <a:pt x="2643" y="0"/>
                    <a:pt x="1862" y="0"/>
                  </a:cubicBezTo>
                  <a:close/>
                </a:path>
              </a:pathLst>
            </a:custGeom>
            <a:solidFill>
              <a:srgbClr val="C7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24"/>
            <p:cNvSpPr/>
            <p:nvPr/>
          </p:nvSpPr>
          <p:spPr>
            <a:xfrm>
              <a:off x="1898778" y="3348990"/>
              <a:ext cx="104533" cy="89581"/>
            </a:xfrm>
            <a:custGeom>
              <a:avLst/>
              <a:gdLst/>
              <a:ahLst/>
              <a:cxnLst/>
              <a:rect l="l" t="t" r="r" b="b"/>
              <a:pathLst>
                <a:path w="3258" h="2792" extrusionOk="0">
                  <a:moveTo>
                    <a:pt x="1396" y="1"/>
                  </a:moveTo>
                  <a:cubicBezTo>
                    <a:pt x="682" y="1"/>
                    <a:pt x="1" y="554"/>
                    <a:pt x="1" y="1396"/>
                  </a:cubicBezTo>
                  <a:cubicBezTo>
                    <a:pt x="1" y="2177"/>
                    <a:pt x="616" y="2791"/>
                    <a:pt x="1397" y="2791"/>
                  </a:cubicBezTo>
                  <a:cubicBezTo>
                    <a:pt x="2643" y="2791"/>
                    <a:pt x="3258" y="1296"/>
                    <a:pt x="2377" y="415"/>
                  </a:cubicBezTo>
                  <a:cubicBezTo>
                    <a:pt x="2091" y="129"/>
                    <a:pt x="1740" y="1"/>
                    <a:pt x="1396" y="1"/>
                  </a:cubicBezTo>
                  <a:close/>
                </a:path>
              </a:pathLst>
            </a:custGeom>
            <a:solidFill>
              <a:srgbClr val="C7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4"/>
            <p:cNvSpPr/>
            <p:nvPr/>
          </p:nvSpPr>
          <p:spPr>
            <a:xfrm>
              <a:off x="1966509" y="3229538"/>
              <a:ext cx="153045" cy="131163"/>
            </a:xfrm>
            <a:custGeom>
              <a:avLst/>
              <a:gdLst/>
              <a:ahLst/>
              <a:cxnLst/>
              <a:rect l="l" t="t" r="r" b="b"/>
              <a:pathLst>
                <a:path w="4770" h="4088" extrusionOk="0">
                  <a:moveTo>
                    <a:pt x="2726" y="0"/>
                  </a:moveTo>
                  <a:cubicBezTo>
                    <a:pt x="898" y="0"/>
                    <a:pt x="0" y="2194"/>
                    <a:pt x="1280" y="3490"/>
                  </a:cubicBezTo>
                  <a:cubicBezTo>
                    <a:pt x="1698" y="3903"/>
                    <a:pt x="2209" y="4087"/>
                    <a:pt x="2710" y="4087"/>
                  </a:cubicBezTo>
                  <a:cubicBezTo>
                    <a:pt x="3762" y="4087"/>
                    <a:pt x="4770" y="3272"/>
                    <a:pt x="4770" y="2044"/>
                  </a:cubicBezTo>
                  <a:cubicBezTo>
                    <a:pt x="4770" y="914"/>
                    <a:pt x="3856" y="0"/>
                    <a:pt x="2726" y="0"/>
                  </a:cubicBezTo>
                  <a:close/>
                </a:path>
              </a:pathLst>
            </a:custGeom>
            <a:solidFill>
              <a:srgbClr val="C7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24"/>
            <p:cNvSpPr/>
            <p:nvPr/>
          </p:nvSpPr>
          <p:spPr>
            <a:xfrm>
              <a:off x="3407126" y="2979467"/>
              <a:ext cx="181794" cy="334422"/>
            </a:xfrm>
            <a:custGeom>
              <a:avLst/>
              <a:gdLst/>
              <a:ahLst/>
              <a:cxnLst/>
              <a:rect l="l" t="t" r="r" b="b"/>
              <a:pathLst>
                <a:path w="5666" h="10423" extrusionOk="0">
                  <a:moveTo>
                    <a:pt x="4274" y="1"/>
                  </a:moveTo>
                  <a:cubicBezTo>
                    <a:pt x="4273" y="1"/>
                    <a:pt x="4272" y="1"/>
                    <a:pt x="4271" y="1"/>
                  </a:cubicBezTo>
                  <a:cubicBezTo>
                    <a:pt x="2526" y="34"/>
                    <a:pt x="1795" y="732"/>
                    <a:pt x="1080" y="1663"/>
                  </a:cubicBezTo>
                  <a:cubicBezTo>
                    <a:pt x="382" y="2593"/>
                    <a:pt x="0" y="7429"/>
                    <a:pt x="1080" y="8592"/>
                  </a:cubicBezTo>
                  <a:cubicBezTo>
                    <a:pt x="2142" y="9702"/>
                    <a:pt x="3483" y="10422"/>
                    <a:pt x="4201" y="10422"/>
                  </a:cubicBezTo>
                  <a:cubicBezTo>
                    <a:pt x="4225" y="10422"/>
                    <a:pt x="4248" y="10422"/>
                    <a:pt x="4271" y="10420"/>
                  </a:cubicBezTo>
                  <a:cubicBezTo>
                    <a:pt x="4968" y="10370"/>
                    <a:pt x="5666" y="1"/>
                    <a:pt x="4274" y="1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24"/>
            <p:cNvSpPr/>
            <p:nvPr/>
          </p:nvSpPr>
          <p:spPr>
            <a:xfrm>
              <a:off x="3511627" y="2979480"/>
              <a:ext cx="65068" cy="334326"/>
            </a:xfrm>
            <a:custGeom>
              <a:avLst/>
              <a:gdLst/>
              <a:ahLst/>
              <a:cxnLst/>
              <a:rect l="l" t="t" r="r" b="b"/>
              <a:pathLst>
                <a:path w="2028" h="10420" extrusionOk="0">
                  <a:moveTo>
                    <a:pt x="1014" y="1"/>
                  </a:moveTo>
                  <a:cubicBezTo>
                    <a:pt x="465" y="1"/>
                    <a:pt x="0" y="2327"/>
                    <a:pt x="0" y="5219"/>
                  </a:cubicBezTo>
                  <a:cubicBezTo>
                    <a:pt x="0" y="8094"/>
                    <a:pt x="465" y="10420"/>
                    <a:pt x="1014" y="10420"/>
                  </a:cubicBezTo>
                  <a:cubicBezTo>
                    <a:pt x="1579" y="10420"/>
                    <a:pt x="2027" y="8094"/>
                    <a:pt x="2027" y="5219"/>
                  </a:cubicBezTo>
                  <a:cubicBezTo>
                    <a:pt x="2027" y="2327"/>
                    <a:pt x="1579" y="1"/>
                    <a:pt x="1014" y="1"/>
                  </a:cubicBezTo>
                  <a:close/>
                </a:path>
              </a:pathLst>
            </a:custGeom>
            <a:solidFill>
              <a:srgbClr val="C7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24"/>
            <p:cNvSpPr/>
            <p:nvPr/>
          </p:nvSpPr>
          <p:spPr>
            <a:xfrm>
              <a:off x="474172" y="3281259"/>
              <a:ext cx="1542486" cy="1484573"/>
            </a:xfrm>
            <a:custGeom>
              <a:avLst/>
              <a:gdLst/>
              <a:ahLst/>
              <a:cxnLst/>
              <a:rect l="l" t="t" r="r" b="b"/>
              <a:pathLst>
                <a:path w="48075" h="46270" extrusionOk="0">
                  <a:moveTo>
                    <a:pt x="25849" y="2234"/>
                  </a:moveTo>
                  <a:cubicBezTo>
                    <a:pt x="26852" y="2234"/>
                    <a:pt x="27822" y="2286"/>
                    <a:pt x="28682" y="2393"/>
                  </a:cubicBezTo>
                  <a:cubicBezTo>
                    <a:pt x="31989" y="2809"/>
                    <a:pt x="31108" y="5800"/>
                    <a:pt x="30693" y="6780"/>
                  </a:cubicBezTo>
                  <a:cubicBezTo>
                    <a:pt x="30277" y="7777"/>
                    <a:pt x="27868" y="12380"/>
                    <a:pt x="26572" y="13809"/>
                  </a:cubicBezTo>
                  <a:cubicBezTo>
                    <a:pt x="25793" y="14665"/>
                    <a:pt x="24847" y="14959"/>
                    <a:pt x="23958" y="14959"/>
                  </a:cubicBezTo>
                  <a:cubicBezTo>
                    <a:pt x="22930" y="14959"/>
                    <a:pt x="21979" y="14566"/>
                    <a:pt x="21454" y="14191"/>
                  </a:cubicBezTo>
                  <a:cubicBezTo>
                    <a:pt x="19659" y="12962"/>
                    <a:pt x="18413" y="10369"/>
                    <a:pt x="16601" y="7977"/>
                  </a:cubicBezTo>
                  <a:cubicBezTo>
                    <a:pt x="14790" y="5600"/>
                    <a:pt x="16518" y="4204"/>
                    <a:pt x="18213" y="3423"/>
                  </a:cubicBezTo>
                  <a:cubicBezTo>
                    <a:pt x="19827" y="2660"/>
                    <a:pt x="22975" y="2234"/>
                    <a:pt x="25849" y="2234"/>
                  </a:cubicBezTo>
                  <a:close/>
                  <a:moveTo>
                    <a:pt x="25575" y="15654"/>
                  </a:moveTo>
                  <a:cubicBezTo>
                    <a:pt x="27070" y="15654"/>
                    <a:pt x="26505" y="16900"/>
                    <a:pt x="26289" y="17415"/>
                  </a:cubicBezTo>
                  <a:cubicBezTo>
                    <a:pt x="26123" y="17797"/>
                    <a:pt x="25824" y="18545"/>
                    <a:pt x="25575" y="19127"/>
                  </a:cubicBezTo>
                  <a:cubicBezTo>
                    <a:pt x="25417" y="19461"/>
                    <a:pt x="24935" y="19609"/>
                    <a:pt x="24518" y="19609"/>
                  </a:cubicBezTo>
                  <a:cubicBezTo>
                    <a:pt x="24231" y="19609"/>
                    <a:pt x="23975" y="19538"/>
                    <a:pt x="23880" y="19409"/>
                  </a:cubicBezTo>
                  <a:cubicBezTo>
                    <a:pt x="23581" y="18994"/>
                    <a:pt x="22933" y="17914"/>
                    <a:pt x="22451" y="17249"/>
                  </a:cubicBezTo>
                  <a:lnTo>
                    <a:pt x="22451" y="17266"/>
                  </a:lnTo>
                  <a:cubicBezTo>
                    <a:pt x="22218" y="16917"/>
                    <a:pt x="22268" y="16368"/>
                    <a:pt x="22766" y="15969"/>
                  </a:cubicBezTo>
                  <a:cubicBezTo>
                    <a:pt x="23016" y="15753"/>
                    <a:pt x="24744" y="15654"/>
                    <a:pt x="25575" y="15654"/>
                  </a:cubicBezTo>
                  <a:close/>
                  <a:moveTo>
                    <a:pt x="36167" y="6454"/>
                  </a:moveTo>
                  <a:cubicBezTo>
                    <a:pt x="37010" y="6454"/>
                    <a:pt x="37896" y="6919"/>
                    <a:pt x="38652" y="7445"/>
                  </a:cubicBezTo>
                  <a:cubicBezTo>
                    <a:pt x="40630" y="8824"/>
                    <a:pt x="43471" y="12912"/>
                    <a:pt x="44768" y="16003"/>
                  </a:cubicBezTo>
                  <a:cubicBezTo>
                    <a:pt x="46080" y="19077"/>
                    <a:pt x="43039" y="19808"/>
                    <a:pt x="41976" y="19941"/>
                  </a:cubicBezTo>
                  <a:cubicBezTo>
                    <a:pt x="41373" y="20017"/>
                    <a:pt x="39395" y="20127"/>
                    <a:pt x="37462" y="20127"/>
                  </a:cubicBezTo>
                  <a:cubicBezTo>
                    <a:pt x="36037" y="20127"/>
                    <a:pt x="34637" y="20067"/>
                    <a:pt x="33833" y="19891"/>
                  </a:cubicBezTo>
                  <a:cubicBezTo>
                    <a:pt x="31407" y="19343"/>
                    <a:pt x="30842" y="16850"/>
                    <a:pt x="30942" y="15637"/>
                  </a:cubicBezTo>
                  <a:cubicBezTo>
                    <a:pt x="31125" y="13460"/>
                    <a:pt x="32753" y="11101"/>
                    <a:pt x="33900" y="8342"/>
                  </a:cubicBezTo>
                  <a:cubicBezTo>
                    <a:pt x="34488" y="6939"/>
                    <a:pt x="35305" y="6454"/>
                    <a:pt x="36167" y="6454"/>
                  </a:cubicBezTo>
                  <a:close/>
                  <a:moveTo>
                    <a:pt x="29589" y="17569"/>
                  </a:moveTo>
                  <a:cubicBezTo>
                    <a:pt x="29739" y="17569"/>
                    <a:pt x="29904" y="17599"/>
                    <a:pt x="30078" y="17664"/>
                  </a:cubicBezTo>
                  <a:cubicBezTo>
                    <a:pt x="30377" y="17781"/>
                    <a:pt x="31324" y="19210"/>
                    <a:pt x="31740" y="19924"/>
                  </a:cubicBezTo>
                  <a:cubicBezTo>
                    <a:pt x="32487" y="21237"/>
                    <a:pt x="31141" y="21370"/>
                    <a:pt x="30576" y="21436"/>
                  </a:cubicBezTo>
                  <a:cubicBezTo>
                    <a:pt x="30161" y="21486"/>
                    <a:pt x="29363" y="21603"/>
                    <a:pt x="28732" y="21669"/>
                  </a:cubicBezTo>
                  <a:cubicBezTo>
                    <a:pt x="28713" y="21671"/>
                    <a:pt x="28694" y="21672"/>
                    <a:pt x="28675" y="21672"/>
                  </a:cubicBezTo>
                  <a:cubicBezTo>
                    <a:pt x="28079" y="21672"/>
                    <a:pt x="27490" y="20694"/>
                    <a:pt x="27635" y="20356"/>
                  </a:cubicBezTo>
                  <a:cubicBezTo>
                    <a:pt x="27851" y="19874"/>
                    <a:pt x="28466" y="18778"/>
                    <a:pt x="28798" y="18047"/>
                  </a:cubicBezTo>
                  <a:cubicBezTo>
                    <a:pt x="28918" y="17761"/>
                    <a:pt x="29208" y="17569"/>
                    <a:pt x="29589" y="17569"/>
                  </a:cubicBezTo>
                  <a:close/>
                  <a:moveTo>
                    <a:pt x="19554" y="18241"/>
                  </a:moveTo>
                  <a:cubicBezTo>
                    <a:pt x="20024" y="18241"/>
                    <a:pt x="20439" y="18817"/>
                    <a:pt x="20656" y="19110"/>
                  </a:cubicBezTo>
                  <a:cubicBezTo>
                    <a:pt x="20922" y="19442"/>
                    <a:pt x="21420" y="20074"/>
                    <a:pt x="21786" y="20589"/>
                  </a:cubicBezTo>
                  <a:cubicBezTo>
                    <a:pt x="22152" y="21104"/>
                    <a:pt x="21570" y="22151"/>
                    <a:pt x="21188" y="22201"/>
                  </a:cubicBezTo>
                  <a:cubicBezTo>
                    <a:pt x="20673" y="22251"/>
                    <a:pt x="19410" y="22267"/>
                    <a:pt x="18612" y="22350"/>
                  </a:cubicBezTo>
                  <a:cubicBezTo>
                    <a:pt x="18591" y="22352"/>
                    <a:pt x="18571" y="22353"/>
                    <a:pt x="18550" y="22353"/>
                  </a:cubicBezTo>
                  <a:cubicBezTo>
                    <a:pt x="18139" y="22353"/>
                    <a:pt x="17743" y="22038"/>
                    <a:pt x="17648" y="21436"/>
                  </a:cubicBezTo>
                  <a:cubicBezTo>
                    <a:pt x="17598" y="21104"/>
                    <a:pt x="18363" y="19575"/>
                    <a:pt x="18778" y="18861"/>
                  </a:cubicBezTo>
                  <a:cubicBezTo>
                    <a:pt x="19038" y="18405"/>
                    <a:pt x="19304" y="18241"/>
                    <a:pt x="19554" y="18241"/>
                  </a:cubicBezTo>
                  <a:close/>
                  <a:moveTo>
                    <a:pt x="10944" y="8272"/>
                  </a:moveTo>
                  <a:cubicBezTo>
                    <a:pt x="12183" y="8272"/>
                    <a:pt x="13238" y="9425"/>
                    <a:pt x="13660" y="9987"/>
                  </a:cubicBezTo>
                  <a:cubicBezTo>
                    <a:pt x="14308" y="10835"/>
                    <a:pt x="17100" y="15222"/>
                    <a:pt x="17681" y="17066"/>
                  </a:cubicBezTo>
                  <a:cubicBezTo>
                    <a:pt x="18429" y="19442"/>
                    <a:pt x="16551" y="21187"/>
                    <a:pt x="15455" y="21702"/>
                  </a:cubicBezTo>
                  <a:cubicBezTo>
                    <a:pt x="13494" y="22616"/>
                    <a:pt x="10619" y="22400"/>
                    <a:pt x="7645" y="22782"/>
                  </a:cubicBezTo>
                  <a:cubicBezTo>
                    <a:pt x="7415" y="22812"/>
                    <a:pt x="7202" y="22826"/>
                    <a:pt x="7003" y="22826"/>
                  </a:cubicBezTo>
                  <a:cubicBezTo>
                    <a:pt x="4622" y="22826"/>
                    <a:pt x="4351" y="20812"/>
                    <a:pt x="4504" y="19110"/>
                  </a:cubicBezTo>
                  <a:cubicBezTo>
                    <a:pt x="4703" y="16717"/>
                    <a:pt x="6830" y="12197"/>
                    <a:pt x="8858" y="9539"/>
                  </a:cubicBezTo>
                  <a:cubicBezTo>
                    <a:pt x="9560" y="8604"/>
                    <a:pt x="10279" y="8272"/>
                    <a:pt x="10944" y="8272"/>
                  </a:cubicBezTo>
                  <a:close/>
                  <a:moveTo>
                    <a:pt x="31376" y="23924"/>
                  </a:moveTo>
                  <a:cubicBezTo>
                    <a:pt x="31764" y="23924"/>
                    <a:pt x="32146" y="24239"/>
                    <a:pt x="32255" y="24843"/>
                  </a:cubicBezTo>
                  <a:cubicBezTo>
                    <a:pt x="32305" y="25159"/>
                    <a:pt x="31540" y="26704"/>
                    <a:pt x="31125" y="27419"/>
                  </a:cubicBezTo>
                  <a:cubicBezTo>
                    <a:pt x="30865" y="27869"/>
                    <a:pt x="30597" y="28031"/>
                    <a:pt x="30344" y="28031"/>
                  </a:cubicBezTo>
                  <a:cubicBezTo>
                    <a:pt x="29869" y="28031"/>
                    <a:pt x="29447" y="27462"/>
                    <a:pt x="29230" y="27169"/>
                  </a:cubicBezTo>
                  <a:cubicBezTo>
                    <a:pt x="28981" y="26837"/>
                    <a:pt x="28483" y="26189"/>
                    <a:pt x="28117" y="25690"/>
                  </a:cubicBezTo>
                  <a:cubicBezTo>
                    <a:pt x="27752" y="25175"/>
                    <a:pt x="28316" y="24128"/>
                    <a:pt x="28699" y="24079"/>
                  </a:cubicBezTo>
                  <a:cubicBezTo>
                    <a:pt x="29214" y="24012"/>
                    <a:pt x="30477" y="23996"/>
                    <a:pt x="31291" y="23929"/>
                  </a:cubicBezTo>
                  <a:cubicBezTo>
                    <a:pt x="31319" y="23926"/>
                    <a:pt x="31348" y="23924"/>
                    <a:pt x="31376" y="23924"/>
                  </a:cubicBezTo>
                  <a:close/>
                  <a:moveTo>
                    <a:pt x="21213" y="24607"/>
                  </a:moveTo>
                  <a:cubicBezTo>
                    <a:pt x="21823" y="24607"/>
                    <a:pt x="22396" y="25585"/>
                    <a:pt x="22251" y="25923"/>
                  </a:cubicBezTo>
                  <a:cubicBezTo>
                    <a:pt x="22052" y="26388"/>
                    <a:pt x="21437" y="27502"/>
                    <a:pt x="21105" y="28233"/>
                  </a:cubicBezTo>
                  <a:cubicBezTo>
                    <a:pt x="20972" y="28510"/>
                    <a:pt x="20674" y="28708"/>
                    <a:pt x="20293" y="28708"/>
                  </a:cubicBezTo>
                  <a:cubicBezTo>
                    <a:pt x="20147" y="28708"/>
                    <a:pt x="19990" y="28679"/>
                    <a:pt x="19825" y="28615"/>
                  </a:cubicBezTo>
                  <a:cubicBezTo>
                    <a:pt x="19509" y="28499"/>
                    <a:pt x="18562" y="27053"/>
                    <a:pt x="18147" y="26339"/>
                  </a:cubicBezTo>
                  <a:cubicBezTo>
                    <a:pt x="17399" y="25042"/>
                    <a:pt x="18762" y="24893"/>
                    <a:pt x="19310" y="24826"/>
                  </a:cubicBezTo>
                  <a:cubicBezTo>
                    <a:pt x="19725" y="24777"/>
                    <a:pt x="20540" y="24660"/>
                    <a:pt x="21154" y="24610"/>
                  </a:cubicBezTo>
                  <a:cubicBezTo>
                    <a:pt x="21174" y="24608"/>
                    <a:pt x="21194" y="24607"/>
                    <a:pt x="21213" y="24607"/>
                  </a:cubicBezTo>
                  <a:close/>
                  <a:moveTo>
                    <a:pt x="25369" y="26671"/>
                  </a:moveTo>
                  <a:cubicBezTo>
                    <a:pt x="25656" y="26671"/>
                    <a:pt x="25912" y="26741"/>
                    <a:pt x="26007" y="26870"/>
                  </a:cubicBezTo>
                  <a:cubicBezTo>
                    <a:pt x="26322" y="27286"/>
                    <a:pt x="26971" y="28366"/>
                    <a:pt x="27436" y="29014"/>
                  </a:cubicBezTo>
                  <a:cubicBezTo>
                    <a:pt x="27685" y="29363"/>
                    <a:pt x="27619" y="29911"/>
                    <a:pt x="27120" y="30310"/>
                  </a:cubicBezTo>
                  <a:cubicBezTo>
                    <a:pt x="26871" y="30526"/>
                    <a:pt x="25159" y="30626"/>
                    <a:pt x="24328" y="30626"/>
                  </a:cubicBezTo>
                  <a:cubicBezTo>
                    <a:pt x="22816" y="30626"/>
                    <a:pt x="23381" y="29379"/>
                    <a:pt x="23597" y="28864"/>
                  </a:cubicBezTo>
                  <a:cubicBezTo>
                    <a:pt x="23763" y="28482"/>
                    <a:pt x="24062" y="27718"/>
                    <a:pt x="24328" y="27153"/>
                  </a:cubicBezTo>
                  <a:cubicBezTo>
                    <a:pt x="24476" y="26819"/>
                    <a:pt x="24954" y="26671"/>
                    <a:pt x="25369" y="26671"/>
                  </a:cubicBezTo>
                  <a:close/>
                  <a:moveTo>
                    <a:pt x="42888" y="23453"/>
                  </a:moveTo>
                  <a:cubicBezTo>
                    <a:pt x="45265" y="23453"/>
                    <a:pt x="45537" y="25451"/>
                    <a:pt x="45399" y="27153"/>
                  </a:cubicBezTo>
                  <a:cubicBezTo>
                    <a:pt x="45183" y="29562"/>
                    <a:pt x="43056" y="34066"/>
                    <a:pt x="41045" y="36741"/>
                  </a:cubicBezTo>
                  <a:cubicBezTo>
                    <a:pt x="40339" y="37667"/>
                    <a:pt x="39619" y="37996"/>
                    <a:pt x="38952" y="37996"/>
                  </a:cubicBezTo>
                  <a:cubicBezTo>
                    <a:pt x="37706" y="37996"/>
                    <a:pt x="36649" y="36844"/>
                    <a:pt x="36226" y="36292"/>
                  </a:cubicBezTo>
                  <a:cubicBezTo>
                    <a:pt x="35578" y="35445"/>
                    <a:pt x="32803" y="31058"/>
                    <a:pt x="32205" y="29213"/>
                  </a:cubicBezTo>
                  <a:cubicBezTo>
                    <a:pt x="31457" y="26837"/>
                    <a:pt x="33335" y="25092"/>
                    <a:pt x="34432" y="24577"/>
                  </a:cubicBezTo>
                  <a:cubicBezTo>
                    <a:pt x="36409" y="23647"/>
                    <a:pt x="39267" y="23863"/>
                    <a:pt x="42242" y="23497"/>
                  </a:cubicBezTo>
                  <a:cubicBezTo>
                    <a:pt x="42473" y="23467"/>
                    <a:pt x="42688" y="23453"/>
                    <a:pt x="42888" y="23453"/>
                  </a:cubicBezTo>
                  <a:close/>
                  <a:moveTo>
                    <a:pt x="12436" y="26152"/>
                  </a:moveTo>
                  <a:cubicBezTo>
                    <a:pt x="13860" y="26152"/>
                    <a:pt x="15256" y="26212"/>
                    <a:pt x="16053" y="26388"/>
                  </a:cubicBezTo>
                  <a:cubicBezTo>
                    <a:pt x="18479" y="26920"/>
                    <a:pt x="19061" y="29429"/>
                    <a:pt x="18961" y="30642"/>
                  </a:cubicBezTo>
                  <a:cubicBezTo>
                    <a:pt x="18778" y="32803"/>
                    <a:pt x="17150" y="35179"/>
                    <a:pt x="15987" y="37937"/>
                  </a:cubicBezTo>
                  <a:cubicBezTo>
                    <a:pt x="15406" y="39335"/>
                    <a:pt x="14586" y="39819"/>
                    <a:pt x="13720" y="39819"/>
                  </a:cubicBezTo>
                  <a:cubicBezTo>
                    <a:pt x="12876" y="39819"/>
                    <a:pt x="11988" y="39359"/>
                    <a:pt x="11234" y="38835"/>
                  </a:cubicBezTo>
                  <a:cubicBezTo>
                    <a:pt x="9273" y="37455"/>
                    <a:pt x="6415" y="33351"/>
                    <a:pt x="5119" y="30277"/>
                  </a:cubicBezTo>
                  <a:cubicBezTo>
                    <a:pt x="3823" y="27203"/>
                    <a:pt x="6847" y="26471"/>
                    <a:pt x="7911" y="26339"/>
                  </a:cubicBezTo>
                  <a:cubicBezTo>
                    <a:pt x="8523" y="26262"/>
                    <a:pt x="10505" y="26152"/>
                    <a:pt x="12436" y="26152"/>
                  </a:cubicBezTo>
                  <a:close/>
                  <a:moveTo>
                    <a:pt x="25938" y="31319"/>
                  </a:moveTo>
                  <a:cubicBezTo>
                    <a:pt x="26964" y="31319"/>
                    <a:pt x="27916" y="31707"/>
                    <a:pt x="28449" y="32071"/>
                  </a:cubicBezTo>
                  <a:cubicBezTo>
                    <a:pt x="30227" y="33318"/>
                    <a:pt x="31474" y="35910"/>
                    <a:pt x="33285" y="38303"/>
                  </a:cubicBezTo>
                  <a:cubicBezTo>
                    <a:pt x="35096" y="40679"/>
                    <a:pt x="33368" y="42075"/>
                    <a:pt x="31690" y="42856"/>
                  </a:cubicBezTo>
                  <a:cubicBezTo>
                    <a:pt x="30078" y="43607"/>
                    <a:pt x="26925" y="44029"/>
                    <a:pt x="24055" y="44029"/>
                  </a:cubicBezTo>
                  <a:cubicBezTo>
                    <a:pt x="23050" y="44029"/>
                    <a:pt x="22079" y="43977"/>
                    <a:pt x="21221" y="43870"/>
                  </a:cubicBezTo>
                  <a:cubicBezTo>
                    <a:pt x="17897" y="43471"/>
                    <a:pt x="18778" y="40463"/>
                    <a:pt x="19194" y="39483"/>
                  </a:cubicBezTo>
                  <a:cubicBezTo>
                    <a:pt x="19609" y="38502"/>
                    <a:pt x="22019" y="33883"/>
                    <a:pt x="23315" y="32470"/>
                  </a:cubicBezTo>
                  <a:cubicBezTo>
                    <a:pt x="24095" y="31612"/>
                    <a:pt x="25045" y="31319"/>
                    <a:pt x="25938" y="31319"/>
                  </a:cubicBezTo>
                  <a:close/>
                  <a:moveTo>
                    <a:pt x="24943" y="0"/>
                  </a:moveTo>
                  <a:cubicBezTo>
                    <a:pt x="15588" y="0"/>
                    <a:pt x="7163" y="5634"/>
                    <a:pt x="3573" y="14291"/>
                  </a:cubicBezTo>
                  <a:cubicBezTo>
                    <a:pt x="1" y="22932"/>
                    <a:pt x="1978" y="32869"/>
                    <a:pt x="8592" y="39499"/>
                  </a:cubicBezTo>
                  <a:cubicBezTo>
                    <a:pt x="13013" y="43920"/>
                    <a:pt x="18926" y="46269"/>
                    <a:pt x="24941" y="46269"/>
                  </a:cubicBezTo>
                  <a:cubicBezTo>
                    <a:pt x="27926" y="46269"/>
                    <a:pt x="30935" y="45691"/>
                    <a:pt x="33800" y="44501"/>
                  </a:cubicBezTo>
                  <a:cubicBezTo>
                    <a:pt x="42441" y="40928"/>
                    <a:pt x="48074" y="32487"/>
                    <a:pt x="48074" y="23131"/>
                  </a:cubicBezTo>
                  <a:cubicBezTo>
                    <a:pt x="48074" y="10353"/>
                    <a:pt x="37722" y="0"/>
                    <a:pt x="24943" y="0"/>
                  </a:cubicBezTo>
                  <a:close/>
                </a:path>
              </a:pathLst>
            </a:custGeom>
            <a:solidFill>
              <a:srgbClr val="C7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24"/>
            <p:cNvSpPr/>
            <p:nvPr/>
          </p:nvSpPr>
          <p:spPr>
            <a:xfrm>
              <a:off x="571742" y="1720163"/>
              <a:ext cx="1532348" cy="1474402"/>
            </a:xfrm>
            <a:custGeom>
              <a:avLst/>
              <a:gdLst/>
              <a:ahLst/>
              <a:cxnLst/>
              <a:rect l="l" t="t" r="r" b="b"/>
              <a:pathLst>
                <a:path w="47759" h="45953" extrusionOk="0">
                  <a:moveTo>
                    <a:pt x="24993" y="3124"/>
                  </a:moveTo>
                  <a:cubicBezTo>
                    <a:pt x="29546" y="3124"/>
                    <a:pt x="30527" y="3772"/>
                    <a:pt x="30527" y="3772"/>
                  </a:cubicBezTo>
                  <a:cubicBezTo>
                    <a:pt x="34531" y="4287"/>
                    <a:pt x="36160" y="7362"/>
                    <a:pt x="34132" y="10635"/>
                  </a:cubicBezTo>
                  <a:lnTo>
                    <a:pt x="29031" y="15138"/>
                  </a:lnTo>
                  <a:cubicBezTo>
                    <a:pt x="27668" y="14341"/>
                    <a:pt x="26106" y="13925"/>
                    <a:pt x="24528" y="13925"/>
                  </a:cubicBezTo>
                  <a:cubicBezTo>
                    <a:pt x="23016" y="13925"/>
                    <a:pt x="21537" y="14308"/>
                    <a:pt x="20207" y="15022"/>
                  </a:cubicBezTo>
                  <a:lnTo>
                    <a:pt x="15421" y="10635"/>
                  </a:lnTo>
                  <a:cubicBezTo>
                    <a:pt x="13394" y="7362"/>
                    <a:pt x="15023" y="4304"/>
                    <a:pt x="19044" y="3822"/>
                  </a:cubicBezTo>
                  <a:cubicBezTo>
                    <a:pt x="19044" y="3822"/>
                    <a:pt x="20440" y="3124"/>
                    <a:pt x="24993" y="3124"/>
                  </a:cubicBezTo>
                  <a:close/>
                  <a:moveTo>
                    <a:pt x="10858" y="11192"/>
                  </a:moveTo>
                  <a:cubicBezTo>
                    <a:pt x="11564" y="11192"/>
                    <a:pt x="12385" y="11429"/>
                    <a:pt x="13344" y="11981"/>
                  </a:cubicBezTo>
                  <a:cubicBezTo>
                    <a:pt x="16103" y="13576"/>
                    <a:pt x="18446" y="18096"/>
                    <a:pt x="17914" y="19010"/>
                  </a:cubicBezTo>
                  <a:cubicBezTo>
                    <a:pt x="17668" y="19447"/>
                    <a:pt x="16376" y="19729"/>
                    <a:pt x="14792" y="19729"/>
                  </a:cubicBezTo>
                  <a:cubicBezTo>
                    <a:pt x="13063" y="19729"/>
                    <a:pt x="10987" y="19394"/>
                    <a:pt x="9539" y="18562"/>
                  </a:cubicBezTo>
                  <a:cubicBezTo>
                    <a:pt x="6781" y="16966"/>
                    <a:pt x="6864" y="15039"/>
                    <a:pt x="7910" y="13227"/>
                  </a:cubicBezTo>
                  <a:cubicBezTo>
                    <a:pt x="8595" y="12042"/>
                    <a:pt x="9522" y="11192"/>
                    <a:pt x="10858" y="11192"/>
                  </a:cubicBezTo>
                  <a:close/>
                  <a:moveTo>
                    <a:pt x="38705" y="11192"/>
                  </a:moveTo>
                  <a:cubicBezTo>
                    <a:pt x="40041" y="11192"/>
                    <a:pt x="40975" y="12042"/>
                    <a:pt x="41660" y="13227"/>
                  </a:cubicBezTo>
                  <a:cubicBezTo>
                    <a:pt x="42707" y="15039"/>
                    <a:pt x="42790" y="16966"/>
                    <a:pt x="40015" y="18562"/>
                  </a:cubicBezTo>
                  <a:cubicBezTo>
                    <a:pt x="38576" y="19394"/>
                    <a:pt x="36503" y="19729"/>
                    <a:pt x="34775" y="19729"/>
                  </a:cubicBezTo>
                  <a:cubicBezTo>
                    <a:pt x="33190" y="19729"/>
                    <a:pt x="31894" y="19447"/>
                    <a:pt x="31640" y="19010"/>
                  </a:cubicBezTo>
                  <a:cubicBezTo>
                    <a:pt x="31108" y="18096"/>
                    <a:pt x="33468" y="13576"/>
                    <a:pt x="36226" y="11981"/>
                  </a:cubicBezTo>
                  <a:cubicBezTo>
                    <a:pt x="37180" y="11429"/>
                    <a:pt x="37999" y="11192"/>
                    <a:pt x="38705" y="11192"/>
                  </a:cubicBezTo>
                  <a:close/>
                  <a:moveTo>
                    <a:pt x="9204" y="21034"/>
                  </a:moveTo>
                  <a:cubicBezTo>
                    <a:pt x="9276" y="21034"/>
                    <a:pt x="9349" y="21035"/>
                    <a:pt x="9423" y="21037"/>
                  </a:cubicBezTo>
                  <a:lnTo>
                    <a:pt x="15870" y="23198"/>
                  </a:lnTo>
                  <a:cubicBezTo>
                    <a:pt x="15870" y="26338"/>
                    <a:pt x="17499" y="29263"/>
                    <a:pt x="20174" y="30908"/>
                  </a:cubicBezTo>
                  <a:lnTo>
                    <a:pt x="18778" y="37256"/>
                  </a:lnTo>
                  <a:cubicBezTo>
                    <a:pt x="17837" y="38993"/>
                    <a:pt x="16463" y="39871"/>
                    <a:pt x="15021" y="39871"/>
                  </a:cubicBezTo>
                  <a:cubicBezTo>
                    <a:pt x="13663" y="39871"/>
                    <a:pt x="12244" y="39093"/>
                    <a:pt x="11068" y="37522"/>
                  </a:cubicBezTo>
                  <a:cubicBezTo>
                    <a:pt x="11068" y="37522"/>
                    <a:pt x="9755" y="36658"/>
                    <a:pt x="7495" y="32719"/>
                  </a:cubicBezTo>
                  <a:cubicBezTo>
                    <a:pt x="5218" y="28781"/>
                    <a:pt x="5285" y="27601"/>
                    <a:pt x="5285" y="27601"/>
                  </a:cubicBezTo>
                  <a:cubicBezTo>
                    <a:pt x="3753" y="23934"/>
                    <a:pt x="5514" y="21034"/>
                    <a:pt x="9204" y="21034"/>
                  </a:cubicBezTo>
                  <a:close/>
                  <a:moveTo>
                    <a:pt x="40366" y="21034"/>
                  </a:moveTo>
                  <a:cubicBezTo>
                    <a:pt x="44056" y="21034"/>
                    <a:pt x="45800" y="23934"/>
                    <a:pt x="44236" y="27585"/>
                  </a:cubicBezTo>
                  <a:cubicBezTo>
                    <a:pt x="44236" y="27585"/>
                    <a:pt x="44153" y="29130"/>
                    <a:pt x="41860" y="33085"/>
                  </a:cubicBezTo>
                  <a:cubicBezTo>
                    <a:pt x="39583" y="37023"/>
                    <a:pt x="38536" y="37555"/>
                    <a:pt x="38536" y="37555"/>
                  </a:cubicBezTo>
                  <a:cubicBezTo>
                    <a:pt x="37356" y="39104"/>
                    <a:pt x="35932" y="39874"/>
                    <a:pt x="34571" y="39874"/>
                  </a:cubicBezTo>
                  <a:cubicBezTo>
                    <a:pt x="33114" y="39874"/>
                    <a:pt x="31729" y="38992"/>
                    <a:pt x="30792" y="37239"/>
                  </a:cubicBezTo>
                  <a:lnTo>
                    <a:pt x="29430" y="30576"/>
                  </a:lnTo>
                  <a:cubicBezTo>
                    <a:pt x="32155" y="28997"/>
                    <a:pt x="33867" y="26139"/>
                    <a:pt x="33950" y="22998"/>
                  </a:cubicBezTo>
                  <a:lnTo>
                    <a:pt x="40148" y="21037"/>
                  </a:lnTo>
                  <a:cubicBezTo>
                    <a:pt x="40221" y="21035"/>
                    <a:pt x="40294" y="21034"/>
                    <a:pt x="40366" y="21034"/>
                  </a:cubicBezTo>
                  <a:close/>
                  <a:moveTo>
                    <a:pt x="24777" y="30891"/>
                  </a:moveTo>
                  <a:cubicBezTo>
                    <a:pt x="25840" y="30891"/>
                    <a:pt x="28566" y="35179"/>
                    <a:pt x="28566" y="38386"/>
                  </a:cubicBezTo>
                  <a:cubicBezTo>
                    <a:pt x="28566" y="41576"/>
                    <a:pt x="26871" y="42457"/>
                    <a:pt x="24777" y="42457"/>
                  </a:cubicBezTo>
                  <a:cubicBezTo>
                    <a:pt x="22683" y="42457"/>
                    <a:pt x="20988" y="41576"/>
                    <a:pt x="20988" y="38386"/>
                  </a:cubicBezTo>
                  <a:cubicBezTo>
                    <a:pt x="20988" y="35179"/>
                    <a:pt x="23730" y="30891"/>
                    <a:pt x="24777" y="30891"/>
                  </a:cubicBezTo>
                  <a:close/>
                  <a:moveTo>
                    <a:pt x="24777" y="0"/>
                  </a:moveTo>
                  <a:cubicBezTo>
                    <a:pt x="15488" y="0"/>
                    <a:pt x="7113" y="5600"/>
                    <a:pt x="3557" y="14175"/>
                  </a:cubicBezTo>
                  <a:cubicBezTo>
                    <a:pt x="1" y="22766"/>
                    <a:pt x="1962" y="32653"/>
                    <a:pt x="8525" y="39217"/>
                  </a:cubicBezTo>
                  <a:cubicBezTo>
                    <a:pt x="12926" y="43618"/>
                    <a:pt x="18806" y="45952"/>
                    <a:pt x="24783" y="45952"/>
                  </a:cubicBezTo>
                  <a:cubicBezTo>
                    <a:pt x="27744" y="45952"/>
                    <a:pt x="30728" y="45380"/>
                    <a:pt x="33567" y="44202"/>
                  </a:cubicBezTo>
                  <a:cubicBezTo>
                    <a:pt x="42159" y="40646"/>
                    <a:pt x="47759" y="32271"/>
                    <a:pt x="47759" y="22982"/>
                  </a:cubicBezTo>
                  <a:cubicBezTo>
                    <a:pt x="47759" y="10286"/>
                    <a:pt x="37473" y="0"/>
                    <a:pt x="24777" y="0"/>
                  </a:cubicBezTo>
                  <a:close/>
                </a:path>
              </a:pathLst>
            </a:custGeom>
            <a:solidFill>
              <a:srgbClr val="C7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24"/>
            <p:cNvSpPr/>
            <p:nvPr/>
          </p:nvSpPr>
          <p:spPr>
            <a:xfrm>
              <a:off x="1124118" y="4028518"/>
              <a:ext cx="1992992" cy="1115114"/>
            </a:xfrm>
            <a:custGeom>
              <a:avLst/>
              <a:gdLst/>
              <a:ahLst/>
              <a:cxnLst/>
              <a:rect l="l" t="t" r="r" b="b"/>
              <a:pathLst>
                <a:path w="62116" h="34755" extrusionOk="0">
                  <a:moveTo>
                    <a:pt x="37221" y="1"/>
                  </a:moveTo>
                  <a:cubicBezTo>
                    <a:pt x="34702" y="1"/>
                    <a:pt x="32517" y="4435"/>
                    <a:pt x="30725" y="10692"/>
                  </a:cubicBezTo>
                  <a:cubicBezTo>
                    <a:pt x="28050" y="19998"/>
                    <a:pt x="16351" y="27060"/>
                    <a:pt x="9921" y="29653"/>
                  </a:cubicBezTo>
                  <a:cubicBezTo>
                    <a:pt x="5334" y="31514"/>
                    <a:pt x="1811" y="33092"/>
                    <a:pt x="0" y="34754"/>
                  </a:cubicBezTo>
                  <a:lnTo>
                    <a:pt x="62115" y="34754"/>
                  </a:lnTo>
                  <a:cubicBezTo>
                    <a:pt x="61584" y="32926"/>
                    <a:pt x="60221" y="31015"/>
                    <a:pt x="56765" y="29237"/>
                  </a:cubicBezTo>
                  <a:cubicBezTo>
                    <a:pt x="50550" y="26030"/>
                    <a:pt x="48622" y="22308"/>
                    <a:pt x="43288" y="8200"/>
                  </a:cubicBezTo>
                  <a:cubicBezTo>
                    <a:pt x="41100" y="2390"/>
                    <a:pt x="39071" y="1"/>
                    <a:pt x="37221" y="1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24"/>
            <p:cNvSpPr/>
            <p:nvPr/>
          </p:nvSpPr>
          <p:spPr>
            <a:xfrm>
              <a:off x="2474607" y="4180954"/>
              <a:ext cx="366314" cy="174125"/>
            </a:xfrm>
            <a:custGeom>
              <a:avLst/>
              <a:gdLst/>
              <a:ahLst/>
              <a:cxnLst/>
              <a:rect l="l" t="t" r="r" b="b"/>
              <a:pathLst>
                <a:path w="11417" h="5427" extrusionOk="0">
                  <a:moveTo>
                    <a:pt x="9970" y="1"/>
                  </a:moveTo>
                  <a:cubicBezTo>
                    <a:pt x="9854" y="1"/>
                    <a:pt x="9737" y="20"/>
                    <a:pt x="9622" y="59"/>
                  </a:cubicBezTo>
                  <a:lnTo>
                    <a:pt x="7312" y="790"/>
                  </a:lnTo>
                  <a:cubicBezTo>
                    <a:pt x="6963" y="906"/>
                    <a:pt x="6681" y="1189"/>
                    <a:pt x="6581" y="1555"/>
                  </a:cubicBezTo>
                  <a:lnTo>
                    <a:pt x="1" y="3648"/>
                  </a:lnTo>
                  <a:lnTo>
                    <a:pt x="566" y="5426"/>
                  </a:lnTo>
                  <a:lnTo>
                    <a:pt x="7146" y="3316"/>
                  </a:lnTo>
                  <a:cubicBezTo>
                    <a:pt x="7350" y="3486"/>
                    <a:pt x="7593" y="3571"/>
                    <a:pt x="7842" y="3571"/>
                  </a:cubicBezTo>
                  <a:cubicBezTo>
                    <a:pt x="7959" y="3571"/>
                    <a:pt x="8077" y="3552"/>
                    <a:pt x="8193" y="3515"/>
                  </a:cubicBezTo>
                  <a:lnTo>
                    <a:pt x="10486" y="2784"/>
                  </a:lnTo>
                  <a:cubicBezTo>
                    <a:pt x="11084" y="2585"/>
                    <a:pt x="11417" y="1953"/>
                    <a:pt x="11217" y="1355"/>
                  </a:cubicBezTo>
                  <a:lnTo>
                    <a:pt x="11034" y="790"/>
                  </a:lnTo>
                  <a:cubicBezTo>
                    <a:pt x="10888" y="310"/>
                    <a:pt x="10441" y="1"/>
                    <a:pt x="9970" y="1"/>
                  </a:cubicBezTo>
                  <a:close/>
                </a:path>
              </a:pathLst>
            </a:custGeom>
            <a:solidFill>
              <a:srgbClr val="C7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24"/>
            <p:cNvSpPr/>
            <p:nvPr/>
          </p:nvSpPr>
          <p:spPr>
            <a:xfrm>
              <a:off x="2554050" y="4443025"/>
              <a:ext cx="296465" cy="90127"/>
            </a:xfrm>
            <a:custGeom>
              <a:avLst/>
              <a:gdLst/>
              <a:ahLst/>
              <a:cxnLst/>
              <a:rect l="l" t="t" r="r" b="b"/>
              <a:pathLst>
                <a:path w="9240" h="2809" extrusionOk="0">
                  <a:moveTo>
                    <a:pt x="1" y="0"/>
                  </a:moveTo>
                  <a:lnTo>
                    <a:pt x="34" y="2808"/>
                  </a:lnTo>
                  <a:lnTo>
                    <a:pt x="9240" y="2808"/>
                  </a:lnTo>
                  <a:lnTo>
                    <a:pt x="8558" y="0"/>
                  </a:ln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4"/>
            <p:cNvSpPr/>
            <p:nvPr/>
          </p:nvSpPr>
          <p:spPr>
            <a:xfrm>
              <a:off x="2652679" y="4417421"/>
              <a:ext cx="116789" cy="141334"/>
            </a:xfrm>
            <a:custGeom>
              <a:avLst/>
              <a:gdLst/>
              <a:ahLst/>
              <a:cxnLst/>
              <a:rect l="l" t="t" r="r" b="b"/>
              <a:pathLst>
                <a:path w="3640" h="4405" extrusionOk="0">
                  <a:moveTo>
                    <a:pt x="1" y="1"/>
                  </a:moveTo>
                  <a:lnTo>
                    <a:pt x="1" y="4404"/>
                  </a:lnTo>
                  <a:lnTo>
                    <a:pt x="3640" y="4404"/>
                  </a:lnTo>
                  <a:lnTo>
                    <a:pt x="3640" y="1"/>
                  </a:lnTo>
                  <a:close/>
                </a:path>
              </a:pathLst>
            </a:custGeom>
            <a:solidFill>
              <a:srgbClr val="C7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4"/>
            <p:cNvSpPr/>
            <p:nvPr/>
          </p:nvSpPr>
          <p:spPr>
            <a:xfrm>
              <a:off x="2819040" y="4358256"/>
              <a:ext cx="76811" cy="259664"/>
            </a:xfrm>
            <a:custGeom>
              <a:avLst/>
              <a:gdLst/>
              <a:ahLst/>
              <a:cxnLst/>
              <a:rect l="l" t="t" r="r" b="b"/>
              <a:pathLst>
                <a:path w="2394" h="8093" extrusionOk="0">
                  <a:moveTo>
                    <a:pt x="0" y="0"/>
                  </a:moveTo>
                  <a:lnTo>
                    <a:pt x="0" y="8093"/>
                  </a:lnTo>
                  <a:lnTo>
                    <a:pt x="2393" y="8093"/>
                  </a:lnTo>
                  <a:lnTo>
                    <a:pt x="2393" y="0"/>
                  </a:lnTo>
                  <a:close/>
                </a:path>
              </a:pathLst>
            </a:custGeom>
            <a:solidFill>
              <a:srgbClr val="695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4"/>
            <p:cNvSpPr/>
            <p:nvPr/>
          </p:nvSpPr>
          <p:spPr>
            <a:xfrm>
              <a:off x="2224023" y="4125255"/>
              <a:ext cx="156254" cy="133859"/>
            </a:xfrm>
            <a:custGeom>
              <a:avLst/>
              <a:gdLst/>
              <a:ahLst/>
              <a:cxnLst/>
              <a:rect l="l" t="t" r="r" b="b"/>
              <a:pathLst>
                <a:path w="4870" h="4172" extrusionOk="0">
                  <a:moveTo>
                    <a:pt x="2792" y="0"/>
                  </a:moveTo>
                  <a:cubicBezTo>
                    <a:pt x="931" y="0"/>
                    <a:pt x="0" y="2244"/>
                    <a:pt x="1313" y="3556"/>
                  </a:cubicBezTo>
                  <a:cubicBezTo>
                    <a:pt x="1738" y="3981"/>
                    <a:pt x="2260" y="4171"/>
                    <a:pt x="2773" y="4171"/>
                  </a:cubicBezTo>
                  <a:cubicBezTo>
                    <a:pt x="3843" y="4171"/>
                    <a:pt x="4869" y="3342"/>
                    <a:pt x="4869" y="2094"/>
                  </a:cubicBezTo>
                  <a:cubicBezTo>
                    <a:pt x="4869" y="931"/>
                    <a:pt x="3939" y="0"/>
                    <a:pt x="2792" y="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4"/>
            <p:cNvSpPr/>
            <p:nvPr/>
          </p:nvSpPr>
          <p:spPr>
            <a:xfrm>
              <a:off x="2125394" y="4422747"/>
              <a:ext cx="291653" cy="249461"/>
            </a:xfrm>
            <a:custGeom>
              <a:avLst/>
              <a:gdLst/>
              <a:ahLst/>
              <a:cxnLst/>
              <a:rect l="l" t="t" r="r" b="b"/>
              <a:pathLst>
                <a:path w="9090" h="7775" extrusionOk="0">
                  <a:moveTo>
                    <a:pt x="5202" y="1"/>
                  </a:moveTo>
                  <a:cubicBezTo>
                    <a:pt x="1729" y="1"/>
                    <a:pt x="0" y="4188"/>
                    <a:pt x="2443" y="6631"/>
                  </a:cubicBezTo>
                  <a:cubicBezTo>
                    <a:pt x="3239" y="7421"/>
                    <a:pt x="4213" y="7775"/>
                    <a:pt x="5168" y="7775"/>
                  </a:cubicBezTo>
                  <a:cubicBezTo>
                    <a:pt x="7166" y="7775"/>
                    <a:pt x="9079" y="6227"/>
                    <a:pt x="9090" y="3889"/>
                  </a:cubicBezTo>
                  <a:cubicBezTo>
                    <a:pt x="9090" y="1729"/>
                    <a:pt x="7345" y="1"/>
                    <a:pt x="5202" y="1"/>
                  </a:cubicBezTo>
                  <a:close/>
                </a:path>
              </a:pathLst>
            </a:custGeom>
            <a:solidFill>
              <a:srgbClr val="C7C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4"/>
            <p:cNvSpPr/>
            <p:nvPr/>
          </p:nvSpPr>
          <p:spPr>
            <a:xfrm>
              <a:off x="1996894" y="4743725"/>
              <a:ext cx="581188" cy="326304"/>
            </a:xfrm>
            <a:custGeom>
              <a:avLst/>
              <a:gdLst/>
              <a:ahLst/>
              <a:cxnLst/>
              <a:rect l="l" t="t" r="r" b="b"/>
              <a:pathLst>
                <a:path w="18114" h="10170" extrusionOk="0">
                  <a:moveTo>
                    <a:pt x="3108" y="0"/>
                  </a:moveTo>
                  <a:cubicBezTo>
                    <a:pt x="1396" y="0"/>
                    <a:pt x="1" y="1396"/>
                    <a:pt x="1" y="3124"/>
                  </a:cubicBezTo>
                  <a:lnTo>
                    <a:pt x="1" y="7046"/>
                  </a:lnTo>
                  <a:cubicBezTo>
                    <a:pt x="1" y="8774"/>
                    <a:pt x="1396" y="10170"/>
                    <a:pt x="3108" y="10170"/>
                  </a:cubicBezTo>
                  <a:lnTo>
                    <a:pt x="15006" y="10170"/>
                  </a:lnTo>
                  <a:cubicBezTo>
                    <a:pt x="16734" y="10170"/>
                    <a:pt x="18113" y="8774"/>
                    <a:pt x="18113" y="7046"/>
                  </a:cubicBezTo>
                  <a:lnTo>
                    <a:pt x="18113" y="3124"/>
                  </a:lnTo>
                  <a:cubicBezTo>
                    <a:pt x="18113" y="1396"/>
                    <a:pt x="16734" y="0"/>
                    <a:pt x="15006" y="0"/>
                  </a:cubicBezTo>
                  <a:close/>
                </a:path>
              </a:pathLst>
            </a:custGeom>
            <a:solidFill>
              <a:srgbClr val="6954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4"/>
            <p:cNvSpPr/>
            <p:nvPr/>
          </p:nvSpPr>
          <p:spPr>
            <a:xfrm>
              <a:off x="2104058" y="4793842"/>
              <a:ext cx="346069" cy="209547"/>
            </a:xfrm>
            <a:custGeom>
              <a:avLst/>
              <a:gdLst/>
              <a:ahLst/>
              <a:cxnLst/>
              <a:rect l="l" t="t" r="r" b="b"/>
              <a:pathLst>
                <a:path w="10786" h="6531" extrusionOk="0">
                  <a:moveTo>
                    <a:pt x="1563" y="0"/>
                  </a:moveTo>
                  <a:cubicBezTo>
                    <a:pt x="699" y="0"/>
                    <a:pt x="1" y="698"/>
                    <a:pt x="1" y="1562"/>
                  </a:cubicBezTo>
                  <a:lnTo>
                    <a:pt x="1" y="4969"/>
                  </a:lnTo>
                  <a:cubicBezTo>
                    <a:pt x="1" y="5833"/>
                    <a:pt x="699" y="6531"/>
                    <a:pt x="1563" y="6531"/>
                  </a:cubicBezTo>
                  <a:lnTo>
                    <a:pt x="9223" y="6531"/>
                  </a:lnTo>
                  <a:cubicBezTo>
                    <a:pt x="10087" y="6531"/>
                    <a:pt x="10785" y="5833"/>
                    <a:pt x="10785" y="4969"/>
                  </a:cubicBezTo>
                  <a:lnTo>
                    <a:pt x="10785" y="1562"/>
                  </a:lnTo>
                  <a:cubicBezTo>
                    <a:pt x="10785" y="698"/>
                    <a:pt x="10087" y="0"/>
                    <a:pt x="9223" y="0"/>
                  </a:cubicBezTo>
                  <a:close/>
                </a:path>
              </a:pathLst>
            </a:custGeom>
            <a:solidFill>
              <a:srgbClr val="4329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3" name="Google Shape;313;p24"/>
          <p:cNvSpPr txBox="1">
            <a:spLocks noGrp="1"/>
          </p:cNvSpPr>
          <p:nvPr>
            <p:ph type="title"/>
          </p:nvPr>
        </p:nvSpPr>
        <p:spPr>
          <a:xfrm>
            <a:off x="7257600" y="1007167"/>
            <a:ext cx="3974400" cy="13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5067"/>
            </a:lvl9pPr>
          </a:lstStyle>
          <a:p>
            <a:endParaRPr/>
          </a:p>
        </p:txBody>
      </p:sp>
      <p:sp>
        <p:nvSpPr>
          <p:cNvPr id="314" name="Google Shape;314;p24"/>
          <p:cNvSpPr txBox="1">
            <a:spLocks noGrp="1"/>
          </p:cNvSpPr>
          <p:nvPr>
            <p:ph type="subTitle" idx="1"/>
          </p:nvPr>
        </p:nvSpPr>
        <p:spPr>
          <a:xfrm>
            <a:off x="7257633" y="2357200"/>
            <a:ext cx="3974400" cy="155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9pPr>
          </a:lstStyle>
          <a:p>
            <a:endParaRPr/>
          </a:p>
        </p:txBody>
      </p:sp>
      <p:sp>
        <p:nvSpPr>
          <p:cNvPr id="315" name="Google Shape;315;p24"/>
          <p:cNvSpPr txBox="1"/>
          <p:nvPr/>
        </p:nvSpPr>
        <p:spPr>
          <a:xfrm>
            <a:off x="7257600" y="4737600"/>
            <a:ext cx="3974400" cy="7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32918"/>
                </a:solidFill>
                <a:latin typeface="Maitree Medium"/>
                <a:ea typeface="Maitree Medium"/>
                <a:cs typeface="Maitree Medium"/>
                <a:sym typeface="Maitree Medium"/>
              </a:rPr>
              <a:t>CREDITS: This presentation template was created by </a:t>
            </a:r>
            <a:r>
              <a:rPr lang="en" sz="1200">
                <a:solidFill>
                  <a:srgbClr val="432918"/>
                </a:solidFill>
                <a:uFill>
                  <a:noFill/>
                </a:uFill>
                <a:latin typeface="Maitree Medium"/>
                <a:ea typeface="Maitree Medium"/>
                <a:cs typeface="Maitree Medium"/>
                <a:sym typeface="Maitree Medium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rgbClr val="432918"/>
                </a:solidFill>
                <a:latin typeface="Maitree Medium"/>
                <a:ea typeface="Maitree Medium"/>
                <a:cs typeface="Maitree Medium"/>
                <a:sym typeface="Maitree Medium"/>
              </a:rPr>
              <a:t>, including icons by </a:t>
            </a:r>
            <a:r>
              <a:rPr lang="en" sz="1200">
                <a:solidFill>
                  <a:srgbClr val="432918"/>
                </a:solidFill>
                <a:uFill>
                  <a:noFill/>
                </a:uFill>
                <a:latin typeface="Maitree Medium"/>
                <a:ea typeface="Maitree Medium"/>
                <a:cs typeface="Maitree Medium"/>
                <a:sym typeface="Maitree Medium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rgbClr val="432918"/>
                </a:solidFill>
                <a:latin typeface="Maitree Medium"/>
                <a:ea typeface="Maitree Medium"/>
                <a:cs typeface="Maitree Medium"/>
                <a:sym typeface="Maitree Medium"/>
              </a:rPr>
              <a:t>, and infographics &amp; images by </a:t>
            </a:r>
            <a:r>
              <a:rPr lang="en" sz="1200">
                <a:solidFill>
                  <a:srgbClr val="432918"/>
                </a:solidFill>
                <a:uFill>
                  <a:noFill/>
                </a:uFill>
                <a:latin typeface="Maitree Medium"/>
                <a:ea typeface="Maitree Medium"/>
                <a:cs typeface="Maitree Medium"/>
                <a:sym typeface="Maitree Medium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rgbClr val="432918"/>
                </a:solidFill>
                <a:latin typeface="Maitree Medium"/>
                <a:ea typeface="Maitree Medium"/>
                <a:cs typeface="Maitree Medium"/>
                <a:sym typeface="Maitree Medium"/>
              </a:rPr>
              <a:t>.</a:t>
            </a:r>
            <a:endParaRPr sz="1200">
              <a:solidFill>
                <a:srgbClr val="432918"/>
              </a:solidFill>
              <a:latin typeface="Maitree Medium"/>
              <a:ea typeface="Maitree Medium"/>
              <a:cs typeface="Maitree Medium"/>
              <a:sym typeface="Maitree Medium"/>
            </a:endParaRPr>
          </a:p>
        </p:txBody>
      </p:sp>
    </p:spTree>
    <p:extLst>
      <p:ext uri="{BB962C8B-B14F-4D97-AF65-F5344CB8AC3E}">
        <p14:creationId xmlns:p14="http://schemas.microsoft.com/office/powerpoint/2010/main" val="414659873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2758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2"/>
          <p:cNvSpPr/>
          <p:nvPr/>
        </p:nvSpPr>
        <p:spPr>
          <a:xfrm flipH="1">
            <a:off x="525861" y="617334"/>
            <a:ext cx="1549108" cy="859585"/>
          </a:xfrm>
          <a:custGeom>
            <a:avLst/>
            <a:gdLst/>
            <a:ahLst/>
            <a:cxnLst/>
            <a:rect l="l" t="t" r="r" b="b"/>
            <a:pathLst>
              <a:path w="20204" h="11211" extrusionOk="0">
                <a:moveTo>
                  <a:pt x="3442" y="1"/>
                </a:moveTo>
                <a:cubicBezTo>
                  <a:pt x="3180" y="1"/>
                  <a:pt x="2914" y="96"/>
                  <a:pt x="2729" y="264"/>
                </a:cubicBezTo>
                <a:cubicBezTo>
                  <a:pt x="1783" y="1086"/>
                  <a:pt x="962" y="2044"/>
                  <a:pt x="290" y="3102"/>
                </a:cubicBezTo>
                <a:cubicBezTo>
                  <a:pt x="0" y="3578"/>
                  <a:pt x="432" y="4089"/>
                  <a:pt x="887" y="4089"/>
                </a:cubicBezTo>
                <a:cubicBezTo>
                  <a:pt x="1038" y="4089"/>
                  <a:pt x="1192" y="4032"/>
                  <a:pt x="1323" y="3898"/>
                </a:cubicBezTo>
                <a:cubicBezTo>
                  <a:pt x="1833" y="3351"/>
                  <a:pt x="2393" y="2840"/>
                  <a:pt x="2978" y="2367"/>
                </a:cubicBezTo>
                <a:cubicBezTo>
                  <a:pt x="3463" y="3537"/>
                  <a:pt x="3974" y="4682"/>
                  <a:pt x="4471" y="5840"/>
                </a:cubicBezTo>
                <a:cubicBezTo>
                  <a:pt x="4602" y="6159"/>
                  <a:pt x="4965" y="6322"/>
                  <a:pt x="5314" y="6322"/>
                </a:cubicBezTo>
                <a:cubicBezTo>
                  <a:pt x="5496" y="6322"/>
                  <a:pt x="5675" y="6278"/>
                  <a:pt x="5816" y="6188"/>
                </a:cubicBezTo>
                <a:lnTo>
                  <a:pt x="8354" y="4633"/>
                </a:lnTo>
                <a:cubicBezTo>
                  <a:pt x="8529" y="5802"/>
                  <a:pt x="8765" y="6960"/>
                  <a:pt x="9051" y="8105"/>
                </a:cubicBezTo>
                <a:cubicBezTo>
                  <a:pt x="9169" y="8531"/>
                  <a:pt x="9610" y="8844"/>
                  <a:pt x="10052" y="8844"/>
                </a:cubicBezTo>
                <a:cubicBezTo>
                  <a:pt x="10218" y="8844"/>
                  <a:pt x="10383" y="8800"/>
                  <a:pt x="10532" y="8702"/>
                </a:cubicBezTo>
                <a:cubicBezTo>
                  <a:pt x="11466" y="8055"/>
                  <a:pt x="12437" y="7458"/>
                  <a:pt x="13432" y="6923"/>
                </a:cubicBezTo>
                <a:cubicBezTo>
                  <a:pt x="13644" y="8105"/>
                  <a:pt x="13880" y="9275"/>
                  <a:pt x="14154" y="10445"/>
                </a:cubicBezTo>
                <a:cubicBezTo>
                  <a:pt x="14254" y="10870"/>
                  <a:pt x="14729" y="11210"/>
                  <a:pt x="15177" y="11210"/>
                </a:cubicBezTo>
                <a:cubicBezTo>
                  <a:pt x="15345" y="11210"/>
                  <a:pt x="15509" y="11163"/>
                  <a:pt x="15648" y="11054"/>
                </a:cubicBezTo>
                <a:lnTo>
                  <a:pt x="19257" y="8267"/>
                </a:lnTo>
                <a:cubicBezTo>
                  <a:pt x="20204" y="7546"/>
                  <a:pt x="19618" y="6365"/>
                  <a:pt x="18733" y="6365"/>
                </a:cubicBezTo>
                <a:cubicBezTo>
                  <a:pt x="18502" y="6365"/>
                  <a:pt x="18250" y="6445"/>
                  <a:pt x="18000" y="6636"/>
                </a:cubicBezTo>
                <a:lnTo>
                  <a:pt x="15784" y="8379"/>
                </a:lnTo>
                <a:cubicBezTo>
                  <a:pt x="15548" y="7296"/>
                  <a:pt x="15336" y="6201"/>
                  <a:pt x="15162" y="5105"/>
                </a:cubicBezTo>
                <a:cubicBezTo>
                  <a:pt x="15092" y="4621"/>
                  <a:pt x="14641" y="4392"/>
                  <a:pt x="14203" y="4392"/>
                </a:cubicBezTo>
                <a:cubicBezTo>
                  <a:pt x="14022" y="4392"/>
                  <a:pt x="13843" y="4432"/>
                  <a:pt x="13694" y="4508"/>
                </a:cubicBezTo>
                <a:cubicBezTo>
                  <a:pt x="12648" y="5031"/>
                  <a:pt x="11653" y="5591"/>
                  <a:pt x="10669" y="6201"/>
                </a:cubicBezTo>
                <a:cubicBezTo>
                  <a:pt x="10445" y="5130"/>
                  <a:pt x="10271" y="4048"/>
                  <a:pt x="10159" y="2965"/>
                </a:cubicBezTo>
                <a:cubicBezTo>
                  <a:pt x="10102" y="2415"/>
                  <a:pt x="9662" y="1944"/>
                  <a:pt x="9142" y="1944"/>
                </a:cubicBezTo>
                <a:cubicBezTo>
                  <a:pt x="8980" y="1944"/>
                  <a:pt x="8809" y="1990"/>
                  <a:pt x="8641" y="2094"/>
                </a:cubicBezTo>
                <a:cubicBezTo>
                  <a:pt x="7682" y="2691"/>
                  <a:pt x="6724" y="3301"/>
                  <a:pt x="5766" y="3898"/>
                </a:cubicBezTo>
                <a:cubicBezTo>
                  <a:pt x="5255" y="2753"/>
                  <a:pt x="4745" y="1596"/>
                  <a:pt x="4223" y="463"/>
                </a:cubicBezTo>
                <a:cubicBezTo>
                  <a:pt x="4072" y="142"/>
                  <a:pt x="3760" y="1"/>
                  <a:pt x="344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1" name="Google Shape;241;p22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37985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3"/>
          <p:cNvSpPr txBox="1">
            <a:spLocks noGrp="1"/>
          </p:cNvSpPr>
          <p:nvPr>
            <p:ph type="subTitle" idx="1"/>
          </p:nvPr>
        </p:nvSpPr>
        <p:spPr>
          <a:xfrm>
            <a:off x="960000" y="3756024"/>
            <a:ext cx="40912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23"/>
          <p:cNvSpPr txBox="1">
            <a:spLocks noGrp="1"/>
          </p:cNvSpPr>
          <p:nvPr>
            <p:ph type="title"/>
          </p:nvPr>
        </p:nvSpPr>
        <p:spPr>
          <a:xfrm>
            <a:off x="960000" y="2992424"/>
            <a:ext cx="409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45" name="Google Shape;245;p23"/>
          <p:cNvGrpSpPr/>
          <p:nvPr/>
        </p:nvGrpSpPr>
        <p:grpSpPr>
          <a:xfrm rot="841945">
            <a:off x="637031" y="573378"/>
            <a:ext cx="2049371" cy="1748788"/>
            <a:chOff x="6501025" y="2106525"/>
            <a:chExt cx="846625" cy="722450"/>
          </a:xfrm>
        </p:grpSpPr>
        <p:sp>
          <p:nvSpPr>
            <p:cNvPr id="246" name="Google Shape;246;p23"/>
            <p:cNvSpPr/>
            <p:nvPr/>
          </p:nvSpPr>
          <p:spPr>
            <a:xfrm>
              <a:off x="6501025" y="2106525"/>
              <a:ext cx="728400" cy="722450"/>
            </a:xfrm>
            <a:custGeom>
              <a:avLst/>
              <a:gdLst/>
              <a:ahLst/>
              <a:cxnLst/>
              <a:rect l="l" t="t" r="r" b="b"/>
              <a:pathLst>
                <a:path w="29136" h="28898" extrusionOk="0">
                  <a:moveTo>
                    <a:pt x="16801" y="1"/>
                  </a:moveTo>
                  <a:cubicBezTo>
                    <a:pt x="14850" y="1"/>
                    <a:pt x="13073" y="910"/>
                    <a:pt x="12260" y="3294"/>
                  </a:cubicBezTo>
                  <a:cubicBezTo>
                    <a:pt x="11550" y="5347"/>
                    <a:pt x="12421" y="7177"/>
                    <a:pt x="13765" y="8720"/>
                  </a:cubicBezTo>
                  <a:cubicBezTo>
                    <a:pt x="14201" y="9218"/>
                    <a:pt x="14662" y="9691"/>
                    <a:pt x="15110" y="10176"/>
                  </a:cubicBezTo>
                  <a:cubicBezTo>
                    <a:pt x="14736" y="9952"/>
                    <a:pt x="14375" y="9740"/>
                    <a:pt x="14002" y="9529"/>
                  </a:cubicBezTo>
                  <a:cubicBezTo>
                    <a:pt x="13005" y="8952"/>
                    <a:pt x="11846" y="8552"/>
                    <a:pt x="10727" y="8552"/>
                  </a:cubicBezTo>
                  <a:cubicBezTo>
                    <a:pt x="9626" y="8552"/>
                    <a:pt x="8563" y="8939"/>
                    <a:pt x="7729" y="9927"/>
                  </a:cubicBezTo>
                  <a:cubicBezTo>
                    <a:pt x="5975" y="12005"/>
                    <a:pt x="6659" y="14719"/>
                    <a:pt x="8439" y="16498"/>
                  </a:cubicBezTo>
                  <a:cubicBezTo>
                    <a:pt x="8725" y="16785"/>
                    <a:pt x="9036" y="17046"/>
                    <a:pt x="9347" y="17307"/>
                  </a:cubicBezTo>
                  <a:cubicBezTo>
                    <a:pt x="8512" y="16961"/>
                    <a:pt x="7623" y="16766"/>
                    <a:pt x="6753" y="16766"/>
                  </a:cubicBezTo>
                  <a:cubicBezTo>
                    <a:pt x="5588" y="16766"/>
                    <a:pt x="4460" y="17117"/>
                    <a:pt x="3548" y="17930"/>
                  </a:cubicBezTo>
                  <a:cubicBezTo>
                    <a:pt x="1" y="21078"/>
                    <a:pt x="3050" y="25621"/>
                    <a:pt x="6273" y="27413"/>
                  </a:cubicBezTo>
                  <a:cubicBezTo>
                    <a:pt x="8099" y="28439"/>
                    <a:pt x="10073" y="28898"/>
                    <a:pt x="12054" y="28898"/>
                  </a:cubicBezTo>
                  <a:cubicBezTo>
                    <a:pt x="17232" y="28898"/>
                    <a:pt x="22461" y="25767"/>
                    <a:pt x="25215" y="21464"/>
                  </a:cubicBezTo>
                  <a:cubicBezTo>
                    <a:pt x="29136" y="15316"/>
                    <a:pt x="28053" y="6629"/>
                    <a:pt x="22191" y="2012"/>
                  </a:cubicBezTo>
                  <a:cubicBezTo>
                    <a:pt x="20699" y="836"/>
                    <a:pt x="18670" y="1"/>
                    <a:pt x="168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23"/>
            <p:cNvSpPr/>
            <p:nvPr/>
          </p:nvSpPr>
          <p:spPr>
            <a:xfrm>
              <a:off x="7042100" y="2207400"/>
              <a:ext cx="305550" cy="262100"/>
            </a:xfrm>
            <a:custGeom>
              <a:avLst/>
              <a:gdLst/>
              <a:ahLst/>
              <a:cxnLst/>
              <a:rect l="l" t="t" r="r" b="b"/>
              <a:pathLst>
                <a:path w="12222" h="10484" extrusionOk="0">
                  <a:moveTo>
                    <a:pt x="6489" y="1"/>
                  </a:moveTo>
                  <a:cubicBezTo>
                    <a:pt x="5569" y="1"/>
                    <a:pt x="4657" y="256"/>
                    <a:pt x="3871" y="802"/>
                  </a:cubicBezTo>
                  <a:cubicBezTo>
                    <a:pt x="2813" y="1287"/>
                    <a:pt x="1867" y="2109"/>
                    <a:pt x="1407" y="2868"/>
                  </a:cubicBezTo>
                  <a:cubicBezTo>
                    <a:pt x="0" y="5232"/>
                    <a:pt x="971" y="8120"/>
                    <a:pt x="3199" y="9563"/>
                  </a:cubicBezTo>
                  <a:cubicBezTo>
                    <a:pt x="4136" y="10179"/>
                    <a:pt x="5198" y="10484"/>
                    <a:pt x="6248" y="10484"/>
                  </a:cubicBezTo>
                  <a:cubicBezTo>
                    <a:pt x="7682" y="10484"/>
                    <a:pt x="9095" y="9917"/>
                    <a:pt x="10144" y="8804"/>
                  </a:cubicBezTo>
                  <a:cubicBezTo>
                    <a:pt x="11986" y="6825"/>
                    <a:pt x="12222" y="3565"/>
                    <a:pt x="10256" y="1586"/>
                  </a:cubicBezTo>
                  <a:cubicBezTo>
                    <a:pt x="9244" y="566"/>
                    <a:pt x="7858" y="1"/>
                    <a:pt x="6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23"/>
            <p:cNvSpPr/>
            <p:nvPr/>
          </p:nvSpPr>
          <p:spPr>
            <a:xfrm>
              <a:off x="6997300" y="2542575"/>
              <a:ext cx="183900" cy="165425"/>
            </a:xfrm>
            <a:custGeom>
              <a:avLst/>
              <a:gdLst/>
              <a:ahLst/>
              <a:cxnLst/>
              <a:rect l="l" t="t" r="r" b="b"/>
              <a:pathLst>
                <a:path w="7356" h="6617" extrusionOk="0">
                  <a:moveTo>
                    <a:pt x="3610" y="1"/>
                  </a:moveTo>
                  <a:cubicBezTo>
                    <a:pt x="2999" y="1"/>
                    <a:pt x="2391" y="164"/>
                    <a:pt x="1855" y="488"/>
                  </a:cubicBezTo>
                  <a:cubicBezTo>
                    <a:pt x="1295" y="824"/>
                    <a:pt x="859" y="1321"/>
                    <a:pt x="573" y="1906"/>
                  </a:cubicBezTo>
                  <a:cubicBezTo>
                    <a:pt x="150" y="2665"/>
                    <a:pt x="0" y="3586"/>
                    <a:pt x="311" y="4408"/>
                  </a:cubicBezTo>
                  <a:cubicBezTo>
                    <a:pt x="825" y="5776"/>
                    <a:pt x="2224" y="6616"/>
                    <a:pt x="3609" y="6616"/>
                  </a:cubicBezTo>
                  <a:cubicBezTo>
                    <a:pt x="4404" y="6616"/>
                    <a:pt x="5195" y="6340"/>
                    <a:pt x="5812" y="5727"/>
                  </a:cubicBezTo>
                  <a:cubicBezTo>
                    <a:pt x="7356" y="4196"/>
                    <a:pt x="7057" y="1309"/>
                    <a:pt x="5066" y="326"/>
                  </a:cubicBezTo>
                  <a:cubicBezTo>
                    <a:pt x="4603" y="108"/>
                    <a:pt x="4106" y="1"/>
                    <a:pt x="36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23"/>
            <p:cNvSpPr/>
            <p:nvPr/>
          </p:nvSpPr>
          <p:spPr>
            <a:xfrm>
              <a:off x="6882175" y="2378125"/>
              <a:ext cx="157450" cy="141875"/>
            </a:xfrm>
            <a:custGeom>
              <a:avLst/>
              <a:gdLst/>
              <a:ahLst/>
              <a:cxnLst/>
              <a:rect l="l" t="t" r="r" b="b"/>
              <a:pathLst>
                <a:path w="6298" h="5675" extrusionOk="0">
                  <a:moveTo>
                    <a:pt x="3026" y="0"/>
                  </a:moveTo>
                  <a:cubicBezTo>
                    <a:pt x="2241" y="0"/>
                    <a:pt x="1460" y="315"/>
                    <a:pt x="946" y="967"/>
                  </a:cubicBezTo>
                  <a:cubicBezTo>
                    <a:pt x="847" y="1104"/>
                    <a:pt x="747" y="1266"/>
                    <a:pt x="673" y="1428"/>
                  </a:cubicBezTo>
                  <a:cubicBezTo>
                    <a:pt x="212" y="1988"/>
                    <a:pt x="0" y="2710"/>
                    <a:pt x="88" y="3431"/>
                  </a:cubicBezTo>
                  <a:cubicBezTo>
                    <a:pt x="284" y="4785"/>
                    <a:pt x="1585" y="5674"/>
                    <a:pt x="2889" y="5674"/>
                  </a:cubicBezTo>
                  <a:cubicBezTo>
                    <a:pt x="3240" y="5674"/>
                    <a:pt x="3591" y="5610"/>
                    <a:pt x="3921" y="5472"/>
                  </a:cubicBezTo>
                  <a:cubicBezTo>
                    <a:pt x="5526" y="4813"/>
                    <a:pt x="6298" y="2734"/>
                    <a:pt x="5352" y="1229"/>
                  </a:cubicBezTo>
                  <a:cubicBezTo>
                    <a:pt x="4845" y="421"/>
                    <a:pt x="3933" y="0"/>
                    <a:pt x="30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1691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subTitle" idx="1"/>
          </p:nvPr>
        </p:nvSpPr>
        <p:spPr>
          <a:xfrm>
            <a:off x="1575233" y="2812667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2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subTitle" idx="2"/>
          </p:nvPr>
        </p:nvSpPr>
        <p:spPr>
          <a:xfrm>
            <a:off x="6448400" y="2812667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2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subTitle" idx="3"/>
          </p:nvPr>
        </p:nvSpPr>
        <p:spPr>
          <a:xfrm>
            <a:off x="1712500" y="3763867"/>
            <a:ext cx="3602400" cy="21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subTitle" idx="4"/>
          </p:nvPr>
        </p:nvSpPr>
        <p:spPr>
          <a:xfrm>
            <a:off x="6585567" y="3763867"/>
            <a:ext cx="3602400" cy="21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62" name="Google Shape;62;p5"/>
          <p:cNvGrpSpPr/>
          <p:nvPr/>
        </p:nvGrpSpPr>
        <p:grpSpPr>
          <a:xfrm>
            <a:off x="662934" y="466934"/>
            <a:ext cx="11348047" cy="6916833"/>
            <a:chOff x="497200" y="350200"/>
            <a:chExt cx="8511035" cy="5187625"/>
          </a:xfrm>
        </p:grpSpPr>
        <p:grpSp>
          <p:nvGrpSpPr>
            <p:cNvPr id="63" name="Google Shape;63;p5"/>
            <p:cNvGrpSpPr/>
            <p:nvPr/>
          </p:nvGrpSpPr>
          <p:grpSpPr>
            <a:xfrm>
              <a:off x="497200" y="350200"/>
              <a:ext cx="684225" cy="757500"/>
              <a:chOff x="4302200" y="1018850"/>
              <a:chExt cx="684225" cy="757500"/>
            </a:xfrm>
          </p:grpSpPr>
          <p:sp>
            <p:nvSpPr>
              <p:cNvPr id="64" name="Google Shape;64;p5"/>
              <p:cNvSpPr/>
              <p:nvPr/>
            </p:nvSpPr>
            <p:spPr>
              <a:xfrm>
                <a:off x="4302200" y="1018850"/>
                <a:ext cx="562575" cy="519550"/>
              </a:xfrm>
              <a:custGeom>
                <a:avLst/>
                <a:gdLst/>
                <a:ahLst/>
                <a:cxnLst/>
                <a:rect l="l" t="t" r="r" b="b"/>
                <a:pathLst>
                  <a:path w="22503" h="20782" extrusionOk="0">
                    <a:moveTo>
                      <a:pt x="12708" y="18400"/>
                    </a:moveTo>
                    <a:lnTo>
                      <a:pt x="12708" y="18400"/>
                    </a:lnTo>
                    <a:cubicBezTo>
                      <a:pt x="12215" y="18530"/>
                      <a:pt x="11709" y="18598"/>
                      <a:pt x="11204" y="18598"/>
                    </a:cubicBezTo>
                    <a:cubicBezTo>
                      <a:pt x="11033" y="18598"/>
                      <a:pt x="10862" y="18590"/>
                      <a:pt x="10692" y="18574"/>
                    </a:cubicBezTo>
                    <a:cubicBezTo>
                      <a:pt x="10580" y="18562"/>
                      <a:pt x="10468" y="18549"/>
                      <a:pt x="10368" y="18537"/>
                    </a:cubicBezTo>
                    <a:cubicBezTo>
                      <a:pt x="10380" y="18512"/>
                      <a:pt x="10405" y="18499"/>
                      <a:pt x="10430" y="18475"/>
                    </a:cubicBezTo>
                    <a:cubicBezTo>
                      <a:pt x="10731" y="18509"/>
                      <a:pt x="11032" y="18528"/>
                      <a:pt x="11333" y="18528"/>
                    </a:cubicBezTo>
                    <a:cubicBezTo>
                      <a:pt x="11580" y="18528"/>
                      <a:pt x="11826" y="18515"/>
                      <a:pt x="12073" y="18487"/>
                    </a:cubicBezTo>
                    <a:cubicBezTo>
                      <a:pt x="12285" y="18475"/>
                      <a:pt x="12496" y="18437"/>
                      <a:pt x="12708" y="18400"/>
                    </a:cubicBezTo>
                    <a:close/>
                    <a:moveTo>
                      <a:pt x="11250" y="0"/>
                    </a:moveTo>
                    <a:cubicBezTo>
                      <a:pt x="8027" y="0"/>
                      <a:pt x="4829" y="1364"/>
                      <a:pt x="2826" y="3951"/>
                    </a:cubicBezTo>
                    <a:cubicBezTo>
                      <a:pt x="611" y="6776"/>
                      <a:pt x="1" y="10783"/>
                      <a:pt x="1619" y="14044"/>
                    </a:cubicBezTo>
                    <a:cubicBezTo>
                      <a:pt x="1917" y="14641"/>
                      <a:pt x="2291" y="15201"/>
                      <a:pt x="2714" y="15712"/>
                    </a:cubicBezTo>
                    <a:cubicBezTo>
                      <a:pt x="4295" y="18176"/>
                      <a:pt x="6809" y="20105"/>
                      <a:pt x="9696" y="20640"/>
                    </a:cubicBezTo>
                    <a:cubicBezTo>
                      <a:pt x="10209" y="20736"/>
                      <a:pt x="10711" y="20782"/>
                      <a:pt x="11201" y="20782"/>
                    </a:cubicBezTo>
                    <a:cubicBezTo>
                      <a:pt x="14404" y="20782"/>
                      <a:pt x="17119" y="18840"/>
                      <a:pt x="19105" y="16272"/>
                    </a:cubicBezTo>
                    <a:cubicBezTo>
                      <a:pt x="21395" y="13310"/>
                      <a:pt x="22502" y="9476"/>
                      <a:pt x="20885" y="5929"/>
                    </a:cubicBezTo>
                    <a:cubicBezTo>
                      <a:pt x="19428" y="2731"/>
                      <a:pt x="16143" y="541"/>
                      <a:pt x="12695" y="93"/>
                    </a:cubicBezTo>
                    <a:cubicBezTo>
                      <a:pt x="12216" y="31"/>
                      <a:pt x="11732" y="0"/>
                      <a:pt x="112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" name="Google Shape;65;p5"/>
              <p:cNvSpPr/>
              <p:nvPr/>
            </p:nvSpPr>
            <p:spPr>
              <a:xfrm>
                <a:off x="4650075" y="1539425"/>
                <a:ext cx="264800" cy="236925"/>
              </a:xfrm>
              <a:custGeom>
                <a:avLst/>
                <a:gdLst/>
                <a:ahLst/>
                <a:cxnLst/>
                <a:rect l="l" t="t" r="r" b="b"/>
                <a:pathLst>
                  <a:path w="10592" h="9477" extrusionOk="0">
                    <a:moveTo>
                      <a:pt x="4087" y="0"/>
                    </a:moveTo>
                    <a:cubicBezTo>
                      <a:pt x="1792" y="0"/>
                      <a:pt x="0" y="3712"/>
                      <a:pt x="411" y="5915"/>
                    </a:cubicBezTo>
                    <a:cubicBezTo>
                      <a:pt x="813" y="8111"/>
                      <a:pt x="2912" y="9476"/>
                      <a:pt x="5005" y="9476"/>
                    </a:cubicBezTo>
                    <a:cubicBezTo>
                      <a:pt x="5891" y="9476"/>
                      <a:pt x="6775" y="9232"/>
                      <a:pt x="7530" y="8703"/>
                    </a:cubicBezTo>
                    <a:cubicBezTo>
                      <a:pt x="10019" y="6961"/>
                      <a:pt x="10591" y="2331"/>
                      <a:pt x="7691" y="638"/>
                    </a:cubicBezTo>
                    <a:cubicBezTo>
                      <a:pt x="7191" y="321"/>
                      <a:pt x="6612" y="155"/>
                      <a:pt x="6026" y="155"/>
                    </a:cubicBezTo>
                    <a:cubicBezTo>
                      <a:pt x="5738" y="155"/>
                      <a:pt x="5448" y="196"/>
                      <a:pt x="5165" y="278"/>
                    </a:cubicBezTo>
                    <a:cubicBezTo>
                      <a:pt x="4798" y="87"/>
                      <a:pt x="4436" y="0"/>
                      <a:pt x="4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860150" y="1437525"/>
                <a:ext cx="44450" cy="40400"/>
              </a:xfrm>
              <a:custGeom>
                <a:avLst/>
                <a:gdLst/>
                <a:ahLst/>
                <a:cxnLst/>
                <a:rect l="l" t="t" r="r" b="b"/>
                <a:pathLst>
                  <a:path w="1778" h="1616" extrusionOk="0">
                    <a:moveTo>
                      <a:pt x="856" y="0"/>
                    </a:moveTo>
                    <a:cubicBezTo>
                      <a:pt x="413" y="0"/>
                      <a:pt x="1" y="391"/>
                      <a:pt x="97" y="919"/>
                    </a:cubicBezTo>
                    <a:cubicBezTo>
                      <a:pt x="147" y="1317"/>
                      <a:pt x="496" y="1616"/>
                      <a:pt x="906" y="1616"/>
                    </a:cubicBezTo>
                    <a:cubicBezTo>
                      <a:pt x="1267" y="1616"/>
                      <a:pt x="1591" y="1367"/>
                      <a:pt x="1703" y="1018"/>
                    </a:cubicBezTo>
                    <a:cubicBezTo>
                      <a:pt x="1777" y="732"/>
                      <a:pt x="1678" y="421"/>
                      <a:pt x="1441" y="247"/>
                    </a:cubicBezTo>
                    <a:lnTo>
                      <a:pt x="1392" y="222"/>
                    </a:lnTo>
                    <a:cubicBezTo>
                      <a:pt x="1231" y="68"/>
                      <a:pt x="1041" y="0"/>
                      <a:pt x="8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" name="Google Shape;67;p5"/>
              <p:cNvSpPr/>
              <p:nvPr/>
            </p:nvSpPr>
            <p:spPr>
              <a:xfrm>
                <a:off x="4513775" y="1594125"/>
                <a:ext cx="958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3834" h="3529" extrusionOk="0">
                    <a:moveTo>
                      <a:pt x="2115" y="0"/>
                    </a:moveTo>
                    <a:cubicBezTo>
                      <a:pt x="2071" y="0"/>
                      <a:pt x="2025" y="2"/>
                      <a:pt x="1980" y="6"/>
                    </a:cubicBezTo>
                    <a:cubicBezTo>
                      <a:pt x="1507" y="31"/>
                      <a:pt x="1059" y="243"/>
                      <a:pt x="735" y="591"/>
                    </a:cubicBezTo>
                    <a:cubicBezTo>
                      <a:pt x="548" y="790"/>
                      <a:pt x="399" y="1039"/>
                      <a:pt x="324" y="1301"/>
                    </a:cubicBezTo>
                    <a:cubicBezTo>
                      <a:pt x="63" y="1637"/>
                      <a:pt x="1" y="2097"/>
                      <a:pt x="175" y="2483"/>
                    </a:cubicBezTo>
                    <a:cubicBezTo>
                      <a:pt x="312" y="2819"/>
                      <a:pt x="598" y="3055"/>
                      <a:pt x="947" y="3142"/>
                    </a:cubicBezTo>
                    <a:cubicBezTo>
                      <a:pt x="1258" y="3379"/>
                      <a:pt x="1644" y="3516"/>
                      <a:pt x="2042" y="3528"/>
                    </a:cubicBezTo>
                    <a:cubicBezTo>
                      <a:pt x="2050" y="3528"/>
                      <a:pt x="2057" y="3528"/>
                      <a:pt x="2065" y="3528"/>
                    </a:cubicBezTo>
                    <a:cubicBezTo>
                      <a:pt x="3038" y="3528"/>
                      <a:pt x="3834" y="2737"/>
                      <a:pt x="3822" y="1761"/>
                    </a:cubicBezTo>
                    <a:cubicBezTo>
                      <a:pt x="3798" y="847"/>
                      <a:pt x="3049" y="0"/>
                      <a:pt x="21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" name="Google Shape;68;p5"/>
              <p:cNvSpPr/>
              <p:nvPr/>
            </p:nvSpPr>
            <p:spPr>
              <a:xfrm>
                <a:off x="4421525" y="1549850"/>
                <a:ext cx="46700" cy="407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631" extrusionOk="0">
                    <a:moveTo>
                      <a:pt x="934" y="1"/>
                    </a:moveTo>
                    <a:cubicBezTo>
                      <a:pt x="467" y="1"/>
                      <a:pt x="1" y="327"/>
                      <a:pt x="156" y="981"/>
                    </a:cubicBezTo>
                    <a:lnTo>
                      <a:pt x="181" y="1080"/>
                    </a:lnTo>
                    <a:cubicBezTo>
                      <a:pt x="293" y="1447"/>
                      <a:pt x="614" y="1631"/>
                      <a:pt x="934" y="1631"/>
                    </a:cubicBezTo>
                    <a:cubicBezTo>
                      <a:pt x="1255" y="1631"/>
                      <a:pt x="1575" y="1447"/>
                      <a:pt x="1687" y="1080"/>
                    </a:cubicBezTo>
                    <a:lnTo>
                      <a:pt x="1712" y="981"/>
                    </a:lnTo>
                    <a:cubicBezTo>
                      <a:pt x="1868" y="327"/>
                      <a:pt x="1401" y="1"/>
                      <a:pt x="9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446900" y="1740500"/>
                <a:ext cx="45450" cy="35175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407" extrusionOk="0">
                    <a:moveTo>
                      <a:pt x="909" y="1"/>
                    </a:moveTo>
                    <a:cubicBezTo>
                      <a:pt x="0" y="1"/>
                      <a:pt x="0" y="1407"/>
                      <a:pt x="909" y="1407"/>
                    </a:cubicBezTo>
                    <a:cubicBezTo>
                      <a:pt x="1817" y="1407"/>
                      <a:pt x="1817" y="1"/>
                      <a:pt x="9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" name="Google Shape;70;p5"/>
              <p:cNvSpPr/>
              <p:nvPr/>
            </p:nvSpPr>
            <p:spPr>
              <a:xfrm>
                <a:off x="4888625" y="1264275"/>
                <a:ext cx="97800" cy="98300"/>
              </a:xfrm>
              <a:custGeom>
                <a:avLst/>
                <a:gdLst/>
                <a:ahLst/>
                <a:cxnLst/>
                <a:rect l="l" t="t" r="r" b="b"/>
                <a:pathLst>
                  <a:path w="3912" h="3932" extrusionOk="0">
                    <a:moveTo>
                      <a:pt x="1905" y="0"/>
                    </a:moveTo>
                    <a:cubicBezTo>
                      <a:pt x="1706" y="0"/>
                      <a:pt x="1505" y="34"/>
                      <a:pt x="1311" y="107"/>
                    </a:cubicBezTo>
                    <a:cubicBezTo>
                      <a:pt x="526" y="406"/>
                      <a:pt x="16" y="1165"/>
                      <a:pt x="16" y="1999"/>
                    </a:cubicBezTo>
                    <a:cubicBezTo>
                      <a:pt x="1" y="3177"/>
                      <a:pt x="1029" y="3931"/>
                      <a:pt x="2033" y="3931"/>
                    </a:cubicBezTo>
                    <a:cubicBezTo>
                      <a:pt x="2652" y="3931"/>
                      <a:pt x="3262" y="3645"/>
                      <a:pt x="3613" y="2995"/>
                    </a:cubicBezTo>
                    <a:cubicBezTo>
                      <a:pt x="3862" y="2522"/>
                      <a:pt x="3912" y="1962"/>
                      <a:pt x="3725" y="1452"/>
                    </a:cubicBezTo>
                    <a:cubicBezTo>
                      <a:pt x="3675" y="1240"/>
                      <a:pt x="3588" y="1041"/>
                      <a:pt x="3464" y="854"/>
                    </a:cubicBezTo>
                    <a:cubicBezTo>
                      <a:pt x="3116" y="328"/>
                      <a:pt x="2519" y="0"/>
                      <a:pt x="19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1" name="Google Shape;71;p5"/>
            <p:cNvSpPr/>
            <p:nvPr/>
          </p:nvSpPr>
          <p:spPr>
            <a:xfrm rot="9900113">
              <a:off x="8369333" y="4285606"/>
              <a:ext cx="523650" cy="959644"/>
            </a:xfrm>
            <a:custGeom>
              <a:avLst/>
              <a:gdLst/>
              <a:ahLst/>
              <a:cxnLst/>
              <a:rect l="l" t="t" r="r" b="b"/>
              <a:pathLst>
                <a:path w="13716" h="25136" extrusionOk="0">
                  <a:moveTo>
                    <a:pt x="9720" y="1"/>
                  </a:moveTo>
                  <a:cubicBezTo>
                    <a:pt x="9614" y="1"/>
                    <a:pt x="9501" y="16"/>
                    <a:pt x="9385" y="51"/>
                  </a:cubicBezTo>
                  <a:cubicBezTo>
                    <a:pt x="7817" y="486"/>
                    <a:pt x="6360" y="1208"/>
                    <a:pt x="5066" y="2191"/>
                  </a:cubicBezTo>
                  <a:cubicBezTo>
                    <a:pt x="3822" y="3125"/>
                    <a:pt x="2938" y="4780"/>
                    <a:pt x="4170" y="6149"/>
                  </a:cubicBezTo>
                  <a:cubicBezTo>
                    <a:pt x="5228" y="7306"/>
                    <a:pt x="7182" y="7456"/>
                    <a:pt x="8613" y="7817"/>
                  </a:cubicBezTo>
                  <a:cubicBezTo>
                    <a:pt x="8700" y="7829"/>
                    <a:pt x="9783" y="8165"/>
                    <a:pt x="10256" y="8314"/>
                  </a:cubicBezTo>
                  <a:lnTo>
                    <a:pt x="10243" y="8377"/>
                  </a:lnTo>
                  <a:cubicBezTo>
                    <a:pt x="10032" y="8538"/>
                    <a:pt x="9858" y="8800"/>
                    <a:pt x="9658" y="8999"/>
                  </a:cubicBezTo>
                  <a:cubicBezTo>
                    <a:pt x="7617" y="10965"/>
                    <a:pt x="4842" y="11948"/>
                    <a:pt x="2689" y="13815"/>
                  </a:cubicBezTo>
                  <a:cubicBezTo>
                    <a:pt x="2104" y="14326"/>
                    <a:pt x="1532" y="14910"/>
                    <a:pt x="1357" y="15682"/>
                  </a:cubicBezTo>
                  <a:cubicBezTo>
                    <a:pt x="1133" y="16665"/>
                    <a:pt x="1644" y="17586"/>
                    <a:pt x="2477" y="18097"/>
                  </a:cubicBezTo>
                  <a:cubicBezTo>
                    <a:pt x="3199" y="18545"/>
                    <a:pt x="4033" y="18706"/>
                    <a:pt x="4830" y="18905"/>
                  </a:cubicBezTo>
                  <a:cubicBezTo>
                    <a:pt x="5141" y="18955"/>
                    <a:pt x="5439" y="19055"/>
                    <a:pt x="5726" y="19167"/>
                  </a:cubicBezTo>
                  <a:cubicBezTo>
                    <a:pt x="5228" y="19714"/>
                    <a:pt x="4481" y="20200"/>
                    <a:pt x="3971" y="20548"/>
                  </a:cubicBezTo>
                  <a:cubicBezTo>
                    <a:pt x="3037" y="21208"/>
                    <a:pt x="2017" y="21768"/>
                    <a:pt x="971" y="22216"/>
                  </a:cubicBezTo>
                  <a:cubicBezTo>
                    <a:pt x="187" y="22552"/>
                    <a:pt x="1" y="23709"/>
                    <a:pt x="399" y="24382"/>
                  </a:cubicBezTo>
                  <a:cubicBezTo>
                    <a:pt x="699" y="24909"/>
                    <a:pt x="1196" y="25135"/>
                    <a:pt x="1722" y="25135"/>
                  </a:cubicBezTo>
                  <a:cubicBezTo>
                    <a:pt x="2003" y="25135"/>
                    <a:pt x="2292" y="25071"/>
                    <a:pt x="2564" y="24954"/>
                  </a:cubicBezTo>
                  <a:cubicBezTo>
                    <a:pt x="3846" y="24394"/>
                    <a:pt x="5066" y="23685"/>
                    <a:pt x="6174" y="22838"/>
                  </a:cubicBezTo>
                  <a:cubicBezTo>
                    <a:pt x="7132" y="22116"/>
                    <a:pt x="8327" y="21258"/>
                    <a:pt x="8874" y="20150"/>
                  </a:cubicBezTo>
                  <a:cubicBezTo>
                    <a:pt x="9546" y="18781"/>
                    <a:pt x="8650" y="17288"/>
                    <a:pt x="7468" y="16541"/>
                  </a:cubicBezTo>
                  <a:cubicBezTo>
                    <a:pt x="6796" y="16118"/>
                    <a:pt x="5987" y="16006"/>
                    <a:pt x="5228" y="15807"/>
                  </a:cubicBezTo>
                  <a:cubicBezTo>
                    <a:pt x="5265" y="15769"/>
                    <a:pt x="5303" y="15744"/>
                    <a:pt x="5352" y="15707"/>
                  </a:cubicBezTo>
                  <a:cubicBezTo>
                    <a:pt x="5788" y="15371"/>
                    <a:pt x="6248" y="15085"/>
                    <a:pt x="6709" y="14786"/>
                  </a:cubicBezTo>
                  <a:cubicBezTo>
                    <a:pt x="7605" y="14226"/>
                    <a:pt x="8526" y="13716"/>
                    <a:pt x="9422" y="13143"/>
                  </a:cubicBezTo>
                  <a:cubicBezTo>
                    <a:pt x="11152" y="11986"/>
                    <a:pt x="13716" y="10243"/>
                    <a:pt x="13504" y="7879"/>
                  </a:cubicBezTo>
                  <a:cubicBezTo>
                    <a:pt x="13268" y="5303"/>
                    <a:pt x="10144" y="4954"/>
                    <a:pt x="8177" y="4469"/>
                  </a:cubicBezTo>
                  <a:lnTo>
                    <a:pt x="7281" y="4245"/>
                  </a:lnTo>
                  <a:lnTo>
                    <a:pt x="7356" y="4182"/>
                  </a:lnTo>
                  <a:cubicBezTo>
                    <a:pt x="8289" y="3448"/>
                    <a:pt x="9260" y="2776"/>
                    <a:pt x="10281" y="2166"/>
                  </a:cubicBezTo>
                  <a:cubicBezTo>
                    <a:pt x="11299" y="1567"/>
                    <a:pt x="10785" y="1"/>
                    <a:pt x="97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5"/>
            <p:cNvSpPr/>
            <p:nvPr/>
          </p:nvSpPr>
          <p:spPr>
            <a:xfrm rot="899887" flipH="1">
              <a:off x="7964803" y="4526770"/>
              <a:ext cx="523650" cy="959644"/>
            </a:xfrm>
            <a:custGeom>
              <a:avLst/>
              <a:gdLst/>
              <a:ahLst/>
              <a:cxnLst/>
              <a:rect l="l" t="t" r="r" b="b"/>
              <a:pathLst>
                <a:path w="13716" h="25136" extrusionOk="0">
                  <a:moveTo>
                    <a:pt x="9720" y="1"/>
                  </a:moveTo>
                  <a:cubicBezTo>
                    <a:pt x="9614" y="1"/>
                    <a:pt x="9501" y="16"/>
                    <a:pt x="9385" y="51"/>
                  </a:cubicBezTo>
                  <a:cubicBezTo>
                    <a:pt x="7817" y="486"/>
                    <a:pt x="6360" y="1208"/>
                    <a:pt x="5066" y="2191"/>
                  </a:cubicBezTo>
                  <a:cubicBezTo>
                    <a:pt x="3822" y="3125"/>
                    <a:pt x="2938" y="4780"/>
                    <a:pt x="4170" y="6149"/>
                  </a:cubicBezTo>
                  <a:cubicBezTo>
                    <a:pt x="5228" y="7306"/>
                    <a:pt x="7182" y="7456"/>
                    <a:pt x="8613" y="7817"/>
                  </a:cubicBezTo>
                  <a:cubicBezTo>
                    <a:pt x="8700" y="7829"/>
                    <a:pt x="9783" y="8165"/>
                    <a:pt x="10256" y="8314"/>
                  </a:cubicBezTo>
                  <a:lnTo>
                    <a:pt x="10243" y="8377"/>
                  </a:lnTo>
                  <a:cubicBezTo>
                    <a:pt x="10032" y="8538"/>
                    <a:pt x="9858" y="8800"/>
                    <a:pt x="9658" y="8999"/>
                  </a:cubicBezTo>
                  <a:cubicBezTo>
                    <a:pt x="7617" y="10965"/>
                    <a:pt x="4842" y="11948"/>
                    <a:pt x="2689" y="13815"/>
                  </a:cubicBezTo>
                  <a:cubicBezTo>
                    <a:pt x="2104" y="14326"/>
                    <a:pt x="1532" y="14910"/>
                    <a:pt x="1357" y="15682"/>
                  </a:cubicBezTo>
                  <a:cubicBezTo>
                    <a:pt x="1133" y="16665"/>
                    <a:pt x="1644" y="17586"/>
                    <a:pt x="2477" y="18097"/>
                  </a:cubicBezTo>
                  <a:cubicBezTo>
                    <a:pt x="3199" y="18545"/>
                    <a:pt x="4033" y="18706"/>
                    <a:pt x="4830" y="18905"/>
                  </a:cubicBezTo>
                  <a:cubicBezTo>
                    <a:pt x="5141" y="18955"/>
                    <a:pt x="5439" y="19055"/>
                    <a:pt x="5726" y="19167"/>
                  </a:cubicBezTo>
                  <a:cubicBezTo>
                    <a:pt x="5228" y="19714"/>
                    <a:pt x="4481" y="20200"/>
                    <a:pt x="3971" y="20548"/>
                  </a:cubicBezTo>
                  <a:cubicBezTo>
                    <a:pt x="3037" y="21208"/>
                    <a:pt x="2017" y="21768"/>
                    <a:pt x="971" y="22216"/>
                  </a:cubicBezTo>
                  <a:cubicBezTo>
                    <a:pt x="187" y="22552"/>
                    <a:pt x="1" y="23709"/>
                    <a:pt x="399" y="24382"/>
                  </a:cubicBezTo>
                  <a:cubicBezTo>
                    <a:pt x="699" y="24909"/>
                    <a:pt x="1196" y="25135"/>
                    <a:pt x="1722" y="25135"/>
                  </a:cubicBezTo>
                  <a:cubicBezTo>
                    <a:pt x="2003" y="25135"/>
                    <a:pt x="2292" y="25071"/>
                    <a:pt x="2564" y="24954"/>
                  </a:cubicBezTo>
                  <a:cubicBezTo>
                    <a:pt x="3846" y="24394"/>
                    <a:pt x="5066" y="23685"/>
                    <a:pt x="6174" y="22838"/>
                  </a:cubicBezTo>
                  <a:cubicBezTo>
                    <a:pt x="7132" y="22116"/>
                    <a:pt x="8327" y="21258"/>
                    <a:pt x="8874" y="20150"/>
                  </a:cubicBezTo>
                  <a:cubicBezTo>
                    <a:pt x="9546" y="18781"/>
                    <a:pt x="8650" y="17288"/>
                    <a:pt x="7468" y="16541"/>
                  </a:cubicBezTo>
                  <a:cubicBezTo>
                    <a:pt x="6796" y="16118"/>
                    <a:pt x="5987" y="16006"/>
                    <a:pt x="5228" y="15807"/>
                  </a:cubicBezTo>
                  <a:cubicBezTo>
                    <a:pt x="5265" y="15769"/>
                    <a:pt x="5303" y="15744"/>
                    <a:pt x="5352" y="15707"/>
                  </a:cubicBezTo>
                  <a:cubicBezTo>
                    <a:pt x="5788" y="15371"/>
                    <a:pt x="6248" y="15085"/>
                    <a:pt x="6709" y="14786"/>
                  </a:cubicBezTo>
                  <a:cubicBezTo>
                    <a:pt x="7605" y="14226"/>
                    <a:pt x="8526" y="13716"/>
                    <a:pt x="9422" y="13143"/>
                  </a:cubicBezTo>
                  <a:cubicBezTo>
                    <a:pt x="11152" y="11986"/>
                    <a:pt x="13716" y="10243"/>
                    <a:pt x="13504" y="7879"/>
                  </a:cubicBezTo>
                  <a:cubicBezTo>
                    <a:pt x="13268" y="5303"/>
                    <a:pt x="10144" y="4954"/>
                    <a:pt x="8177" y="4469"/>
                  </a:cubicBezTo>
                  <a:lnTo>
                    <a:pt x="7281" y="4245"/>
                  </a:lnTo>
                  <a:lnTo>
                    <a:pt x="7356" y="4182"/>
                  </a:lnTo>
                  <a:cubicBezTo>
                    <a:pt x="8289" y="3448"/>
                    <a:pt x="9260" y="2776"/>
                    <a:pt x="10281" y="2166"/>
                  </a:cubicBezTo>
                  <a:cubicBezTo>
                    <a:pt x="11299" y="1567"/>
                    <a:pt x="10785" y="1"/>
                    <a:pt x="97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232856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4"/>
          <p:cNvSpPr/>
          <p:nvPr/>
        </p:nvSpPr>
        <p:spPr>
          <a:xfrm rot="5400000">
            <a:off x="5814450" y="800255"/>
            <a:ext cx="5851005" cy="5403597"/>
          </a:xfrm>
          <a:custGeom>
            <a:avLst/>
            <a:gdLst/>
            <a:ahLst/>
            <a:cxnLst/>
            <a:rect l="l" t="t" r="r" b="b"/>
            <a:pathLst>
              <a:path w="22503" h="20782" extrusionOk="0">
                <a:moveTo>
                  <a:pt x="12708" y="18400"/>
                </a:moveTo>
                <a:lnTo>
                  <a:pt x="12708" y="18400"/>
                </a:lnTo>
                <a:cubicBezTo>
                  <a:pt x="12215" y="18530"/>
                  <a:pt x="11709" y="18598"/>
                  <a:pt x="11204" y="18598"/>
                </a:cubicBezTo>
                <a:cubicBezTo>
                  <a:pt x="11033" y="18598"/>
                  <a:pt x="10862" y="18590"/>
                  <a:pt x="10692" y="18574"/>
                </a:cubicBezTo>
                <a:cubicBezTo>
                  <a:pt x="10580" y="18562"/>
                  <a:pt x="10468" y="18549"/>
                  <a:pt x="10368" y="18537"/>
                </a:cubicBezTo>
                <a:cubicBezTo>
                  <a:pt x="10380" y="18512"/>
                  <a:pt x="10405" y="18499"/>
                  <a:pt x="10430" y="18475"/>
                </a:cubicBezTo>
                <a:cubicBezTo>
                  <a:pt x="10731" y="18509"/>
                  <a:pt x="11032" y="18528"/>
                  <a:pt x="11333" y="18528"/>
                </a:cubicBezTo>
                <a:cubicBezTo>
                  <a:pt x="11580" y="18528"/>
                  <a:pt x="11826" y="18515"/>
                  <a:pt x="12073" y="18487"/>
                </a:cubicBezTo>
                <a:cubicBezTo>
                  <a:pt x="12285" y="18475"/>
                  <a:pt x="12496" y="18437"/>
                  <a:pt x="12708" y="18400"/>
                </a:cubicBezTo>
                <a:close/>
                <a:moveTo>
                  <a:pt x="11250" y="0"/>
                </a:moveTo>
                <a:cubicBezTo>
                  <a:pt x="8027" y="0"/>
                  <a:pt x="4829" y="1364"/>
                  <a:pt x="2826" y="3951"/>
                </a:cubicBezTo>
                <a:cubicBezTo>
                  <a:pt x="611" y="6776"/>
                  <a:pt x="1" y="10783"/>
                  <a:pt x="1619" y="14044"/>
                </a:cubicBezTo>
                <a:cubicBezTo>
                  <a:pt x="1917" y="14641"/>
                  <a:pt x="2291" y="15201"/>
                  <a:pt x="2714" y="15712"/>
                </a:cubicBezTo>
                <a:cubicBezTo>
                  <a:pt x="4295" y="18176"/>
                  <a:pt x="6809" y="20105"/>
                  <a:pt x="9696" y="20640"/>
                </a:cubicBezTo>
                <a:cubicBezTo>
                  <a:pt x="10209" y="20736"/>
                  <a:pt x="10711" y="20782"/>
                  <a:pt x="11201" y="20782"/>
                </a:cubicBezTo>
                <a:cubicBezTo>
                  <a:pt x="14404" y="20782"/>
                  <a:pt x="17119" y="18840"/>
                  <a:pt x="19105" y="16272"/>
                </a:cubicBezTo>
                <a:cubicBezTo>
                  <a:pt x="21395" y="13310"/>
                  <a:pt x="22502" y="9476"/>
                  <a:pt x="20885" y="5929"/>
                </a:cubicBezTo>
                <a:cubicBezTo>
                  <a:pt x="19428" y="2731"/>
                  <a:pt x="16143" y="541"/>
                  <a:pt x="12695" y="93"/>
                </a:cubicBezTo>
                <a:cubicBezTo>
                  <a:pt x="12216" y="31"/>
                  <a:pt x="11732" y="0"/>
                  <a:pt x="1125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" name="Google Shape;252;p24"/>
          <p:cNvSpPr txBox="1">
            <a:spLocks noGrp="1"/>
          </p:cNvSpPr>
          <p:nvPr>
            <p:ph type="subTitle" idx="1"/>
          </p:nvPr>
        </p:nvSpPr>
        <p:spPr>
          <a:xfrm>
            <a:off x="953467" y="2556800"/>
            <a:ext cx="4886400" cy="3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naheim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253" name="Google Shape;253;p24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5794000" cy="1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5157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5"/>
          <p:cNvSpPr txBox="1">
            <a:spLocks noGrp="1"/>
          </p:cNvSpPr>
          <p:nvPr>
            <p:ph type="subTitle" idx="1"/>
          </p:nvPr>
        </p:nvSpPr>
        <p:spPr>
          <a:xfrm>
            <a:off x="5025800" y="4339067"/>
            <a:ext cx="54692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25"/>
          <p:cNvSpPr txBox="1">
            <a:spLocks noGrp="1"/>
          </p:cNvSpPr>
          <p:nvPr>
            <p:ph type="title"/>
          </p:nvPr>
        </p:nvSpPr>
        <p:spPr>
          <a:xfrm>
            <a:off x="5025800" y="3575467"/>
            <a:ext cx="5469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33463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6"/>
          <p:cNvSpPr txBox="1">
            <a:spLocks noGrp="1"/>
          </p:cNvSpPr>
          <p:nvPr>
            <p:ph type="body" idx="1"/>
          </p:nvPr>
        </p:nvSpPr>
        <p:spPr>
          <a:xfrm>
            <a:off x="960000" y="1791367"/>
            <a:ext cx="10284800" cy="43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867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59" name="Google Shape;259;p26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60" name="Google Shape;260;p26"/>
          <p:cNvGrpSpPr/>
          <p:nvPr/>
        </p:nvGrpSpPr>
        <p:grpSpPr>
          <a:xfrm>
            <a:off x="10159896" y="365743"/>
            <a:ext cx="1602205" cy="6272292"/>
            <a:chOff x="7619922" y="274307"/>
            <a:chExt cx="1201654" cy="4704219"/>
          </a:xfrm>
        </p:grpSpPr>
        <p:grpSp>
          <p:nvGrpSpPr>
            <p:cNvPr id="261" name="Google Shape;261;p26"/>
            <p:cNvGrpSpPr/>
            <p:nvPr/>
          </p:nvGrpSpPr>
          <p:grpSpPr>
            <a:xfrm>
              <a:off x="7619922" y="3933006"/>
              <a:ext cx="1201654" cy="1045519"/>
              <a:chOff x="3918275" y="2946475"/>
              <a:chExt cx="1042650" cy="907175"/>
            </a:xfrm>
          </p:grpSpPr>
          <p:sp>
            <p:nvSpPr>
              <p:cNvPr id="262" name="Google Shape;262;p26"/>
              <p:cNvSpPr/>
              <p:nvPr/>
            </p:nvSpPr>
            <p:spPr>
              <a:xfrm>
                <a:off x="3918275" y="2946475"/>
                <a:ext cx="1042650" cy="907175"/>
              </a:xfrm>
              <a:custGeom>
                <a:avLst/>
                <a:gdLst/>
                <a:ahLst/>
                <a:cxnLst/>
                <a:rect l="l" t="t" r="r" b="b"/>
                <a:pathLst>
                  <a:path w="41706" h="36287" extrusionOk="0">
                    <a:moveTo>
                      <a:pt x="8643" y="1"/>
                    </a:moveTo>
                    <a:cubicBezTo>
                      <a:pt x="7881" y="1"/>
                      <a:pt x="7133" y="104"/>
                      <a:pt x="6472" y="498"/>
                    </a:cubicBezTo>
                    <a:cubicBezTo>
                      <a:pt x="5177" y="1270"/>
                      <a:pt x="4754" y="2676"/>
                      <a:pt x="4331" y="4033"/>
                    </a:cubicBezTo>
                    <a:cubicBezTo>
                      <a:pt x="2414" y="9944"/>
                      <a:pt x="610" y="16217"/>
                      <a:pt x="100" y="22427"/>
                    </a:cubicBezTo>
                    <a:cubicBezTo>
                      <a:pt x="0" y="23622"/>
                      <a:pt x="772" y="24580"/>
                      <a:pt x="1929" y="24804"/>
                    </a:cubicBezTo>
                    <a:cubicBezTo>
                      <a:pt x="2369" y="24889"/>
                      <a:pt x="2790" y="24920"/>
                      <a:pt x="3204" y="24920"/>
                    </a:cubicBezTo>
                    <a:cubicBezTo>
                      <a:pt x="4183" y="24920"/>
                      <a:pt x="5120" y="24751"/>
                      <a:pt x="6161" y="24742"/>
                    </a:cubicBezTo>
                    <a:cubicBezTo>
                      <a:pt x="6422" y="24742"/>
                      <a:pt x="6671" y="24580"/>
                      <a:pt x="6783" y="24344"/>
                    </a:cubicBezTo>
                    <a:cubicBezTo>
                      <a:pt x="7218" y="24095"/>
                      <a:pt x="7567" y="23722"/>
                      <a:pt x="7803" y="23274"/>
                    </a:cubicBezTo>
                    <a:cubicBezTo>
                      <a:pt x="8662" y="21618"/>
                      <a:pt x="9073" y="19801"/>
                      <a:pt x="10081" y="18183"/>
                    </a:cubicBezTo>
                    <a:cubicBezTo>
                      <a:pt x="11064" y="16553"/>
                      <a:pt x="12284" y="15060"/>
                      <a:pt x="13678" y="13765"/>
                    </a:cubicBezTo>
                    <a:cubicBezTo>
                      <a:pt x="15604" y="12025"/>
                      <a:pt x="17730" y="11019"/>
                      <a:pt x="20030" y="11019"/>
                    </a:cubicBezTo>
                    <a:cubicBezTo>
                      <a:pt x="21119" y="11019"/>
                      <a:pt x="22247" y="11244"/>
                      <a:pt x="23410" y="11724"/>
                    </a:cubicBezTo>
                    <a:cubicBezTo>
                      <a:pt x="30629" y="14711"/>
                      <a:pt x="32919" y="23435"/>
                      <a:pt x="29508" y="30044"/>
                    </a:cubicBezTo>
                    <a:cubicBezTo>
                      <a:pt x="29011" y="31002"/>
                      <a:pt x="29322" y="32160"/>
                      <a:pt x="30006" y="32956"/>
                    </a:cubicBezTo>
                    <a:cubicBezTo>
                      <a:pt x="30268" y="33404"/>
                      <a:pt x="30691" y="33740"/>
                      <a:pt x="31189" y="33914"/>
                    </a:cubicBezTo>
                    <a:cubicBezTo>
                      <a:pt x="33279" y="34649"/>
                      <a:pt x="35370" y="35383"/>
                      <a:pt x="37461" y="36142"/>
                    </a:cubicBezTo>
                    <a:cubicBezTo>
                      <a:pt x="37729" y="36240"/>
                      <a:pt x="38020" y="36287"/>
                      <a:pt x="38315" y="36287"/>
                    </a:cubicBezTo>
                    <a:cubicBezTo>
                      <a:pt x="39526" y="36287"/>
                      <a:pt x="40804" y="35495"/>
                      <a:pt x="40834" y="34163"/>
                    </a:cubicBezTo>
                    <a:cubicBezTo>
                      <a:pt x="41008" y="28190"/>
                      <a:pt x="41182" y="22228"/>
                      <a:pt x="41357" y="16267"/>
                    </a:cubicBezTo>
                    <a:cubicBezTo>
                      <a:pt x="41406" y="14798"/>
                      <a:pt x="41456" y="13342"/>
                      <a:pt x="41494" y="11873"/>
                    </a:cubicBezTo>
                    <a:cubicBezTo>
                      <a:pt x="41518" y="10604"/>
                      <a:pt x="41705" y="9198"/>
                      <a:pt x="41207" y="7990"/>
                    </a:cubicBezTo>
                    <a:cubicBezTo>
                      <a:pt x="40149" y="5439"/>
                      <a:pt x="36503" y="4991"/>
                      <a:pt x="34163" y="4331"/>
                    </a:cubicBezTo>
                    <a:cubicBezTo>
                      <a:pt x="29036" y="2888"/>
                      <a:pt x="23821" y="1780"/>
                      <a:pt x="18556" y="996"/>
                    </a:cubicBezTo>
                    <a:cubicBezTo>
                      <a:pt x="15843" y="598"/>
                      <a:pt x="13118" y="287"/>
                      <a:pt x="10392" y="100"/>
                    </a:cubicBezTo>
                    <a:cubicBezTo>
                      <a:pt x="9824" y="62"/>
                      <a:pt x="9230" y="1"/>
                      <a:pt x="86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" name="Google Shape;263;p26"/>
              <p:cNvSpPr/>
              <p:nvPr/>
            </p:nvSpPr>
            <p:spPr>
              <a:xfrm>
                <a:off x="4211975" y="3407700"/>
                <a:ext cx="142850" cy="130200"/>
              </a:xfrm>
              <a:custGeom>
                <a:avLst/>
                <a:gdLst/>
                <a:ahLst/>
                <a:cxnLst/>
                <a:rect l="l" t="t" r="r" b="b"/>
                <a:pathLst>
                  <a:path w="5714" h="5208" extrusionOk="0">
                    <a:moveTo>
                      <a:pt x="3124" y="0"/>
                    </a:moveTo>
                    <a:cubicBezTo>
                      <a:pt x="2891" y="0"/>
                      <a:pt x="2658" y="28"/>
                      <a:pt x="2428" y="83"/>
                    </a:cubicBezTo>
                    <a:cubicBezTo>
                      <a:pt x="2141" y="170"/>
                      <a:pt x="1868" y="282"/>
                      <a:pt x="1619" y="419"/>
                    </a:cubicBezTo>
                    <a:cubicBezTo>
                      <a:pt x="1183" y="668"/>
                      <a:pt x="822" y="1041"/>
                      <a:pt x="611" y="1489"/>
                    </a:cubicBezTo>
                    <a:cubicBezTo>
                      <a:pt x="486" y="1651"/>
                      <a:pt x="386" y="1813"/>
                      <a:pt x="299" y="1999"/>
                    </a:cubicBezTo>
                    <a:cubicBezTo>
                      <a:pt x="113" y="2323"/>
                      <a:pt x="13" y="2671"/>
                      <a:pt x="13" y="3045"/>
                    </a:cubicBezTo>
                    <a:cubicBezTo>
                      <a:pt x="1" y="3319"/>
                      <a:pt x="63" y="3592"/>
                      <a:pt x="200" y="3841"/>
                    </a:cubicBezTo>
                    <a:cubicBezTo>
                      <a:pt x="436" y="4426"/>
                      <a:pt x="922" y="4862"/>
                      <a:pt x="1531" y="5036"/>
                    </a:cubicBezTo>
                    <a:cubicBezTo>
                      <a:pt x="1868" y="5123"/>
                      <a:pt x="2204" y="5161"/>
                      <a:pt x="2540" y="5161"/>
                    </a:cubicBezTo>
                    <a:lnTo>
                      <a:pt x="2577" y="5161"/>
                    </a:lnTo>
                    <a:cubicBezTo>
                      <a:pt x="2689" y="5192"/>
                      <a:pt x="2804" y="5207"/>
                      <a:pt x="2919" y="5207"/>
                    </a:cubicBezTo>
                    <a:cubicBezTo>
                      <a:pt x="3034" y="5207"/>
                      <a:pt x="3149" y="5192"/>
                      <a:pt x="3261" y="5161"/>
                    </a:cubicBezTo>
                    <a:cubicBezTo>
                      <a:pt x="3610" y="5148"/>
                      <a:pt x="3933" y="5036"/>
                      <a:pt x="4220" y="4849"/>
                    </a:cubicBezTo>
                    <a:cubicBezTo>
                      <a:pt x="5116" y="4401"/>
                      <a:pt x="5676" y="3493"/>
                      <a:pt x="5701" y="2497"/>
                    </a:cubicBezTo>
                    <a:cubicBezTo>
                      <a:pt x="5713" y="2174"/>
                      <a:pt x="5639" y="1838"/>
                      <a:pt x="5477" y="1551"/>
                    </a:cubicBezTo>
                    <a:cubicBezTo>
                      <a:pt x="5190" y="830"/>
                      <a:pt x="4593" y="294"/>
                      <a:pt x="3859" y="95"/>
                    </a:cubicBezTo>
                    <a:cubicBezTo>
                      <a:pt x="3616" y="31"/>
                      <a:pt x="3370" y="0"/>
                      <a:pt x="31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" name="Google Shape;264;p26"/>
              <p:cNvSpPr/>
              <p:nvPr/>
            </p:nvSpPr>
            <p:spPr>
              <a:xfrm>
                <a:off x="4319625" y="3255425"/>
                <a:ext cx="160575" cy="158850"/>
              </a:xfrm>
              <a:custGeom>
                <a:avLst/>
                <a:gdLst/>
                <a:ahLst/>
                <a:cxnLst/>
                <a:rect l="l" t="t" r="r" b="b"/>
                <a:pathLst>
                  <a:path w="6423" h="6354" extrusionOk="0">
                    <a:moveTo>
                      <a:pt x="3353" y="1"/>
                    </a:moveTo>
                    <a:cubicBezTo>
                      <a:pt x="2321" y="1"/>
                      <a:pt x="1390" y="583"/>
                      <a:pt x="922" y="1507"/>
                    </a:cubicBezTo>
                    <a:cubicBezTo>
                      <a:pt x="113" y="2477"/>
                      <a:pt x="1" y="3859"/>
                      <a:pt x="636" y="4942"/>
                    </a:cubicBezTo>
                    <a:cubicBezTo>
                      <a:pt x="1199" y="5849"/>
                      <a:pt x="2171" y="6353"/>
                      <a:pt x="3163" y="6353"/>
                    </a:cubicBezTo>
                    <a:cubicBezTo>
                      <a:pt x="3682" y="6353"/>
                      <a:pt x="4206" y="6215"/>
                      <a:pt x="4680" y="5925"/>
                    </a:cubicBezTo>
                    <a:cubicBezTo>
                      <a:pt x="5303" y="5539"/>
                      <a:pt x="5763" y="4942"/>
                      <a:pt x="6000" y="4257"/>
                    </a:cubicBezTo>
                    <a:cubicBezTo>
                      <a:pt x="6124" y="4046"/>
                      <a:pt x="6224" y="3822"/>
                      <a:pt x="6286" y="3585"/>
                    </a:cubicBezTo>
                    <a:cubicBezTo>
                      <a:pt x="6398" y="3224"/>
                      <a:pt x="6423" y="2838"/>
                      <a:pt x="6336" y="2465"/>
                    </a:cubicBezTo>
                    <a:cubicBezTo>
                      <a:pt x="6323" y="2092"/>
                      <a:pt x="6199" y="1743"/>
                      <a:pt x="6000" y="1432"/>
                    </a:cubicBezTo>
                    <a:cubicBezTo>
                      <a:pt x="5763" y="1009"/>
                      <a:pt x="5415" y="673"/>
                      <a:pt x="5004" y="424"/>
                    </a:cubicBezTo>
                    <a:cubicBezTo>
                      <a:pt x="4755" y="287"/>
                      <a:pt x="4494" y="175"/>
                      <a:pt x="4232" y="100"/>
                    </a:cubicBezTo>
                    <a:lnTo>
                      <a:pt x="3486" y="1"/>
                    </a:lnTo>
                    <a:lnTo>
                      <a:pt x="3386" y="1"/>
                    </a:lnTo>
                    <a:cubicBezTo>
                      <a:pt x="3375" y="1"/>
                      <a:pt x="3364" y="1"/>
                      <a:pt x="33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" name="Google Shape;265;p26"/>
              <p:cNvSpPr/>
              <p:nvPr/>
            </p:nvSpPr>
            <p:spPr>
              <a:xfrm>
                <a:off x="4211350" y="3207500"/>
                <a:ext cx="117650" cy="139675"/>
              </a:xfrm>
              <a:custGeom>
                <a:avLst/>
                <a:gdLst/>
                <a:ahLst/>
                <a:cxnLst/>
                <a:rect l="l" t="t" r="r" b="b"/>
                <a:pathLst>
                  <a:path w="4706" h="5587" extrusionOk="0">
                    <a:moveTo>
                      <a:pt x="2377" y="1"/>
                    </a:moveTo>
                    <a:cubicBezTo>
                      <a:pt x="2007" y="1"/>
                      <a:pt x="1638" y="98"/>
                      <a:pt x="1308" y="287"/>
                    </a:cubicBezTo>
                    <a:lnTo>
                      <a:pt x="1233" y="337"/>
                    </a:lnTo>
                    <a:cubicBezTo>
                      <a:pt x="598" y="723"/>
                      <a:pt x="100" y="1457"/>
                      <a:pt x="150" y="2229"/>
                    </a:cubicBezTo>
                    <a:cubicBezTo>
                      <a:pt x="187" y="3050"/>
                      <a:pt x="1" y="3822"/>
                      <a:pt x="436" y="4594"/>
                    </a:cubicBezTo>
                    <a:cubicBezTo>
                      <a:pt x="778" y="5215"/>
                      <a:pt x="1438" y="5586"/>
                      <a:pt x="2138" y="5586"/>
                    </a:cubicBezTo>
                    <a:cubicBezTo>
                      <a:pt x="2279" y="5586"/>
                      <a:pt x="2422" y="5571"/>
                      <a:pt x="2565" y="5539"/>
                    </a:cubicBezTo>
                    <a:cubicBezTo>
                      <a:pt x="3199" y="5365"/>
                      <a:pt x="3896" y="4731"/>
                      <a:pt x="3871" y="4009"/>
                    </a:cubicBezTo>
                    <a:cubicBezTo>
                      <a:pt x="3971" y="3772"/>
                      <a:pt x="4095" y="3548"/>
                      <a:pt x="4232" y="3337"/>
                    </a:cubicBezTo>
                    <a:cubicBezTo>
                      <a:pt x="4705" y="2677"/>
                      <a:pt x="4568" y="1793"/>
                      <a:pt x="4232" y="1121"/>
                    </a:cubicBezTo>
                    <a:lnTo>
                      <a:pt x="4195" y="1047"/>
                    </a:lnTo>
                    <a:cubicBezTo>
                      <a:pt x="3996" y="611"/>
                      <a:pt x="3398" y="175"/>
                      <a:pt x="2938" y="76"/>
                    </a:cubicBezTo>
                    <a:cubicBezTo>
                      <a:pt x="2754" y="26"/>
                      <a:pt x="2565" y="1"/>
                      <a:pt x="23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" name="Google Shape;266;p26"/>
              <p:cNvSpPr/>
              <p:nvPr/>
            </p:nvSpPr>
            <p:spPr>
              <a:xfrm>
                <a:off x="4313725" y="3061550"/>
                <a:ext cx="11887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4755" h="5154" extrusionOk="0">
                    <a:moveTo>
                      <a:pt x="2496" y="0"/>
                    </a:moveTo>
                    <a:cubicBezTo>
                      <a:pt x="2309" y="0"/>
                      <a:pt x="2115" y="25"/>
                      <a:pt x="1917" y="77"/>
                    </a:cubicBezTo>
                    <a:cubicBezTo>
                      <a:pt x="672" y="438"/>
                      <a:pt x="0" y="1782"/>
                      <a:pt x="461" y="3002"/>
                    </a:cubicBezTo>
                    <a:cubicBezTo>
                      <a:pt x="498" y="3288"/>
                      <a:pt x="536" y="3587"/>
                      <a:pt x="610" y="3873"/>
                    </a:cubicBezTo>
                    <a:cubicBezTo>
                      <a:pt x="773" y="4631"/>
                      <a:pt x="1453" y="5153"/>
                      <a:pt x="2209" y="5153"/>
                    </a:cubicBezTo>
                    <a:cubicBezTo>
                      <a:pt x="2322" y="5153"/>
                      <a:pt x="2437" y="5142"/>
                      <a:pt x="2552" y="5117"/>
                    </a:cubicBezTo>
                    <a:cubicBezTo>
                      <a:pt x="3236" y="4980"/>
                      <a:pt x="3672" y="4321"/>
                      <a:pt x="4058" y="3736"/>
                    </a:cubicBezTo>
                    <a:cubicBezTo>
                      <a:pt x="4394" y="3400"/>
                      <a:pt x="4605" y="2964"/>
                      <a:pt x="4667" y="2491"/>
                    </a:cubicBezTo>
                    <a:cubicBezTo>
                      <a:pt x="4755" y="1844"/>
                      <a:pt x="4580" y="1110"/>
                      <a:pt x="4058" y="649"/>
                    </a:cubicBezTo>
                    <a:cubicBezTo>
                      <a:pt x="3597" y="236"/>
                      <a:pt x="3073" y="0"/>
                      <a:pt x="24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" name="Google Shape;267;p26"/>
              <p:cNvSpPr/>
              <p:nvPr/>
            </p:nvSpPr>
            <p:spPr>
              <a:xfrm>
                <a:off x="4450625" y="3079200"/>
                <a:ext cx="153100" cy="154025"/>
              </a:xfrm>
              <a:custGeom>
                <a:avLst/>
                <a:gdLst/>
                <a:ahLst/>
                <a:cxnLst/>
                <a:rect l="l" t="t" r="r" b="b"/>
                <a:pathLst>
                  <a:path w="6124" h="6161" extrusionOk="0">
                    <a:moveTo>
                      <a:pt x="3111" y="1"/>
                    </a:moveTo>
                    <a:cubicBezTo>
                      <a:pt x="2281" y="1"/>
                      <a:pt x="1417" y="357"/>
                      <a:pt x="872" y="939"/>
                    </a:cubicBezTo>
                    <a:cubicBezTo>
                      <a:pt x="336" y="1499"/>
                      <a:pt x="25" y="2246"/>
                      <a:pt x="0" y="3030"/>
                    </a:cubicBezTo>
                    <a:cubicBezTo>
                      <a:pt x="0" y="3279"/>
                      <a:pt x="25" y="3528"/>
                      <a:pt x="75" y="3764"/>
                    </a:cubicBezTo>
                    <a:cubicBezTo>
                      <a:pt x="137" y="4038"/>
                      <a:pt x="237" y="4312"/>
                      <a:pt x="374" y="4561"/>
                    </a:cubicBezTo>
                    <a:cubicBezTo>
                      <a:pt x="411" y="4623"/>
                      <a:pt x="448" y="4673"/>
                      <a:pt x="486" y="4735"/>
                    </a:cubicBezTo>
                    <a:cubicBezTo>
                      <a:pt x="548" y="4847"/>
                      <a:pt x="635" y="4959"/>
                      <a:pt x="722" y="5071"/>
                    </a:cubicBezTo>
                    <a:cubicBezTo>
                      <a:pt x="1330" y="5774"/>
                      <a:pt x="2221" y="6161"/>
                      <a:pt x="3111" y="6161"/>
                    </a:cubicBezTo>
                    <a:cubicBezTo>
                      <a:pt x="3861" y="6161"/>
                      <a:pt x="4610" y="5887"/>
                      <a:pt x="5190" y="5295"/>
                    </a:cubicBezTo>
                    <a:cubicBezTo>
                      <a:pt x="5788" y="4673"/>
                      <a:pt x="6124" y="3851"/>
                      <a:pt x="6111" y="2993"/>
                    </a:cubicBezTo>
                    <a:cubicBezTo>
                      <a:pt x="6074" y="1661"/>
                      <a:pt x="5178" y="491"/>
                      <a:pt x="3896" y="118"/>
                    </a:cubicBezTo>
                    <a:cubicBezTo>
                      <a:pt x="3646" y="38"/>
                      <a:pt x="3380" y="1"/>
                      <a:pt x="31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8" name="Google Shape;268;p26"/>
              <p:cNvSpPr/>
              <p:nvPr/>
            </p:nvSpPr>
            <p:spPr>
              <a:xfrm>
                <a:off x="4617075" y="3152825"/>
                <a:ext cx="134125" cy="134100"/>
              </a:xfrm>
              <a:custGeom>
                <a:avLst/>
                <a:gdLst/>
                <a:ahLst/>
                <a:cxnLst/>
                <a:rect l="l" t="t" r="r" b="b"/>
                <a:pathLst>
                  <a:path w="5365" h="5364" extrusionOk="0">
                    <a:moveTo>
                      <a:pt x="2683" y="1"/>
                    </a:moveTo>
                    <a:cubicBezTo>
                      <a:pt x="2216" y="1"/>
                      <a:pt x="1749" y="116"/>
                      <a:pt x="1395" y="346"/>
                    </a:cubicBezTo>
                    <a:lnTo>
                      <a:pt x="1332" y="396"/>
                    </a:lnTo>
                    <a:cubicBezTo>
                      <a:pt x="1034" y="558"/>
                      <a:pt x="772" y="794"/>
                      <a:pt x="586" y="1081"/>
                    </a:cubicBezTo>
                    <a:cubicBezTo>
                      <a:pt x="424" y="1242"/>
                      <a:pt x="312" y="1441"/>
                      <a:pt x="250" y="1666"/>
                    </a:cubicBezTo>
                    <a:cubicBezTo>
                      <a:pt x="75" y="1989"/>
                      <a:pt x="1" y="2338"/>
                      <a:pt x="13" y="2698"/>
                    </a:cubicBezTo>
                    <a:cubicBezTo>
                      <a:pt x="51" y="2935"/>
                      <a:pt x="75" y="3159"/>
                      <a:pt x="113" y="3408"/>
                    </a:cubicBezTo>
                    <a:cubicBezTo>
                      <a:pt x="200" y="3619"/>
                      <a:pt x="287" y="3831"/>
                      <a:pt x="374" y="4043"/>
                    </a:cubicBezTo>
                    <a:cubicBezTo>
                      <a:pt x="536" y="4341"/>
                      <a:pt x="772" y="4603"/>
                      <a:pt x="1071" y="4789"/>
                    </a:cubicBezTo>
                    <a:cubicBezTo>
                      <a:pt x="1233" y="4951"/>
                      <a:pt x="1432" y="5076"/>
                      <a:pt x="1656" y="5138"/>
                    </a:cubicBezTo>
                    <a:cubicBezTo>
                      <a:pt x="1945" y="5288"/>
                      <a:pt x="2277" y="5363"/>
                      <a:pt x="2602" y="5363"/>
                    </a:cubicBezTo>
                    <a:cubicBezTo>
                      <a:pt x="2627" y="5363"/>
                      <a:pt x="2652" y="5363"/>
                      <a:pt x="2677" y="5362"/>
                    </a:cubicBezTo>
                    <a:lnTo>
                      <a:pt x="3386" y="5275"/>
                    </a:lnTo>
                    <a:lnTo>
                      <a:pt x="4033" y="5001"/>
                    </a:lnTo>
                    <a:cubicBezTo>
                      <a:pt x="4332" y="4839"/>
                      <a:pt x="4593" y="4603"/>
                      <a:pt x="4780" y="4316"/>
                    </a:cubicBezTo>
                    <a:cubicBezTo>
                      <a:pt x="4942" y="4155"/>
                      <a:pt x="5054" y="3943"/>
                      <a:pt x="5116" y="3719"/>
                    </a:cubicBezTo>
                    <a:cubicBezTo>
                      <a:pt x="5290" y="3408"/>
                      <a:pt x="5365" y="3059"/>
                      <a:pt x="5352" y="2698"/>
                    </a:cubicBezTo>
                    <a:lnTo>
                      <a:pt x="5253" y="1989"/>
                    </a:lnTo>
                    <a:cubicBezTo>
                      <a:pt x="5166" y="1778"/>
                      <a:pt x="5079" y="1566"/>
                      <a:pt x="4991" y="1354"/>
                    </a:cubicBezTo>
                    <a:cubicBezTo>
                      <a:pt x="4755" y="956"/>
                      <a:pt x="4419" y="620"/>
                      <a:pt x="4033" y="396"/>
                    </a:cubicBezTo>
                    <a:lnTo>
                      <a:pt x="3971" y="346"/>
                    </a:lnTo>
                    <a:cubicBezTo>
                      <a:pt x="3616" y="116"/>
                      <a:pt x="3150" y="1"/>
                      <a:pt x="26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9" name="Google Shape;269;p26"/>
              <p:cNvSpPr/>
              <p:nvPr/>
            </p:nvSpPr>
            <p:spPr>
              <a:xfrm>
                <a:off x="4496975" y="3293050"/>
                <a:ext cx="183600" cy="176775"/>
              </a:xfrm>
              <a:custGeom>
                <a:avLst/>
                <a:gdLst/>
                <a:ahLst/>
                <a:cxnLst/>
                <a:rect l="l" t="t" r="r" b="b"/>
                <a:pathLst>
                  <a:path w="7344" h="7071" extrusionOk="0">
                    <a:moveTo>
                      <a:pt x="3967" y="1"/>
                    </a:moveTo>
                    <a:cubicBezTo>
                      <a:pt x="3666" y="1"/>
                      <a:pt x="3365" y="38"/>
                      <a:pt x="3075" y="114"/>
                    </a:cubicBezTo>
                    <a:cubicBezTo>
                      <a:pt x="1805" y="475"/>
                      <a:pt x="810" y="1458"/>
                      <a:pt x="436" y="2715"/>
                    </a:cubicBezTo>
                    <a:cubicBezTo>
                      <a:pt x="1" y="4183"/>
                      <a:pt x="673" y="5752"/>
                      <a:pt x="1930" y="6548"/>
                    </a:cubicBezTo>
                    <a:cubicBezTo>
                      <a:pt x="2501" y="6896"/>
                      <a:pt x="3144" y="7071"/>
                      <a:pt x="3789" y="7071"/>
                    </a:cubicBezTo>
                    <a:cubicBezTo>
                      <a:pt x="4368" y="7071"/>
                      <a:pt x="4947" y="6930"/>
                      <a:pt x="5477" y="6648"/>
                    </a:cubicBezTo>
                    <a:cubicBezTo>
                      <a:pt x="6472" y="6075"/>
                      <a:pt x="7120" y="5017"/>
                      <a:pt x="7157" y="3860"/>
                    </a:cubicBezTo>
                    <a:cubicBezTo>
                      <a:pt x="7344" y="3126"/>
                      <a:pt x="7257" y="2341"/>
                      <a:pt x="6896" y="1669"/>
                    </a:cubicBezTo>
                    <a:cubicBezTo>
                      <a:pt x="6340" y="578"/>
                      <a:pt x="5151" y="1"/>
                      <a:pt x="39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0" name="Google Shape;270;p26"/>
              <p:cNvSpPr/>
              <p:nvPr/>
            </p:nvSpPr>
            <p:spPr>
              <a:xfrm>
                <a:off x="4402075" y="3448100"/>
                <a:ext cx="122000" cy="122150"/>
              </a:xfrm>
              <a:custGeom>
                <a:avLst/>
                <a:gdLst/>
                <a:ahLst/>
                <a:cxnLst/>
                <a:rect l="l" t="t" r="r" b="b"/>
                <a:pathLst>
                  <a:path w="4880" h="4886" extrusionOk="0">
                    <a:moveTo>
                      <a:pt x="2440" y="1"/>
                    </a:moveTo>
                    <a:cubicBezTo>
                      <a:pt x="1815" y="1"/>
                      <a:pt x="1189" y="240"/>
                      <a:pt x="710" y="719"/>
                    </a:cubicBezTo>
                    <a:cubicBezTo>
                      <a:pt x="275" y="1192"/>
                      <a:pt x="26" y="1802"/>
                      <a:pt x="1" y="2449"/>
                    </a:cubicBezTo>
                    <a:cubicBezTo>
                      <a:pt x="26" y="3072"/>
                      <a:pt x="237" y="3731"/>
                      <a:pt x="710" y="4167"/>
                    </a:cubicBezTo>
                    <a:cubicBezTo>
                      <a:pt x="1189" y="4646"/>
                      <a:pt x="1815" y="4886"/>
                      <a:pt x="2440" y="4886"/>
                    </a:cubicBezTo>
                    <a:cubicBezTo>
                      <a:pt x="3066" y="4886"/>
                      <a:pt x="3691" y="4646"/>
                      <a:pt x="4170" y="4167"/>
                    </a:cubicBezTo>
                    <a:cubicBezTo>
                      <a:pt x="4606" y="3694"/>
                      <a:pt x="4855" y="3084"/>
                      <a:pt x="4880" y="2449"/>
                    </a:cubicBezTo>
                    <a:cubicBezTo>
                      <a:pt x="4855" y="1815"/>
                      <a:pt x="4643" y="1155"/>
                      <a:pt x="4170" y="719"/>
                    </a:cubicBezTo>
                    <a:cubicBezTo>
                      <a:pt x="3691" y="240"/>
                      <a:pt x="3066" y="1"/>
                      <a:pt x="24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71" name="Google Shape;271;p26"/>
            <p:cNvGrpSpPr/>
            <p:nvPr/>
          </p:nvGrpSpPr>
          <p:grpSpPr>
            <a:xfrm rot="10800000">
              <a:off x="8079087" y="274307"/>
              <a:ext cx="699624" cy="760571"/>
              <a:chOff x="8472500" y="116350"/>
              <a:chExt cx="573886" cy="623879"/>
            </a:xfrm>
          </p:grpSpPr>
          <p:sp>
            <p:nvSpPr>
              <p:cNvPr id="272" name="Google Shape;272;p26"/>
              <p:cNvSpPr/>
              <p:nvPr/>
            </p:nvSpPr>
            <p:spPr>
              <a:xfrm>
                <a:off x="8850559" y="116350"/>
                <a:ext cx="195827" cy="167980"/>
              </a:xfrm>
              <a:custGeom>
                <a:avLst/>
                <a:gdLst/>
                <a:ahLst/>
                <a:cxnLst/>
                <a:rect l="l" t="t" r="r" b="b"/>
                <a:pathLst>
                  <a:path w="12222" h="10484" extrusionOk="0">
                    <a:moveTo>
                      <a:pt x="6489" y="1"/>
                    </a:moveTo>
                    <a:cubicBezTo>
                      <a:pt x="5569" y="1"/>
                      <a:pt x="4657" y="256"/>
                      <a:pt x="3871" y="802"/>
                    </a:cubicBezTo>
                    <a:cubicBezTo>
                      <a:pt x="2813" y="1287"/>
                      <a:pt x="1867" y="2109"/>
                      <a:pt x="1407" y="2868"/>
                    </a:cubicBezTo>
                    <a:cubicBezTo>
                      <a:pt x="0" y="5232"/>
                      <a:pt x="971" y="8120"/>
                      <a:pt x="3199" y="9563"/>
                    </a:cubicBezTo>
                    <a:cubicBezTo>
                      <a:pt x="4136" y="10179"/>
                      <a:pt x="5198" y="10484"/>
                      <a:pt x="6248" y="10484"/>
                    </a:cubicBezTo>
                    <a:cubicBezTo>
                      <a:pt x="7682" y="10484"/>
                      <a:pt x="9095" y="9917"/>
                      <a:pt x="10144" y="8804"/>
                    </a:cubicBezTo>
                    <a:cubicBezTo>
                      <a:pt x="11986" y="6825"/>
                      <a:pt x="12222" y="3565"/>
                      <a:pt x="10256" y="1586"/>
                    </a:cubicBezTo>
                    <a:cubicBezTo>
                      <a:pt x="9244" y="566"/>
                      <a:pt x="7858" y="1"/>
                      <a:pt x="64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3" name="Google Shape;273;p26"/>
              <p:cNvSpPr/>
              <p:nvPr/>
            </p:nvSpPr>
            <p:spPr>
              <a:xfrm>
                <a:off x="8732698" y="480857"/>
                <a:ext cx="117862" cy="106021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6617" extrusionOk="0">
                    <a:moveTo>
                      <a:pt x="3610" y="1"/>
                    </a:moveTo>
                    <a:cubicBezTo>
                      <a:pt x="2999" y="1"/>
                      <a:pt x="2391" y="164"/>
                      <a:pt x="1855" y="488"/>
                    </a:cubicBezTo>
                    <a:cubicBezTo>
                      <a:pt x="1295" y="824"/>
                      <a:pt x="859" y="1321"/>
                      <a:pt x="573" y="1906"/>
                    </a:cubicBezTo>
                    <a:cubicBezTo>
                      <a:pt x="150" y="2665"/>
                      <a:pt x="0" y="3586"/>
                      <a:pt x="311" y="4408"/>
                    </a:cubicBezTo>
                    <a:cubicBezTo>
                      <a:pt x="825" y="5776"/>
                      <a:pt x="2224" y="6616"/>
                      <a:pt x="3609" y="6616"/>
                    </a:cubicBezTo>
                    <a:cubicBezTo>
                      <a:pt x="4404" y="6616"/>
                      <a:pt x="5195" y="6340"/>
                      <a:pt x="5812" y="5727"/>
                    </a:cubicBezTo>
                    <a:cubicBezTo>
                      <a:pt x="7356" y="4196"/>
                      <a:pt x="7057" y="1309"/>
                      <a:pt x="5066" y="326"/>
                    </a:cubicBezTo>
                    <a:cubicBezTo>
                      <a:pt x="4603" y="108"/>
                      <a:pt x="4106" y="1"/>
                      <a:pt x="36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4" name="Google Shape;274;p26"/>
              <p:cNvSpPr/>
              <p:nvPr/>
            </p:nvSpPr>
            <p:spPr>
              <a:xfrm>
                <a:off x="8631796" y="284314"/>
                <a:ext cx="100910" cy="90928"/>
              </a:xfrm>
              <a:custGeom>
                <a:avLst/>
                <a:gdLst/>
                <a:ahLst/>
                <a:cxnLst/>
                <a:rect l="l" t="t" r="r" b="b"/>
                <a:pathLst>
                  <a:path w="6298" h="5675" extrusionOk="0">
                    <a:moveTo>
                      <a:pt x="3026" y="0"/>
                    </a:moveTo>
                    <a:cubicBezTo>
                      <a:pt x="2241" y="0"/>
                      <a:pt x="1460" y="315"/>
                      <a:pt x="946" y="967"/>
                    </a:cubicBezTo>
                    <a:cubicBezTo>
                      <a:pt x="847" y="1104"/>
                      <a:pt x="747" y="1266"/>
                      <a:pt x="673" y="1428"/>
                    </a:cubicBezTo>
                    <a:cubicBezTo>
                      <a:pt x="212" y="1988"/>
                      <a:pt x="0" y="2710"/>
                      <a:pt x="88" y="3431"/>
                    </a:cubicBezTo>
                    <a:cubicBezTo>
                      <a:pt x="284" y="4785"/>
                      <a:pt x="1585" y="5674"/>
                      <a:pt x="2889" y="5674"/>
                    </a:cubicBezTo>
                    <a:cubicBezTo>
                      <a:pt x="3240" y="5674"/>
                      <a:pt x="3591" y="5610"/>
                      <a:pt x="3921" y="5472"/>
                    </a:cubicBezTo>
                    <a:cubicBezTo>
                      <a:pt x="5526" y="4813"/>
                      <a:pt x="6298" y="2734"/>
                      <a:pt x="5352" y="1229"/>
                    </a:cubicBezTo>
                    <a:cubicBezTo>
                      <a:pt x="4845" y="421"/>
                      <a:pt x="3933" y="0"/>
                      <a:pt x="30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5" name="Google Shape;275;p26"/>
              <p:cNvSpPr/>
              <p:nvPr/>
            </p:nvSpPr>
            <p:spPr>
              <a:xfrm>
                <a:off x="8472500" y="616574"/>
                <a:ext cx="137447" cy="123655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6617" extrusionOk="0">
                    <a:moveTo>
                      <a:pt x="3610" y="1"/>
                    </a:moveTo>
                    <a:cubicBezTo>
                      <a:pt x="2999" y="1"/>
                      <a:pt x="2391" y="164"/>
                      <a:pt x="1855" y="488"/>
                    </a:cubicBezTo>
                    <a:cubicBezTo>
                      <a:pt x="1295" y="824"/>
                      <a:pt x="859" y="1321"/>
                      <a:pt x="573" y="1906"/>
                    </a:cubicBezTo>
                    <a:cubicBezTo>
                      <a:pt x="150" y="2665"/>
                      <a:pt x="0" y="3586"/>
                      <a:pt x="311" y="4408"/>
                    </a:cubicBezTo>
                    <a:cubicBezTo>
                      <a:pt x="825" y="5776"/>
                      <a:pt x="2224" y="6616"/>
                      <a:pt x="3609" y="6616"/>
                    </a:cubicBezTo>
                    <a:cubicBezTo>
                      <a:pt x="4404" y="6616"/>
                      <a:pt x="5195" y="6340"/>
                      <a:pt x="5812" y="5727"/>
                    </a:cubicBezTo>
                    <a:cubicBezTo>
                      <a:pt x="7356" y="4196"/>
                      <a:pt x="7057" y="1309"/>
                      <a:pt x="5066" y="326"/>
                    </a:cubicBezTo>
                    <a:cubicBezTo>
                      <a:pt x="4603" y="108"/>
                      <a:pt x="4106" y="1"/>
                      <a:pt x="36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39979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7"/>
          <p:cNvSpPr/>
          <p:nvPr/>
        </p:nvSpPr>
        <p:spPr>
          <a:xfrm rot="-1505648">
            <a:off x="1040037" y="656207"/>
            <a:ext cx="1228451" cy="681689"/>
          </a:xfrm>
          <a:custGeom>
            <a:avLst/>
            <a:gdLst/>
            <a:ahLst/>
            <a:cxnLst/>
            <a:rect l="l" t="t" r="r" b="b"/>
            <a:pathLst>
              <a:path w="20204" h="11211" extrusionOk="0">
                <a:moveTo>
                  <a:pt x="3442" y="1"/>
                </a:moveTo>
                <a:cubicBezTo>
                  <a:pt x="3180" y="1"/>
                  <a:pt x="2914" y="96"/>
                  <a:pt x="2729" y="264"/>
                </a:cubicBezTo>
                <a:cubicBezTo>
                  <a:pt x="1783" y="1086"/>
                  <a:pt x="962" y="2044"/>
                  <a:pt x="290" y="3102"/>
                </a:cubicBezTo>
                <a:cubicBezTo>
                  <a:pt x="0" y="3578"/>
                  <a:pt x="432" y="4089"/>
                  <a:pt x="887" y="4089"/>
                </a:cubicBezTo>
                <a:cubicBezTo>
                  <a:pt x="1038" y="4089"/>
                  <a:pt x="1192" y="4032"/>
                  <a:pt x="1323" y="3898"/>
                </a:cubicBezTo>
                <a:cubicBezTo>
                  <a:pt x="1833" y="3351"/>
                  <a:pt x="2393" y="2840"/>
                  <a:pt x="2978" y="2367"/>
                </a:cubicBezTo>
                <a:cubicBezTo>
                  <a:pt x="3463" y="3537"/>
                  <a:pt x="3974" y="4682"/>
                  <a:pt x="4471" y="5840"/>
                </a:cubicBezTo>
                <a:cubicBezTo>
                  <a:pt x="4602" y="6159"/>
                  <a:pt x="4965" y="6322"/>
                  <a:pt x="5314" y="6322"/>
                </a:cubicBezTo>
                <a:cubicBezTo>
                  <a:pt x="5496" y="6322"/>
                  <a:pt x="5675" y="6278"/>
                  <a:pt x="5816" y="6188"/>
                </a:cubicBezTo>
                <a:lnTo>
                  <a:pt x="8354" y="4633"/>
                </a:lnTo>
                <a:cubicBezTo>
                  <a:pt x="8529" y="5802"/>
                  <a:pt x="8765" y="6960"/>
                  <a:pt x="9051" y="8105"/>
                </a:cubicBezTo>
                <a:cubicBezTo>
                  <a:pt x="9169" y="8531"/>
                  <a:pt x="9610" y="8844"/>
                  <a:pt x="10052" y="8844"/>
                </a:cubicBezTo>
                <a:cubicBezTo>
                  <a:pt x="10218" y="8844"/>
                  <a:pt x="10383" y="8800"/>
                  <a:pt x="10532" y="8702"/>
                </a:cubicBezTo>
                <a:cubicBezTo>
                  <a:pt x="11466" y="8055"/>
                  <a:pt x="12437" y="7458"/>
                  <a:pt x="13432" y="6923"/>
                </a:cubicBezTo>
                <a:cubicBezTo>
                  <a:pt x="13644" y="8105"/>
                  <a:pt x="13880" y="9275"/>
                  <a:pt x="14154" y="10445"/>
                </a:cubicBezTo>
                <a:cubicBezTo>
                  <a:pt x="14254" y="10870"/>
                  <a:pt x="14729" y="11210"/>
                  <a:pt x="15177" y="11210"/>
                </a:cubicBezTo>
                <a:cubicBezTo>
                  <a:pt x="15345" y="11210"/>
                  <a:pt x="15509" y="11163"/>
                  <a:pt x="15648" y="11054"/>
                </a:cubicBezTo>
                <a:lnTo>
                  <a:pt x="19257" y="8267"/>
                </a:lnTo>
                <a:cubicBezTo>
                  <a:pt x="20204" y="7546"/>
                  <a:pt x="19618" y="6365"/>
                  <a:pt x="18733" y="6365"/>
                </a:cubicBezTo>
                <a:cubicBezTo>
                  <a:pt x="18502" y="6365"/>
                  <a:pt x="18250" y="6445"/>
                  <a:pt x="18000" y="6636"/>
                </a:cubicBezTo>
                <a:lnTo>
                  <a:pt x="15784" y="8379"/>
                </a:lnTo>
                <a:cubicBezTo>
                  <a:pt x="15548" y="7296"/>
                  <a:pt x="15336" y="6201"/>
                  <a:pt x="15162" y="5105"/>
                </a:cubicBezTo>
                <a:cubicBezTo>
                  <a:pt x="15092" y="4621"/>
                  <a:pt x="14641" y="4392"/>
                  <a:pt x="14203" y="4392"/>
                </a:cubicBezTo>
                <a:cubicBezTo>
                  <a:pt x="14022" y="4392"/>
                  <a:pt x="13843" y="4432"/>
                  <a:pt x="13694" y="4508"/>
                </a:cubicBezTo>
                <a:cubicBezTo>
                  <a:pt x="12648" y="5031"/>
                  <a:pt x="11653" y="5591"/>
                  <a:pt x="10669" y="6201"/>
                </a:cubicBezTo>
                <a:cubicBezTo>
                  <a:pt x="10445" y="5130"/>
                  <a:pt x="10271" y="4048"/>
                  <a:pt x="10159" y="2965"/>
                </a:cubicBezTo>
                <a:cubicBezTo>
                  <a:pt x="10102" y="2415"/>
                  <a:pt x="9662" y="1944"/>
                  <a:pt x="9142" y="1944"/>
                </a:cubicBezTo>
                <a:cubicBezTo>
                  <a:pt x="8980" y="1944"/>
                  <a:pt x="8809" y="1990"/>
                  <a:pt x="8641" y="2094"/>
                </a:cubicBezTo>
                <a:cubicBezTo>
                  <a:pt x="7682" y="2691"/>
                  <a:pt x="6724" y="3301"/>
                  <a:pt x="5766" y="3898"/>
                </a:cubicBezTo>
                <a:cubicBezTo>
                  <a:pt x="5255" y="2753"/>
                  <a:pt x="4745" y="1596"/>
                  <a:pt x="4223" y="463"/>
                </a:cubicBezTo>
                <a:cubicBezTo>
                  <a:pt x="4072" y="142"/>
                  <a:pt x="3760" y="1"/>
                  <a:pt x="344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8" name="Google Shape;278;p27"/>
          <p:cNvSpPr/>
          <p:nvPr/>
        </p:nvSpPr>
        <p:spPr>
          <a:xfrm rot="-1505648">
            <a:off x="9923237" y="656207"/>
            <a:ext cx="1228451" cy="681689"/>
          </a:xfrm>
          <a:custGeom>
            <a:avLst/>
            <a:gdLst/>
            <a:ahLst/>
            <a:cxnLst/>
            <a:rect l="l" t="t" r="r" b="b"/>
            <a:pathLst>
              <a:path w="20204" h="11211" extrusionOk="0">
                <a:moveTo>
                  <a:pt x="3442" y="1"/>
                </a:moveTo>
                <a:cubicBezTo>
                  <a:pt x="3180" y="1"/>
                  <a:pt x="2914" y="96"/>
                  <a:pt x="2729" y="264"/>
                </a:cubicBezTo>
                <a:cubicBezTo>
                  <a:pt x="1783" y="1086"/>
                  <a:pt x="962" y="2044"/>
                  <a:pt x="290" y="3102"/>
                </a:cubicBezTo>
                <a:cubicBezTo>
                  <a:pt x="0" y="3578"/>
                  <a:pt x="432" y="4089"/>
                  <a:pt x="887" y="4089"/>
                </a:cubicBezTo>
                <a:cubicBezTo>
                  <a:pt x="1038" y="4089"/>
                  <a:pt x="1192" y="4032"/>
                  <a:pt x="1323" y="3898"/>
                </a:cubicBezTo>
                <a:cubicBezTo>
                  <a:pt x="1833" y="3351"/>
                  <a:pt x="2393" y="2840"/>
                  <a:pt x="2978" y="2367"/>
                </a:cubicBezTo>
                <a:cubicBezTo>
                  <a:pt x="3463" y="3537"/>
                  <a:pt x="3974" y="4682"/>
                  <a:pt x="4471" y="5840"/>
                </a:cubicBezTo>
                <a:cubicBezTo>
                  <a:pt x="4602" y="6159"/>
                  <a:pt x="4965" y="6322"/>
                  <a:pt x="5314" y="6322"/>
                </a:cubicBezTo>
                <a:cubicBezTo>
                  <a:pt x="5496" y="6322"/>
                  <a:pt x="5675" y="6278"/>
                  <a:pt x="5816" y="6188"/>
                </a:cubicBezTo>
                <a:lnTo>
                  <a:pt x="8354" y="4633"/>
                </a:lnTo>
                <a:cubicBezTo>
                  <a:pt x="8529" y="5802"/>
                  <a:pt x="8765" y="6960"/>
                  <a:pt x="9051" y="8105"/>
                </a:cubicBezTo>
                <a:cubicBezTo>
                  <a:pt x="9169" y="8531"/>
                  <a:pt x="9610" y="8844"/>
                  <a:pt x="10052" y="8844"/>
                </a:cubicBezTo>
                <a:cubicBezTo>
                  <a:pt x="10218" y="8844"/>
                  <a:pt x="10383" y="8800"/>
                  <a:pt x="10532" y="8702"/>
                </a:cubicBezTo>
                <a:cubicBezTo>
                  <a:pt x="11466" y="8055"/>
                  <a:pt x="12437" y="7458"/>
                  <a:pt x="13432" y="6923"/>
                </a:cubicBezTo>
                <a:cubicBezTo>
                  <a:pt x="13644" y="8105"/>
                  <a:pt x="13880" y="9275"/>
                  <a:pt x="14154" y="10445"/>
                </a:cubicBezTo>
                <a:cubicBezTo>
                  <a:pt x="14254" y="10870"/>
                  <a:pt x="14729" y="11210"/>
                  <a:pt x="15177" y="11210"/>
                </a:cubicBezTo>
                <a:cubicBezTo>
                  <a:pt x="15345" y="11210"/>
                  <a:pt x="15509" y="11163"/>
                  <a:pt x="15648" y="11054"/>
                </a:cubicBezTo>
                <a:lnTo>
                  <a:pt x="19257" y="8267"/>
                </a:lnTo>
                <a:cubicBezTo>
                  <a:pt x="20204" y="7546"/>
                  <a:pt x="19618" y="6365"/>
                  <a:pt x="18733" y="6365"/>
                </a:cubicBezTo>
                <a:cubicBezTo>
                  <a:pt x="18502" y="6365"/>
                  <a:pt x="18250" y="6445"/>
                  <a:pt x="18000" y="6636"/>
                </a:cubicBezTo>
                <a:lnTo>
                  <a:pt x="15784" y="8379"/>
                </a:lnTo>
                <a:cubicBezTo>
                  <a:pt x="15548" y="7296"/>
                  <a:pt x="15336" y="6201"/>
                  <a:pt x="15162" y="5105"/>
                </a:cubicBezTo>
                <a:cubicBezTo>
                  <a:pt x="15092" y="4621"/>
                  <a:pt x="14641" y="4392"/>
                  <a:pt x="14203" y="4392"/>
                </a:cubicBezTo>
                <a:cubicBezTo>
                  <a:pt x="14022" y="4392"/>
                  <a:pt x="13843" y="4432"/>
                  <a:pt x="13694" y="4508"/>
                </a:cubicBezTo>
                <a:cubicBezTo>
                  <a:pt x="12648" y="5031"/>
                  <a:pt x="11653" y="5591"/>
                  <a:pt x="10669" y="6201"/>
                </a:cubicBezTo>
                <a:cubicBezTo>
                  <a:pt x="10445" y="5130"/>
                  <a:pt x="10271" y="4048"/>
                  <a:pt x="10159" y="2965"/>
                </a:cubicBezTo>
                <a:cubicBezTo>
                  <a:pt x="10102" y="2415"/>
                  <a:pt x="9662" y="1944"/>
                  <a:pt x="9142" y="1944"/>
                </a:cubicBezTo>
                <a:cubicBezTo>
                  <a:pt x="8980" y="1944"/>
                  <a:pt x="8809" y="1990"/>
                  <a:pt x="8641" y="2094"/>
                </a:cubicBezTo>
                <a:cubicBezTo>
                  <a:pt x="7682" y="2691"/>
                  <a:pt x="6724" y="3301"/>
                  <a:pt x="5766" y="3898"/>
                </a:cubicBezTo>
                <a:cubicBezTo>
                  <a:pt x="5255" y="2753"/>
                  <a:pt x="4745" y="1596"/>
                  <a:pt x="4223" y="463"/>
                </a:cubicBezTo>
                <a:cubicBezTo>
                  <a:pt x="4072" y="142"/>
                  <a:pt x="3760" y="1"/>
                  <a:pt x="344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9" name="Google Shape;279;p27"/>
          <p:cNvSpPr txBox="1">
            <a:spLocks noGrp="1"/>
          </p:cNvSpPr>
          <p:nvPr>
            <p:ph type="body" idx="1"/>
          </p:nvPr>
        </p:nvSpPr>
        <p:spPr>
          <a:xfrm>
            <a:off x="1704900" y="1791367"/>
            <a:ext cx="8794800" cy="43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 sz="1867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1333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80" name="Google Shape;280;p27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42393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" name="Google Shape;282;p28"/>
          <p:cNvGrpSpPr/>
          <p:nvPr/>
        </p:nvGrpSpPr>
        <p:grpSpPr>
          <a:xfrm>
            <a:off x="11119667" y="297418"/>
            <a:ext cx="765181" cy="831839"/>
            <a:chOff x="8472500" y="116350"/>
            <a:chExt cx="573886" cy="623879"/>
          </a:xfrm>
        </p:grpSpPr>
        <p:sp>
          <p:nvSpPr>
            <p:cNvPr id="283" name="Google Shape;283;p28"/>
            <p:cNvSpPr/>
            <p:nvPr/>
          </p:nvSpPr>
          <p:spPr>
            <a:xfrm>
              <a:off x="8850559" y="116350"/>
              <a:ext cx="195827" cy="167980"/>
            </a:xfrm>
            <a:custGeom>
              <a:avLst/>
              <a:gdLst/>
              <a:ahLst/>
              <a:cxnLst/>
              <a:rect l="l" t="t" r="r" b="b"/>
              <a:pathLst>
                <a:path w="12222" h="10484" extrusionOk="0">
                  <a:moveTo>
                    <a:pt x="6489" y="1"/>
                  </a:moveTo>
                  <a:cubicBezTo>
                    <a:pt x="5569" y="1"/>
                    <a:pt x="4657" y="256"/>
                    <a:pt x="3871" y="802"/>
                  </a:cubicBezTo>
                  <a:cubicBezTo>
                    <a:pt x="2813" y="1287"/>
                    <a:pt x="1867" y="2109"/>
                    <a:pt x="1407" y="2868"/>
                  </a:cubicBezTo>
                  <a:cubicBezTo>
                    <a:pt x="0" y="5232"/>
                    <a:pt x="971" y="8120"/>
                    <a:pt x="3199" y="9563"/>
                  </a:cubicBezTo>
                  <a:cubicBezTo>
                    <a:pt x="4136" y="10179"/>
                    <a:pt x="5198" y="10484"/>
                    <a:pt x="6248" y="10484"/>
                  </a:cubicBezTo>
                  <a:cubicBezTo>
                    <a:pt x="7682" y="10484"/>
                    <a:pt x="9095" y="9917"/>
                    <a:pt x="10144" y="8804"/>
                  </a:cubicBezTo>
                  <a:cubicBezTo>
                    <a:pt x="11986" y="6825"/>
                    <a:pt x="12222" y="3565"/>
                    <a:pt x="10256" y="1586"/>
                  </a:cubicBezTo>
                  <a:cubicBezTo>
                    <a:pt x="9244" y="566"/>
                    <a:pt x="7858" y="1"/>
                    <a:pt x="6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28"/>
            <p:cNvSpPr/>
            <p:nvPr/>
          </p:nvSpPr>
          <p:spPr>
            <a:xfrm>
              <a:off x="8732698" y="480857"/>
              <a:ext cx="117862" cy="106021"/>
            </a:xfrm>
            <a:custGeom>
              <a:avLst/>
              <a:gdLst/>
              <a:ahLst/>
              <a:cxnLst/>
              <a:rect l="l" t="t" r="r" b="b"/>
              <a:pathLst>
                <a:path w="7356" h="6617" extrusionOk="0">
                  <a:moveTo>
                    <a:pt x="3610" y="1"/>
                  </a:moveTo>
                  <a:cubicBezTo>
                    <a:pt x="2999" y="1"/>
                    <a:pt x="2391" y="164"/>
                    <a:pt x="1855" y="488"/>
                  </a:cubicBezTo>
                  <a:cubicBezTo>
                    <a:pt x="1295" y="824"/>
                    <a:pt x="859" y="1321"/>
                    <a:pt x="573" y="1906"/>
                  </a:cubicBezTo>
                  <a:cubicBezTo>
                    <a:pt x="150" y="2665"/>
                    <a:pt x="0" y="3586"/>
                    <a:pt x="311" y="4408"/>
                  </a:cubicBezTo>
                  <a:cubicBezTo>
                    <a:pt x="825" y="5776"/>
                    <a:pt x="2224" y="6616"/>
                    <a:pt x="3609" y="6616"/>
                  </a:cubicBezTo>
                  <a:cubicBezTo>
                    <a:pt x="4404" y="6616"/>
                    <a:pt x="5195" y="6340"/>
                    <a:pt x="5812" y="5727"/>
                  </a:cubicBezTo>
                  <a:cubicBezTo>
                    <a:pt x="7356" y="4196"/>
                    <a:pt x="7057" y="1309"/>
                    <a:pt x="5066" y="326"/>
                  </a:cubicBezTo>
                  <a:cubicBezTo>
                    <a:pt x="4603" y="108"/>
                    <a:pt x="4106" y="1"/>
                    <a:pt x="36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28"/>
            <p:cNvSpPr/>
            <p:nvPr/>
          </p:nvSpPr>
          <p:spPr>
            <a:xfrm>
              <a:off x="8631796" y="284314"/>
              <a:ext cx="100910" cy="90928"/>
            </a:xfrm>
            <a:custGeom>
              <a:avLst/>
              <a:gdLst/>
              <a:ahLst/>
              <a:cxnLst/>
              <a:rect l="l" t="t" r="r" b="b"/>
              <a:pathLst>
                <a:path w="6298" h="5675" extrusionOk="0">
                  <a:moveTo>
                    <a:pt x="3026" y="0"/>
                  </a:moveTo>
                  <a:cubicBezTo>
                    <a:pt x="2241" y="0"/>
                    <a:pt x="1460" y="315"/>
                    <a:pt x="946" y="967"/>
                  </a:cubicBezTo>
                  <a:cubicBezTo>
                    <a:pt x="847" y="1104"/>
                    <a:pt x="747" y="1266"/>
                    <a:pt x="673" y="1428"/>
                  </a:cubicBezTo>
                  <a:cubicBezTo>
                    <a:pt x="212" y="1988"/>
                    <a:pt x="0" y="2710"/>
                    <a:pt x="88" y="3431"/>
                  </a:cubicBezTo>
                  <a:cubicBezTo>
                    <a:pt x="284" y="4785"/>
                    <a:pt x="1585" y="5674"/>
                    <a:pt x="2889" y="5674"/>
                  </a:cubicBezTo>
                  <a:cubicBezTo>
                    <a:pt x="3240" y="5674"/>
                    <a:pt x="3591" y="5610"/>
                    <a:pt x="3921" y="5472"/>
                  </a:cubicBezTo>
                  <a:cubicBezTo>
                    <a:pt x="5526" y="4813"/>
                    <a:pt x="6298" y="2734"/>
                    <a:pt x="5352" y="1229"/>
                  </a:cubicBezTo>
                  <a:cubicBezTo>
                    <a:pt x="4845" y="421"/>
                    <a:pt x="3933" y="0"/>
                    <a:pt x="30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28"/>
            <p:cNvSpPr/>
            <p:nvPr/>
          </p:nvSpPr>
          <p:spPr>
            <a:xfrm>
              <a:off x="8472500" y="616574"/>
              <a:ext cx="137447" cy="123655"/>
            </a:xfrm>
            <a:custGeom>
              <a:avLst/>
              <a:gdLst/>
              <a:ahLst/>
              <a:cxnLst/>
              <a:rect l="l" t="t" r="r" b="b"/>
              <a:pathLst>
                <a:path w="7356" h="6617" extrusionOk="0">
                  <a:moveTo>
                    <a:pt x="3610" y="1"/>
                  </a:moveTo>
                  <a:cubicBezTo>
                    <a:pt x="2999" y="1"/>
                    <a:pt x="2391" y="164"/>
                    <a:pt x="1855" y="488"/>
                  </a:cubicBezTo>
                  <a:cubicBezTo>
                    <a:pt x="1295" y="824"/>
                    <a:pt x="859" y="1321"/>
                    <a:pt x="573" y="1906"/>
                  </a:cubicBezTo>
                  <a:cubicBezTo>
                    <a:pt x="150" y="2665"/>
                    <a:pt x="0" y="3586"/>
                    <a:pt x="311" y="4408"/>
                  </a:cubicBezTo>
                  <a:cubicBezTo>
                    <a:pt x="825" y="5776"/>
                    <a:pt x="2224" y="6616"/>
                    <a:pt x="3609" y="6616"/>
                  </a:cubicBezTo>
                  <a:cubicBezTo>
                    <a:pt x="4404" y="6616"/>
                    <a:pt x="5195" y="6340"/>
                    <a:pt x="5812" y="5727"/>
                  </a:cubicBezTo>
                  <a:cubicBezTo>
                    <a:pt x="7356" y="4196"/>
                    <a:pt x="7057" y="1309"/>
                    <a:pt x="5066" y="326"/>
                  </a:cubicBezTo>
                  <a:cubicBezTo>
                    <a:pt x="4603" y="108"/>
                    <a:pt x="4106" y="1"/>
                    <a:pt x="36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7" name="Google Shape;287;p28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288" name="Google Shape;288;p28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Montserrat SemiBold"/>
              <a:buNone/>
              <a:defRPr sz="3333"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289" name="Google Shape;289;p28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28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28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92" name="Google Shape;292;p28"/>
          <p:cNvSpPr txBox="1">
            <a:spLocks noGrp="1"/>
          </p:cNvSpPr>
          <p:nvPr>
            <p:ph type="subTitle" idx="5"/>
          </p:nvPr>
        </p:nvSpPr>
        <p:spPr>
          <a:xfrm>
            <a:off x="936700" y="1616933"/>
            <a:ext cx="8385600" cy="8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44433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4" name="Google Shape;294;p29"/>
          <p:cNvGrpSpPr/>
          <p:nvPr/>
        </p:nvGrpSpPr>
        <p:grpSpPr>
          <a:xfrm>
            <a:off x="10683896" y="386653"/>
            <a:ext cx="874224" cy="940193"/>
            <a:chOff x="6882175" y="2207400"/>
            <a:chExt cx="465475" cy="500600"/>
          </a:xfrm>
        </p:grpSpPr>
        <p:sp>
          <p:nvSpPr>
            <p:cNvPr id="295" name="Google Shape;295;p29"/>
            <p:cNvSpPr/>
            <p:nvPr/>
          </p:nvSpPr>
          <p:spPr>
            <a:xfrm>
              <a:off x="7042100" y="2207400"/>
              <a:ext cx="305550" cy="262100"/>
            </a:xfrm>
            <a:custGeom>
              <a:avLst/>
              <a:gdLst/>
              <a:ahLst/>
              <a:cxnLst/>
              <a:rect l="l" t="t" r="r" b="b"/>
              <a:pathLst>
                <a:path w="12222" h="10484" extrusionOk="0">
                  <a:moveTo>
                    <a:pt x="6489" y="1"/>
                  </a:moveTo>
                  <a:cubicBezTo>
                    <a:pt x="5569" y="1"/>
                    <a:pt x="4657" y="256"/>
                    <a:pt x="3871" y="802"/>
                  </a:cubicBezTo>
                  <a:cubicBezTo>
                    <a:pt x="2813" y="1287"/>
                    <a:pt x="1867" y="2109"/>
                    <a:pt x="1407" y="2868"/>
                  </a:cubicBezTo>
                  <a:cubicBezTo>
                    <a:pt x="0" y="5232"/>
                    <a:pt x="971" y="8120"/>
                    <a:pt x="3199" y="9563"/>
                  </a:cubicBezTo>
                  <a:cubicBezTo>
                    <a:pt x="4136" y="10179"/>
                    <a:pt x="5198" y="10484"/>
                    <a:pt x="6248" y="10484"/>
                  </a:cubicBezTo>
                  <a:cubicBezTo>
                    <a:pt x="7682" y="10484"/>
                    <a:pt x="9095" y="9917"/>
                    <a:pt x="10144" y="8804"/>
                  </a:cubicBezTo>
                  <a:cubicBezTo>
                    <a:pt x="11986" y="6825"/>
                    <a:pt x="12222" y="3565"/>
                    <a:pt x="10256" y="1586"/>
                  </a:cubicBezTo>
                  <a:cubicBezTo>
                    <a:pt x="9244" y="566"/>
                    <a:pt x="7858" y="1"/>
                    <a:pt x="64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6997300" y="2542575"/>
              <a:ext cx="183900" cy="165425"/>
            </a:xfrm>
            <a:custGeom>
              <a:avLst/>
              <a:gdLst/>
              <a:ahLst/>
              <a:cxnLst/>
              <a:rect l="l" t="t" r="r" b="b"/>
              <a:pathLst>
                <a:path w="7356" h="6617" extrusionOk="0">
                  <a:moveTo>
                    <a:pt x="3610" y="1"/>
                  </a:moveTo>
                  <a:cubicBezTo>
                    <a:pt x="2999" y="1"/>
                    <a:pt x="2391" y="164"/>
                    <a:pt x="1855" y="488"/>
                  </a:cubicBezTo>
                  <a:cubicBezTo>
                    <a:pt x="1295" y="824"/>
                    <a:pt x="859" y="1321"/>
                    <a:pt x="573" y="1906"/>
                  </a:cubicBezTo>
                  <a:cubicBezTo>
                    <a:pt x="150" y="2665"/>
                    <a:pt x="0" y="3586"/>
                    <a:pt x="311" y="4408"/>
                  </a:cubicBezTo>
                  <a:cubicBezTo>
                    <a:pt x="825" y="5776"/>
                    <a:pt x="2224" y="6616"/>
                    <a:pt x="3609" y="6616"/>
                  </a:cubicBezTo>
                  <a:cubicBezTo>
                    <a:pt x="4404" y="6616"/>
                    <a:pt x="5195" y="6340"/>
                    <a:pt x="5812" y="5727"/>
                  </a:cubicBezTo>
                  <a:cubicBezTo>
                    <a:pt x="7356" y="4196"/>
                    <a:pt x="7057" y="1309"/>
                    <a:pt x="5066" y="326"/>
                  </a:cubicBezTo>
                  <a:cubicBezTo>
                    <a:pt x="4603" y="108"/>
                    <a:pt x="4106" y="1"/>
                    <a:pt x="3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882175" y="2378125"/>
              <a:ext cx="157450" cy="141875"/>
            </a:xfrm>
            <a:custGeom>
              <a:avLst/>
              <a:gdLst/>
              <a:ahLst/>
              <a:cxnLst/>
              <a:rect l="l" t="t" r="r" b="b"/>
              <a:pathLst>
                <a:path w="6298" h="5675" extrusionOk="0">
                  <a:moveTo>
                    <a:pt x="3026" y="0"/>
                  </a:moveTo>
                  <a:cubicBezTo>
                    <a:pt x="2241" y="0"/>
                    <a:pt x="1460" y="315"/>
                    <a:pt x="946" y="967"/>
                  </a:cubicBezTo>
                  <a:cubicBezTo>
                    <a:pt x="847" y="1104"/>
                    <a:pt x="747" y="1266"/>
                    <a:pt x="673" y="1428"/>
                  </a:cubicBezTo>
                  <a:cubicBezTo>
                    <a:pt x="212" y="1988"/>
                    <a:pt x="0" y="2710"/>
                    <a:pt x="88" y="3431"/>
                  </a:cubicBezTo>
                  <a:cubicBezTo>
                    <a:pt x="284" y="4785"/>
                    <a:pt x="1585" y="5674"/>
                    <a:pt x="2889" y="5674"/>
                  </a:cubicBezTo>
                  <a:cubicBezTo>
                    <a:pt x="3240" y="5674"/>
                    <a:pt x="3591" y="5610"/>
                    <a:pt x="3921" y="5472"/>
                  </a:cubicBezTo>
                  <a:cubicBezTo>
                    <a:pt x="5526" y="4813"/>
                    <a:pt x="6298" y="2734"/>
                    <a:pt x="5352" y="1229"/>
                  </a:cubicBezTo>
                  <a:cubicBezTo>
                    <a:pt x="4845" y="421"/>
                    <a:pt x="3933" y="0"/>
                    <a:pt x="30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8" name="Google Shape;298;p29"/>
          <p:cNvSpPr/>
          <p:nvPr/>
        </p:nvSpPr>
        <p:spPr>
          <a:xfrm rot="-698491">
            <a:off x="1036587" y="826139"/>
            <a:ext cx="971435" cy="406884"/>
          </a:xfrm>
          <a:custGeom>
            <a:avLst/>
            <a:gdLst/>
            <a:ahLst/>
            <a:cxnLst/>
            <a:rect l="l" t="t" r="r" b="b"/>
            <a:pathLst>
              <a:path w="20476" h="8369" extrusionOk="0">
                <a:moveTo>
                  <a:pt x="5882" y="1"/>
                </a:moveTo>
                <a:cubicBezTo>
                  <a:pt x="3608" y="1"/>
                  <a:pt x="1540" y="1950"/>
                  <a:pt x="332" y="3806"/>
                </a:cubicBezTo>
                <a:cubicBezTo>
                  <a:pt x="1" y="4319"/>
                  <a:pt x="498" y="5035"/>
                  <a:pt x="1035" y="5035"/>
                </a:cubicBezTo>
                <a:cubicBezTo>
                  <a:pt x="1163" y="5035"/>
                  <a:pt x="1293" y="4994"/>
                  <a:pt x="1415" y="4901"/>
                </a:cubicBezTo>
                <a:cubicBezTo>
                  <a:pt x="2596" y="3993"/>
                  <a:pt x="3939" y="2749"/>
                  <a:pt x="5338" y="2749"/>
                </a:cubicBezTo>
                <a:cubicBezTo>
                  <a:pt x="5915" y="2749"/>
                  <a:pt x="6502" y="2960"/>
                  <a:pt x="7090" y="3495"/>
                </a:cubicBezTo>
                <a:cubicBezTo>
                  <a:pt x="8596" y="4876"/>
                  <a:pt x="9716" y="6345"/>
                  <a:pt x="11571" y="7328"/>
                </a:cubicBezTo>
                <a:cubicBezTo>
                  <a:pt x="12801" y="7983"/>
                  <a:pt x="14174" y="8368"/>
                  <a:pt x="15465" y="8368"/>
                </a:cubicBezTo>
                <a:cubicBezTo>
                  <a:pt x="17558" y="8368"/>
                  <a:pt x="19438" y="7356"/>
                  <a:pt x="20146" y="4839"/>
                </a:cubicBezTo>
                <a:cubicBezTo>
                  <a:pt x="20476" y="3670"/>
                  <a:pt x="19533" y="2911"/>
                  <a:pt x="18603" y="2911"/>
                </a:cubicBezTo>
                <a:cubicBezTo>
                  <a:pt x="17988" y="2911"/>
                  <a:pt x="17379" y="3242"/>
                  <a:pt x="17146" y="4005"/>
                </a:cubicBezTo>
                <a:cubicBezTo>
                  <a:pt x="16812" y="5110"/>
                  <a:pt x="16204" y="5538"/>
                  <a:pt x="15447" y="5538"/>
                </a:cubicBezTo>
                <a:cubicBezTo>
                  <a:pt x="13026" y="5538"/>
                  <a:pt x="9084" y="1141"/>
                  <a:pt x="7738" y="458"/>
                </a:cubicBezTo>
                <a:cubicBezTo>
                  <a:pt x="7113" y="140"/>
                  <a:pt x="6490" y="1"/>
                  <a:pt x="588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29"/>
          <p:cNvSpPr txBox="1">
            <a:spLocks noGrp="1"/>
          </p:cNvSpPr>
          <p:nvPr>
            <p:ph type="subTitle" idx="1"/>
          </p:nvPr>
        </p:nvSpPr>
        <p:spPr>
          <a:xfrm>
            <a:off x="1704900" y="1758667"/>
            <a:ext cx="4128400" cy="43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naheim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300" name="Google Shape;300;p29"/>
          <p:cNvSpPr txBox="1">
            <a:spLocks noGrp="1"/>
          </p:cNvSpPr>
          <p:nvPr>
            <p:ph type="subTitle" idx="2"/>
          </p:nvPr>
        </p:nvSpPr>
        <p:spPr>
          <a:xfrm>
            <a:off x="6345067" y="1758667"/>
            <a:ext cx="4128400" cy="43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naheim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301" name="Google Shape;301;p29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21743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oogle Shape;303;p30"/>
          <p:cNvGrpSpPr/>
          <p:nvPr/>
        </p:nvGrpSpPr>
        <p:grpSpPr>
          <a:xfrm>
            <a:off x="8398168" y="4603299"/>
            <a:ext cx="2999739" cy="1993659"/>
            <a:chOff x="6298626" y="3452474"/>
            <a:chExt cx="2249804" cy="1495244"/>
          </a:xfrm>
        </p:grpSpPr>
        <p:sp>
          <p:nvSpPr>
            <p:cNvPr id="304" name="Google Shape;304;p30"/>
            <p:cNvSpPr/>
            <p:nvPr/>
          </p:nvSpPr>
          <p:spPr>
            <a:xfrm>
              <a:off x="6699969" y="3452474"/>
              <a:ext cx="1848461" cy="1495244"/>
            </a:xfrm>
            <a:custGeom>
              <a:avLst/>
              <a:gdLst/>
              <a:ahLst/>
              <a:cxnLst/>
              <a:rect l="l" t="t" r="r" b="b"/>
              <a:pathLst>
                <a:path w="33189" h="26847" extrusionOk="0">
                  <a:moveTo>
                    <a:pt x="16061" y="1"/>
                  </a:moveTo>
                  <a:cubicBezTo>
                    <a:pt x="15057" y="1"/>
                    <a:pt x="14022" y="656"/>
                    <a:pt x="13802" y="1680"/>
                  </a:cubicBezTo>
                  <a:cubicBezTo>
                    <a:pt x="13068" y="5028"/>
                    <a:pt x="12607" y="8463"/>
                    <a:pt x="12060" y="11848"/>
                  </a:cubicBezTo>
                  <a:cubicBezTo>
                    <a:pt x="11823" y="13416"/>
                    <a:pt x="11599" y="14984"/>
                    <a:pt x="11375" y="16565"/>
                  </a:cubicBezTo>
                  <a:cubicBezTo>
                    <a:pt x="11114" y="15694"/>
                    <a:pt x="10840" y="14822"/>
                    <a:pt x="10579" y="13951"/>
                  </a:cubicBezTo>
                  <a:cubicBezTo>
                    <a:pt x="9770" y="11139"/>
                    <a:pt x="9235" y="8226"/>
                    <a:pt x="8363" y="5439"/>
                  </a:cubicBezTo>
                  <a:cubicBezTo>
                    <a:pt x="8081" y="4455"/>
                    <a:pt x="7182" y="3800"/>
                    <a:pt x="6181" y="3800"/>
                  </a:cubicBezTo>
                  <a:cubicBezTo>
                    <a:pt x="6079" y="3800"/>
                    <a:pt x="5977" y="3807"/>
                    <a:pt x="5874" y="3821"/>
                  </a:cubicBezTo>
                  <a:cubicBezTo>
                    <a:pt x="4879" y="3970"/>
                    <a:pt x="3759" y="4903"/>
                    <a:pt x="3908" y="6048"/>
                  </a:cubicBezTo>
                  <a:cubicBezTo>
                    <a:pt x="4306" y="9110"/>
                    <a:pt x="5289" y="12209"/>
                    <a:pt x="6310" y="15134"/>
                  </a:cubicBezTo>
                  <a:cubicBezTo>
                    <a:pt x="6808" y="16527"/>
                    <a:pt x="7330" y="17934"/>
                    <a:pt x="7928" y="19278"/>
                  </a:cubicBezTo>
                  <a:cubicBezTo>
                    <a:pt x="8003" y="19440"/>
                    <a:pt x="8077" y="19614"/>
                    <a:pt x="8152" y="19776"/>
                  </a:cubicBezTo>
                  <a:cubicBezTo>
                    <a:pt x="7604" y="19340"/>
                    <a:pt x="7119" y="18830"/>
                    <a:pt x="6683" y="18282"/>
                  </a:cubicBezTo>
                  <a:cubicBezTo>
                    <a:pt x="5028" y="16154"/>
                    <a:pt x="4157" y="13565"/>
                    <a:pt x="2365" y="11537"/>
                  </a:cubicBezTo>
                  <a:cubicBezTo>
                    <a:pt x="2137" y="11278"/>
                    <a:pt x="1869" y="11170"/>
                    <a:pt x="1604" y="11170"/>
                  </a:cubicBezTo>
                  <a:cubicBezTo>
                    <a:pt x="1003" y="11170"/>
                    <a:pt x="418" y="11731"/>
                    <a:pt x="349" y="12371"/>
                  </a:cubicBezTo>
                  <a:cubicBezTo>
                    <a:pt x="0" y="15631"/>
                    <a:pt x="1531" y="18942"/>
                    <a:pt x="3497" y="21468"/>
                  </a:cubicBezTo>
                  <a:cubicBezTo>
                    <a:pt x="5725" y="24318"/>
                    <a:pt x="8911" y="25949"/>
                    <a:pt x="12446" y="26534"/>
                  </a:cubicBezTo>
                  <a:cubicBezTo>
                    <a:pt x="13698" y="26742"/>
                    <a:pt x="15004" y="26847"/>
                    <a:pt x="16330" y="26847"/>
                  </a:cubicBezTo>
                  <a:cubicBezTo>
                    <a:pt x="21910" y="26847"/>
                    <a:pt x="27855" y="24986"/>
                    <a:pt x="31736" y="21095"/>
                  </a:cubicBezTo>
                  <a:cubicBezTo>
                    <a:pt x="33189" y="19622"/>
                    <a:pt x="31850" y="17107"/>
                    <a:pt x="30119" y="17107"/>
                  </a:cubicBezTo>
                  <a:cubicBezTo>
                    <a:pt x="29743" y="17107"/>
                    <a:pt x="29349" y="17225"/>
                    <a:pt x="28961" y="17498"/>
                  </a:cubicBezTo>
                  <a:cubicBezTo>
                    <a:pt x="26634" y="19129"/>
                    <a:pt x="24468" y="20635"/>
                    <a:pt x="21718" y="21443"/>
                  </a:cubicBezTo>
                  <a:cubicBezTo>
                    <a:pt x="20834" y="21705"/>
                    <a:pt x="19938" y="21904"/>
                    <a:pt x="19029" y="22041"/>
                  </a:cubicBezTo>
                  <a:cubicBezTo>
                    <a:pt x="19863" y="21120"/>
                    <a:pt x="20685" y="20174"/>
                    <a:pt x="21494" y="19228"/>
                  </a:cubicBezTo>
                  <a:cubicBezTo>
                    <a:pt x="23584" y="16776"/>
                    <a:pt x="25588" y="14287"/>
                    <a:pt x="27542" y="11748"/>
                  </a:cubicBezTo>
                  <a:cubicBezTo>
                    <a:pt x="28314" y="10753"/>
                    <a:pt x="27704" y="9147"/>
                    <a:pt x="26721" y="8575"/>
                  </a:cubicBezTo>
                  <a:cubicBezTo>
                    <a:pt x="26347" y="8355"/>
                    <a:pt x="25969" y="8256"/>
                    <a:pt x="25602" y="8256"/>
                  </a:cubicBezTo>
                  <a:cubicBezTo>
                    <a:pt x="24807" y="8256"/>
                    <a:pt x="24067" y="8719"/>
                    <a:pt x="23547" y="9409"/>
                  </a:cubicBezTo>
                  <a:cubicBezTo>
                    <a:pt x="21755" y="11786"/>
                    <a:pt x="19925" y="14150"/>
                    <a:pt x="18059" y="16478"/>
                  </a:cubicBezTo>
                  <a:cubicBezTo>
                    <a:pt x="17138" y="17623"/>
                    <a:pt x="16217" y="18768"/>
                    <a:pt x="15296" y="19925"/>
                  </a:cubicBezTo>
                  <a:lnTo>
                    <a:pt x="15246" y="19987"/>
                  </a:lnTo>
                  <a:cubicBezTo>
                    <a:pt x="15370" y="19241"/>
                    <a:pt x="15470" y="18481"/>
                    <a:pt x="15594" y="17760"/>
                  </a:cubicBezTo>
                  <a:cubicBezTo>
                    <a:pt x="15881" y="16104"/>
                    <a:pt x="16179" y="14449"/>
                    <a:pt x="16453" y="12806"/>
                  </a:cubicBezTo>
                  <a:cubicBezTo>
                    <a:pt x="17026" y="9496"/>
                    <a:pt x="17735" y="6210"/>
                    <a:pt x="18233" y="2900"/>
                  </a:cubicBezTo>
                  <a:cubicBezTo>
                    <a:pt x="18419" y="1680"/>
                    <a:pt x="17922" y="435"/>
                    <a:pt x="16627" y="75"/>
                  </a:cubicBezTo>
                  <a:cubicBezTo>
                    <a:pt x="16444" y="25"/>
                    <a:pt x="16253" y="1"/>
                    <a:pt x="160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30"/>
            <p:cNvSpPr/>
            <p:nvPr/>
          </p:nvSpPr>
          <p:spPr>
            <a:xfrm>
              <a:off x="6298626" y="4068073"/>
              <a:ext cx="1134006" cy="802175"/>
            </a:xfrm>
            <a:custGeom>
              <a:avLst/>
              <a:gdLst/>
              <a:ahLst/>
              <a:cxnLst/>
              <a:rect l="l" t="t" r="r" b="b"/>
              <a:pathLst>
                <a:path w="20361" h="14403" extrusionOk="0">
                  <a:moveTo>
                    <a:pt x="18848" y="0"/>
                  </a:moveTo>
                  <a:cubicBezTo>
                    <a:pt x="18268" y="0"/>
                    <a:pt x="17729" y="367"/>
                    <a:pt x="17810" y="1106"/>
                  </a:cubicBezTo>
                  <a:cubicBezTo>
                    <a:pt x="17959" y="2351"/>
                    <a:pt x="17984" y="3608"/>
                    <a:pt x="17897" y="4840"/>
                  </a:cubicBezTo>
                  <a:cubicBezTo>
                    <a:pt x="16391" y="3931"/>
                    <a:pt x="14873" y="3023"/>
                    <a:pt x="13342" y="2152"/>
                  </a:cubicBezTo>
                  <a:cubicBezTo>
                    <a:pt x="13158" y="2048"/>
                    <a:pt x="12964" y="2001"/>
                    <a:pt x="12775" y="2001"/>
                  </a:cubicBezTo>
                  <a:cubicBezTo>
                    <a:pt x="12168" y="2001"/>
                    <a:pt x="11609" y="2486"/>
                    <a:pt x="11599" y="3160"/>
                  </a:cubicBezTo>
                  <a:lnTo>
                    <a:pt x="11550" y="6147"/>
                  </a:lnTo>
                  <a:cubicBezTo>
                    <a:pt x="11550" y="6346"/>
                    <a:pt x="11599" y="7105"/>
                    <a:pt x="11599" y="7702"/>
                  </a:cubicBezTo>
                  <a:cubicBezTo>
                    <a:pt x="10280" y="6868"/>
                    <a:pt x="8911" y="6134"/>
                    <a:pt x="7492" y="5474"/>
                  </a:cubicBezTo>
                  <a:cubicBezTo>
                    <a:pt x="7291" y="5383"/>
                    <a:pt x="7091" y="5339"/>
                    <a:pt x="6903" y="5339"/>
                  </a:cubicBezTo>
                  <a:cubicBezTo>
                    <a:pt x="6302" y="5339"/>
                    <a:pt x="5816" y="5781"/>
                    <a:pt x="5750" y="6483"/>
                  </a:cubicBezTo>
                  <a:cubicBezTo>
                    <a:pt x="5625" y="7565"/>
                    <a:pt x="5476" y="8648"/>
                    <a:pt x="5289" y="9718"/>
                  </a:cubicBezTo>
                  <a:lnTo>
                    <a:pt x="1742" y="7665"/>
                  </a:lnTo>
                  <a:cubicBezTo>
                    <a:pt x="1563" y="7565"/>
                    <a:pt x="1373" y="7519"/>
                    <a:pt x="1187" y="7519"/>
                  </a:cubicBezTo>
                  <a:cubicBezTo>
                    <a:pt x="588" y="7519"/>
                    <a:pt x="34" y="7995"/>
                    <a:pt x="25" y="8661"/>
                  </a:cubicBezTo>
                  <a:cubicBezTo>
                    <a:pt x="0" y="10403"/>
                    <a:pt x="75" y="12158"/>
                    <a:pt x="386" y="13875"/>
                  </a:cubicBezTo>
                  <a:cubicBezTo>
                    <a:pt x="454" y="14228"/>
                    <a:pt x="775" y="14403"/>
                    <a:pt x="1099" y="14403"/>
                  </a:cubicBezTo>
                  <a:cubicBezTo>
                    <a:pt x="1425" y="14403"/>
                    <a:pt x="1755" y="14225"/>
                    <a:pt x="1830" y="13875"/>
                  </a:cubicBezTo>
                  <a:cubicBezTo>
                    <a:pt x="2041" y="12792"/>
                    <a:pt x="2178" y="11710"/>
                    <a:pt x="2240" y="10614"/>
                  </a:cubicBezTo>
                  <a:lnTo>
                    <a:pt x="5538" y="12531"/>
                  </a:lnTo>
                  <a:cubicBezTo>
                    <a:pt x="5711" y="12633"/>
                    <a:pt x="5910" y="12682"/>
                    <a:pt x="6110" y="12682"/>
                  </a:cubicBezTo>
                  <a:cubicBezTo>
                    <a:pt x="6614" y="12682"/>
                    <a:pt x="7124" y="12373"/>
                    <a:pt x="7231" y="11847"/>
                  </a:cubicBezTo>
                  <a:cubicBezTo>
                    <a:pt x="7480" y="10639"/>
                    <a:pt x="7679" y="9445"/>
                    <a:pt x="7853" y="8225"/>
                  </a:cubicBezTo>
                  <a:cubicBezTo>
                    <a:pt x="9135" y="8897"/>
                    <a:pt x="10367" y="9631"/>
                    <a:pt x="11562" y="10428"/>
                  </a:cubicBezTo>
                  <a:cubicBezTo>
                    <a:pt x="11742" y="10540"/>
                    <a:pt x="11945" y="10596"/>
                    <a:pt x="12147" y="10596"/>
                  </a:cubicBezTo>
                  <a:cubicBezTo>
                    <a:pt x="12349" y="10596"/>
                    <a:pt x="12551" y="10540"/>
                    <a:pt x="12732" y="10428"/>
                  </a:cubicBezTo>
                  <a:cubicBezTo>
                    <a:pt x="13653" y="9793"/>
                    <a:pt x="13827" y="8959"/>
                    <a:pt x="13852" y="7889"/>
                  </a:cubicBezTo>
                  <a:cubicBezTo>
                    <a:pt x="13877" y="6980"/>
                    <a:pt x="13889" y="6072"/>
                    <a:pt x="13902" y="5163"/>
                  </a:cubicBezTo>
                  <a:cubicBezTo>
                    <a:pt x="15358" y="6022"/>
                    <a:pt x="16802" y="6881"/>
                    <a:pt x="18233" y="7777"/>
                  </a:cubicBezTo>
                  <a:cubicBezTo>
                    <a:pt x="18400" y="7878"/>
                    <a:pt x="18597" y="7925"/>
                    <a:pt x="18797" y="7925"/>
                  </a:cubicBezTo>
                  <a:cubicBezTo>
                    <a:pt x="19313" y="7925"/>
                    <a:pt x="19852" y="7609"/>
                    <a:pt x="19950" y="7080"/>
                  </a:cubicBezTo>
                  <a:cubicBezTo>
                    <a:pt x="20286" y="5114"/>
                    <a:pt x="20361" y="3097"/>
                    <a:pt x="20137" y="1106"/>
                  </a:cubicBezTo>
                  <a:cubicBezTo>
                    <a:pt x="20056" y="370"/>
                    <a:pt x="19431" y="0"/>
                    <a:pt x="188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6" name="Google Shape;306;p30"/>
          <p:cNvSpPr txBox="1">
            <a:spLocks noGrp="1"/>
          </p:cNvSpPr>
          <p:nvPr>
            <p:ph type="subTitle" idx="1"/>
          </p:nvPr>
        </p:nvSpPr>
        <p:spPr>
          <a:xfrm>
            <a:off x="953467" y="2232000"/>
            <a:ext cx="4755600" cy="33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naheim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307" name="Google Shape;307;p30"/>
          <p:cNvSpPr txBox="1">
            <a:spLocks noGrp="1"/>
          </p:cNvSpPr>
          <p:nvPr>
            <p:ph type="subTitle" idx="2"/>
          </p:nvPr>
        </p:nvSpPr>
        <p:spPr>
          <a:xfrm>
            <a:off x="6483033" y="2232000"/>
            <a:ext cx="4755600" cy="33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Quicksand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294"/>
              </a:buClr>
              <a:buSzPts val="1400"/>
              <a:buFont typeface="Quicksand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294"/>
              </a:buClr>
              <a:buSzPts val="1400"/>
              <a:buFont typeface="Quicksand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294"/>
              </a:buClr>
              <a:buSzPts val="1400"/>
              <a:buFont typeface="Quicksand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294"/>
              </a:buClr>
              <a:buSzPts val="1400"/>
              <a:buFont typeface="Quicksand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294"/>
              </a:buClr>
              <a:buSzPts val="1400"/>
              <a:buFont typeface="Quicksand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294"/>
              </a:buClr>
              <a:buSzPts val="1400"/>
              <a:buFont typeface="Quicksand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294"/>
              </a:buClr>
              <a:buSzPts val="1400"/>
              <a:buFont typeface="Quicksand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294"/>
              </a:buClr>
              <a:buSzPts val="1400"/>
              <a:buFont typeface="Quicksand"/>
              <a:buChar char="■"/>
              <a:defRPr/>
            </a:lvl9pPr>
          </a:lstStyle>
          <a:p>
            <a:endParaRPr/>
          </a:p>
        </p:txBody>
      </p:sp>
      <p:sp>
        <p:nvSpPr>
          <p:cNvPr id="308" name="Google Shape;308;p30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91174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1"/>
          <p:cNvSpPr txBox="1">
            <a:spLocks noGrp="1"/>
          </p:cNvSpPr>
          <p:nvPr>
            <p:ph type="title"/>
          </p:nvPr>
        </p:nvSpPr>
        <p:spPr>
          <a:xfrm>
            <a:off x="960000" y="3171203"/>
            <a:ext cx="31152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11" name="Google Shape;311;p31"/>
          <p:cNvSpPr txBox="1">
            <a:spLocks noGrp="1"/>
          </p:cNvSpPr>
          <p:nvPr>
            <p:ph type="subTitle" idx="1"/>
          </p:nvPr>
        </p:nvSpPr>
        <p:spPr>
          <a:xfrm>
            <a:off x="1135800" y="3934800"/>
            <a:ext cx="2763600" cy="15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31"/>
          <p:cNvSpPr txBox="1">
            <a:spLocks noGrp="1"/>
          </p:cNvSpPr>
          <p:nvPr>
            <p:ph type="title" idx="2"/>
          </p:nvPr>
        </p:nvSpPr>
        <p:spPr>
          <a:xfrm>
            <a:off x="4538400" y="3171203"/>
            <a:ext cx="31152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13" name="Google Shape;313;p31"/>
          <p:cNvSpPr txBox="1">
            <a:spLocks noGrp="1"/>
          </p:cNvSpPr>
          <p:nvPr>
            <p:ph type="subTitle" idx="3"/>
          </p:nvPr>
        </p:nvSpPr>
        <p:spPr>
          <a:xfrm>
            <a:off x="4714400" y="3934800"/>
            <a:ext cx="2763600" cy="15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31"/>
          <p:cNvSpPr txBox="1">
            <a:spLocks noGrp="1"/>
          </p:cNvSpPr>
          <p:nvPr>
            <p:ph type="title" idx="4"/>
          </p:nvPr>
        </p:nvSpPr>
        <p:spPr>
          <a:xfrm>
            <a:off x="8116800" y="3171203"/>
            <a:ext cx="31152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15" name="Google Shape;315;p31"/>
          <p:cNvSpPr txBox="1">
            <a:spLocks noGrp="1"/>
          </p:cNvSpPr>
          <p:nvPr>
            <p:ph type="subTitle" idx="5"/>
          </p:nvPr>
        </p:nvSpPr>
        <p:spPr>
          <a:xfrm>
            <a:off x="8292600" y="3934800"/>
            <a:ext cx="2763600" cy="15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31"/>
          <p:cNvSpPr txBox="1">
            <a:spLocks noGrp="1"/>
          </p:cNvSpPr>
          <p:nvPr>
            <p:ph type="title" idx="6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7" name="Google Shape;317;p31"/>
          <p:cNvSpPr/>
          <p:nvPr/>
        </p:nvSpPr>
        <p:spPr>
          <a:xfrm rot="-1505648">
            <a:off x="5481637" y="5697241"/>
            <a:ext cx="1228451" cy="681689"/>
          </a:xfrm>
          <a:custGeom>
            <a:avLst/>
            <a:gdLst/>
            <a:ahLst/>
            <a:cxnLst/>
            <a:rect l="l" t="t" r="r" b="b"/>
            <a:pathLst>
              <a:path w="20204" h="11211" extrusionOk="0">
                <a:moveTo>
                  <a:pt x="3442" y="1"/>
                </a:moveTo>
                <a:cubicBezTo>
                  <a:pt x="3180" y="1"/>
                  <a:pt x="2914" y="96"/>
                  <a:pt x="2729" y="264"/>
                </a:cubicBezTo>
                <a:cubicBezTo>
                  <a:pt x="1783" y="1086"/>
                  <a:pt x="962" y="2044"/>
                  <a:pt x="290" y="3102"/>
                </a:cubicBezTo>
                <a:cubicBezTo>
                  <a:pt x="0" y="3578"/>
                  <a:pt x="432" y="4089"/>
                  <a:pt x="887" y="4089"/>
                </a:cubicBezTo>
                <a:cubicBezTo>
                  <a:pt x="1038" y="4089"/>
                  <a:pt x="1192" y="4032"/>
                  <a:pt x="1323" y="3898"/>
                </a:cubicBezTo>
                <a:cubicBezTo>
                  <a:pt x="1833" y="3351"/>
                  <a:pt x="2393" y="2840"/>
                  <a:pt x="2978" y="2367"/>
                </a:cubicBezTo>
                <a:cubicBezTo>
                  <a:pt x="3463" y="3537"/>
                  <a:pt x="3974" y="4682"/>
                  <a:pt x="4471" y="5840"/>
                </a:cubicBezTo>
                <a:cubicBezTo>
                  <a:pt x="4602" y="6159"/>
                  <a:pt x="4965" y="6322"/>
                  <a:pt x="5314" y="6322"/>
                </a:cubicBezTo>
                <a:cubicBezTo>
                  <a:pt x="5496" y="6322"/>
                  <a:pt x="5675" y="6278"/>
                  <a:pt x="5816" y="6188"/>
                </a:cubicBezTo>
                <a:lnTo>
                  <a:pt x="8354" y="4633"/>
                </a:lnTo>
                <a:cubicBezTo>
                  <a:pt x="8529" y="5802"/>
                  <a:pt x="8765" y="6960"/>
                  <a:pt x="9051" y="8105"/>
                </a:cubicBezTo>
                <a:cubicBezTo>
                  <a:pt x="9169" y="8531"/>
                  <a:pt x="9610" y="8844"/>
                  <a:pt x="10052" y="8844"/>
                </a:cubicBezTo>
                <a:cubicBezTo>
                  <a:pt x="10218" y="8844"/>
                  <a:pt x="10383" y="8800"/>
                  <a:pt x="10532" y="8702"/>
                </a:cubicBezTo>
                <a:cubicBezTo>
                  <a:pt x="11466" y="8055"/>
                  <a:pt x="12437" y="7458"/>
                  <a:pt x="13432" y="6923"/>
                </a:cubicBezTo>
                <a:cubicBezTo>
                  <a:pt x="13644" y="8105"/>
                  <a:pt x="13880" y="9275"/>
                  <a:pt x="14154" y="10445"/>
                </a:cubicBezTo>
                <a:cubicBezTo>
                  <a:pt x="14254" y="10870"/>
                  <a:pt x="14729" y="11210"/>
                  <a:pt x="15177" y="11210"/>
                </a:cubicBezTo>
                <a:cubicBezTo>
                  <a:pt x="15345" y="11210"/>
                  <a:pt x="15509" y="11163"/>
                  <a:pt x="15648" y="11054"/>
                </a:cubicBezTo>
                <a:lnTo>
                  <a:pt x="19257" y="8267"/>
                </a:lnTo>
                <a:cubicBezTo>
                  <a:pt x="20204" y="7546"/>
                  <a:pt x="19618" y="6365"/>
                  <a:pt x="18733" y="6365"/>
                </a:cubicBezTo>
                <a:cubicBezTo>
                  <a:pt x="18502" y="6365"/>
                  <a:pt x="18250" y="6445"/>
                  <a:pt x="18000" y="6636"/>
                </a:cubicBezTo>
                <a:lnTo>
                  <a:pt x="15784" y="8379"/>
                </a:lnTo>
                <a:cubicBezTo>
                  <a:pt x="15548" y="7296"/>
                  <a:pt x="15336" y="6201"/>
                  <a:pt x="15162" y="5105"/>
                </a:cubicBezTo>
                <a:cubicBezTo>
                  <a:pt x="15092" y="4621"/>
                  <a:pt x="14641" y="4392"/>
                  <a:pt x="14203" y="4392"/>
                </a:cubicBezTo>
                <a:cubicBezTo>
                  <a:pt x="14022" y="4392"/>
                  <a:pt x="13843" y="4432"/>
                  <a:pt x="13694" y="4508"/>
                </a:cubicBezTo>
                <a:cubicBezTo>
                  <a:pt x="12648" y="5031"/>
                  <a:pt x="11653" y="5591"/>
                  <a:pt x="10669" y="6201"/>
                </a:cubicBezTo>
                <a:cubicBezTo>
                  <a:pt x="10445" y="5130"/>
                  <a:pt x="10271" y="4048"/>
                  <a:pt x="10159" y="2965"/>
                </a:cubicBezTo>
                <a:cubicBezTo>
                  <a:pt x="10102" y="2415"/>
                  <a:pt x="9662" y="1944"/>
                  <a:pt x="9142" y="1944"/>
                </a:cubicBezTo>
                <a:cubicBezTo>
                  <a:pt x="8980" y="1944"/>
                  <a:pt x="8809" y="1990"/>
                  <a:pt x="8641" y="2094"/>
                </a:cubicBezTo>
                <a:cubicBezTo>
                  <a:pt x="7682" y="2691"/>
                  <a:pt x="6724" y="3301"/>
                  <a:pt x="5766" y="3898"/>
                </a:cubicBezTo>
                <a:cubicBezTo>
                  <a:pt x="5255" y="2753"/>
                  <a:pt x="4745" y="1596"/>
                  <a:pt x="4223" y="463"/>
                </a:cubicBezTo>
                <a:cubicBezTo>
                  <a:pt x="4072" y="142"/>
                  <a:pt x="3760" y="1"/>
                  <a:pt x="344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18" name="Google Shape;318;p31"/>
          <p:cNvGrpSpPr/>
          <p:nvPr/>
        </p:nvGrpSpPr>
        <p:grpSpPr>
          <a:xfrm>
            <a:off x="339333" y="440821"/>
            <a:ext cx="839531" cy="902883"/>
            <a:chOff x="6882175" y="2207400"/>
            <a:chExt cx="465475" cy="500600"/>
          </a:xfrm>
        </p:grpSpPr>
        <p:sp>
          <p:nvSpPr>
            <p:cNvPr id="319" name="Google Shape;319;p31"/>
            <p:cNvSpPr/>
            <p:nvPr/>
          </p:nvSpPr>
          <p:spPr>
            <a:xfrm>
              <a:off x="7042100" y="2207400"/>
              <a:ext cx="305550" cy="262100"/>
            </a:xfrm>
            <a:custGeom>
              <a:avLst/>
              <a:gdLst/>
              <a:ahLst/>
              <a:cxnLst/>
              <a:rect l="l" t="t" r="r" b="b"/>
              <a:pathLst>
                <a:path w="12222" h="10484" extrusionOk="0">
                  <a:moveTo>
                    <a:pt x="6489" y="1"/>
                  </a:moveTo>
                  <a:cubicBezTo>
                    <a:pt x="5569" y="1"/>
                    <a:pt x="4657" y="256"/>
                    <a:pt x="3871" y="802"/>
                  </a:cubicBezTo>
                  <a:cubicBezTo>
                    <a:pt x="2813" y="1287"/>
                    <a:pt x="1867" y="2109"/>
                    <a:pt x="1407" y="2868"/>
                  </a:cubicBezTo>
                  <a:cubicBezTo>
                    <a:pt x="0" y="5232"/>
                    <a:pt x="971" y="8120"/>
                    <a:pt x="3199" y="9563"/>
                  </a:cubicBezTo>
                  <a:cubicBezTo>
                    <a:pt x="4136" y="10179"/>
                    <a:pt x="5198" y="10484"/>
                    <a:pt x="6248" y="10484"/>
                  </a:cubicBezTo>
                  <a:cubicBezTo>
                    <a:pt x="7682" y="10484"/>
                    <a:pt x="9095" y="9917"/>
                    <a:pt x="10144" y="8804"/>
                  </a:cubicBezTo>
                  <a:cubicBezTo>
                    <a:pt x="11986" y="6825"/>
                    <a:pt x="12222" y="3565"/>
                    <a:pt x="10256" y="1586"/>
                  </a:cubicBezTo>
                  <a:cubicBezTo>
                    <a:pt x="9244" y="566"/>
                    <a:pt x="7858" y="1"/>
                    <a:pt x="64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31"/>
            <p:cNvSpPr/>
            <p:nvPr/>
          </p:nvSpPr>
          <p:spPr>
            <a:xfrm>
              <a:off x="6997300" y="2542575"/>
              <a:ext cx="183900" cy="165425"/>
            </a:xfrm>
            <a:custGeom>
              <a:avLst/>
              <a:gdLst/>
              <a:ahLst/>
              <a:cxnLst/>
              <a:rect l="l" t="t" r="r" b="b"/>
              <a:pathLst>
                <a:path w="7356" h="6617" extrusionOk="0">
                  <a:moveTo>
                    <a:pt x="3610" y="1"/>
                  </a:moveTo>
                  <a:cubicBezTo>
                    <a:pt x="2999" y="1"/>
                    <a:pt x="2391" y="164"/>
                    <a:pt x="1855" y="488"/>
                  </a:cubicBezTo>
                  <a:cubicBezTo>
                    <a:pt x="1295" y="824"/>
                    <a:pt x="859" y="1321"/>
                    <a:pt x="573" y="1906"/>
                  </a:cubicBezTo>
                  <a:cubicBezTo>
                    <a:pt x="150" y="2665"/>
                    <a:pt x="0" y="3586"/>
                    <a:pt x="311" y="4408"/>
                  </a:cubicBezTo>
                  <a:cubicBezTo>
                    <a:pt x="825" y="5776"/>
                    <a:pt x="2224" y="6616"/>
                    <a:pt x="3609" y="6616"/>
                  </a:cubicBezTo>
                  <a:cubicBezTo>
                    <a:pt x="4404" y="6616"/>
                    <a:pt x="5195" y="6340"/>
                    <a:pt x="5812" y="5727"/>
                  </a:cubicBezTo>
                  <a:cubicBezTo>
                    <a:pt x="7356" y="4196"/>
                    <a:pt x="7057" y="1309"/>
                    <a:pt x="5066" y="326"/>
                  </a:cubicBezTo>
                  <a:cubicBezTo>
                    <a:pt x="4603" y="108"/>
                    <a:pt x="4106" y="1"/>
                    <a:pt x="3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31"/>
            <p:cNvSpPr/>
            <p:nvPr/>
          </p:nvSpPr>
          <p:spPr>
            <a:xfrm>
              <a:off x="6882175" y="2378125"/>
              <a:ext cx="157450" cy="141875"/>
            </a:xfrm>
            <a:custGeom>
              <a:avLst/>
              <a:gdLst/>
              <a:ahLst/>
              <a:cxnLst/>
              <a:rect l="l" t="t" r="r" b="b"/>
              <a:pathLst>
                <a:path w="6298" h="5675" extrusionOk="0">
                  <a:moveTo>
                    <a:pt x="3026" y="0"/>
                  </a:moveTo>
                  <a:cubicBezTo>
                    <a:pt x="2241" y="0"/>
                    <a:pt x="1460" y="315"/>
                    <a:pt x="946" y="967"/>
                  </a:cubicBezTo>
                  <a:cubicBezTo>
                    <a:pt x="847" y="1104"/>
                    <a:pt x="747" y="1266"/>
                    <a:pt x="673" y="1428"/>
                  </a:cubicBezTo>
                  <a:cubicBezTo>
                    <a:pt x="212" y="1988"/>
                    <a:pt x="0" y="2710"/>
                    <a:pt x="88" y="3431"/>
                  </a:cubicBezTo>
                  <a:cubicBezTo>
                    <a:pt x="284" y="4785"/>
                    <a:pt x="1585" y="5674"/>
                    <a:pt x="2889" y="5674"/>
                  </a:cubicBezTo>
                  <a:cubicBezTo>
                    <a:pt x="3240" y="5674"/>
                    <a:pt x="3591" y="5610"/>
                    <a:pt x="3921" y="5472"/>
                  </a:cubicBezTo>
                  <a:cubicBezTo>
                    <a:pt x="5526" y="4813"/>
                    <a:pt x="6298" y="2734"/>
                    <a:pt x="5352" y="1229"/>
                  </a:cubicBezTo>
                  <a:cubicBezTo>
                    <a:pt x="4845" y="421"/>
                    <a:pt x="3933" y="0"/>
                    <a:pt x="30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494624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2"/>
          <p:cNvSpPr txBox="1">
            <a:spLocks noGrp="1"/>
          </p:cNvSpPr>
          <p:nvPr>
            <p:ph type="subTitle" idx="1"/>
          </p:nvPr>
        </p:nvSpPr>
        <p:spPr>
          <a:xfrm>
            <a:off x="2901333" y="1844867"/>
            <a:ext cx="8337200" cy="9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32"/>
          <p:cNvSpPr txBox="1">
            <a:spLocks noGrp="1"/>
          </p:cNvSpPr>
          <p:nvPr>
            <p:ph type="subTitle" idx="2"/>
          </p:nvPr>
        </p:nvSpPr>
        <p:spPr>
          <a:xfrm>
            <a:off x="2901333" y="4659933"/>
            <a:ext cx="8337200" cy="9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32"/>
          <p:cNvSpPr txBox="1">
            <a:spLocks noGrp="1"/>
          </p:cNvSpPr>
          <p:nvPr>
            <p:ph type="subTitle" idx="3"/>
          </p:nvPr>
        </p:nvSpPr>
        <p:spPr>
          <a:xfrm>
            <a:off x="2901333" y="3197200"/>
            <a:ext cx="8337200" cy="9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32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27" name="Google Shape;327;p32"/>
          <p:cNvGrpSpPr/>
          <p:nvPr/>
        </p:nvGrpSpPr>
        <p:grpSpPr>
          <a:xfrm flipH="1">
            <a:off x="10782385" y="373333"/>
            <a:ext cx="912300" cy="1010000"/>
            <a:chOff x="4302200" y="1018850"/>
            <a:chExt cx="684225" cy="757500"/>
          </a:xfrm>
        </p:grpSpPr>
        <p:sp>
          <p:nvSpPr>
            <p:cNvPr id="328" name="Google Shape;328;p32"/>
            <p:cNvSpPr/>
            <p:nvPr/>
          </p:nvSpPr>
          <p:spPr>
            <a:xfrm>
              <a:off x="4302200" y="1018850"/>
              <a:ext cx="562575" cy="519550"/>
            </a:xfrm>
            <a:custGeom>
              <a:avLst/>
              <a:gdLst/>
              <a:ahLst/>
              <a:cxnLst/>
              <a:rect l="l" t="t" r="r" b="b"/>
              <a:pathLst>
                <a:path w="22503" h="20782" extrusionOk="0">
                  <a:moveTo>
                    <a:pt x="12708" y="18400"/>
                  </a:moveTo>
                  <a:lnTo>
                    <a:pt x="12708" y="18400"/>
                  </a:lnTo>
                  <a:cubicBezTo>
                    <a:pt x="12215" y="18530"/>
                    <a:pt x="11709" y="18598"/>
                    <a:pt x="11204" y="18598"/>
                  </a:cubicBezTo>
                  <a:cubicBezTo>
                    <a:pt x="11033" y="18598"/>
                    <a:pt x="10862" y="18590"/>
                    <a:pt x="10692" y="18574"/>
                  </a:cubicBezTo>
                  <a:cubicBezTo>
                    <a:pt x="10580" y="18562"/>
                    <a:pt x="10468" y="18549"/>
                    <a:pt x="10368" y="18537"/>
                  </a:cubicBezTo>
                  <a:cubicBezTo>
                    <a:pt x="10380" y="18512"/>
                    <a:pt x="10405" y="18499"/>
                    <a:pt x="10430" y="18475"/>
                  </a:cubicBezTo>
                  <a:cubicBezTo>
                    <a:pt x="10731" y="18509"/>
                    <a:pt x="11032" y="18528"/>
                    <a:pt x="11333" y="18528"/>
                  </a:cubicBezTo>
                  <a:cubicBezTo>
                    <a:pt x="11580" y="18528"/>
                    <a:pt x="11826" y="18515"/>
                    <a:pt x="12073" y="18487"/>
                  </a:cubicBezTo>
                  <a:cubicBezTo>
                    <a:pt x="12285" y="18475"/>
                    <a:pt x="12496" y="18437"/>
                    <a:pt x="12708" y="18400"/>
                  </a:cubicBezTo>
                  <a:close/>
                  <a:moveTo>
                    <a:pt x="11250" y="0"/>
                  </a:moveTo>
                  <a:cubicBezTo>
                    <a:pt x="8027" y="0"/>
                    <a:pt x="4829" y="1364"/>
                    <a:pt x="2826" y="3951"/>
                  </a:cubicBezTo>
                  <a:cubicBezTo>
                    <a:pt x="611" y="6776"/>
                    <a:pt x="1" y="10783"/>
                    <a:pt x="1619" y="14044"/>
                  </a:cubicBezTo>
                  <a:cubicBezTo>
                    <a:pt x="1917" y="14641"/>
                    <a:pt x="2291" y="15201"/>
                    <a:pt x="2714" y="15712"/>
                  </a:cubicBezTo>
                  <a:cubicBezTo>
                    <a:pt x="4295" y="18176"/>
                    <a:pt x="6809" y="20105"/>
                    <a:pt x="9696" y="20640"/>
                  </a:cubicBezTo>
                  <a:cubicBezTo>
                    <a:pt x="10209" y="20736"/>
                    <a:pt x="10711" y="20782"/>
                    <a:pt x="11201" y="20782"/>
                  </a:cubicBezTo>
                  <a:cubicBezTo>
                    <a:pt x="14404" y="20782"/>
                    <a:pt x="17119" y="18840"/>
                    <a:pt x="19105" y="16272"/>
                  </a:cubicBezTo>
                  <a:cubicBezTo>
                    <a:pt x="21395" y="13310"/>
                    <a:pt x="22502" y="9476"/>
                    <a:pt x="20885" y="5929"/>
                  </a:cubicBezTo>
                  <a:cubicBezTo>
                    <a:pt x="19428" y="2731"/>
                    <a:pt x="16143" y="541"/>
                    <a:pt x="12695" y="93"/>
                  </a:cubicBezTo>
                  <a:cubicBezTo>
                    <a:pt x="12216" y="31"/>
                    <a:pt x="11732" y="0"/>
                    <a:pt x="112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32"/>
            <p:cNvSpPr/>
            <p:nvPr/>
          </p:nvSpPr>
          <p:spPr>
            <a:xfrm>
              <a:off x="4650075" y="1539425"/>
              <a:ext cx="264800" cy="236925"/>
            </a:xfrm>
            <a:custGeom>
              <a:avLst/>
              <a:gdLst/>
              <a:ahLst/>
              <a:cxnLst/>
              <a:rect l="l" t="t" r="r" b="b"/>
              <a:pathLst>
                <a:path w="10592" h="9477" extrusionOk="0">
                  <a:moveTo>
                    <a:pt x="4087" y="0"/>
                  </a:moveTo>
                  <a:cubicBezTo>
                    <a:pt x="1792" y="0"/>
                    <a:pt x="0" y="3712"/>
                    <a:pt x="411" y="5915"/>
                  </a:cubicBezTo>
                  <a:cubicBezTo>
                    <a:pt x="813" y="8111"/>
                    <a:pt x="2912" y="9476"/>
                    <a:pt x="5005" y="9476"/>
                  </a:cubicBezTo>
                  <a:cubicBezTo>
                    <a:pt x="5891" y="9476"/>
                    <a:pt x="6775" y="9232"/>
                    <a:pt x="7530" y="8703"/>
                  </a:cubicBezTo>
                  <a:cubicBezTo>
                    <a:pt x="10019" y="6961"/>
                    <a:pt x="10591" y="2331"/>
                    <a:pt x="7691" y="638"/>
                  </a:cubicBezTo>
                  <a:cubicBezTo>
                    <a:pt x="7191" y="321"/>
                    <a:pt x="6612" y="155"/>
                    <a:pt x="6026" y="155"/>
                  </a:cubicBezTo>
                  <a:cubicBezTo>
                    <a:pt x="5738" y="155"/>
                    <a:pt x="5448" y="196"/>
                    <a:pt x="5165" y="278"/>
                  </a:cubicBezTo>
                  <a:cubicBezTo>
                    <a:pt x="4798" y="87"/>
                    <a:pt x="4436" y="0"/>
                    <a:pt x="40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32"/>
            <p:cNvSpPr/>
            <p:nvPr/>
          </p:nvSpPr>
          <p:spPr>
            <a:xfrm>
              <a:off x="4860150" y="1437525"/>
              <a:ext cx="44450" cy="40400"/>
            </a:xfrm>
            <a:custGeom>
              <a:avLst/>
              <a:gdLst/>
              <a:ahLst/>
              <a:cxnLst/>
              <a:rect l="l" t="t" r="r" b="b"/>
              <a:pathLst>
                <a:path w="1778" h="1616" extrusionOk="0">
                  <a:moveTo>
                    <a:pt x="856" y="0"/>
                  </a:moveTo>
                  <a:cubicBezTo>
                    <a:pt x="413" y="0"/>
                    <a:pt x="1" y="391"/>
                    <a:pt x="97" y="919"/>
                  </a:cubicBezTo>
                  <a:cubicBezTo>
                    <a:pt x="147" y="1317"/>
                    <a:pt x="496" y="1616"/>
                    <a:pt x="906" y="1616"/>
                  </a:cubicBezTo>
                  <a:cubicBezTo>
                    <a:pt x="1267" y="1616"/>
                    <a:pt x="1591" y="1367"/>
                    <a:pt x="1703" y="1018"/>
                  </a:cubicBezTo>
                  <a:cubicBezTo>
                    <a:pt x="1777" y="732"/>
                    <a:pt x="1678" y="421"/>
                    <a:pt x="1441" y="247"/>
                  </a:cubicBezTo>
                  <a:lnTo>
                    <a:pt x="1392" y="222"/>
                  </a:lnTo>
                  <a:cubicBezTo>
                    <a:pt x="1231" y="68"/>
                    <a:pt x="1041" y="0"/>
                    <a:pt x="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32"/>
            <p:cNvSpPr/>
            <p:nvPr/>
          </p:nvSpPr>
          <p:spPr>
            <a:xfrm>
              <a:off x="4513775" y="1594125"/>
              <a:ext cx="95850" cy="88225"/>
            </a:xfrm>
            <a:custGeom>
              <a:avLst/>
              <a:gdLst/>
              <a:ahLst/>
              <a:cxnLst/>
              <a:rect l="l" t="t" r="r" b="b"/>
              <a:pathLst>
                <a:path w="3834" h="3529" extrusionOk="0">
                  <a:moveTo>
                    <a:pt x="2115" y="0"/>
                  </a:moveTo>
                  <a:cubicBezTo>
                    <a:pt x="2071" y="0"/>
                    <a:pt x="2025" y="2"/>
                    <a:pt x="1980" y="6"/>
                  </a:cubicBezTo>
                  <a:cubicBezTo>
                    <a:pt x="1507" y="31"/>
                    <a:pt x="1059" y="243"/>
                    <a:pt x="735" y="591"/>
                  </a:cubicBezTo>
                  <a:cubicBezTo>
                    <a:pt x="548" y="790"/>
                    <a:pt x="399" y="1039"/>
                    <a:pt x="324" y="1301"/>
                  </a:cubicBezTo>
                  <a:cubicBezTo>
                    <a:pt x="63" y="1637"/>
                    <a:pt x="1" y="2097"/>
                    <a:pt x="175" y="2483"/>
                  </a:cubicBezTo>
                  <a:cubicBezTo>
                    <a:pt x="312" y="2819"/>
                    <a:pt x="598" y="3055"/>
                    <a:pt x="947" y="3142"/>
                  </a:cubicBezTo>
                  <a:cubicBezTo>
                    <a:pt x="1258" y="3379"/>
                    <a:pt x="1644" y="3516"/>
                    <a:pt x="2042" y="3528"/>
                  </a:cubicBezTo>
                  <a:cubicBezTo>
                    <a:pt x="2050" y="3528"/>
                    <a:pt x="2057" y="3528"/>
                    <a:pt x="2065" y="3528"/>
                  </a:cubicBezTo>
                  <a:cubicBezTo>
                    <a:pt x="3038" y="3528"/>
                    <a:pt x="3834" y="2737"/>
                    <a:pt x="3822" y="1761"/>
                  </a:cubicBezTo>
                  <a:cubicBezTo>
                    <a:pt x="3798" y="847"/>
                    <a:pt x="3049" y="0"/>
                    <a:pt x="21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32"/>
            <p:cNvSpPr/>
            <p:nvPr/>
          </p:nvSpPr>
          <p:spPr>
            <a:xfrm>
              <a:off x="4421525" y="1549850"/>
              <a:ext cx="46700" cy="40775"/>
            </a:xfrm>
            <a:custGeom>
              <a:avLst/>
              <a:gdLst/>
              <a:ahLst/>
              <a:cxnLst/>
              <a:rect l="l" t="t" r="r" b="b"/>
              <a:pathLst>
                <a:path w="1868" h="1631" extrusionOk="0">
                  <a:moveTo>
                    <a:pt x="934" y="1"/>
                  </a:moveTo>
                  <a:cubicBezTo>
                    <a:pt x="467" y="1"/>
                    <a:pt x="1" y="327"/>
                    <a:pt x="156" y="981"/>
                  </a:cubicBezTo>
                  <a:lnTo>
                    <a:pt x="181" y="1080"/>
                  </a:lnTo>
                  <a:cubicBezTo>
                    <a:pt x="293" y="1447"/>
                    <a:pt x="614" y="1631"/>
                    <a:pt x="934" y="1631"/>
                  </a:cubicBezTo>
                  <a:cubicBezTo>
                    <a:pt x="1255" y="1631"/>
                    <a:pt x="1575" y="1447"/>
                    <a:pt x="1687" y="1080"/>
                  </a:cubicBezTo>
                  <a:lnTo>
                    <a:pt x="1712" y="981"/>
                  </a:lnTo>
                  <a:cubicBezTo>
                    <a:pt x="1868" y="327"/>
                    <a:pt x="1401" y="1"/>
                    <a:pt x="9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32"/>
            <p:cNvSpPr/>
            <p:nvPr/>
          </p:nvSpPr>
          <p:spPr>
            <a:xfrm>
              <a:off x="4446900" y="1740500"/>
              <a:ext cx="45450" cy="35175"/>
            </a:xfrm>
            <a:custGeom>
              <a:avLst/>
              <a:gdLst/>
              <a:ahLst/>
              <a:cxnLst/>
              <a:rect l="l" t="t" r="r" b="b"/>
              <a:pathLst>
                <a:path w="1818" h="1407" extrusionOk="0">
                  <a:moveTo>
                    <a:pt x="909" y="1"/>
                  </a:moveTo>
                  <a:cubicBezTo>
                    <a:pt x="0" y="1"/>
                    <a:pt x="0" y="1407"/>
                    <a:pt x="909" y="1407"/>
                  </a:cubicBezTo>
                  <a:cubicBezTo>
                    <a:pt x="1817" y="1407"/>
                    <a:pt x="1817" y="1"/>
                    <a:pt x="9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32"/>
            <p:cNvSpPr/>
            <p:nvPr/>
          </p:nvSpPr>
          <p:spPr>
            <a:xfrm>
              <a:off x="4888625" y="1264275"/>
              <a:ext cx="97800" cy="98300"/>
            </a:xfrm>
            <a:custGeom>
              <a:avLst/>
              <a:gdLst/>
              <a:ahLst/>
              <a:cxnLst/>
              <a:rect l="l" t="t" r="r" b="b"/>
              <a:pathLst>
                <a:path w="3912" h="3932" extrusionOk="0">
                  <a:moveTo>
                    <a:pt x="1905" y="0"/>
                  </a:moveTo>
                  <a:cubicBezTo>
                    <a:pt x="1706" y="0"/>
                    <a:pt x="1505" y="34"/>
                    <a:pt x="1311" y="107"/>
                  </a:cubicBezTo>
                  <a:cubicBezTo>
                    <a:pt x="526" y="406"/>
                    <a:pt x="16" y="1165"/>
                    <a:pt x="16" y="1999"/>
                  </a:cubicBezTo>
                  <a:cubicBezTo>
                    <a:pt x="1" y="3177"/>
                    <a:pt x="1029" y="3931"/>
                    <a:pt x="2033" y="3931"/>
                  </a:cubicBezTo>
                  <a:cubicBezTo>
                    <a:pt x="2652" y="3931"/>
                    <a:pt x="3262" y="3645"/>
                    <a:pt x="3613" y="2995"/>
                  </a:cubicBezTo>
                  <a:cubicBezTo>
                    <a:pt x="3862" y="2522"/>
                    <a:pt x="3912" y="1962"/>
                    <a:pt x="3725" y="1452"/>
                  </a:cubicBezTo>
                  <a:cubicBezTo>
                    <a:pt x="3675" y="1240"/>
                    <a:pt x="3588" y="1041"/>
                    <a:pt x="3464" y="854"/>
                  </a:cubicBezTo>
                  <a:cubicBezTo>
                    <a:pt x="3116" y="328"/>
                    <a:pt x="2519" y="0"/>
                    <a:pt x="19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29181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3"/>
          <p:cNvSpPr txBox="1">
            <a:spLocks noGrp="1"/>
          </p:cNvSpPr>
          <p:nvPr>
            <p:ph type="title"/>
          </p:nvPr>
        </p:nvSpPr>
        <p:spPr>
          <a:xfrm>
            <a:off x="960000" y="32310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37" name="Google Shape;337;p33"/>
          <p:cNvSpPr txBox="1">
            <a:spLocks noGrp="1"/>
          </p:cNvSpPr>
          <p:nvPr>
            <p:ph type="subTitle" idx="1"/>
          </p:nvPr>
        </p:nvSpPr>
        <p:spPr>
          <a:xfrm>
            <a:off x="960000" y="4013117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33"/>
          <p:cNvSpPr txBox="1">
            <a:spLocks noGrp="1"/>
          </p:cNvSpPr>
          <p:nvPr>
            <p:ph type="title" idx="2"/>
          </p:nvPr>
        </p:nvSpPr>
        <p:spPr>
          <a:xfrm>
            <a:off x="4538400" y="32310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39" name="Google Shape;339;p33"/>
          <p:cNvSpPr txBox="1">
            <a:spLocks noGrp="1"/>
          </p:cNvSpPr>
          <p:nvPr>
            <p:ph type="subTitle" idx="3"/>
          </p:nvPr>
        </p:nvSpPr>
        <p:spPr>
          <a:xfrm>
            <a:off x="4538400" y="4013117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33"/>
          <p:cNvSpPr txBox="1">
            <a:spLocks noGrp="1"/>
          </p:cNvSpPr>
          <p:nvPr>
            <p:ph type="title" idx="4"/>
          </p:nvPr>
        </p:nvSpPr>
        <p:spPr>
          <a:xfrm>
            <a:off x="8116800" y="32310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41" name="Google Shape;341;p33"/>
          <p:cNvSpPr txBox="1">
            <a:spLocks noGrp="1"/>
          </p:cNvSpPr>
          <p:nvPr>
            <p:ph type="subTitle" idx="5"/>
          </p:nvPr>
        </p:nvSpPr>
        <p:spPr>
          <a:xfrm>
            <a:off x="8116800" y="4013117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33"/>
          <p:cNvSpPr txBox="1">
            <a:spLocks noGrp="1"/>
          </p:cNvSpPr>
          <p:nvPr>
            <p:ph type="title" idx="6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7789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6"/>
          <p:cNvGrpSpPr/>
          <p:nvPr/>
        </p:nvGrpSpPr>
        <p:grpSpPr>
          <a:xfrm>
            <a:off x="503334" y="229945"/>
            <a:ext cx="11418385" cy="1502593"/>
            <a:chOff x="377500" y="172458"/>
            <a:chExt cx="8563789" cy="1126945"/>
          </a:xfrm>
        </p:grpSpPr>
        <p:grpSp>
          <p:nvGrpSpPr>
            <p:cNvPr id="75" name="Google Shape;75;p6"/>
            <p:cNvGrpSpPr/>
            <p:nvPr/>
          </p:nvGrpSpPr>
          <p:grpSpPr>
            <a:xfrm>
              <a:off x="377500" y="231065"/>
              <a:ext cx="1328170" cy="1068338"/>
              <a:chOff x="6351050" y="916775"/>
              <a:chExt cx="1014025" cy="815650"/>
            </a:xfrm>
          </p:grpSpPr>
          <p:sp>
            <p:nvSpPr>
              <p:cNvPr id="76" name="Google Shape;76;p6"/>
              <p:cNvSpPr/>
              <p:nvPr/>
            </p:nvSpPr>
            <p:spPr>
              <a:xfrm>
                <a:off x="6535575" y="916775"/>
                <a:ext cx="829500" cy="815650"/>
              </a:xfrm>
              <a:custGeom>
                <a:avLst/>
                <a:gdLst/>
                <a:ahLst/>
                <a:cxnLst/>
                <a:rect l="l" t="t" r="r" b="b"/>
                <a:pathLst>
                  <a:path w="33180" h="32626" extrusionOk="0">
                    <a:moveTo>
                      <a:pt x="12866" y="1"/>
                    </a:moveTo>
                    <a:cubicBezTo>
                      <a:pt x="11566" y="1"/>
                      <a:pt x="10270" y="408"/>
                      <a:pt x="9160" y="1301"/>
                    </a:cubicBezTo>
                    <a:cubicBezTo>
                      <a:pt x="6497" y="3429"/>
                      <a:pt x="5899" y="7237"/>
                      <a:pt x="7430" y="10224"/>
                    </a:cubicBezTo>
                    <a:cubicBezTo>
                      <a:pt x="7579" y="10510"/>
                      <a:pt x="7741" y="10784"/>
                      <a:pt x="7928" y="11058"/>
                    </a:cubicBezTo>
                    <a:cubicBezTo>
                      <a:pt x="3709" y="12925"/>
                      <a:pt x="0" y="15725"/>
                      <a:pt x="971" y="19894"/>
                    </a:cubicBezTo>
                    <a:cubicBezTo>
                      <a:pt x="1772" y="23302"/>
                      <a:pt x="4148" y="24454"/>
                      <a:pt x="6964" y="24454"/>
                    </a:cubicBezTo>
                    <a:cubicBezTo>
                      <a:pt x="7953" y="24454"/>
                      <a:pt x="8996" y="24312"/>
                      <a:pt x="10044" y="24076"/>
                    </a:cubicBezTo>
                    <a:cubicBezTo>
                      <a:pt x="10069" y="25781"/>
                      <a:pt x="10218" y="27474"/>
                      <a:pt x="10479" y="29141"/>
                    </a:cubicBezTo>
                    <a:cubicBezTo>
                      <a:pt x="10827" y="31363"/>
                      <a:pt x="13062" y="32625"/>
                      <a:pt x="15189" y="32625"/>
                    </a:cubicBezTo>
                    <a:cubicBezTo>
                      <a:pt x="16029" y="32625"/>
                      <a:pt x="16852" y="32428"/>
                      <a:pt x="17536" y="32016"/>
                    </a:cubicBezTo>
                    <a:cubicBezTo>
                      <a:pt x="19652" y="30747"/>
                      <a:pt x="21257" y="28805"/>
                      <a:pt x="22103" y="26503"/>
                    </a:cubicBezTo>
                    <a:cubicBezTo>
                      <a:pt x="23581" y="27110"/>
                      <a:pt x="25092" y="27508"/>
                      <a:pt x="26508" y="27508"/>
                    </a:cubicBezTo>
                    <a:cubicBezTo>
                      <a:pt x="28573" y="27508"/>
                      <a:pt x="30436" y="26661"/>
                      <a:pt x="31699" y="24387"/>
                    </a:cubicBezTo>
                    <a:cubicBezTo>
                      <a:pt x="33180" y="21724"/>
                      <a:pt x="32172" y="18363"/>
                      <a:pt x="30031" y="16385"/>
                    </a:cubicBezTo>
                    <a:cubicBezTo>
                      <a:pt x="29409" y="15812"/>
                      <a:pt x="28700" y="15327"/>
                      <a:pt x="27940" y="14953"/>
                    </a:cubicBezTo>
                    <a:cubicBezTo>
                      <a:pt x="30492" y="10933"/>
                      <a:pt x="32383" y="6279"/>
                      <a:pt x="27716" y="3541"/>
                    </a:cubicBezTo>
                    <a:cubicBezTo>
                      <a:pt x="26696" y="2946"/>
                      <a:pt x="25684" y="2684"/>
                      <a:pt x="24706" y="2684"/>
                    </a:cubicBezTo>
                    <a:cubicBezTo>
                      <a:pt x="22883" y="2684"/>
                      <a:pt x="21177" y="3594"/>
                      <a:pt x="19751" y="4947"/>
                    </a:cubicBezTo>
                    <a:cubicBezTo>
                      <a:pt x="19266" y="3939"/>
                      <a:pt x="18644" y="3018"/>
                      <a:pt x="17884" y="2209"/>
                    </a:cubicBezTo>
                    <a:cubicBezTo>
                      <a:pt x="16544" y="811"/>
                      <a:pt x="14701" y="1"/>
                      <a:pt x="128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" name="Google Shape;77;p6"/>
              <p:cNvSpPr/>
              <p:nvPr/>
            </p:nvSpPr>
            <p:spPr>
              <a:xfrm>
                <a:off x="6351050" y="1185725"/>
                <a:ext cx="352500" cy="283925"/>
              </a:xfrm>
              <a:custGeom>
                <a:avLst/>
                <a:gdLst/>
                <a:ahLst/>
                <a:cxnLst/>
                <a:rect l="l" t="t" r="r" b="b"/>
                <a:pathLst>
                  <a:path w="14100" h="11357" extrusionOk="0">
                    <a:moveTo>
                      <a:pt x="7160" y="1"/>
                    </a:moveTo>
                    <a:cubicBezTo>
                      <a:pt x="6017" y="1"/>
                      <a:pt x="4882" y="288"/>
                      <a:pt x="3921" y="872"/>
                    </a:cubicBezTo>
                    <a:cubicBezTo>
                      <a:pt x="2478" y="1296"/>
                      <a:pt x="1233" y="2391"/>
                      <a:pt x="785" y="3897"/>
                    </a:cubicBezTo>
                    <a:cubicBezTo>
                      <a:pt x="1" y="6485"/>
                      <a:pt x="1532" y="9261"/>
                      <a:pt x="3759" y="10555"/>
                    </a:cubicBezTo>
                    <a:cubicBezTo>
                      <a:pt x="4710" y="11105"/>
                      <a:pt x="5772" y="11356"/>
                      <a:pt x="6832" y="11356"/>
                    </a:cubicBezTo>
                    <a:cubicBezTo>
                      <a:pt x="10476" y="11356"/>
                      <a:pt x="14099" y="8384"/>
                      <a:pt x="13106" y="4345"/>
                    </a:cubicBezTo>
                    <a:cubicBezTo>
                      <a:pt x="12405" y="1490"/>
                      <a:pt x="9763" y="1"/>
                      <a:pt x="71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" name="Google Shape;78;p6"/>
              <p:cNvSpPr/>
              <p:nvPr/>
            </p:nvSpPr>
            <p:spPr>
              <a:xfrm>
                <a:off x="6710125" y="1397625"/>
                <a:ext cx="233275" cy="203825"/>
              </a:xfrm>
              <a:custGeom>
                <a:avLst/>
                <a:gdLst/>
                <a:ahLst/>
                <a:cxnLst/>
                <a:rect l="l" t="t" r="r" b="b"/>
                <a:pathLst>
                  <a:path w="9331" h="8153" extrusionOk="0">
                    <a:moveTo>
                      <a:pt x="4812" y="0"/>
                    </a:moveTo>
                    <a:cubicBezTo>
                      <a:pt x="4540" y="0"/>
                      <a:pt x="4259" y="32"/>
                      <a:pt x="3970" y="100"/>
                    </a:cubicBezTo>
                    <a:cubicBezTo>
                      <a:pt x="3037" y="337"/>
                      <a:pt x="2253" y="946"/>
                      <a:pt x="1805" y="1780"/>
                    </a:cubicBezTo>
                    <a:cubicBezTo>
                      <a:pt x="1319" y="2116"/>
                      <a:pt x="933" y="2564"/>
                      <a:pt x="647" y="3087"/>
                    </a:cubicBezTo>
                    <a:cubicBezTo>
                      <a:pt x="0" y="4344"/>
                      <a:pt x="162" y="5937"/>
                      <a:pt x="1182" y="6970"/>
                    </a:cubicBezTo>
                    <a:cubicBezTo>
                      <a:pt x="1976" y="7783"/>
                      <a:pt x="3002" y="8153"/>
                      <a:pt x="4035" y="8153"/>
                    </a:cubicBezTo>
                    <a:cubicBezTo>
                      <a:pt x="5628" y="8153"/>
                      <a:pt x="7235" y="7275"/>
                      <a:pt x="8027" y="5788"/>
                    </a:cubicBezTo>
                    <a:cubicBezTo>
                      <a:pt x="9330" y="3307"/>
                      <a:pt x="7570" y="0"/>
                      <a:pt x="48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" name="Google Shape;79;p6"/>
              <p:cNvSpPr/>
              <p:nvPr/>
            </p:nvSpPr>
            <p:spPr>
              <a:xfrm>
                <a:off x="6817775" y="1166050"/>
                <a:ext cx="180800" cy="154450"/>
              </a:xfrm>
              <a:custGeom>
                <a:avLst/>
                <a:gdLst/>
                <a:ahLst/>
                <a:cxnLst/>
                <a:rect l="l" t="t" r="r" b="b"/>
                <a:pathLst>
                  <a:path w="7232" h="6178" extrusionOk="0">
                    <a:moveTo>
                      <a:pt x="3736" y="1"/>
                    </a:moveTo>
                    <a:cubicBezTo>
                      <a:pt x="2485" y="1"/>
                      <a:pt x="1327" y="755"/>
                      <a:pt x="884" y="1809"/>
                    </a:cubicBezTo>
                    <a:cubicBezTo>
                      <a:pt x="784" y="1908"/>
                      <a:pt x="697" y="2020"/>
                      <a:pt x="622" y="2145"/>
                    </a:cubicBezTo>
                    <a:cubicBezTo>
                      <a:pt x="0" y="3128"/>
                      <a:pt x="224" y="4435"/>
                      <a:pt x="1021" y="5256"/>
                    </a:cubicBezTo>
                    <a:cubicBezTo>
                      <a:pt x="1633" y="5888"/>
                      <a:pt x="2415" y="6177"/>
                      <a:pt x="3200" y="6177"/>
                    </a:cubicBezTo>
                    <a:cubicBezTo>
                      <a:pt x="4346" y="6177"/>
                      <a:pt x="5495" y="5561"/>
                      <a:pt x="6123" y="4497"/>
                    </a:cubicBezTo>
                    <a:cubicBezTo>
                      <a:pt x="7231" y="2630"/>
                      <a:pt x="6161" y="104"/>
                      <a:pt x="3883" y="4"/>
                    </a:cubicBezTo>
                    <a:cubicBezTo>
                      <a:pt x="3834" y="2"/>
                      <a:pt x="3785" y="1"/>
                      <a:pt x="37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" name="Google Shape;80;p6"/>
              <p:cNvSpPr/>
              <p:nvPr/>
            </p:nvSpPr>
            <p:spPr>
              <a:xfrm>
                <a:off x="7017525" y="1308775"/>
                <a:ext cx="141575" cy="137725"/>
              </a:xfrm>
              <a:custGeom>
                <a:avLst/>
                <a:gdLst/>
                <a:ahLst/>
                <a:cxnLst/>
                <a:rect l="l" t="t" r="r" b="b"/>
                <a:pathLst>
                  <a:path w="5663" h="5509" extrusionOk="0">
                    <a:moveTo>
                      <a:pt x="3259" y="1"/>
                    </a:moveTo>
                    <a:cubicBezTo>
                      <a:pt x="2765" y="1"/>
                      <a:pt x="2274" y="143"/>
                      <a:pt x="1842" y="418"/>
                    </a:cubicBezTo>
                    <a:cubicBezTo>
                      <a:pt x="1257" y="779"/>
                      <a:pt x="809" y="1327"/>
                      <a:pt x="573" y="1974"/>
                    </a:cubicBezTo>
                    <a:cubicBezTo>
                      <a:pt x="249" y="2435"/>
                      <a:pt x="75" y="2970"/>
                      <a:pt x="50" y="3530"/>
                    </a:cubicBezTo>
                    <a:cubicBezTo>
                      <a:pt x="1" y="4764"/>
                      <a:pt x="1273" y="5509"/>
                      <a:pt x="2375" y="5509"/>
                    </a:cubicBezTo>
                    <a:cubicBezTo>
                      <a:pt x="2384" y="5509"/>
                      <a:pt x="2393" y="5509"/>
                      <a:pt x="2402" y="5509"/>
                    </a:cubicBezTo>
                    <a:cubicBezTo>
                      <a:pt x="3946" y="5496"/>
                      <a:pt x="5402" y="4289"/>
                      <a:pt x="5601" y="2746"/>
                    </a:cubicBezTo>
                    <a:cubicBezTo>
                      <a:pt x="5663" y="2347"/>
                      <a:pt x="5651" y="1937"/>
                      <a:pt x="5551" y="1538"/>
                    </a:cubicBezTo>
                    <a:cubicBezTo>
                      <a:pt x="5364" y="879"/>
                      <a:pt x="4854" y="456"/>
                      <a:pt x="4244" y="194"/>
                    </a:cubicBezTo>
                    <a:cubicBezTo>
                      <a:pt x="3925" y="64"/>
                      <a:pt x="3591" y="1"/>
                      <a:pt x="32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81" name="Google Shape;81;p6"/>
            <p:cNvSpPr/>
            <p:nvPr/>
          </p:nvSpPr>
          <p:spPr>
            <a:xfrm rot="6299815">
              <a:off x="7974736" y="71978"/>
              <a:ext cx="663833" cy="1136193"/>
            </a:xfrm>
            <a:custGeom>
              <a:avLst/>
              <a:gdLst/>
              <a:ahLst/>
              <a:cxnLst/>
              <a:rect l="l" t="t" r="r" b="b"/>
              <a:pathLst>
                <a:path w="14960" h="25605" extrusionOk="0">
                  <a:moveTo>
                    <a:pt x="10860" y="1"/>
                  </a:moveTo>
                  <a:cubicBezTo>
                    <a:pt x="7630" y="1"/>
                    <a:pt x="4436" y="759"/>
                    <a:pt x="1531" y="2200"/>
                  </a:cubicBezTo>
                  <a:cubicBezTo>
                    <a:pt x="112" y="2922"/>
                    <a:pt x="0" y="4465"/>
                    <a:pt x="797" y="5672"/>
                  </a:cubicBezTo>
                  <a:cubicBezTo>
                    <a:pt x="2514" y="8298"/>
                    <a:pt x="4145" y="10974"/>
                    <a:pt x="5713" y="13700"/>
                  </a:cubicBezTo>
                  <a:cubicBezTo>
                    <a:pt x="5563" y="13974"/>
                    <a:pt x="5427" y="14260"/>
                    <a:pt x="5277" y="14546"/>
                  </a:cubicBezTo>
                  <a:cubicBezTo>
                    <a:pt x="4593" y="15268"/>
                    <a:pt x="3970" y="16027"/>
                    <a:pt x="3398" y="16836"/>
                  </a:cubicBezTo>
                  <a:cubicBezTo>
                    <a:pt x="2328" y="18330"/>
                    <a:pt x="797" y="20470"/>
                    <a:pt x="697" y="22349"/>
                  </a:cubicBezTo>
                  <a:cubicBezTo>
                    <a:pt x="573" y="25013"/>
                    <a:pt x="3249" y="25486"/>
                    <a:pt x="5290" y="25573"/>
                  </a:cubicBezTo>
                  <a:cubicBezTo>
                    <a:pt x="5716" y="25594"/>
                    <a:pt x="6146" y="25605"/>
                    <a:pt x="6577" y="25605"/>
                  </a:cubicBezTo>
                  <a:cubicBezTo>
                    <a:pt x="8209" y="25605"/>
                    <a:pt x="9860" y="25447"/>
                    <a:pt x="11425" y="25063"/>
                  </a:cubicBezTo>
                  <a:cubicBezTo>
                    <a:pt x="13603" y="24540"/>
                    <a:pt x="14960" y="22847"/>
                    <a:pt x="14350" y="20570"/>
                  </a:cubicBezTo>
                  <a:cubicBezTo>
                    <a:pt x="13777" y="18491"/>
                    <a:pt x="12408" y="16500"/>
                    <a:pt x="11375" y="14633"/>
                  </a:cubicBezTo>
                  <a:cubicBezTo>
                    <a:pt x="11164" y="14247"/>
                    <a:pt x="10952" y="13874"/>
                    <a:pt x="10741" y="13488"/>
                  </a:cubicBezTo>
                  <a:cubicBezTo>
                    <a:pt x="10990" y="12941"/>
                    <a:pt x="11239" y="12381"/>
                    <a:pt x="11475" y="11821"/>
                  </a:cubicBezTo>
                  <a:cubicBezTo>
                    <a:pt x="12732" y="8846"/>
                    <a:pt x="13703" y="5697"/>
                    <a:pt x="13815" y="2437"/>
                  </a:cubicBezTo>
                  <a:cubicBezTo>
                    <a:pt x="13865" y="1279"/>
                    <a:pt x="13056" y="60"/>
                    <a:pt x="11799" y="22"/>
                  </a:cubicBezTo>
                  <a:cubicBezTo>
                    <a:pt x="11486" y="8"/>
                    <a:pt x="11173" y="1"/>
                    <a:pt x="108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2" name="Google Shape;82;p6"/>
            <p:cNvGrpSpPr/>
            <p:nvPr/>
          </p:nvGrpSpPr>
          <p:grpSpPr>
            <a:xfrm>
              <a:off x="8030200" y="428913"/>
              <a:ext cx="552900" cy="610100"/>
              <a:chOff x="5851725" y="2547500"/>
              <a:chExt cx="552900" cy="610100"/>
            </a:xfrm>
          </p:grpSpPr>
          <p:sp>
            <p:nvSpPr>
              <p:cNvPr id="83" name="Google Shape;83;p6"/>
              <p:cNvSpPr/>
              <p:nvPr/>
            </p:nvSpPr>
            <p:spPr>
              <a:xfrm>
                <a:off x="6220725" y="2815575"/>
                <a:ext cx="140625" cy="155300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6212" extrusionOk="0">
                    <a:moveTo>
                      <a:pt x="3649" y="1"/>
                    </a:moveTo>
                    <a:cubicBezTo>
                      <a:pt x="2497" y="1"/>
                      <a:pt x="1339" y="672"/>
                      <a:pt x="772" y="1689"/>
                    </a:cubicBezTo>
                    <a:cubicBezTo>
                      <a:pt x="0" y="3095"/>
                      <a:pt x="336" y="4912"/>
                      <a:pt x="1419" y="6057"/>
                    </a:cubicBezTo>
                    <a:cubicBezTo>
                      <a:pt x="1520" y="6165"/>
                      <a:pt x="1646" y="6211"/>
                      <a:pt x="1772" y="6211"/>
                    </a:cubicBezTo>
                    <a:cubicBezTo>
                      <a:pt x="2097" y="6211"/>
                      <a:pt x="2419" y="5902"/>
                      <a:pt x="2303" y="5534"/>
                    </a:cubicBezTo>
                    <a:cubicBezTo>
                      <a:pt x="2042" y="4688"/>
                      <a:pt x="1755" y="3667"/>
                      <a:pt x="2216" y="2821"/>
                    </a:cubicBezTo>
                    <a:cubicBezTo>
                      <a:pt x="2524" y="2264"/>
                      <a:pt x="3040" y="1937"/>
                      <a:pt x="3623" y="1937"/>
                    </a:cubicBezTo>
                    <a:cubicBezTo>
                      <a:pt x="3768" y="1937"/>
                      <a:pt x="3918" y="1957"/>
                      <a:pt x="4070" y="2000"/>
                    </a:cubicBezTo>
                    <a:cubicBezTo>
                      <a:pt x="4176" y="2031"/>
                      <a:pt x="4275" y="2045"/>
                      <a:pt x="4369" y="2045"/>
                    </a:cubicBezTo>
                    <a:cubicBezTo>
                      <a:pt x="5334" y="2045"/>
                      <a:pt x="5624" y="532"/>
                      <a:pt x="4580" y="158"/>
                    </a:cubicBezTo>
                    <a:cubicBezTo>
                      <a:pt x="4279" y="51"/>
                      <a:pt x="3964" y="1"/>
                      <a:pt x="36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" name="Google Shape;84;p6"/>
              <p:cNvSpPr/>
              <p:nvPr/>
            </p:nvSpPr>
            <p:spPr>
              <a:xfrm>
                <a:off x="6227475" y="2892450"/>
                <a:ext cx="177150" cy="191725"/>
              </a:xfrm>
              <a:custGeom>
                <a:avLst/>
                <a:gdLst/>
                <a:ahLst/>
                <a:cxnLst/>
                <a:rect l="l" t="t" r="r" b="b"/>
                <a:pathLst>
                  <a:path w="7086" h="7669" extrusionOk="0">
                    <a:moveTo>
                      <a:pt x="4531" y="1"/>
                    </a:moveTo>
                    <a:cubicBezTo>
                      <a:pt x="3801" y="1"/>
                      <a:pt x="3107" y="692"/>
                      <a:pt x="3613" y="1489"/>
                    </a:cubicBezTo>
                    <a:cubicBezTo>
                      <a:pt x="4236" y="2484"/>
                      <a:pt x="4547" y="3405"/>
                      <a:pt x="3887" y="4500"/>
                    </a:cubicBezTo>
                    <a:cubicBezTo>
                      <a:pt x="3572" y="5030"/>
                      <a:pt x="2333" y="6216"/>
                      <a:pt x="1429" y="6216"/>
                    </a:cubicBezTo>
                    <a:cubicBezTo>
                      <a:pt x="1227" y="6216"/>
                      <a:pt x="1042" y="6157"/>
                      <a:pt x="888" y="6019"/>
                    </a:cubicBezTo>
                    <a:cubicBezTo>
                      <a:pt x="776" y="5920"/>
                      <a:pt x="654" y="5878"/>
                      <a:pt x="540" y="5878"/>
                    </a:cubicBezTo>
                    <a:cubicBezTo>
                      <a:pt x="248" y="5878"/>
                      <a:pt x="0" y="6156"/>
                      <a:pt x="54" y="6504"/>
                    </a:cubicBezTo>
                    <a:cubicBezTo>
                      <a:pt x="186" y="7365"/>
                      <a:pt x="775" y="7668"/>
                      <a:pt x="1506" y="7668"/>
                    </a:cubicBezTo>
                    <a:cubicBezTo>
                      <a:pt x="2699" y="7668"/>
                      <a:pt x="4272" y="6859"/>
                      <a:pt x="4858" y="6342"/>
                    </a:cubicBezTo>
                    <a:cubicBezTo>
                      <a:pt x="6501" y="4899"/>
                      <a:pt x="7086" y="1775"/>
                      <a:pt x="5219" y="244"/>
                    </a:cubicBezTo>
                    <a:cubicBezTo>
                      <a:pt x="5013" y="75"/>
                      <a:pt x="4770" y="1"/>
                      <a:pt x="4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" name="Google Shape;85;p6"/>
              <p:cNvSpPr/>
              <p:nvPr/>
            </p:nvSpPr>
            <p:spPr>
              <a:xfrm>
                <a:off x="5979725" y="3001125"/>
                <a:ext cx="20027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8011" h="6259" extrusionOk="0">
                    <a:moveTo>
                      <a:pt x="6010" y="0"/>
                    </a:moveTo>
                    <a:cubicBezTo>
                      <a:pt x="5562" y="0"/>
                      <a:pt x="5093" y="364"/>
                      <a:pt x="5110" y="850"/>
                    </a:cubicBezTo>
                    <a:cubicBezTo>
                      <a:pt x="5172" y="2107"/>
                      <a:pt x="5484" y="3352"/>
                      <a:pt x="4177" y="4148"/>
                    </a:cubicBezTo>
                    <a:cubicBezTo>
                      <a:pt x="3804" y="4373"/>
                      <a:pt x="3390" y="4466"/>
                      <a:pt x="2966" y="4466"/>
                    </a:cubicBezTo>
                    <a:cubicBezTo>
                      <a:pt x="2144" y="4466"/>
                      <a:pt x="1287" y="4115"/>
                      <a:pt x="630" y="3688"/>
                    </a:cubicBezTo>
                    <a:cubicBezTo>
                      <a:pt x="569" y="3655"/>
                      <a:pt x="506" y="3640"/>
                      <a:pt x="445" y="3640"/>
                    </a:cubicBezTo>
                    <a:cubicBezTo>
                      <a:pt x="207" y="3640"/>
                      <a:pt x="0" y="3866"/>
                      <a:pt x="70" y="4123"/>
                    </a:cubicBezTo>
                    <a:cubicBezTo>
                      <a:pt x="548" y="5508"/>
                      <a:pt x="1901" y="6259"/>
                      <a:pt x="3287" y="6259"/>
                    </a:cubicBezTo>
                    <a:cubicBezTo>
                      <a:pt x="3919" y="6259"/>
                      <a:pt x="4557" y="6102"/>
                      <a:pt x="5123" y="5779"/>
                    </a:cubicBezTo>
                    <a:cubicBezTo>
                      <a:pt x="6878" y="4783"/>
                      <a:pt x="8010" y="1921"/>
                      <a:pt x="6566" y="253"/>
                    </a:cubicBezTo>
                    <a:cubicBezTo>
                      <a:pt x="6418" y="77"/>
                      <a:pt x="6216" y="0"/>
                      <a:pt x="60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5998575" y="2897775"/>
                <a:ext cx="207975" cy="144850"/>
              </a:xfrm>
              <a:custGeom>
                <a:avLst/>
                <a:gdLst/>
                <a:ahLst/>
                <a:cxnLst/>
                <a:rect l="l" t="t" r="r" b="b"/>
                <a:pathLst>
                  <a:path w="8319" h="5794" extrusionOk="0">
                    <a:moveTo>
                      <a:pt x="4391" y="0"/>
                    </a:moveTo>
                    <a:cubicBezTo>
                      <a:pt x="3719" y="0"/>
                      <a:pt x="3044" y="177"/>
                      <a:pt x="2427" y="566"/>
                    </a:cubicBezTo>
                    <a:cubicBezTo>
                      <a:pt x="834" y="1574"/>
                      <a:pt x="0" y="4126"/>
                      <a:pt x="1332" y="5656"/>
                    </a:cubicBezTo>
                    <a:cubicBezTo>
                      <a:pt x="1415" y="5751"/>
                      <a:pt x="1532" y="5794"/>
                      <a:pt x="1652" y="5794"/>
                    </a:cubicBezTo>
                    <a:cubicBezTo>
                      <a:pt x="1909" y="5794"/>
                      <a:pt x="2179" y="5600"/>
                      <a:pt x="2153" y="5320"/>
                    </a:cubicBezTo>
                    <a:cubicBezTo>
                      <a:pt x="2041" y="4126"/>
                      <a:pt x="2054" y="2881"/>
                      <a:pt x="3149" y="2097"/>
                    </a:cubicBezTo>
                    <a:cubicBezTo>
                      <a:pt x="3514" y="1834"/>
                      <a:pt x="3943" y="1715"/>
                      <a:pt x="4374" y="1715"/>
                    </a:cubicBezTo>
                    <a:cubicBezTo>
                      <a:pt x="5149" y="1715"/>
                      <a:pt x="5933" y="2100"/>
                      <a:pt x="6372" y="2732"/>
                    </a:cubicBezTo>
                    <a:cubicBezTo>
                      <a:pt x="6563" y="3005"/>
                      <a:pt x="6833" y="3118"/>
                      <a:pt x="7099" y="3118"/>
                    </a:cubicBezTo>
                    <a:cubicBezTo>
                      <a:pt x="7718" y="3118"/>
                      <a:pt x="8319" y="2505"/>
                      <a:pt x="7866" y="1860"/>
                    </a:cubicBezTo>
                    <a:cubicBezTo>
                      <a:pt x="7068" y="714"/>
                      <a:pt x="5738" y="0"/>
                      <a:pt x="43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" name="Google Shape;87;p6"/>
              <p:cNvSpPr/>
              <p:nvPr/>
            </p:nvSpPr>
            <p:spPr>
              <a:xfrm>
                <a:off x="6029300" y="2796125"/>
                <a:ext cx="186500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7460" h="3429" extrusionOk="0">
                    <a:moveTo>
                      <a:pt x="631" y="1"/>
                    </a:moveTo>
                    <a:cubicBezTo>
                      <a:pt x="314" y="1"/>
                      <a:pt x="1" y="278"/>
                      <a:pt x="91" y="662"/>
                    </a:cubicBezTo>
                    <a:cubicBezTo>
                      <a:pt x="479" y="2487"/>
                      <a:pt x="2100" y="3429"/>
                      <a:pt x="3735" y="3429"/>
                    </a:cubicBezTo>
                    <a:cubicBezTo>
                      <a:pt x="5089" y="3429"/>
                      <a:pt x="6453" y="2783"/>
                      <a:pt x="7135" y="1459"/>
                    </a:cubicBezTo>
                    <a:cubicBezTo>
                      <a:pt x="7459" y="828"/>
                      <a:pt x="6899" y="79"/>
                      <a:pt x="6314" y="79"/>
                    </a:cubicBezTo>
                    <a:cubicBezTo>
                      <a:pt x="6115" y="79"/>
                      <a:pt x="5912" y="167"/>
                      <a:pt x="5741" y="376"/>
                    </a:cubicBezTo>
                    <a:cubicBezTo>
                      <a:pt x="5047" y="1229"/>
                      <a:pt x="4227" y="1667"/>
                      <a:pt x="3413" y="1667"/>
                    </a:cubicBezTo>
                    <a:cubicBezTo>
                      <a:pt x="2577" y="1667"/>
                      <a:pt x="1749" y="1204"/>
                      <a:pt x="1074" y="251"/>
                    </a:cubicBezTo>
                    <a:cubicBezTo>
                      <a:pt x="963" y="76"/>
                      <a:pt x="796" y="1"/>
                      <a:pt x="6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" name="Google Shape;88;p6"/>
              <p:cNvSpPr/>
              <p:nvPr/>
            </p:nvSpPr>
            <p:spPr>
              <a:xfrm>
                <a:off x="5866025" y="2863275"/>
                <a:ext cx="132450" cy="182550"/>
              </a:xfrm>
              <a:custGeom>
                <a:avLst/>
                <a:gdLst/>
                <a:ahLst/>
                <a:cxnLst/>
                <a:rect l="l" t="t" r="r" b="b"/>
                <a:pathLst>
                  <a:path w="5298" h="7302" extrusionOk="0">
                    <a:moveTo>
                      <a:pt x="3797" y="1"/>
                    </a:moveTo>
                    <a:cubicBezTo>
                      <a:pt x="3739" y="1"/>
                      <a:pt x="3681" y="6"/>
                      <a:pt x="3622" y="17"/>
                    </a:cubicBezTo>
                    <a:cubicBezTo>
                      <a:pt x="312" y="639"/>
                      <a:pt x="1" y="5929"/>
                      <a:pt x="2950" y="7236"/>
                    </a:cubicBezTo>
                    <a:cubicBezTo>
                      <a:pt x="3054" y="7281"/>
                      <a:pt x="3155" y="7302"/>
                      <a:pt x="3250" y="7302"/>
                    </a:cubicBezTo>
                    <a:cubicBezTo>
                      <a:pt x="3747" y="7302"/>
                      <a:pt x="4073" y="6735"/>
                      <a:pt x="3697" y="6265"/>
                    </a:cubicBezTo>
                    <a:cubicBezTo>
                      <a:pt x="3075" y="5481"/>
                      <a:pt x="2602" y="4597"/>
                      <a:pt x="2851" y="3577"/>
                    </a:cubicBezTo>
                    <a:cubicBezTo>
                      <a:pt x="3099" y="2593"/>
                      <a:pt x="3859" y="2208"/>
                      <a:pt x="4556" y="1610"/>
                    </a:cubicBezTo>
                    <a:cubicBezTo>
                      <a:pt x="5298" y="984"/>
                      <a:pt x="4592" y="1"/>
                      <a:pt x="3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5851725" y="2689525"/>
                <a:ext cx="239000" cy="133175"/>
              </a:xfrm>
              <a:custGeom>
                <a:avLst/>
                <a:gdLst/>
                <a:ahLst/>
                <a:cxnLst/>
                <a:rect l="l" t="t" r="r" b="b"/>
                <a:pathLst>
                  <a:path w="9560" h="5327" extrusionOk="0">
                    <a:moveTo>
                      <a:pt x="4909" y="1"/>
                    </a:moveTo>
                    <a:cubicBezTo>
                      <a:pt x="3979" y="1"/>
                      <a:pt x="3067" y="213"/>
                      <a:pt x="2253" y="744"/>
                    </a:cubicBezTo>
                    <a:cubicBezTo>
                      <a:pt x="809" y="1690"/>
                      <a:pt x="0" y="3433"/>
                      <a:pt x="709" y="5063"/>
                    </a:cubicBezTo>
                    <a:cubicBezTo>
                      <a:pt x="793" y="5248"/>
                      <a:pt x="951" y="5326"/>
                      <a:pt x="1118" y="5326"/>
                    </a:cubicBezTo>
                    <a:cubicBezTo>
                      <a:pt x="1400" y="5326"/>
                      <a:pt x="1705" y="5102"/>
                      <a:pt x="1705" y="4789"/>
                    </a:cubicBezTo>
                    <a:cubicBezTo>
                      <a:pt x="1655" y="3482"/>
                      <a:pt x="2514" y="2312"/>
                      <a:pt x="3783" y="1964"/>
                    </a:cubicBezTo>
                    <a:cubicBezTo>
                      <a:pt x="4127" y="1860"/>
                      <a:pt x="4473" y="1815"/>
                      <a:pt x="4819" y="1815"/>
                    </a:cubicBezTo>
                    <a:cubicBezTo>
                      <a:pt x="5916" y="1815"/>
                      <a:pt x="7012" y="2261"/>
                      <a:pt x="8015" y="2649"/>
                    </a:cubicBezTo>
                    <a:cubicBezTo>
                      <a:pt x="8116" y="2689"/>
                      <a:pt x="8215" y="2708"/>
                      <a:pt x="8308" y="2708"/>
                    </a:cubicBezTo>
                    <a:cubicBezTo>
                      <a:pt x="9100" y="2708"/>
                      <a:pt x="9559" y="1381"/>
                      <a:pt x="8724" y="981"/>
                    </a:cubicBezTo>
                    <a:cubicBezTo>
                      <a:pt x="7572" y="427"/>
                      <a:pt x="6224" y="1"/>
                      <a:pt x="49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" name="Google Shape;90;p6"/>
              <p:cNvSpPr/>
              <p:nvPr/>
            </p:nvSpPr>
            <p:spPr>
              <a:xfrm>
                <a:off x="6106050" y="2649400"/>
                <a:ext cx="207775" cy="112125"/>
              </a:xfrm>
              <a:custGeom>
                <a:avLst/>
                <a:gdLst/>
                <a:ahLst/>
                <a:cxnLst/>
                <a:rect l="l" t="t" r="r" b="b"/>
                <a:pathLst>
                  <a:path w="8311" h="4485" extrusionOk="0">
                    <a:moveTo>
                      <a:pt x="3946" y="0"/>
                    </a:moveTo>
                    <a:cubicBezTo>
                      <a:pt x="2117" y="0"/>
                      <a:pt x="339" y="1052"/>
                      <a:pt x="45" y="3270"/>
                    </a:cubicBezTo>
                    <a:cubicBezTo>
                      <a:pt x="0" y="3626"/>
                      <a:pt x="287" y="3805"/>
                      <a:pt x="584" y="3805"/>
                    </a:cubicBezTo>
                    <a:cubicBezTo>
                      <a:pt x="786" y="3805"/>
                      <a:pt x="992" y="3723"/>
                      <a:pt x="1103" y="3557"/>
                    </a:cubicBezTo>
                    <a:cubicBezTo>
                      <a:pt x="1720" y="2625"/>
                      <a:pt x="2599" y="1802"/>
                      <a:pt x="3769" y="1802"/>
                    </a:cubicBezTo>
                    <a:cubicBezTo>
                      <a:pt x="3850" y="1802"/>
                      <a:pt x="3932" y="1806"/>
                      <a:pt x="4015" y="1814"/>
                    </a:cubicBezTo>
                    <a:cubicBezTo>
                      <a:pt x="5334" y="1926"/>
                      <a:pt x="5857" y="2959"/>
                      <a:pt x="6367" y="4005"/>
                    </a:cubicBezTo>
                    <a:cubicBezTo>
                      <a:pt x="6531" y="4336"/>
                      <a:pt x="6865" y="4484"/>
                      <a:pt x="7206" y="4484"/>
                    </a:cubicBezTo>
                    <a:cubicBezTo>
                      <a:pt x="7749" y="4484"/>
                      <a:pt x="8310" y="4110"/>
                      <a:pt x="8234" y="3507"/>
                    </a:cubicBezTo>
                    <a:cubicBezTo>
                      <a:pt x="7937" y="1217"/>
                      <a:pt x="5913" y="0"/>
                      <a:pt x="39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" name="Google Shape;91;p6"/>
              <p:cNvSpPr/>
              <p:nvPr/>
            </p:nvSpPr>
            <p:spPr>
              <a:xfrm>
                <a:off x="5985875" y="2547500"/>
                <a:ext cx="196600" cy="119575"/>
              </a:xfrm>
              <a:custGeom>
                <a:avLst/>
                <a:gdLst/>
                <a:ahLst/>
                <a:cxnLst/>
                <a:rect l="l" t="t" r="r" b="b"/>
                <a:pathLst>
                  <a:path w="7864" h="4783" extrusionOk="0">
                    <a:moveTo>
                      <a:pt x="6676" y="0"/>
                    </a:moveTo>
                    <a:cubicBezTo>
                      <a:pt x="6385" y="0"/>
                      <a:pt x="6110" y="143"/>
                      <a:pt x="5959" y="489"/>
                    </a:cubicBezTo>
                    <a:cubicBezTo>
                      <a:pt x="5511" y="1484"/>
                      <a:pt x="5213" y="2480"/>
                      <a:pt x="4043" y="2841"/>
                    </a:cubicBezTo>
                    <a:cubicBezTo>
                      <a:pt x="3801" y="2916"/>
                      <a:pt x="3561" y="2951"/>
                      <a:pt x="3325" y="2951"/>
                    </a:cubicBezTo>
                    <a:cubicBezTo>
                      <a:pt x="2432" y="2951"/>
                      <a:pt x="1601" y="2455"/>
                      <a:pt x="981" y="1796"/>
                    </a:cubicBezTo>
                    <a:cubicBezTo>
                      <a:pt x="888" y="1699"/>
                      <a:pt x="767" y="1657"/>
                      <a:pt x="645" y="1657"/>
                    </a:cubicBezTo>
                    <a:cubicBezTo>
                      <a:pt x="327" y="1657"/>
                      <a:pt x="0" y="1943"/>
                      <a:pt x="135" y="2293"/>
                    </a:cubicBezTo>
                    <a:cubicBezTo>
                      <a:pt x="706" y="3805"/>
                      <a:pt x="2143" y="4782"/>
                      <a:pt x="3730" y="4782"/>
                    </a:cubicBezTo>
                    <a:cubicBezTo>
                      <a:pt x="3908" y="4782"/>
                      <a:pt x="4087" y="4770"/>
                      <a:pt x="4267" y="4745"/>
                    </a:cubicBezTo>
                    <a:cubicBezTo>
                      <a:pt x="6022" y="4496"/>
                      <a:pt x="7864" y="2853"/>
                      <a:pt x="7764" y="974"/>
                    </a:cubicBezTo>
                    <a:cubicBezTo>
                      <a:pt x="7733" y="430"/>
                      <a:pt x="7180" y="0"/>
                      <a:pt x="66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41416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4" name="Google Shape;344;p34"/>
          <p:cNvGrpSpPr/>
          <p:nvPr/>
        </p:nvGrpSpPr>
        <p:grpSpPr>
          <a:xfrm>
            <a:off x="420117" y="713336"/>
            <a:ext cx="11274567" cy="5802501"/>
            <a:chOff x="315087" y="535002"/>
            <a:chExt cx="8455925" cy="4351876"/>
          </a:xfrm>
        </p:grpSpPr>
        <p:sp>
          <p:nvSpPr>
            <p:cNvPr id="345" name="Google Shape;345;p34"/>
            <p:cNvSpPr/>
            <p:nvPr/>
          </p:nvSpPr>
          <p:spPr>
            <a:xfrm rot="-453958">
              <a:off x="736588" y="596040"/>
              <a:ext cx="952905" cy="389494"/>
            </a:xfrm>
            <a:custGeom>
              <a:avLst/>
              <a:gdLst/>
              <a:ahLst/>
              <a:cxnLst/>
              <a:rect l="l" t="t" r="r" b="b"/>
              <a:pathLst>
                <a:path w="20476" h="8369" extrusionOk="0">
                  <a:moveTo>
                    <a:pt x="5882" y="1"/>
                  </a:moveTo>
                  <a:cubicBezTo>
                    <a:pt x="3608" y="1"/>
                    <a:pt x="1540" y="1950"/>
                    <a:pt x="332" y="3806"/>
                  </a:cubicBezTo>
                  <a:cubicBezTo>
                    <a:pt x="1" y="4319"/>
                    <a:pt x="498" y="5035"/>
                    <a:pt x="1035" y="5035"/>
                  </a:cubicBezTo>
                  <a:cubicBezTo>
                    <a:pt x="1163" y="5035"/>
                    <a:pt x="1293" y="4994"/>
                    <a:pt x="1415" y="4901"/>
                  </a:cubicBezTo>
                  <a:cubicBezTo>
                    <a:pt x="2596" y="3993"/>
                    <a:pt x="3939" y="2749"/>
                    <a:pt x="5338" y="2749"/>
                  </a:cubicBezTo>
                  <a:cubicBezTo>
                    <a:pt x="5915" y="2749"/>
                    <a:pt x="6502" y="2960"/>
                    <a:pt x="7090" y="3495"/>
                  </a:cubicBezTo>
                  <a:cubicBezTo>
                    <a:pt x="8596" y="4876"/>
                    <a:pt x="9716" y="6345"/>
                    <a:pt x="11571" y="7328"/>
                  </a:cubicBezTo>
                  <a:cubicBezTo>
                    <a:pt x="12801" y="7983"/>
                    <a:pt x="14174" y="8368"/>
                    <a:pt x="15465" y="8368"/>
                  </a:cubicBezTo>
                  <a:cubicBezTo>
                    <a:pt x="17558" y="8368"/>
                    <a:pt x="19438" y="7356"/>
                    <a:pt x="20146" y="4839"/>
                  </a:cubicBezTo>
                  <a:cubicBezTo>
                    <a:pt x="20476" y="3670"/>
                    <a:pt x="19533" y="2911"/>
                    <a:pt x="18603" y="2911"/>
                  </a:cubicBezTo>
                  <a:cubicBezTo>
                    <a:pt x="17988" y="2911"/>
                    <a:pt x="17379" y="3242"/>
                    <a:pt x="17146" y="4005"/>
                  </a:cubicBezTo>
                  <a:cubicBezTo>
                    <a:pt x="16812" y="5110"/>
                    <a:pt x="16204" y="5538"/>
                    <a:pt x="15447" y="5538"/>
                  </a:cubicBezTo>
                  <a:cubicBezTo>
                    <a:pt x="13026" y="5538"/>
                    <a:pt x="9084" y="1141"/>
                    <a:pt x="7738" y="458"/>
                  </a:cubicBezTo>
                  <a:cubicBezTo>
                    <a:pt x="7113" y="140"/>
                    <a:pt x="6490" y="1"/>
                    <a:pt x="58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34"/>
            <p:cNvSpPr/>
            <p:nvPr/>
          </p:nvSpPr>
          <p:spPr>
            <a:xfrm rot="453958" flipH="1">
              <a:off x="7454513" y="596040"/>
              <a:ext cx="952905" cy="389494"/>
            </a:xfrm>
            <a:custGeom>
              <a:avLst/>
              <a:gdLst/>
              <a:ahLst/>
              <a:cxnLst/>
              <a:rect l="l" t="t" r="r" b="b"/>
              <a:pathLst>
                <a:path w="20476" h="8369" extrusionOk="0">
                  <a:moveTo>
                    <a:pt x="5882" y="1"/>
                  </a:moveTo>
                  <a:cubicBezTo>
                    <a:pt x="3608" y="1"/>
                    <a:pt x="1540" y="1950"/>
                    <a:pt x="332" y="3806"/>
                  </a:cubicBezTo>
                  <a:cubicBezTo>
                    <a:pt x="1" y="4319"/>
                    <a:pt x="498" y="5035"/>
                    <a:pt x="1035" y="5035"/>
                  </a:cubicBezTo>
                  <a:cubicBezTo>
                    <a:pt x="1163" y="5035"/>
                    <a:pt x="1293" y="4994"/>
                    <a:pt x="1415" y="4901"/>
                  </a:cubicBezTo>
                  <a:cubicBezTo>
                    <a:pt x="2596" y="3993"/>
                    <a:pt x="3939" y="2749"/>
                    <a:pt x="5338" y="2749"/>
                  </a:cubicBezTo>
                  <a:cubicBezTo>
                    <a:pt x="5915" y="2749"/>
                    <a:pt x="6502" y="2960"/>
                    <a:pt x="7090" y="3495"/>
                  </a:cubicBezTo>
                  <a:cubicBezTo>
                    <a:pt x="8596" y="4876"/>
                    <a:pt x="9716" y="6345"/>
                    <a:pt x="11571" y="7328"/>
                  </a:cubicBezTo>
                  <a:cubicBezTo>
                    <a:pt x="12801" y="7983"/>
                    <a:pt x="14174" y="8368"/>
                    <a:pt x="15465" y="8368"/>
                  </a:cubicBezTo>
                  <a:cubicBezTo>
                    <a:pt x="17558" y="8368"/>
                    <a:pt x="19438" y="7356"/>
                    <a:pt x="20146" y="4839"/>
                  </a:cubicBezTo>
                  <a:cubicBezTo>
                    <a:pt x="20476" y="3670"/>
                    <a:pt x="19533" y="2911"/>
                    <a:pt x="18603" y="2911"/>
                  </a:cubicBezTo>
                  <a:cubicBezTo>
                    <a:pt x="17988" y="2911"/>
                    <a:pt x="17379" y="3242"/>
                    <a:pt x="17146" y="4005"/>
                  </a:cubicBezTo>
                  <a:cubicBezTo>
                    <a:pt x="16812" y="5110"/>
                    <a:pt x="16204" y="5538"/>
                    <a:pt x="15447" y="5538"/>
                  </a:cubicBezTo>
                  <a:cubicBezTo>
                    <a:pt x="13026" y="5538"/>
                    <a:pt x="9084" y="1141"/>
                    <a:pt x="7738" y="458"/>
                  </a:cubicBezTo>
                  <a:cubicBezTo>
                    <a:pt x="7113" y="140"/>
                    <a:pt x="6490" y="1"/>
                    <a:pt x="58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47" name="Google Shape;347;p34"/>
            <p:cNvGrpSpPr/>
            <p:nvPr/>
          </p:nvGrpSpPr>
          <p:grpSpPr>
            <a:xfrm rot="10800000">
              <a:off x="315087" y="4126307"/>
              <a:ext cx="699624" cy="760571"/>
              <a:chOff x="8472500" y="116350"/>
              <a:chExt cx="573886" cy="623879"/>
            </a:xfrm>
          </p:grpSpPr>
          <p:sp>
            <p:nvSpPr>
              <p:cNvPr id="348" name="Google Shape;348;p34"/>
              <p:cNvSpPr/>
              <p:nvPr/>
            </p:nvSpPr>
            <p:spPr>
              <a:xfrm>
                <a:off x="8850559" y="116350"/>
                <a:ext cx="195827" cy="167980"/>
              </a:xfrm>
              <a:custGeom>
                <a:avLst/>
                <a:gdLst/>
                <a:ahLst/>
                <a:cxnLst/>
                <a:rect l="l" t="t" r="r" b="b"/>
                <a:pathLst>
                  <a:path w="12222" h="10484" extrusionOk="0">
                    <a:moveTo>
                      <a:pt x="6489" y="1"/>
                    </a:moveTo>
                    <a:cubicBezTo>
                      <a:pt x="5569" y="1"/>
                      <a:pt x="4657" y="256"/>
                      <a:pt x="3871" y="802"/>
                    </a:cubicBezTo>
                    <a:cubicBezTo>
                      <a:pt x="2813" y="1287"/>
                      <a:pt x="1867" y="2109"/>
                      <a:pt x="1407" y="2868"/>
                    </a:cubicBezTo>
                    <a:cubicBezTo>
                      <a:pt x="0" y="5232"/>
                      <a:pt x="971" y="8120"/>
                      <a:pt x="3199" y="9563"/>
                    </a:cubicBezTo>
                    <a:cubicBezTo>
                      <a:pt x="4136" y="10179"/>
                      <a:pt x="5198" y="10484"/>
                      <a:pt x="6248" y="10484"/>
                    </a:cubicBezTo>
                    <a:cubicBezTo>
                      <a:pt x="7682" y="10484"/>
                      <a:pt x="9095" y="9917"/>
                      <a:pt x="10144" y="8804"/>
                    </a:cubicBezTo>
                    <a:cubicBezTo>
                      <a:pt x="11986" y="6825"/>
                      <a:pt x="12222" y="3565"/>
                      <a:pt x="10256" y="1586"/>
                    </a:cubicBezTo>
                    <a:cubicBezTo>
                      <a:pt x="9244" y="566"/>
                      <a:pt x="7858" y="1"/>
                      <a:pt x="64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" name="Google Shape;349;p34"/>
              <p:cNvSpPr/>
              <p:nvPr/>
            </p:nvSpPr>
            <p:spPr>
              <a:xfrm>
                <a:off x="8732698" y="480857"/>
                <a:ext cx="117862" cy="106021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6617" extrusionOk="0">
                    <a:moveTo>
                      <a:pt x="3610" y="1"/>
                    </a:moveTo>
                    <a:cubicBezTo>
                      <a:pt x="2999" y="1"/>
                      <a:pt x="2391" y="164"/>
                      <a:pt x="1855" y="488"/>
                    </a:cubicBezTo>
                    <a:cubicBezTo>
                      <a:pt x="1295" y="824"/>
                      <a:pt x="859" y="1321"/>
                      <a:pt x="573" y="1906"/>
                    </a:cubicBezTo>
                    <a:cubicBezTo>
                      <a:pt x="150" y="2665"/>
                      <a:pt x="0" y="3586"/>
                      <a:pt x="311" y="4408"/>
                    </a:cubicBezTo>
                    <a:cubicBezTo>
                      <a:pt x="825" y="5776"/>
                      <a:pt x="2224" y="6616"/>
                      <a:pt x="3609" y="6616"/>
                    </a:cubicBezTo>
                    <a:cubicBezTo>
                      <a:pt x="4404" y="6616"/>
                      <a:pt x="5195" y="6340"/>
                      <a:pt x="5812" y="5727"/>
                    </a:cubicBezTo>
                    <a:cubicBezTo>
                      <a:pt x="7356" y="4196"/>
                      <a:pt x="7057" y="1309"/>
                      <a:pt x="5066" y="326"/>
                    </a:cubicBezTo>
                    <a:cubicBezTo>
                      <a:pt x="4603" y="108"/>
                      <a:pt x="4106" y="1"/>
                      <a:pt x="36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0" name="Google Shape;350;p34"/>
              <p:cNvSpPr/>
              <p:nvPr/>
            </p:nvSpPr>
            <p:spPr>
              <a:xfrm>
                <a:off x="8631796" y="284314"/>
                <a:ext cx="100910" cy="90928"/>
              </a:xfrm>
              <a:custGeom>
                <a:avLst/>
                <a:gdLst/>
                <a:ahLst/>
                <a:cxnLst/>
                <a:rect l="l" t="t" r="r" b="b"/>
                <a:pathLst>
                  <a:path w="6298" h="5675" extrusionOk="0">
                    <a:moveTo>
                      <a:pt x="3026" y="0"/>
                    </a:moveTo>
                    <a:cubicBezTo>
                      <a:pt x="2241" y="0"/>
                      <a:pt x="1460" y="315"/>
                      <a:pt x="946" y="967"/>
                    </a:cubicBezTo>
                    <a:cubicBezTo>
                      <a:pt x="847" y="1104"/>
                      <a:pt x="747" y="1266"/>
                      <a:pt x="673" y="1428"/>
                    </a:cubicBezTo>
                    <a:cubicBezTo>
                      <a:pt x="212" y="1988"/>
                      <a:pt x="0" y="2710"/>
                      <a:pt x="88" y="3431"/>
                    </a:cubicBezTo>
                    <a:cubicBezTo>
                      <a:pt x="284" y="4785"/>
                      <a:pt x="1585" y="5674"/>
                      <a:pt x="2889" y="5674"/>
                    </a:cubicBezTo>
                    <a:cubicBezTo>
                      <a:pt x="3240" y="5674"/>
                      <a:pt x="3591" y="5610"/>
                      <a:pt x="3921" y="5472"/>
                    </a:cubicBezTo>
                    <a:cubicBezTo>
                      <a:pt x="5526" y="4813"/>
                      <a:pt x="6298" y="2734"/>
                      <a:pt x="5352" y="1229"/>
                    </a:cubicBezTo>
                    <a:cubicBezTo>
                      <a:pt x="4845" y="421"/>
                      <a:pt x="3933" y="0"/>
                      <a:pt x="30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1" name="Google Shape;351;p34"/>
              <p:cNvSpPr/>
              <p:nvPr/>
            </p:nvSpPr>
            <p:spPr>
              <a:xfrm>
                <a:off x="8472500" y="616574"/>
                <a:ext cx="137447" cy="123655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6617" extrusionOk="0">
                    <a:moveTo>
                      <a:pt x="3610" y="1"/>
                    </a:moveTo>
                    <a:cubicBezTo>
                      <a:pt x="2999" y="1"/>
                      <a:pt x="2391" y="164"/>
                      <a:pt x="1855" y="488"/>
                    </a:cubicBezTo>
                    <a:cubicBezTo>
                      <a:pt x="1295" y="824"/>
                      <a:pt x="859" y="1321"/>
                      <a:pt x="573" y="1906"/>
                    </a:cubicBezTo>
                    <a:cubicBezTo>
                      <a:pt x="150" y="2665"/>
                      <a:pt x="0" y="3586"/>
                      <a:pt x="311" y="4408"/>
                    </a:cubicBezTo>
                    <a:cubicBezTo>
                      <a:pt x="825" y="5776"/>
                      <a:pt x="2224" y="6616"/>
                      <a:pt x="3609" y="6616"/>
                    </a:cubicBezTo>
                    <a:cubicBezTo>
                      <a:pt x="4404" y="6616"/>
                      <a:pt x="5195" y="6340"/>
                      <a:pt x="5812" y="5727"/>
                    </a:cubicBezTo>
                    <a:cubicBezTo>
                      <a:pt x="7356" y="4196"/>
                      <a:pt x="7057" y="1309"/>
                      <a:pt x="5066" y="326"/>
                    </a:cubicBezTo>
                    <a:cubicBezTo>
                      <a:pt x="4603" y="108"/>
                      <a:pt x="4106" y="1"/>
                      <a:pt x="36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52" name="Google Shape;352;p34"/>
            <p:cNvGrpSpPr/>
            <p:nvPr/>
          </p:nvGrpSpPr>
          <p:grpSpPr>
            <a:xfrm rot="10800000">
              <a:off x="8086788" y="4127838"/>
              <a:ext cx="684225" cy="757500"/>
              <a:chOff x="4302200" y="1018850"/>
              <a:chExt cx="684225" cy="757500"/>
            </a:xfrm>
          </p:grpSpPr>
          <p:sp>
            <p:nvSpPr>
              <p:cNvPr id="353" name="Google Shape;353;p34"/>
              <p:cNvSpPr/>
              <p:nvPr/>
            </p:nvSpPr>
            <p:spPr>
              <a:xfrm>
                <a:off x="4302200" y="1018850"/>
                <a:ext cx="562575" cy="519550"/>
              </a:xfrm>
              <a:custGeom>
                <a:avLst/>
                <a:gdLst/>
                <a:ahLst/>
                <a:cxnLst/>
                <a:rect l="l" t="t" r="r" b="b"/>
                <a:pathLst>
                  <a:path w="22503" h="20782" extrusionOk="0">
                    <a:moveTo>
                      <a:pt x="12708" y="18400"/>
                    </a:moveTo>
                    <a:lnTo>
                      <a:pt x="12708" y="18400"/>
                    </a:lnTo>
                    <a:cubicBezTo>
                      <a:pt x="12215" y="18530"/>
                      <a:pt x="11709" y="18598"/>
                      <a:pt x="11204" y="18598"/>
                    </a:cubicBezTo>
                    <a:cubicBezTo>
                      <a:pt x="11033" y="18598"/>
                      <a:pt x="10862" y="18590"/>
                      <a:pt x="10692" y="18574"/>
                    </a:cubicBezTo>
                    <a:cubicBezTo>
                      <a:pt x="10580" y="18562"/>
                      <a:pt x="10468" y="18549"/>
                      <a:pt x="10368" y="18537"/>
                    </a:cubicBezTo>
                    <a:cubicBezTo>
                      <a:pt x="10380" y="18512"/>
                      <a:pt x="10405" y="18499"/>
                      <a:pt x="10430" y="18475"/>
                    </a:cubicBezTo>
                    <a:cubicBezTo>
                      <a:pt x="10731" y="18509"/>
                      <a:pt x="11032" y="18528"/>
                      <a:pt x="11333" y="18528"/>
                    </a:cubicBezTo>
                    <a:cubicBezTo>
                      <a:pt x="11580" y="18528"/>
                      <a:pt x="11826" y="18515"/>
                      <a:pt x="12073" y="18487"/>
                    </a:cubicBezTo>
                    <a:cubicBezTo>
                      <a:pt x="12285" y="18475"/>
                      <a:pt x="12496" y="18437"/>
                      <a:pt x="12708" y="18400"/>
                    </a:cubicBezTo>
                    <a:close/>
                    <a:moveTo>
                      <a:pt x="11250" y="0"/>
                    </a:moveTo>
                    <a:cubicBezTo>
                      <a:pt x="8027" y="0"/>
                      <a:pt x="4829" y="1364"/>
                      <a:pt x="2826" y="3951"/>
                    </a:cubicBezTo>
                    <a:cubicBezTo>
                      <a:pt x="611" y="6776"/>
                      <a:pt x="1" y="10783"/>
                      <a:pt x="1619" y="14044"/>
                    </a:cubicBezTo>
                    <a:cubicBezTo>
                      <a:pt x="1917" y="14641"/>
                      <a:pt x="2291" y="15201"/>
                      <a:pt x="2714" y="15712"/>
                    </a:cubicBezTo>
                    <a:cubicBezTo>
                      <a:pt x="4295" y="18176"/>
                      <a:pt x="6809" y="20105"/>
                      <a:pt x="9696" y="20640"/>
                    </a:cubicBezTo>
                    <a:cubicBezTo>
                      <a:pt x="10209" y="20736"/>
                      <a:pt x="10711" y="20782"/>
                      <a:pt x="11201" y="20782"/>
                    </a:cubicBezTo>
                    <a:cubicBezTo>
                      <a:pt x="14404" y="20782"/>
                      <a:pt x="17119" y="18840"/>
                      <a:pt x="19105" y="16272"/>
                    </a:cubicBezTo>
                    <a:cubicBezTo>
                      <a:pt x="21395" y="13310"/>
                      <a:pt x="22502" y="9476"/>
                      <a:pt x="20885" y="5929"/>
                    </a:cubicBezTo>
                    <a:cubicBezTo>
                      <a:pt x="19428" y="2731"/>
                      <a:pt x="16143" y="541"/>
                      <a:pt x="12695" y="93"/>
                    </a:cubicBezTo>
                    <a:cubicBezTo>
                      <a:pt x="12216" y="31"/>
                      <a:pt x="11732" y="0"/>
                      <a:pt x="1125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" name="Google Shape;354;p34"/>
              <p:cNvSpPr/>
              <p:nvPr/>
            </p:nvSpPr>
            <p:spPr>
              <a:xfrm>
                <a:off x="4650075" y="1539425"/>
                <a:ext cx="264800" cy="236925"/>
              </a:xfrm>
              <a:custGeom>
                <a:avLst/>
                <a:gdLst/>
                <a:ahLst/>
                <a:cxnLst/>
                <a:rect l="l" t="t" r="r" b="b"/>
                <a:pathLst>
                  <a:path w="10592" h="9477" extrusionOk="0">
                    <a:moveTo>
                      <a:pt x="4087" y="0"/>
                    </a:moveTo>
                    <a:cubicBezTo>
                      <a:pt x="1792" y="0"/>
                      <a:pt x="0" y="3712"/>
                      <a:pt x="411" y="5915"/>
                    </a:cubicBezTo>
                    <a:cubicBezTo>
                      <a:pt x="813" y="8111"/>
                      <a:pt x="2912" y="9476"/>
                      <a:pt x="5005" y="9476"/>
                    </a:cubicBezTo>
                    <a:cubicBezTo>
                      <a:pt x="5891" y="9476"/>
                      <a:pt x="6775" y="9232"/>
                      <a:pt x="7530" y="8703"/>
                    </a:cubicBezTo>
                    <a:cubicBezTo>
                      <a:pt x="10019" y="6961"/>
                      <a:pt x="10591" y="2331"/>
                      <a:pt x="7691" y="638"/>
                    </a:cubicBezTo>
                    <a:cubicBezTo>
                      <a:pt x="7191" y="321"/>
                      <a:pt x="6612" y="155"/>
                      <a:pt x="6026" y="155"/>
                    </a:cubicBezTo>
                    <a:cubicBezTo>
                      <a:pt x="5738" y="155"/>
                      <a:pt x="5448" y="196"/>
                      <a:pt x="5165" y="278"/>
                    </a:cubicBezTo>
                    <a:cubicBezTo>
                      <a:pt x="4798" y="87"/>
                      <a:pt x="4436" y="0"/>
                      <a:pt x="40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" name="Google Shape;355;p34"/>
              <p:cNvSpPr/>
              <p:nvPr/>
            </p:nvSpPr>
            <p:spPr>
              <a:xfrm>
                <a:off x="4860150" y="1437525"/>
                <a:ext cx="44450" cy="40400"/>
              </a:xfrm>
              <a:custGeom>
                <a:avLst/>
                <a:gdLst/>
                <a:ahLst/>
                <a:cxnLst/>
                <a:rect l="l" t="t" r="r" b="b"/>
                <a:pathLst>
                  <a:path w="1778" h="1616" extrusionOk="0">
                    <a:moveTo>
                      <a:pt x="856" y="0"/>
                    </a:moveTo>
                    <a:cubicBezTo>
                      <a:pt x="413" y="0"/>
                      <a:pt x="1" y="391"/>
                      <a:pt x="97" y="919"/>
                    </a:cubicBezTo>
                    <a:cubicBezTo>
                      <a:pt x="147" y="1317"/>
                      <a:pt x="496" y="1616"/>
                      <a:pt x="906" y="1616"/>
                    </a:cubicBezTo>
                    <a:cubicBezTo>
                      <a:pt x="1267" y="1616"/>
                      <a:pt x="1591" y="1367"/>
                      <a:pt x="1703" y="1018"/>
                    </a:cubicBezTo>
                    <a:cubicBezTo>
                      <a:pt x="1777" y="732"/>
                      <a:pt x="1678" y="421"/>
                      <a:pt x="1441" y="247"/>
                    </a:cubicBezTo>
                    <a:lnTo>
                      <a:pt x="1392" y="222"/>
                    </a:lnTo>
                    <a:cubicBezTo>
                      <a:pt x="1231" y="68"/>
                      <a:pt x="1041" y="0"/>
                      <a:pt x="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" name="Google Shape;356;p34"/>
              <p:cNvSpPr/>
              <p:nvPr/>
            </p:nvSpPr>
            <p:spPr>
              <a:xfrm>
                <a:off x="4513775" y="1594125"/>
                <a:ext cx="958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3834" h="3529" extrusionOk="0">
                    <a:moveTo>
                      <a:pt x="2115" y="0"/>
                    </a:moveTo>
                    <a:cubicBezTo>
                      <a:pt x="2071" y="0"/>
                      <a:pt x="2025" y="2"/>
                      <a:pt x="1980" y="6"/>
                    </a:cubicBezTo>
                    <a:cubicBezTo>
                      <a:pt x="1507" y="31"/>
                      <a:pt x="1059" y="243"/>
                      <a:pt x="735" y="591"/>
                    </a:cubicBezTo>
                    <a:cubicBezTo>
                      <a:pt x="548" y="790"/>
                      <a:pt x="399" y="1039"/>
                      <a:pt x="324" y="1301"/>
                    </a:cubicBezTo>
                    <a:cubicBezTo>
                      <a:pt x="63" y="1637"/>
                      <a:pt x="1" y="2097"/>
                      <a:pt x="175" y="2483"/>
                    </a:cubicBezTo>
                    <a:cubicBezTo>
                      <a:pt x="312" y="2819"/>
                      <a:pt x="598" y="3055"/>
                      <a:pt x="947" y="3142"/>
                    </a:cubicBezTo>
                    <a:cubicBezTo>
                      <a:pt x="1258" y="3379"/>
                      <a:pt x="1644" y="3516"/>
                      <a:pt x="2042" y="3528"/>
                    </a:cubicBezTo>
                    <a:cubicBezTo>
                      <a:pt x="2050" y="3528"/>
                      <a:pt x="2057" y="3528"/>
                      <a:pt x="2065" y="3528"/>
                    </a:cubicBezTo>
                    <a:cubicBezTo>
                      <a:pt x="3038" y="3528"/>
                      <a:pt x="3834" y="2737"/>
                      <a:pt x="3822" y="1761"/>
                    </a:cubicBezTo>
                    <a:cubicBezTo>
                      <a:pt x="3798" y="847"/>
                      <a:pt x="3049" y="0"/>
                      <a:pt x="211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" name="Google Shape;357;p34"/>
              <p:cNvSpPr/>
              <p:nvPr/>
            </p:nvSpPr>
            <p:spPr>
              <a:xfrm>
                <a:off x="4421525" y="1549850"/>
                <a:ext cx="46700" cy="407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631" extrusionOk="0">
                    <a:moveTo>
                      <a:pt x="934" y="1"/>
                    </a:moveTo>
                    <a:cubicBezTo>
                      <a:pt x="467" y="1"/>
                      <a:pt x="1" y="327"/>
                      <a:pt x="156" y="981"/>
                    </a:cubicBezTo>
                    <a:lnTo>
                      <a:pt x="181" y="1080"/>
                    </a:lnTo>
                    <a:cubicBezTo>
                      <a:pt x="293" y="1447"/>
                      <a:pt x="614" y="1631"/>
                      <a:pt x="934" y="1631"/>
                    </a:cubicBezTo>
                    <a:cubicBezTo>
                      <a:pt x="1255" y="1631"/>
                      <a:pt x="1575" y="1447"/>
                      <a:pt x="1687" y="1080"/>
                    </a:cubicBezTo>
                    <a:lnTo>
                      <a:pt x="1712" y="981"/>
                    </a:lnTo>
                    <a:cubicBezTo>
                      <a:pt x="1868" y="327"/>
                      <a:pt x="1401" y="1"/>
                      <a:pt x="93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" name="Google Shape;358;p34"/>
              <p:cNvSpPr/>
              <p:nvPr/>
            </p:nvSpPr>
            <p:spPr>
              <a:xfrm>
                <a:off x="4446900" y="1740500"/>
                <a:ext cx="45450" cy="35175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407" extrusionOk="0">
                    <a:moveTo>
                      <a:pt x="909" y="1"/>
                    </a:moveTo>
                    <a:cubicBezTo>
                      <a:pt x="0" y="1"/>
                      <a:pt x="0" y="1407"/>
                      <a:pt x="909" y="1407"/>
                    </a:cubicBezTo>
                    <a:cubicBezTo>
                      <a:pt x="1817" y="1407"/>
                      <a:pt x="1817" y="1"/>
                      <a:pt x="90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" name="Google Shape;359;p34"/>
              <p:cNvSpPr/>
              <p:nvPr/>
            </p:nvSpPr>
            <p:spPr>
              <a:xfrm>
                <a:off x="4888625" y="1264275"/>
                <a:ext cx="97800" cy="98300"/>
              </a:xfrm>
              <a:custGeom>
                <a:avLst/>
                <a:gdLst/>
                <a:ahLst/>
                <a:cxnLst/>
                <a:rect l="l" t="t" r="r" b="b"/>
                <a:pathLst>
                  <a:path w="3912" h="3932" extrusionOk="0">
                    <a:moveTo>
                      <a:pt x="1905" y="0"/>
                    </a:moveTo>
                    <a:cubicBezTo>
                      <a:pt x="1706" y="0"/>
                      <a:pt x="1505" y="34"/>
                      <a:pt x="1311" y="107"/>
                    </a:cubicBezTo>
                    <a:cubicBezTo>
                      <a:pt x="526" y="406"/>
                      <a:pt x="16" y="1165"/>
                      <a:pt x="16" y="1999"/>
                    </a:cubicBezTo>
                    <a:cubicBezTo>
                      <a:pt x="1" y="3177"/>
                      <a:pt x="1029" y="3931"/>
                      <a:pt x="2033" y="3931"/>
                    </a:cubicBezTo>
                    <a:cubicBezTo>
                      <a:pt x="2652" y="3931"/>
                      <a:pt x="3262" y="3645"/>
                      <a:pt x="3613" y="2995"/>
                    </a:cubicBezTo>
                    <a:cubicBezTo>
                      <a:pt x="3862" y="2522"/>
                      <a:pt x="3912" y="1962"/>
                      <a:pt x="3725" y="1452"/>
                    </a:cubicBezTo>
                    <a:cubicBezTo>
                      <a:pt x="3675" y="1240"/>
                      <a:pt x="3588" y="1041"/>
                      <a:pt x="3464" y="854"/>
                    </a:cubicBezTo>
                    <a:cubicBezTo>
                      <a:pt x="3116" y="328"/>
                      <a:pt x="2519" y="0"/>
                      <a:pt x="19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360" name="Google Shape;360;p34"/>
          <p:cNvSpPr txBox="1">
            <a:spLocks noGrp="1"/>
          </p:cNvSpPr>
          <p:nvPr>
            <p:ph type="title"/>
          </p:nvPr>
        </p:nvSpPr>
        <p:spPr>
          <a:xfrm>
            <a:off x="1782484" y="1883273"/>
            <a:ext cx="3446800" cy="70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61" name="Google Shape;361;p34"/>
          <p:cNvSpPr txBox="1">
            <a:spLocks noGrp="1"/>
          </p:cNvSpPr>
          <p:nvPr>
            <p:ph type="subTitle" idx="1"/>
          </p:nvPr>
        </p:nvSpPr>
        <p:spPr>
          <a:xfrm>
            <a:off x="1782484" y="2457433"/>
            <a:ext cx="3446800" cy="12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34"/>
          <p:cNvSpPr txBox="1">
            <a:spLocks noGrp="1"/>
          </p:cNvSpPr>
          <p:nvPr>
            <p:ph type="title" idx="2"/>
          </p:nvPr>
        </p:nvSpPr>
        <p:spPr>
          <a:xfrm>
            <a:off x="6962717" y="1883273"/>
            <a:ext cx="3446800" cy="70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63" name="Google Shape;363;p34"/>
          <p:cNvSpPr txBox="1">
            <a:spLocks noGrp="1"/>
          </p:cNvSpPr>
          <p:nvPr>
            <p:ph type="subTitle" idx="3"/>
          </p:nvPr>
        </p:nvSpPr>
        <p:spPr>
          <a:xfrm>
            <a:off x="6962800" y="2457433"/>
            <a:ext cx="3446800" cy="12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34"/>
          <p:cNvSpPr txBox="1">
            <a:spLocks noGrp="1"/>
          </p:cNvSpPr>
          <p:nvPr>
            <p:ph type="title" idx="4"/>
          </p:nvPr>
        </p:nvSpPr>
        <p:spPr>
          <a:xfrm>
            <a:off x="1782484" y="4415007"/>
            <a:ext cx="3446800" cy="70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65" name="Google Shape;365;p34"/>
          <p:cNvSpPr txBox="1">
            <a:spLocks noGrp="1"/>
          </p:cNvSpPr>
          <p:nvPr>
            <p:ph type="subTitle" idx="5"/>
          </p:nvPr>
        </p:nvSpPr>
        <p:spPr>
          <a:xfrm>
            <a:off x="1782484" y="4729333"/>
            <a:ext cx="3446800" cy="12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34"/>
          <p:cNvSpPr txBox="1">
            <a:spLocks noGrp="1"/>
          </p:cNvSpPr>
          <p:nvPr>
            <p:ph type="title" idx="6"/>
          </p:nvPr>
        </p:nvSpPr>
        <p:spPr>
          <a:xfrm>
            <a:off x="6962717" y="4415007"/>
            <a:ext cx="3446800" cy="70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67" name="Google Shape;367;p34"/>
          <p:cNvSpPr txBox="1">
            <a:spLocks noGrp="1"/>
          </p:cNvSpPr>
          <p:nvPr>
            <p:ph type="subTitle" idx="7"/>
          </p:nvPr>
        </p:nvSpPr>
        <p:spPr>
          <a:xfrm>
            <a:off x="6962800" y="4729333"/>
            <a:ext cx="3446800" cy="12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34"/>
          <p:cNvSpPr txBox="1">
            <a:spLocks noGrp="1"/>
          </p:cNvSpPr>
          <p:nvPr>
            <p:ph type="title" idx="8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01868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5"/>
          <p:cNvSpPr txBox="1">
            <a:spLocks noGrp="1"/>
          </p:cNvSpPr>
          <p:nvPr>
            <p:ph type="title"/>
          </p:nvPr>
        </p:nvSpPr>
        <p:spPr>
          <a:xfrm>
            <a:off x="1594484" y="2243800"/>
            <a:ext cx="382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71" name="Google Shape;371;p35"/>
          <p:cNvSpPr txBox="1">
            <a:spLocks noGrp="1"/>
          </p:cNvSpPr>
          <p:nvPr>
            <p:ph type="subTitle" idx="1"/>
          </p:nvPr>
        </p:nvSpPr>
        <p:spPr>
          <a:xfrm>
            <a:off x="1594484" y="3025833"/>
            <a:ext cx="3822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35"/>
          <p:cNvSpPr txBox="1">
            <a:spLocks noGrp="1"/>
          </p:cNvSpPr>
          <p:nvPr>
            <p:ph type="title" idx="2"/>
          </p:nvPr>
        </p:nvSpPr>
        <p:spPr>
          <a:xfrm>
            <a:off x="6774724" y="2243800"/>
            <a:ext cx="382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73" name="Google Shape;373;p35"/>
          <p:cNvSpPr txBox="1">
            <a:spLocks noGrp="1"/>
          </p:cNvSpPr>
          <p:nvPr>
            <p:ph type="subTitle" idx="3"/>
          </p:nvPr>
        </p:nvSpPr>
        <p:spPr>
          <a:xfrm>
            <a:off x="6774724" y="3025833"/>
            <a:ext cx="3822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35"/>
          <p:cNvSpPr txBox="1">
            <a:spLocks noGrp="1"/>
          </p:cNvSpPr>
          <p:nvPr>
            <p:ph type="title" idx="4"/>
          </p:nvPr>
        </p:nvSpPr>
        <p:spPr>
          <a:xfrm>
            <a:off x="1594484" y="4155000"/>
            <a:ext cx="382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75" name="Google Shape;375;p35"/>
          <p:cNvSpPr txBox="1">
            <a:spLocks noGrp="1"/>
          </p:cNvSpPr>
          <p:nvPr>
            <p:ph type="subTitle" idx="5"/>
          </p:nvPr>
        </p:nvSpPr>
        <p:spPr>
          <a:xfrm>
            <a:off x="1594484" y="4937033"/>
            <a:ext cx="3822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35"/>
          <p:cNvSpPr txBox="1">
            <a:spLocks noGrp="1"/>
          </p:cNvSpPr>
          <p:nvPr>
            <p:ph type="title" idx="6"/>
          </p:nvPr>
        </p:nvSpPr>
        <p:spPr>
          <a:xfrm>
            <a:off x="6774724" y="4155000"/>
            <a:ext cx="382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77" name="Google Shape;377;p35"/>
          <p:cNvSpPr txBox="1">
            <a:spLocks noGrp="1"/>
          </p:cNvSpPr>
          <p:nvPr>
            <p:ph type="subTitle" idx="7"/>
          </p:nvPr>
        </p:nvSpPr>
        <p:spPr>
          <a:xfrm>
            <a:off x="6774724" y="4937033"/>
            <a:ext cx="3822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35"/>
          <p:cNvSpPr txBox="1">
            <a:spLocks noGrp="1"/>
          </p:cNvSpPr>
          <p:nvPr>
            <p:ph type="title" idx="8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00892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0" name="Google Shape;380;p36"/>
          <p:cNvGrpSpPr/>
          <p:nvPr/>
        </p:nvGrpSpPr>
        <p:grpSpPr>
          <a:xfrm>
            <a:off x="-139334" y="-563341"/>
            <a:ext cx="12048755" cy="7138065"/>
            <a:chOff x="-104500" y="-422506"/>
            <a:chExt cx="9036566" cy="5353549"/>
          </a:xfrm>
        </p:grpSpPr>
        <p:grpSp>
          <p:nvGrpSpPr>
            <p:cNvPr id="381" name="Google Shape;381;p36"/>
            <p:cNvGrpSpPr/>
            <p:nvPr/>
          </p:nvGrpSpPr>
          <p:grpSpPr>
            <a:xfrm rot="5557456" flipH="1">
              <a:off x="8102462" y="4099505"/>
              <a:ext cx="771109" cy="853689"/>
              <a:chOff x="4302200" y="1018850"/>
              <a:chExt cx="684225" cy="757500"/>
            </a:xfrm>
          </p:grpSpPr>
          <p:sp>
            <p:nvSpPr>
              <p:cNvPr id="382" name="Google Shape;382;p36"/>
              <p:cNvSpPr/>
              <p:nvPr/>
            </p:nvSpPr>
            <p:spPr>
              <a:xfrm>
                <a:off x="4302200" y="1018850"/>
                <a:ext cx="562575" cy="519550"/>
              </a:xfrm>
              <a:custGeom>
                <a:avLst/>
                <a:gdLst/>
                <a:ahLst/>
                <a:cxnLst/>
                <a:rect l="l" t="t" r="r" b="b"/>
                <a:pathLst>
                  <a:path w="22503" h="20782" extrusionOk="0">
                    <a:moveTo>
                      <a:pt x="12708" y="18400"/>
                    </a:moveTo>
                    <a:lnTo>
                      <a:pt x="12708" y="18400"/>
                    </a:lnTo>
                    <a:cubicBezTo>
                      <a:pt x="12215" y="18530"/>
                      <a:pt x="11709" y="18598"/>
                      <a:pt x="11204" y="18598"/>
                    </a:cubicBezTo>
                    <a:cubicBezTo>
                      <a:pt x="11033" y="18598"/>
                      <a:pt x="10862" y="18590"/>
                      <a:pt x="10692" y="18574"/>
                    </a:cubicBezTo>
                    <a:cubicBezTo>
                      <a:pt x="10580" y="18562"/>
                      <a:pt x="10468" y="18549"/>
                      <a:pt x="10368" y="18537"/>
                    </a:cubicBezTo>
                    <a:cubicBezTo>
                      <a:pt x="10380" y="18512"/>
                      <a:pt x="10405" y="18499"/>
                      <a:pt x="10430" y="18475"/>
                    </a:cubicBezTo>
                    <a:cubicBezTo>
                      <a:pt x="10731" y="18509"/>
                      <a:pt x="11032" y="18528"/>
                      <a:pt x="11333" y="18528"/>
                    </a:cubicBezTo>
                    <a:cubicBezTo>
                      <a:pt x="11580" y="18528"/>
                      <a:pt x="11826" y="18515"/>
                      <a:pt x="12073" y="18487"/>
                    </a:cubicBezTo>
                    <a:cubicBezTo>
                      <a:pt x="12285" y="18475"/>
                      <a:pt x="12496" y="18437"/>
                      <a:pt x="12708" y="18400"/>
                    </a:cubicBezTo>
                    <a:close/>
                    <a:moveTo>
                      <a:pt x="11250" y="0"/>
                    </a:moveTo>
                    <a:cubicBezTo>
                      <a:pt x="8027" y="0"/>
                      <a:pt x="4829" y="1364"/>
                      <a:pt x="2826" y="3951"/>
                    </a:cubicBezTo>
                    <a:cubicBezTo>
                      <a:pt x="611" y="6776"/>
                      <a:pt x="1" y="10783"/>
                      <a:pt x="1619" y="14044"/>
                    </a:cubicBezTo>
                    <a:cubicBezTo>
                      <a:pt x="1917" y="14641"/>
                      <a:pt x="2291" y="15201"/>
                      <a:pt x="2714" y="15712"/>
                    </a:cubicBezTo>
                    <a:cubicBezTo>
                      <a:pt x="4295" y="18176"/>
                      <a:pt x="6809" y="20105"/>
                      <a:pt x="9696" y="20640"/>
                    </a:cubicBezTo>
                    <a:cubicBezTo>
                      <a:pt x="10209" y="20736"/>
                      <a:pt x="10711" y="20782"/>
                      <a:pt x="11201" y="20782"/>
                    </a:cubicBezTo>
                    <a:cubicBezTo>
                      <a:pt x="14404" y="20782"/>
                      <a:pt x="17119" y="18840"/>
                      <a:pt x="19105" y="16272"/>
                    </a:cubicBezTo>
                    <a:cubicBezTo>
                      <a:pt x="21395" y="13310"/>
                      <a:pt x="22502" y="9476"/>
                      <a:pt x="20885" y="5929"/>
                    </a:cubicBezTo>
                    <a:cubicBezTo>
                      <a:pt x="19428" y="2731"/>
                      <a:pt x="16143" y="541"/>
                      <a:pt x="12695" y="93"/>
                    </a:cubicBezTo>
                    <a:cubicBezTo>
                      <a:pt x="12216" y="31"/>
                      <a:pt x="11732" y="0"/>
                      <a:pt x="1125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3" name="Google Shape;383;p36"/>
              <p:cNvSpPr/>
              <p:nvPr/>
            </p:nvSpPr>
            <p:spPr>
              <a:xfrm>
                <a:off x="4650075" y="1539425"/>
                <a:ext cx="264800" cy="236925"/>
              </a:xfrm>
              <a:custGeom>
                <a:avLst/>
                <a:gdLst/>
                <a:ahLst/>
                <a:cxnLst/>
                <a:rect l="l" t="t" r="r" b="b"/>
                <a:pathLst>
                  <a:path w="10592" h="9477" extrusionOk="0">
                    <a:moveTo>
                      <a:pt x="4087" y="0"/>
                    </a:moveTo>
                    <a:cubicBezTo>
                      <a:pt x="1792" y="0"/>
                      <a:pt x="0" y="3712"/>
                      <a:pt x="411" y="5915"/>
                    </a:cubicBezTo>
                    <a:cubicBezTo>
                      <a:pt x="813" y="8111"/>
                      <a:pt x="2912" y="9476"/>
                      <a:pt x="5005" y="9476"/>
                    </a:cubicBezTo>
                    <a:cubicBezTo>
                      <a:pt x="5891" y="9476"/>
                      <a:pt x="6775" y="9232"/>
                      <a:pt x="7530" y="8703"/>
                    </a:cubicBezTo>
                    <a:cubicBezTo>
                      <a:pt x="10019" y="6961"/>
                      <a:pt x="10591" y="2331"/>
                      <a:pt x="7691" y="638"/>
                    </a:cubicBezTo>
                    <a:cubicBezTo>
                      <a:pt x="7191" y="321"/>
                      <a:pt x="6612" y="155"/>
                      <a:pt x="6026" y="155"/>
                    </a:cubicBezTo>
                    <a:cubicBezTo>
                      <a:pt x="5738" y="155"/>
                      <a:pt x="5448" y="196"/>
                      <a:pt x="5165" y="278"/>
                    </a:cubicBezTo>
                    <a:cubicBezTo>
                      <a:pt x="4798" y="87"/>
                      <a:pt x="4436" y="0"/>
                      <a:pt x="40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4" name="Google Shape;384;p36"/>
              <p:cNvSpPr/>
              <p:nvPr/>
            </p:nvSpPr>
            <p:spPr>
              <a:xfrm>
                <a:off x="4860150" y="1437525"/>
                <a:ext cx="44450" cy="40400"/>
              </a:xfrm>
              <a:custGeom>
                <a:avLst/>
                <a:gdLst/>
                <a:ahLst/>
                <a:cxnLst/>
                <a:rect l="l" t="t" r="r" b="b"/>
                <a:pathLst>
                  <a:path w="1778" h="1616" extrusionOk="0">
                    <a:moveTo>
                      <a:pt x="856" y="0"/>
                    </a:moveTo>
                    <a:cubicBezTo>
                      <a:pt x="413" y="0"/>
                      <a:pt x="1" y="391"/>
                      <a:pt x="97" y="919"/>
                    </a:cubicBezTo>
                    <a:cubicBezTo>
                      <a:pt x="147" y="1317"/>
                      <a:pt x="496" y="1616"/>
                      <a:pt x="906" y="1616"/>
                    </a:cubicBezTo>
                    <a:cubicBezTo>
                      <a:pt x="1267" y="1616"/>
                      <a:pt x="1591" y="1367"/>
                      <a:pt x="1703" y="1018"/>
                    </a:cubicBezTo>
                    <a:cubicBezTo>
                      <a:pt x="1777" y="732"/>
                      <a:pt x="1678" y="421"/>
                      <a:pt x="1441" y="247"/>
                    </a:cubicBezTo>
                    <a:lnTo>
                      <a:pt x="1392" y="222"/>
                    </a:lnTo>
                    <a:cubicBezTo>
                      <a:pt x="1231" y="68"/>
                      <a:pt x="1041" y="0"/>
                      <a:pt x="8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5" name="Google Shape;385;p36"/>
              <p:cNvSpPr/>
              <p:nvPr/>
            </p:nvSpPr>
            <p:spPr>
              <a:xfrm>
                <a:off x="4513775" y="1594125"/>
                <a:ext cx="958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3834" h="3529" extrusionOk="0">
                    <a:moveTo>
                      <a:pt x="2115" y="0"/>
                    </a:moveTo>
                    <a:cubicBezTo>
                      <a:pt x="2071" y="0"/>
                      <a:pt x="2025" y="2"/>
                      <a:pt x="1980" y="6"/>
                    </a:cubicBezTo>
                    <a:cubicBezTo>
                      <a:pt x="1507" y="31"/>
                      <a:pt x="1059" y="243"/>
                      <a:pt x="735" y="591"/>
                    </a:cubicBezTo>
                    <a:cubicBezTo>
                      <a:pt x="548" y="790"/>
                      <a:pt x="399" y="1039"/>
                      <a:pt x="324" y="1301"/>
                    </a:cubicBezTo>
                    <a:cubicBezTo>
                      <a:pt x="63" y="1637"/>
                      <a:pt x="1" y="2097"/>
                      <a:pt x="175" y="2483"/>
                    </a:cubicBezTo>
                    <a:cubicBezTo>
                      <a:pt x="312" y="2819"/>
                      <a:pt x="598" y="3055"/>
                      <a:pt x="947" y="3142"/>
                    </a:cubicBezTo>
                    <a:cubicBezTo>
                      <a:pt x="1258" y="3379"/>
                      <a:pt x="1644" y="3516"/>
                      <a:pt x="2042" y="3528"/>
                    </a:cubicBezTo>
                    <a:cubicBezTo>
                      <a:pt x="2050" y="3528"/>
                      <a:pt x="2057" y="3528"/>
                      <a:pt x="2065" y="3528"/>
                    </a:cubicBezTo>
                    <a:cubicBezTo>
                      <a:pt x="3038" y="3528"/>
                      <a:pt x="3834" y="2737"/>
                      <a:pt x="3822" y="1761"/>
                    </a:cubicBezTo>
                    <a:cubicBezTo>
                      <a:pt x="3798" y="847"/>
                      <a:pt x="3049" y="0"/>
                      <a:pt x="21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6" name="Google Shape;386;p36"/>
              <p:cNvSpPr/>
              <p:nvPr/>
            </p:nvSpPr>
            <p:spPr>
              <a:xfrm>
                <a:off x="4421525" y="1549850"/>
                <a:ext cx="46700" cy="407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631" extrusionOk="0">
                    <a:moveTo>
                      <a:pt x="934" y="1"/>
                    </a:moveTo>
                    <a:cubicBezTo>
                      <a:pt x="467" y="1"/>
                      <a:pt x="1" y="327"/>
                      <a:pt x="156" y="981"/>
                    </a:cubicBezTo>
                    <a:lnTo>
                      <a:pt x="181" y="1080"/>
                    </a:lnTo>
                    <a:cubicBezTo>
                      <a:pt x="293" y="1447"/>
                      <a:pt x="614" y="1631"/>
                      <a:pt x="934" y="1631"/>
                    </a:cubicBezTo>
                    <a:cubicBezTo>
                      <a:pt x="1255" y="1631"/>
                      <a:pt x="1575" y="1447"/>
                      <a:pt x="1687" y="1080"/>
                    </a:cubicBezTo>
                    <a:lnTo>
                      <a:pt x="1712" y="981"/>
                    </a:lnTo>
                    <a:cubicBezTo>
                      <a:pt x="1868" y="327"/>
                      <a:pt x="1401" y="1"/>
                      <a:pt x="9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7" name="Google Shape;387;p36"/>
              <p:cNvSpPr/>
              <p:nvPr/>
            </p:nvSpPr>
            <p:spPr>
              <a:xfrm>
                <a:off x="4446900" y="1740500"/>
                <a:ext cx="45450" cy="35175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407" extrusionOk="0">
                    <a:moveTo>
                      <a:pt x="909" y="1"/>
                    </a:moveTo>
                    <a:cubicBezTo>
                      <a:pt x="0" y="1"/>
                      <a:pt x="0" y="1407"/>
                      <a:pt x="909" y="1407"/>
                    </a:cubicBezTo>
                    <a:cubicBezTo>
                      <a:pt x="1817" y="1407"/>
                      <a:pt x="1817" y="1"/>
                      <a:pt x="9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8" name="Google Shape;388;p36"/>
              <p:cNvSpPr/>
              <p:nvPr/>
            </p:nvSpPr>
            <p:spPr>
              <a:xfrm>
                <a:off x="4888625" y="1264275"/>
                <a:ext cx="97800" cy="98300"/>
              </a:xfrm>
              <a:custGeom>
                <a:avLst/>
                <a:gdLst/>
                <a:ahLst/>
                <a:cxnLst/>
                <a:rect l="l" t="t" r="r" b="b"/>
                <a:pathLst>
                  <a:path w="3912" h="3932" extrusionOk="0">
                    <a:moveTo>
                      <a:pt x="1905" y="0"/>
                    </a:moveTo>
                    <a:cubicBezTo>
                      <a:pt x="1706" y="0"/>
                      <a:pt x="1505" y="34"/>
                      <a:pt x="1311" y="107"/>
                    </a:cubicBezTo>
                    <a:cubicBezTo>
                      <a:pt x="526" y="406"/>
                      <a:pt x="16" y="1165"/>
                      <a:pt x="16" y="1999"/>
                    </a:cubicBezTo>
                    <a:cubicBezTo>
                      <a:pt x="1" y="3177"/>
                      <a:pt x="1029" y="3931"/>
                      <a:pt x="2033" y="3931"/>
                    </a:cubicBezTo>
                    <a:cubicBezTo>
                      <a:pt x="2652" y="3931"/>
                      <a:pt x="3262" y="3645"/>
                      <a:pt x="3613" y="2995"/>
                    </a:cubicBezTo>
                    <a:cubicBezTo>
                      <a:pt x="3862" y="2522"/>
                      <a:pt x="3912" y="1962"/>
                      <a:pt x="3725" y="1452"/>
                    </a:cubicBezTo>
                    <a:cubicBezTo>
                      <a:pt x="3675" y="1240"/>
                      <a:pt x="3588" y="1041"/>
                      <a:pt x="3464" y="854"/>
                    </a:cubicBezTo>
                    <a:cubicBezTo>
                      <a:pt x="3116" y="328"/>
                      <a:pt x="2519" y="0"/>
                      <a:pt x="19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89" name="Google Shape;389;p36"/>
            <p:cNvSpPr/>
            <p:nvPr/>
          </p:nvSpPr>
          <p:spPr>
            <a:xfrm rot="9900113">
              <a:off x="415283" y="-371094"/>
              <a:ext cx="523650" cy="959644"/>
            </a:xfrm>
            <a:custGeom>
              <a:avLst/>
              <a:gdLst/>
              <a:ahLst/>
              <a:cxnLst/>
              <a:rect l="l" t="t" r="r" b="b"/>
              <a:pathLst>
                <a:path w="13716" h="25136" extrusionOk="0">
                  <a:moveTo>
                    <a:pt x="9720" y="1"/>
                  </a:moveTo>
                  <a:cubicBezTo>
                    <a:pt x="9614" y="1"/>
                    <a:pt x="9501" y="16"/>
                    <a:pt x="9385" y="51"/>
                  </a:cubicBezTo>
                  <a:cubicBezTo>
                    <a:pt x="7817" y="486"/>
                    <a:pt x="6360" y="1208"/>
                    <a:pt x="5066" y="2191"/>
                  </a:cubicBezTo>
                  <a:cubicBezTo>
                    <a:pt x="3822" y="3125"/>
                    <a:pt x="2938" y="4780"/>
                    <a:pt x="4170" y="6149"/>
                  </a:cubicBezTo>
                  <a:cubicBezTo>
                    <a:pt x="5228" y="7306"/>
                    <a:pt x="7182" y="7456"/>
                    <a:pt x="8613" y="7817"/>
                  </a:cubicBezTo>
                  <a:cubicBezTo>
                    <a:pt x="8700" y="7829"/>
                    <a:pt x="9783" y="8165"/>
                    <a:pt x="10256" y="8314"/>
                  </a:cubicBezTo>
                  <a:lnTo>
                    <a:pt x="10243" y="8377"/>
                  </a:lnTo>
                  <a:cubicBezTo>
                    <a:pt x="10032" y="8538"/>
                    <a:pt x="9858" y="8800"/>
                    <a:pt x="9658" y="8999"/>
                  </a:cubicBezTo>
                  <a:cubicBezTo>
                    <a:pt x="7617" y="10965"/>
                    <a:pt x="4842" y="11948"/>
                    <a:pt x="2689" y="13815"/>
                  </a:cubicBezTo>
                  <a:cubicBezTo>
                    <a:pt x="2104" y="14326"/>
                    <a:pt x="1532" y="14910"/>
                    <a:pt x="1357" y="15682"/>
                  </a:cubicBezTo>
                  <a:cubicBezTo>
                    <a:pt x="1133" y="16665"/>
                    <a:pt x="1644" y="17586"/>
                    <a:pt x="2477" y="18097"/>
                  </a:cubicBezTo>
                  <a:cubicBezTo>
                    <a:pt x="3199" y="18545"/>
                    <a:pt x="4033" y="18706"/>
                    <a:pt x="4830" y="18905"/>
                  </a:cubicBezTo>
                  <a:cubicBezTo>
                    <a:pt x="5141" y="18955"/>
                    <a:pt x="5439" y="19055"/>
                    <a:pt x="5726" y="19167"/>
                  </a:cubicBezTo>
                  <a:cubicBezTo>
                    <a:pt x="5228" y="19714"/>
                    <a:pt x="4481" y="20200"/>
                    <a:pt x="3971" y="20548"/>
                  </a:cubicBezTo>
                  <a:cubicBezTo>
                    <a:pt x="3037" y="21208"/>
                    <a:pt x="2017" y="21768"/>
                    <a:pt x="971" y="22216"/>
                  </a:cubicBezTo>
                  <a:cubicBezTo>
                    <a:pt x="187" y="22552"/>
                    <a:pt x="1" y="23709"/>
                    <a:pt x="399" y="24382"/>
                  </a:cubicBezTo>
                  <a:cubicBezTo>
                    <a:pt x="699" y="24909"/>
                    <a:pt x="1196" y="25135"/>
                    <a:pt x="1722" y="25135"/>
                  </a:cubicBezTo>
                  <a:cubicBezTo>
                    <a:pt x="2003" y="25135"/>
                    <a:pt x="2292" y="25071"/>
                    <a:pt x="2564" y="24954"/>
                  </a:cubicBezTo>
                  <a:cubicBezTo>
                    <a:pt x="3846" y="24394"/>
                    <a:pt x="5066" y="23685"/>
                    <a:pt x="6174" y="22838"/>
                  </a:cubicBezTo>
                  <a:cubicBezTo>
                    <a:pt x="7132" y="22116"/>
                    <a:pt x="8327" y="21258"/>
                    <a:pt x="8874" y="20150"/>
                  </a:cubicBezTo>
                  <a:cubicBezTo>
                    <a:pt x="9546" y="18781"/>
                    <a:pt x="8650" y="17288"/>
                    <a:pt x="7468" y="16541"/>
                  </a:cubicBezTo>
                  <a:cubicBezTo>
                    <a:pt x="6796" y="16118"/>
                    <a:pt x="5987" y="16006"/>
                    <a:pt x="5228" y="15807"/>
                  </a:cubicBezTo>
                  <a:cubicBezTo>
                    <a:pt x="5265" y="15769"/>
                    <a:pt x="5303" y="15744"/>
                    <a:pt x="5352" y="15707"/>
                  </a:cubicBezTo>
                  <a:cubicBezTo>
                    <a:pt x="5788" y="15371"/>
                    <a:pt x="6248" y="15085"/>
                    <a:pt x="6709" y="14786"/>
                  </a:cubicBezTo>
                  <a:cubicBezTo>
                    <a:pt x="7605" y="14226"/>
                    <a:pt x="8526" y="13716"/>
                    <a:pt x="9422" y="13143"/>
                  </a:cubicBezTo>
                  <a:cubicBezTo>
                    <a:pt x="11152" y="11986"/>
                    <a:pt x="13716" y="10243"/>
                    <a:pt x="13504" y="7879"/>
                  </a:cubicBezTo>
                  <a:cubicBezTo>
                    <a:pt x="13268" y="5303"/>
                    <a:pt x="10144" y="4954"/>
                    <a:pt x="8177" y="4469"/>
                  </a:cubicBezTo>
                  <a:lnTo>
                    <a:pt x="7281" y="4245"/>
                  </a:lnTo>
                  <a:lnTo>
                    <a:pt x="7356" y="4182"/>
                  </a:lnTo>
                  <a:cubicBezTo>
                    <a:pt x="8289" y="3448"/>
                    <a:pt x="9260" y="2776"/>
                    <a:pt x="10281" y="2166"/>
                  </a:cubicBezTo>
                  <a:cubicBezTo>
                    <a:pt x="11299" y="1567"/>
                    <a:pt x="10785" y="1"/>
                    <a:pt x="97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36"/>
            <p:cNvSpPr/>
            <p:nvPr/>
          </p:nvSpPr>
          <p:spPr>
            <a:xfrm rot="899887" flipH="1">
              <a:off x="10753" y="-129930"/>
              <a:ext cx="523650" cy="959644"/>
            </a:xfrm>
            <a:custGeom>
              <a:avLst/>
              <a:gdLst/>
              <a:ahLst/>
              <a:cxnLst/>
              <a:rect l="l" t="t" r="r" b="b"/>
              <a:pathLst>
                <a:path w="13716" h="25136" extrusionOk="0">
                  <a:moveTo>
                    <a:pt x="9720" y="1"/>
                  </a:moveTo>
                  <a:cubicBezTo>
                    <a:pt x="9614" y="1"/>
                    <a:pt x="9501" y="16"/>
                    <a:pt x="9385" y="51"/>
                  </a:cubicBezTo>
                  <a:cubicBezTo>
                    <a:pt x="7817" y="486"/>
                    <a:pt x="6360" y="1208"/>
                    <a:pt x="5066" y="2191"/>
                  </a:cubicBezTo>
                  <a:cubicBezTo>
                    <a:pt x="3822" y="3125"/>
                    <a:pt x="2938" y="4780"/>
                    <a:pt x="4170" y="6149"/>
                  </a:cubicBezTo>
                  <a:cubicBezTo>
                    <a:pt x="5228" y="7306"/>
                    <a:pt x="7182" y="7456"/>
                    <a:pt x="8613" y="7817"/>
                  </a:cubicBezTo>
                  <a:cubicBezTo>
                    <a:pt x="8700" y="7829"/>
                    <a:pt x="9783" y="8165"/>
                    <a:pt x="10256" y="8314"/>
                  </a:cubicBezTo>
                  <a:lnTo>
                    <a:pt x="10243" y="8377"/>
                  </a:lnTo>
                  <a:cubicBezTo>
                    <a:pt x="10032" y="8538"/>
                    <a:pt x="9858" y="8800"/>
                    <a:pt x="9658" y="8999"/>
                  </a:cubicBezTo>
                  <a:cubicBezTo>
                    <a:pt x="7617" y="10965"/>
                    <a:pt x="4842" y="11948"/>
                    <a:pt x="2689" y="13815"/>
                  </a:cubicBezTo>
                  <a:cubicBezTo>
                    <a:pt x="2104" y="14326"/>
                    <a:pt x="1532" y="14910"/>
                    <a:pt x="1357" y="15682"/>
                  </a:cubicBezTo>
                  <a:cubicBezTo>
                    <a:pt x="1133" y="16665"/>
                    <a:pt x="1644" y="17586"/>
                    <a:pt x="2477" y="18097"/>
                  </a:cubicBezTo>
                  <a:cubicBezTo>
                    <a:pt x="3199" y="18545"/>
                    <a:pt x="4033" y="18706"/>
                    <a:pt x="4830" y="18905"/>
                  </a:cubicBezTo>
                  <a:cubicBezTo>
                    <a:pt x="5141" y="18955"/>
                    <a:pt x="5439" y="19055"/>
                    <a:pt x="5726" y="19167"/>
                  </a:cubicBezTo>
                  <a:cubicBezTo>
                    <a:pt x="5228" y="19714"/>
                    <a:pt x="4481" y="20200"/>
                    <a:pt x="3971" y="20548"/>
                  </a:cubicBezTo>
                  <a:cubicBezTo>
                    <a:pt x="3037" y="21208"/>
                    <a:pt x="2017" y="21768"/>
                    <a:pt x="971" y="22216"/>
                  </a:cubicBezTo>
                  <a:cubicBezTo>
                    <a:pt x="187" y="22552"/>
                    <a:pt x="1" y="23709"/>
                    <a:pt x="399" y="24382"/>
                  </a:cubicBezTo>
                  <a:cubicBezTo>
                    <a:pt x="699" y="24909"/>
                    <a:pt x="1196" y="25135"/>
                    <a:pt x="1722" y="25135"/>
                  </a:cubicBezTo>
                  <a:cubicBezTo>
                    <a:pt x="2003" y="25135"/>
                    <a:pt x="2292" y="25071"/>
                    <a:pt x="2564" y="24954"/>
                  </a:cubicBezTo>
                  <a:cubicBezTo>
                    <a:pt x="3846" y="24394"/>
                    <a:pt x="5066" y="23685"/>
                    <a:pt x="6174" y="22838"/>
                  </a:cubicBezTo>
                  <a:cubicBezTo>
                    <a:pt x="7132" y="22116"/>
                    <a:pt x="8327" y="21258"/>
                    <a:pt x="8874" y="20150"/>
                  </a:cubicBezTo>
                  <a:cubicBezTo>
                    <a:pt x="9546" y="18781"/>
                    <a:pt x="8650" y="17288"/>
                    <a:pt x="7468" y="16541"/>
                  </a:cubicBezTo>
                  <a:cubicBezTo>
                    <a:pt x="6796" y="16118"/>
                    <a:pt x="5987" y="16006"/>
                    <a:pt x="5228" y="15807"/>
                  </a:cubicBezTo>
                  <a:cubicBezTo>
                    <a:pt x="5265" y="15769"/>
                    <a:pt x="5303" y="15744"/>
                    <a:pt x="5352" y="15707"/>
                  </a:cubicBezTo>
                  <a:cubicBezTo>
                    <a:pt x="5788" y="15371"/>
                    <a:pt x="6248" y="15085"/>
                    <a:pt x="6709" y="14786"/>
                  </a:cubicBezTo>
                  <a:cubicBezTo>
                    <a:pt x="7605" y="14226"/>
                    <a:pt x="8526" y="13716"/>
                    <a:pt x="9422" y="13143"/>
                  </a:cubicBezTo>
                  <a:cubicBezTo>
                    <a:pt x="11152" y="11986"/>
                    <a:pt x="13716" y="10243"/>
                    <a:pt x="13504" y="7879"/>
                  </a:cubicBezTo>
                  <a:cubicBezTo>
                    <a:pt x="13268" y="5303"/>
                    <a:pt x="10144" y="4954"/>
                    <a:pt x="8177" y="4469"/>
                  </a:cubicBezTo>
                  <a:lnTo>
                    <a:pt x="7281" y="4245"/>
                  </a:lnTo>
                  <a:lnTo>
                    <a:pt x="7356" y="4182"/>
                  </a:lnTo>
                  <a:cubicBezTo>
                    <a:pt x="8289" y="3448"/>
                    <a:pt x="9260" y="2776"/>
                    <a:pt x="10281" y="2166"/>
                  </a:cubicBezTo>
                  <a:cubicBezTo>
                    <a:pt x="11299" y="1567"/>
                    <a:pt x="10785" y="1"/>
                    <a:pt x="97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1" name="Google Shape;391;p36"/>
          <p:cNvSpPr txBox="1">
            <a:spLocks noGrp="1"/>
          </p:cNvSpPr>
          <p:nvPr>
            <p:ph type="title"/>
          </p:nvPr>
        </p:nvSpPr>
        <p:spPr>
          <a:xfrm>
            <a:off x="966467" y="1961100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92" name="Google Shape;392;p36"/>
          <p:cNvSpPr txBox="1">
            <a:spLocks noGrp="1"/>
          </p:cNvSpPr>
          <p:nvPr>
            <p:ph type="subTitle" idx="1"/>
          </p:nvPr>
        </p:nvSpPr>
        <p:spPr>
          <a:xfrm>
            <a:off x="966467" y="2664700"/>
            <a:ext cx="3074000" cy="10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36"/>
          <p:cNvSpPr txBox="1">
            <a:spLocks noGrp="1"/>
          </p:cNvSpPr>
          <p:nvPr>
            <p:ph type="title" idx="2"/>
          </p:nvPr>
        </p:nvSpPr>
        <p:spPr>
          <a:xfrm>
            <a:off x="4565492" y="1961100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94" name="Google Shape;394;p36"/>
          <p:cNvSpPr txBox="1">
            <a:spLocks noGrp="1"/>
          </p:cNvSpPr>
          <p:nvPr>
            <p:ph type="subTitle" idx="3"/>
          </p:nvPr>
        </p:nvSpPr>
        <p:spPr>
          <a:xfrm>
            <a:off x="4565495" y="2664700"/>
            <a:ext cx="3074000" cy="10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36"/>
          <p:cNvSpPr txBox="1">
            <a:spLocks noGrp="1"/>
          </p:cNvSpPr>
          <p:nvPr>
            <p:ph type="title" idx="4"/>
          </p:nvPr>
        </p:nvSpPr>
        <p:spPr>
          <a:xfrm>
            <a:off x="966467" y="3896900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96" name="Google Shape;396;p36"/>
          <p:cNvSpPr txBox="1">
            <a:spLocks noGrp="1"/>
          </p:cNvSpPr>
          <p:nvPr>
            <p:ph type="subTitle" idx="5"/>
          </p:nvPr>
        </p:nvSpPr>
        <p:spPr>
          <a:xfrm>
            <a:off x="966467" y="4600500"/>
            <a:ext cx="3074000" cy="10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36"/>
          <p:cNvSpPr txBox="1">
            <a:spLocks noGrp="1"/>
          </p:cNvSpPr>
          <p:nvPr>
            <p:ph type="title" idx="6"/>
          </p:nvPr>
        </p:nvSpPr>
        <p:spPr>
          <a:xfrm>
            <a:off x="4565492" y="3896900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98" name="Google Shape;398;p36"/>
          <p:cNvSpPr txBox="1">
            <a:spLocks noGrp="1"/>
          </p:cNvSpPr>
          <p:nvPr>
            <p:ph type="subTitle" idx="7"/>
          </p:nvPr>
        </p:nvSpPr>
        <p:spPr>
          <a:xfrm>
            <a:off x="4565495" y="4600500"/>
            <a:ext cx="3074000" cy="10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36"/>
          <p:cNvSpPr txBox="1">
            <a:spLocks noGrp="1"/>
          </p:cNvSpPr>
          <p:nvPr>
            <p:ph type="title" idx="8"/>
          </p:nvPr>
        </p:nvSpPr>
        <p:spPr>
          <a:xfrm>
            <a:off x="8164527" y="1961100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00" name="Google Shape;400;p36"/>
          <p:cNvSpPr txBox="1">
            <a:spLocks noGrp="1"/>
          </p:cNvSpPr>
          <p:nvPr>
            <p:ph type="subTitle" idx="9"/>
          </p:nvPr>
        </p:nvSpPr>
        <p:spPr>
          <a:xfrm>
            <a:off x="8164532" y="2664700"/>
            <a:ext cx="3074000" cy="10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36"/>
          <p:cNvSpPr txBox="1">
            <a:spLocks noGrp="1"/>
          </p:cNvSpPr>
          <p:nvPr>
            <p:ph type="title" idx="13"/>
          </p:nvPr>
        </p:nvSpPr>
        <p:spPr>
          <a:xfrm>
            <a:off x="8164527" y="3896900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02" name="Google Shape;402;p36"/>
          <p:cNvSpPr txBox="1">
            <a:spLocks noGrp="1"/>
          </p:cNvSpPr>
          <p:nvPr>
            <p:ph type="subTitle" idx="14"/>
          </p:nvPr>
        </p:nvSpPr>
        <p:spPr>
          <a:xfrm>
            <a:off x="8164533" y="4600500"/>
            <a:ext cx="3074000" cy="10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36"/>
          <p:cNvSpPr txBox="1">
            <a:spLocks noGrp="1"/>
          </p:cNvSpPr>
          <p:nvPr>
            <p:ph type="title" idx="15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07939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37"/>
          <p:cNvGrpSpPr/>
          <p:nvPr/>
        </p:nvGrpSpPr>
        <p:grpSpPr>
          <a:xfrm>
            <a:off x="470181" y="382300"/>
            <a:ext cx="1767916" cy="2035651"/>
            <a:chOff x="5655000" y="2294500"/>
            <a:chExt cx="749625" cy="863100"/>
          </a:xfrm>
        </p:grpSpPr>
        <p:sp>
          <p:nvSpPr>
            <p:cNvPr id="406" name="Google Shape;406;p37"/>
            <p:cNvSpPr/>
            <p:nvPr/>
          </p:nvSpPr>
          <p:spPr>
            <a:xfrm>
              <a:off x="5655000" y="2294500"/>
              <a:ext cx="698125" cy="721450"/>
            </a:xfrm>
            <a:custGeom>
              <a:avLst/>
              <a:gdLst/>
              <a:ahLst/>
              <a:cxnLst/>
              <a:rect l="l" t="t" r="r" b="b"/>
              <a:pathLst>
                <a:path w="27925" h="28858" extrusionOk="0">
                  <a:moveTo>
                    <a:pt x="12114" y="1"/>
                  </a:moveTo>
                  <a:cubicBezTo>
                    <a:pt x="11545" y="1"/>
                    <a:pt x="10972" y="179"/>
                    <a:pt x="10483" y="540"/>
                  </a:cubicBezTo>
                  <a:cubicBezTo>
                    <a:pt x="9387" y="1362"/>
                    <a:pt x="9300" y="2855"/>
                    <a:pt x="9151" y="4100"/>
                  </a:cubicBezTo>
                  <a:cubicBezTo>
                    <a:pt x="8890" y="6029"/>
                    <a:pt x="8914" y="7995"/>
                    <a:pt x="9213" y="9912"/>
                  </a:cubicBezTo>
                  <a:lnTo>
                    <a:pt x="9213" y="10161"/>
                  </a:lnTo>
                  <a:cubicBezTo>
                    <a:pt x="7483" y="9613"/>
                    <a:pt x="5741" y="9078"/>
                    <a:pt x="3986" y="8568"/>
                  </a:cubicBezTo>
                  <a:cubicBezTo>
                    <a:pt x="3791" y="8510"/>
                    <a:pt x="3593" y="8482"/>
                    <a:pt x="3396" y="8482"/>
                  </a:cubicBezTo>
                  <a:cubicBezTo>
                    <a:pt x="1658" y="8482"/>
                    <a:pt x="1" y="10603"/>
                    <a:pt x="1186" y="12202"/>
                  </a:cubicBezTo>
                  <a:cubicBezTo>
                    <a:pt x="2629" y="14143"/>
                    <a:pt x="4434" y="15525"/>
                    <a:pt x="6425" y="16732"/>
                  </a:cubicBezTo>
                  <a:cubicBezTo>
                    <a:pt x="5293" y="19831"/>
                    <a:pt x="4733" y="23117"/>
                    <a:pt x="4745" y="26415"/>
                  </a:cubicBezTo>
                  <a:cubicBezTo>
                    <a:pt x="4762" y="27895"/>
                    <a:pt x="5998" y="28858"/>
                    <a:pt x="7272" y="28858"/>
                  </a:cubicBezTo>
                  <a:cubicBezTo>
                    <a:pt x="7873" y="28858"/>
                    <a:pt x="8482" y="28644"/>
                    <a:pt x="8977" y="28169"/>
                  </a:cubicBezTo>
                  <a:cubicBezTo>
                    <a:pt x="11180" y="26066"/>
                    <a:pt x="13183" y="23764"/>
                    <a:pt x="14963" y="21300"/>
                  </a:cubicBezTo>
                  <a:cubicBezTo>
                    <a:pt x="17004" y="23054"/>
                    <a:pt x="19269" y="24560"/>
                    <a:pt x="21671" y="25780"/>
                  </a:cubicBezTo>
                  <a:cubicBezTo>
                    <a:pt x="22098" y="25994"/>
                    <a:pt x="22519" y="26089"/>
                    <a:pt x="22913" y="26089"/>
                  </a:cubicBezTo>
                  <a:cubicBezTo>
                    <a:pt x="24656" y="26089"/>
                    <a:pt x="25899" y="24221"/>
                    <a:pt x="25056" y="22395"/>
                  </a:cubicBezTo>
                  <a:cubicBezTo>
                    <a:pt x="24397" y="20914"/>
                    <a:pt x="23625" y="19495"/>
                    <a:pt x="22766" y="18113"/>
                  </a:cubicBezTo>
                  <a:cubicBezTo>
                    <a:pt x="22381" y="17504"/>
                    <a:pt x="21982" y="16894"/>
                    <a:pt x="21559" y="16309"/>
                  </a:cubicBezTo>
                  <a:cubicBezTo>
                    <a:pt x="21335" y="16010"/>
                    <a:pt x="21111" y="15711"/>
                    <a:pt x="20900" y="15425"/>
                  </a:cubicBezTo>
                  <a:lnTo>
                    <a:pt x="21211" y="15201"/>
                  </a:lnTo>
                  <a:lnTo>
                    <a:pt x="22555" y="14243"/>
                  </a:lnTo>
                  <a:lnTo>
                    <a:pt x="25716" y="12003"/>
                  </a:lnTo>
                  <a:cubicBezTo>
                    <a:pt x="27924" y="10437"/>
                    <a:pt x="26754" y="7446"/>
                    <a:pt x="24296" y="7446"/>
                  </a:cubicBezTo>
                  <a:cubicBezTo>
                    <a:pt x="24136" y="7446"/>
                    <a:pt x="23970" y="7458"/>
                    <a:pt x="23799" y="7485"/>
                  </a:cubicBezTo>
                  <a:lnTo>
                    <a:pt x="19605" y="8145"/>
                  </a:lnTo>
                  <a:cubicBezTo>
                    <a:pt x="19095" y="8219"/>
                    <a:pt x="17913" y="8170"/>
                    <a:pt x="17502" y="8468"/>
                  </a:cubicBezTo>
                  <a:cubicBezTo>
                    <a:pt x="16979" y="7149"/>
                    <a:pt x="16481" y="5805"/>
                    <a:pt x="15959" y="4486"/>
                  </a:cubicBezTo>
                  <a:cubicBezTo>
                    <a:pt x="15461" y="3229"/>
                    <a:pt x="15050" y="1760"/>
                    <a:pt x="14054" y="802"/>
                  </a:cubicBezTo>
                  <a:cubicBezTo>
                    <a:pt x="13518" y="272"/>
                    <a:pt x="12818" y="1"/>
                    <a:pt x="121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37"/>
            <p:cNvSpPr/>
            <p:nvPr/>
          </p:nvSpPr>
          <p:spPr>
            <a:xfrm>
              <a:off x="6220725" y="2815575"/>
              <a:ext cx="140625" cy="155300"/>
            </a:xfrm>
            <a:custGeom>
              <a:avLst/>
              <a:gdLst/>
              <a:ahLst/>
              <a:cxnLst/>
              <a:rect l="l" t="t" r="r" b="b"/>
              <a:pathLst>
                <a:path w="5625" h="6212" extrusionOk="0">
                  <a:moveTo>
                    <a:pt x="3649" y="1"/>
                  </a:moveTo>
                  <a:cubicBezTo>
                    <a:pt x="2497" y="1"/>
                    <a:pt x="1339" y="672"/>
                    <a:pt x="772" y="1689"/>
                  </a:cubicBezTo>
                  <a:cubicBezTo>
                    <a:pt x="0" y="3095"/>
                    <a:pt x="336" y="4912"/>
                    <a:pt x="1419" y="6057"/>
                  </a:cubicBezTo>
                  <a:cubicBezTo>
                    <a:pt x="1520" y="6165"/>
                    <a:pt x="1646" y="6211"/>
                    <a:pt x="1772" y="6211"/>
                  </a:cubicBezTo>
                  <a:cubicBezTo>
                    <a:pt x="2097" y="6211"/>
                    <a:pt x="2419" y="5902"/>
                    <a:pt x="2303" y="5534"/>
                  </a:cubicBezTo>
                  <a:cubicBezTo>
                    <a:pt x="2042" y="4688"/>
                    <a:pt x="1755" y="3667"/>
                    <a:pt x="2216" y="2821"/>
                  </a:cubicBezTo>
                  <a:cubicBezTo>
                    <a:pt x="2524" y="2264"/>
                    <a:pt x="3040" y="1937"/>
                    <a:pt x="3623" y="1937"/>
                  </a:cubicBezTo>
                  <a:cubicBezTo>
                    <a:pt x="3768" y="1937"/>
                    <a:pt x="3918" y="1957"/>
                    <a:pt x="4070" y="2000"/>
                  </a:cubicBezTo>
                  <a:cubicBezTo>
                    <a:pt x="4176" y="2031"/>
                    <a:pt x="4275" y="2045"/>
                    <a:pt x="4369" y="2045"/>
                  </a:cubicBezTo>
                  <a:cubicBezTo>
                    <a:pt x="5334" y="2045"/>
                    <a:pt x="5624" y="532"/>
                    <a:pt x="4580" y="158"/>
                  </a:cubicBezTo>
                  <a:cubicBezTo>
                    <a:pt x="4279" y="51"/>
                    <a:pt x="3964" y="1"/>
                    <a:pt x="36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37"/>
            <p:cNvSpPr/>
            <p:nvPr/>
          </p:nvSpPr>
          <p:spPr>
            <a:xfrm>
              <a:off x="6227475" y="2892450"/>
              <a:ext cx="177150" cy="191725"/>
            </a:xfrm>
            <a:custGeom>
              <a:avLst/>
              <a:gdLst/>
              <a:ahLst/>
              <a:cxnLst/>
              <a:rect l="l" t="t" r="r" b="b"/>
              <a:pathLst>
                <a:path w="7086" h="7669" extrusionOk="0">
                  <a:moveTo>
                    <a:pt x="4531" y="1"/>
                  </a:moveTo>
                  <a:cubicBezTo>
                    <a:pt x="3801" y="1"/>
                    <a:pt x="3107" y="692"/>
                    <a:pt x="3613" y="1489"/>
                  </a:cubicBezTo>
                  <a:cubicBezTo>
                    <a:pt x="4236" y="2484"/>
                    <a:pt x="4547" y="3405"/>
                    <a:pt x="3887" y="4500"/>
                  </a:cubicBezTo>
                  <a:cubicBezTo>
                    <a:pt x="3572" y="5030"/>
                    <a:pt x="2333" y="6216"/>
                    <a:pt x="1429" y="6216"/>
                  </a:cubicBezTo>
                  <a:cubicBezTo>
                    <a:pt x="1227" y="6216"/>
                    <a:pt x="1042" y="6157"/>
                    <a:pt x="888" y="6019"/>
                  </a:cubicBezTo>
                  <a:cubicBezTo>
                    <a:pt x="776" y="5920"/>
                    <a:pt x="654" y="5878"/>
                    <a:pt x="540" y="5878"/>
                  </a:cubicBezTo>
                  <a:cubicBezTo>
                    <a:pt x="248" y="5878"/>
                    <a:pt x="0" y="6156"/>
                    <a:pt x="54" y="6504"/>
                  </a:cubicBezTo>
                  <a:cubicBezTo>
                    <a:pt x="186" y="7365"/>
                    <a:pt x="775" y="7668"/>
                    <a:pt x="1506" y="7668"/>
                  </a:cubicBezTo>
                  <a:cubicBezTo>
                    <a:pt x="2699" y="7668"/>
                    <a:pt x="4272" y="6859"/>
                    <a:pt x="4858" y="6342"/>
                  </a:cubicBezTo>
                  <a:cubicBezTo>
                    <a:pt x="6501" y="4899"/>
                    <a:pt x="7086" y="1775"/>
                    <a:pt x="5219" y="244"/>
                  </a:cubicBezTo>
                  <a:cubicBezTo>
                    <a:pt x="5013" y="75"/>
                    <a:pt x="4770" y="1"/>
                    <a:pt x="45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37"/>
            <p:cNvSpPr/>
            <p:nvPr/>
          </p:nvSpPr>
          <p:spPr>
            <a:xfrm>
              <a:off x="5979725" y="3001125"/>
              <a:ext cx="200275" cy="156475"/>
            </a:xfrm>
            <a:custGeom>
              <a:avLst/>
              <a:gdLst/>
              <a:ahLst/>
              <a:cxnLst/>
              <a:rect l="l" t="t" r="r" b="b"/>
              <a:pathLst>
                <a:path w="8011" h="6259" extrusionOk="0">
                  <a:moveTo>
                    <a:pt x="6010" y="0"/>
                  </a:moveTo>
                  <a:cubicBezTo>
                    <a:pt x="5562" y="0"/>
                    <a:pt x="5093" y="364"/>
                    <a:pt x="5110" y="850"/>
                  </a:cubicBezTo>
                  <a:cubicBezTo>
                    <a:pt x="5172" y="2107"/>
                    <a:pt x="5484" y="3352"/>
                    <a:pt x="4177" y="4148"/>
                  </a:cubicBezTo>
                  <a:cubicBezTo>
                    <a:pt x="3804" y="4373"/>
                    <a:pt x="3390" y="4466"/>
                    <a:pt x="2966" y="4466"/>
                  </a:cubicBezTo>
                  <a:cubicBezTo>
                    <a:pt x="2144" y="4466"/>
                    <a:pt x="1287" y="4115"/>
                    <a:pt x="630" y="3688"/>
                  </a:cubicBezTo>
                  <a:cubicBezTo>
                    <a:pt x="569" y="3655"/>
                    <a:pt x="506" y="3640"/>
                    <a:pt x="445" y="3640"/>
                  </a:cubicBezTo>
                  <a:cubicBezTo>
                    <a:pt x="207" y="3640"/>
                    <a:pt x="0" y="3866"/>
                    <a:pt x="70" y="4123"/>
                  </a:cubicBezTo>
                  <a:cubicBezTo>
                    <a:pt x="548" y="5508"/>
                    <a:pt x="1901" y="6259"/>
                    <a:pt x="3287" y="6259"/>
                  </a:cubicBezTo>
                  <a:cubicBezTo>
                    <a:pt x="3919" y="6259"/>
                    <a:pt x="4557" y="6102"/>
                    <a:pt x="5123" y="5779"/>
                  </a:cubicBezTo>
                  <a:cubicBezTo>
                    <a:pt x="6878" y="4783"/>
                    <a:pt x="8010" y="1921"/>
                    <a:pt x="6566" y="253"/>
                  </a:cubicBezTo>
                  <a:cubicBezTo>
                    <a:pt x="6418" y="77"/>
                    <a:pt x="6216" y="0"/>
                    <a:pt x="60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37"/>
            <p:cNvSpPr/>
            <p:nvPr/>
          </p:nvSpPr>
          <p:spPr>
            <a:xfrm>
              <a:off x="5998575" y="2897775"/>
              <a:ext cx="207975" cy="144850"/>
            </a:xfrm>
            <a:custGeom>
              <a:avLst/>
              <a:gdLst/>
              <a:ahLst/>
              <a:cxnLst/>
              <a:rect l="l" t="t" r="r" b="b"/>
              <a:pathLst>
                <a:path w="8319" h="5794" extrusionOk="0">
                  <a:moveTo>
                    <a:pt x="4391" y="0"/>
                  </a:moveTo>
                  <a:cubicBezTo>
                    <a:pt x="3719" y="0"/>
                    <a:pt x="3044" y="177"/>
                    <a:pt x="2427" y="566"/>
                  </a:cubicBezTo>
                  <a:cubicBezTo>
                    <a:pt x="834" y="1574"/>
                    <a:pt x="0" y="4126"/>
                    <a:pt x="1332" y="5656"/>
                  </a:cubicBezTo>
                  <a:cubicBezTo>
                    <a:pt x="1415" y="5751"/>
                    <a:pt x="1532" y="5794"/>
                    <a:pt x="1652" y="5794"/>
                  </a:cubicBezTo>
                  <a:cubicBezTo>
                    <a:pt x="1909" y="5794"/>
                    <a:pt x="2179" y="5600"/>
                    <a:pt x="2153" y="5320"/>
                  </a:cubicBezTo>
                  <a:cubicBezTo>
                    <a:pt x="2041" y="4126"/>
                    <a:pt x="2054" y="2881"/>
                    <a:pt x="3149" y="2097"/>
                  </a:cubicBezTo>
                  <a:cubicBezTo>
                    <a:pt x="3514" y="1834"/>
                    <a:pt x="3943" y="1715"/>
                    <a:pt x="4374" y="1715"/>
                  </a:cubicBezTo>
                  <a:cubicBezTo>
                    <a:pt x="5149" y="1715"/>
                    <a:pt x="5933" y="2100"/>
                    <a:pt x="6372" y="2732"/>
                  </a:cubicBezTo>
                  <a:cubicBezTo>
                    <a:pt x="6563" y="3005"/>
                    <a:pt x="6833" y="3118"/>
                    <a:pt x="7099" y="3118"/>
                  </a:cubicBezTo>
                  <a:cubicBezTo>
                    <a:pt x="7718" y="3118"/>
                    <a:pt x="8319" y="2505"/>
                    <a:pt x="7866" y="1860"/>
                  </a:cubicBezTo>
                  <a:cubicBezTo>
                    <a:pt x="7068" y="714"/>
                    <a:pt x="5738" y="0"/>
                    <a:pt x="43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37"/>
            <p:cNvSpPr/>
            <p:nvPr/>
          </p:nvSpPr>
          <p:spPr>
            <a:xfrm>
              <a:off x="6029300" y="2796125"/>
              <a:ext cx="186500" cy="85725"/>
            </a:xfrm>
            <a:custGeom>
              <a:avLst/>
              <a:gdLst/>
              <a:ahLst/>
              <a:cxnLst/>
              <a:rect l="l" t="t" r="r" b="b"/>
              <a:pathLst>
                <a:path w="7460" h="3429" extrusionOk="0">
                  <a:moveTo>
                    <a:pt x="631" y="1"/>
                  </a:moveTo>
                  <a:cubicBezTo>
                    <a:pt x="314" y="1"/>
                    <a:pt x="1" y="278"/>
                    <a:pt x="91" y="662"/>
                  </a:cubicBezTo>
                  <a:cubicBezTo>
                    <a:pt x="479" y="2487"/>
                    <a:pt x="2100" y="3429"/>
                    <a:pt x="3735" y="3429"/>
                  </a:cubicBezTo>
                  <a:cubicBezTo>
                    <a:pt x="5089" y="3429"/>
                    <a:pt x="6453" y="2783"/>
                    <a:pt x="7135" y="1459"/>
                  </a:cubicBezTo>
                  <a:cubicBezTo>
                    <a:pt x="7459" y="828"/>
                    <a:pt x="6899" y="79"/>
                    <a:pt x="6314" y="79"/>
                  </a:cubicBezTo>
                  <a:cubicBezTo>
                    <a:pt x="6115" y="79"/>
                    <a:pt x="5912" y="167"/>
                    <a:pt x="5741" y="376"/>
                  </a:cubicBezTo>
                  <a:cubicBezTo>
                    <a:pt x="5047" y="1229"/>
                    <a:pt x="4227" y="1667"/>
                    <a:pt x="3413" y="1667"/>
                  </a:cubicBezTo>
                  <a:cubicBezTo>
                    <a:pt x="2577" y="1667"/>
                    <a:pt x="1749" y="1204"/>
                    <a:pt x="1074" y="251"/>
                  </a:cubicBezTo>
                  <a:cubicBezTo>
                    <a:pt x="963" y="76"/>
                    <a:pt x="796" y="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5866025" y="2863275"/>
              <a:ext cx="132450" cy="182550"/>
            </a:xfrm>
            <a:custGeom>
              <a:avLst/>
              <a:gdLst/>
              <a:ahLst/>
              <a:cxnLst/>
              <a:rect l="l" t="t" r="r" b="b"/>
              <a:pathLst>
                <a:path w="5298" h="7302" extrusionOk="0">
                  <a:moveTo>
                    <a:pt x="3797" y="1"/>
                  </a:moveTo>
                  <a:cubicBezTo>
                    <a:pt x="3739" y="1"/>
                    <a:pt x="3681" y="6"/>
                    <a:pt x="3622" y="17"/>
                  </a:cubicBezTo>
                  <a:cubicBezTo>
                    <a:pt x="312" y="639"/>
                    <a:pt x="1" y="5929"/>
                    <a:pt x="2950" y="7236"/>
                  </a:cubicBezTo>
                  <a:cubicBezTo>
                    <a:pt x="3054" y="7281"/>
                    <a:pt x="3155" y="7302"/>
                    <a:pt x="3250" y="7302"/>
                  </a:cubicBezTo>
                  <a:cubicBezTo>
                    <a:pt x="3747" y="7302"/>
                    <a:pt x="4073" y="6735"/>
                    <a:pt x="3697" y="6265"/>
                  </a:cubicBezTo>
                  <a:cubicBezTo>
                    <a:pt x="3075" y="5481"/>
                    <a:pt x="2602" y="4597"/>
                    <a:pt x="2851" y="3577"/>
                  </a:cubicBezTo>
                  <a:cubicBezTo>
                    <a:pt x="3099" y="2593"/>
                    <a:pt x="3859" y="2208"/>
                    <a:pt x="4556" y="1610"/>
                  </a:cubicBezTo>
                  <a:cubicBezTo>
                    <a:pt x="5298" y="984"/>
                    <a:pt x="4592" y="1"/>
                    <a:pt x="37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37"/>
            <p:cNvSpPr/>
            <p:nvPr/>
          </p:nvSpPr>
          <p:spPr>
            <a:xfrm>
              <a:off x="5851725" y="2689525"/>
              <a:ext cx="239000" cy="133175"/>
            </a:xfrm>
            <a:custGeom>
              <a:avLst/>
              <a:gdLst/>
              <a:ahLst/>
              <a:cxnLst/>
              <a:rect l="l" t="t" r="r" b="b"/>
              <a:pathLst>
                <a:path w="9560" h="5327" extrusionOk="0">
                  <a:moveTo>
                    <a:pt x="4909" y="1"/>
                  </a:moveTo>
                  <a:cubicBezTo>
                    <a:pt x="3979" y="1"/>
                    <a:pt x="3067" y="213"/>
                    <a:pt x="2253" y="744"/>
                  </a:cubicBezTo>
                  <a:cubicBezTo>
                    <a:pt x="809" y="1690"/>
                    <a:pt x="0" y="3433"/>
                    <a:pt x="709" y="5063"/>
                  </a:cubicBezTo>
                  <a:cubicBezTo>
                    <a:pt x="793" y="5248"/>
                    <a:pt x="951" y="5326"/>
                    <a:pt x="1118" y="5326"/>
                  </a:cubicBezTo>
                  <a:cubicBezTo>
                    <a:pt x="1400" y="5326"/>
                    <a:pt x="1705" y="5102"/>
                    <a:pt x="1705" y="4789"/>
                  </a:cubicBezTo>
                  <a:cubicBezTo>
                    <a:pt x="1655" y="3482"/>
                    <a:pt x="2514" y="2312"/>
                    <a:pt x="3783" y="1964"/>
                  </a:cubicBezTo>
                  <a:cubicBezTo>
                    <a:pt x="4127" y="1860"/>
                    <a:pt x="4473" y="1815"/>
                    <a:pt x="4819" y="1815"/>
                  </a:cubicBezTo>
                  <a:cubicBezTo>
                    <a:pt x="5916" y="1815"/>
                    <a:pt x="7012" y="2261"/>
                    <a:pt x="8015" y="2649"/>
                  </a:cubicBezTo>
                  <a:cubicBezTo>
                    <a:pt x="8116" y="2689"/>
                    <a:pt x="8215" y="2708"/>
                    <a:pt x="8308" y="2708"/>
                  </a:cubicBezTo>
                  <a:cubicBezTo>
                    <a:pt x="9100" y="2708"/>
                    <a:pt x="9559" y="1381"/>
                    <a:pt x="8724" y="981"/>
                  </a:cubicBezTo>
                  <a:cubicBezTo>
                    <a:pt x="7572" y="427"/>
                    <a:pt x="6224" y="1"/>
                    <a:pt x="4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37"/>
            <p:cNvSpPr/>
            <p:nvPr/>
          </p:nvSpPr>
          <p:spPr>
            <a:xfrm>
              <a:off x="6106050" y="2649400"/>
              <a:ext cx="207775" cy="112125"/>
            </a:xfrm>
            <a:custGeom>
              <a:avLst/>
              <a:gdLst/>
              <a:ahLst/>
              <a:cxnLst/>
              <a:rect l="l" t="t" r="r" b="b"/>
              <a:pathLst>
                <a:path w="8311" h="4485" extrusionOk="0">
                  <a:moveTo>
                    <a:pt x="3946" y="0"/>
                  </a:moveTo>
                  <a:cubicBezTo>
                    <a:pt x="2117" y="0"/>
                    <a:pt x="339" y="1052"/>
                    <a:pt x="45" y="3270"/>
                  </a:cubicBezTo>
                  <a:cubicBezTo>
                    <a:pt x="0" y="3626"/>
                    <a:pt x="287" y="3805"/>
                    <a:pt x="584" y="3805"/>
                  </a:cubicBezTo>
                  <a:cubicBezTo>
                    <a:pt x="786" y="3805"/>
                    <a:pt x="992" y="3723"/>
                    <a:pt x="1103" y="3557"/>
                  </a:cubicBezTo>
                  <a:cubicBezTo>
                    <a:pt x="1720" y="2625"/>
                    <a:pt x="2599" y="1802"/>
                    <a:pt x="3769" y="1802"/>
                  </a:cubicBezTo>
                  <a:cubicBezTo>
                    <a:pt x="3850" y="1802"/>
                    <a:pt x="3932" y="1806"/>
                    <a:pt x="4015" y="1814"/>
                  </a:cubicBezTo>
                  <a:cubicBezTo>
                    <a:pt x="5334" y="1926"/>
                    <a:pt x="5857" y="2959"/>
                    <a:pt x="6367" y="4005"/>
                  </a:cubicBezTo>
                  <a:cubicBezTo>
                    <a:pt x="6531" y="4336"/>
                    <a:pt x="6865" y="4484"/>
                    <a:pt x="7206" y="4484"/>
                  </a:cubicBezTo>
                  <a:cubicBezTo>
                    <a:pt x="7749" y="4484"/>
                    <a:pt x="8310" y="4110"/>
                    <a:pt x="8234" y="3507"/>
                  </a:cubicBezTo>
                  <a:cubicBezTo>
                    <a:pt x="7937" y="1217"/>
                    <a:pt x="5913" y="0"/>
                    <a:pt x="39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5985875" y="2547500"/>
              <a:ext cx="196600" cy="119575"/>
            </a:xfrm>
            <a:custGeom>
              <a:avLst/>
              <a:gdLst/>
              <a:ahLst/>
              <a:cxnLst/>
              <a:rect l="l" t="t" r="r" b="b"/>
              <a:pathLst>
                <a:path w="7864" h="4783" extrusionOk="0">
                  <a:moveTo>
                    <a:pt x="6676" y="0"/>
                  </a:moveTo>
                  <a:cubicBezTo>
                    <a:pt x="6385" y="0"/>
                    <a:pt x="6110" y="143"/>
                    <a:pt x="5959" y="489"/>
                  </a:cubicBezTo>
                  <a:cubicBezTo>
                    <a:pt x="5511" y="1484"/>
                    <a:pt x="5213" y="2480"/>
                    <a:pt x="4043" y="2841"/>
                  </a:cubicBezTo>
                  <a:cubicBezTo>
                    <a:pt x="3801" y="2916"/>
                    <a:pt x="3561" y="2951"/>
                    <a:pt x="3325" y="2951"/>
                  </a:cubicBezTo>
                  <a:cubicBezTo>
                    <a:pt x="2432" y="2951"/>
                    <a:pt x="1601" y="2455"/>
                    <a:pt x="981" y="1796"/>
                  </a:cubicBezTo>
                  <a:cubicBezTo>
                    <a:pt x="888" y="1699"/>
                    <a:pt x="767" y="1657"/>
                    <a:pt x="645" y="1657"/>
                  </a:cubicBezTo>
                  <a:cubicBezTo>
                    <a:pt x="327" y="1657"/>
                    <a:pt x="0" y="1943"/>
                    <a:pt x="135" y="2293"/>
                  </a:cubicBezTo>
                  <a:cubicBezTo>
                    <a:pt x="706" y="3805"/>
                    <a:pt x="2143" y="4782"/>
                    <a:pt x="3730" y="4782"/>
                  </a:cubicBezTo>
                  <a:cubicBezTo>
                    <a:pt x="3908" y="4782"/>
                    <a:pt x="4087" y="4770"/>
                    <a:pt x="4267" y="4745"/>
                  </a:cubicBezTo>
                  <a:cubicBezTo>
                    <a:pt x="6022" y="4496"/>
                    <a:pt x="7864" y="2853"/>
                    <a:pt x="7764" y="974"/>
                  </a:cubicBezTo>
                  <a:cubicBezTo>
                    <a:pt x="7733" y="430"/>
                    <a:pt x="7180" y="0"/>
                    <a:pt x="66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6" name="Google Shape;416;p37"/>
          <p:cNvSpPr txBox="1">
            <a:spLocks noGrp="1"/>
          </p:cNvSpPr>
          <p:nvPr>
            <p:ph type="title" hasCustomPrompt="1"/>
          </p:nvPr>
        </p:nvSpPr>
        <p:spPr>
          <a:xfrm>
            <a:off x="1712000" y="720000"/>
            <a:ext cx="8768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417" name="Google Shape;417;p37"/>
          <p:cNvSpPr txBox="1">
            <a:spLocks noGrp="1"/>
          </p:cNvSpPr>
          <p:nvPr>
            <p:ph type="subTitle" idx="1"/>
          </p:nvPr>
        </p:nvSpPr>
        <p:spPr>
          <a:xfrm>
            <a:off x="1712000" y="1824400"/>
            <a:ext cx="87680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37"/>
          <p:cNvSpPr txBox="1">
            <a:spLocks noGrp="1"/>
          </p:cNvSpPr>
          <p:nvPr>
            <p:ph type="title" idx="2" hasCustomPrompt="1"/>
          </p:nvPr>
        </p:nvSpPr>
        <p:spPr>
          <a:xfrm>
            <a:off x="1712000" y="2580000"/>
            <a:ext cx="8768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419" name="Google Shape;419;p37"/>
          <p:cNvSpPr txBox="1">
            <a:spLocks noGrp="1"/>
          </p:cNvSpPr>
          <p:nvPr>
            <p:ph type="subTitle" idx="3"/>
          </p:nvPr>
        </p:nvSpPr>
        <p:spPr>
          <a:xfrm>
            <a:off x="1712000" y="3684400"/>
            <a:ext cx="87680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37"/>
          <p:cNvSpPr txBox="1">
            <a:spLocks noGrp="1"/>
          </p:cNvSpPr>
          <p:nvPr>
            <p:ph type="title" idx="4" hasCustomPrompt="1"/>
          </p:nvPr>
        </p:nvSpPr>
        <p:spPr>
          <a:xfrm>
            <a:off x="1712000" y="4440017"/>
            <a:ext cx="8768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421" name="Google Shape;421;p37"/>
          <p:cNvSpPr txBox="1">
            <a:spLocks noGrp="1"/>
          </p:cNvSpPr>
          <p:nvPr>
            <p:ph type="subTitle" idx="5"/>
          </p:nvPr>
        </p:nvSpPr>
        <p:spPr>
          <a:xfrm>
            <a:off x="1712000" y="5544433"/>
            <a:ext cx="87680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55965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3" name="Google Shape;423;p38"/>
          <p:cNvGrpSpPr/>
          <p:nvPr/>
        </p:nvGrpSpPr>
        <p:grpSpPr>
          <a:xfrm>
            <a:off x="-134706" y="-1246157"/>
            <a:ext cx="11988777" cy="2886348"/>
            <a:chOff x="-101030" y="-934618"/>
            <a:chExt cx="8991583" cy="2164761"/>
          </a:xfrm>
        </p:grpSpPr>
        <p:sp>
          <p:nvSpPr>
            <p:cNvPr id="424" name="Google Shape;424;p38"/>
            <p:cNvSpPr/>
            <p:nvPr/>
          </p:nvSpPr>
          <p:spPr>
            <a:xfrm rot="9900054">
              <a:off x="762116" y="-849242"/>
              <a:ext cx="869560" cy="1593558"/>
            </a:xfrm>
            <a:custGeom>
              <a:avLst/>
              <a:gdLst/>
              <a:ahLst/>
              <a:cxnLst/>
              <a:rect l="l" t="t" r="r" b="b"/>
              <a:pathLst>
                <a:path w="13716" h="25136" extrusionOk="0">
                  <a:moveTo>
                    <a:pt x="9720" y="1"/>
                  </a:moveTo>
                  <a:cubicBezTo>
                    <a:pt x="9614" y="1"/>
                    <a:pt x="9501" y="16"/>
                    <a:pt x="9385" y="51"/>
                  </a:cubicBezTo>
                  <a:cubicBezTo>
                    <a:pt x="7817" y="486"/>
                    <a:pt x="6360" y="1208"/>
                    <a:pt x="5066" y="2191"/>
                  </a:cubicBezTo>
                  <a:cubicBezTo>
                    <a:pt x="3822" y="3125"/>
                    <a:pt x="2938" y="4780"/>
                    <a:pt x="4170" y="6149"/>
                  </a:cubicBezTo>
                  <a:cubicBezTo>
                    <a:pt x="5228" y="7306"/>
                    <a:pt x="7182" y="7456"/>
                    <a:pt x="8613" y="7817"/>
                  </a:cubicBezTo>
                  <a:cubicBezTo>
                    <a:pt x="8700" y="7829"/>
                    <a:pt x="9783" y="8165"/>
                    <a:pt x="10256" y="8314"/>
                  </a:cubicBezTo>
                  <a:lnTo>
                    <a:pt x="10243" y="8377"/>
                  </a:lnTo>
                  <a:cubicBezTo>
                    <a:pt x="10032" y="8538"/>
                    <a:pt x="9858" y="8800"/>
                    <a:pt x="9658" y="8999"/>
                  </a:cubicBezTo>
                  <a:cubicBezTo>
                    <a:pt x="7617" y="10965"/>
                    <a:pt x="4842" y="11948"/>
                    <a:pt x="2689" y="13815"/>
                  </a:cubicBezTo>
                  <a:cubicBezTo>
                    <a:pt x="2104" y="14326"/>
                    <a:pt x="1532" y="14910"/>
                    <a:pt x="1357" y="15682"/>
                  </a:cubicBezTo>
                  <a:cubicBezTo>
                    <a:pt x="1133" y="16665"/>
                    <a:pt x="1644" y="17586"/>
                    <a:pt x="2477" y="18097"/>
                  </a:cubicBezTo>
                  <a:cubicBezTo>
                    <a:pt x="3199" y="18545"/>
                    <a:pt x="4033" y="18706"/>
                    <a:pt x="4830" y="18905"/>
                  </a:cubicBezTo>
                  <a:cubicBezTo>
                    <a:pt x="5141" y="18955"/>
                    <a:pt x="5439" y="19055"/>
                    <a:pt x="5726" y="19167"/>
                  </a:cubicBezTo>
                  <a:cubicBezTo>
                    <a:pt x="5228" y="19714"/>
                    <a:pt x="4481" y="20200"/>
                    <a:pt x="3971" y="20548"/>
                  </a:cubicBezTo>
                  <a:cubicBezTo>
                    <a:pt x="3037" y="21208"/>
                    <a:pt x="2017" y="21768"/>
                    <a:pt x="971" y="22216"/>
                  </a:cubicBezTo>
                  <a:cubicBezTo>
                    <a:pt x="187" y="22552"/>
                    <a:pt x="1" y="23709"/>
                    <a:pt x="399" y="24382"/>
                  </a:cubicBezTo>
                  <a:cubicBezTo>
                    <a:pt x="699" y="24909"/>
                    <a:pt x="1196" y="25135"/>
                    <a:pt x="1722" y="25135"/>
                  </a:cubicBezTo>
                  <a:cubicBezTo>
                    <a:pt x="2003" y="25135"/>
                    <a:pt x="2292" y="25071"/>
                    <a:pt x="2564" y="24954"/>
                  </a:cubicBezTo>
                  <a:cubicBezTo>
                    <a:pt x="3846" y="24394"/>
                    <a:pt x="5066" y="23685"/>
                    <a:pt x="6174" y="22838"/>
                  </a:cubicBezTo>
                  <a:cubicBezTo>
                    <a:pt x="7132" y="22116"/>
                    <a:pt x="8327" y="21258"/>
                    <a:pt x="8874" y="20150"/>
                  </a:cubicBezTo>
                  <a:cubicBezTo>
                    <a:pt x="9546" y="18781"/>
                    <a:pt x="8650" y="17288"/>
                    <a:pt x="7468" y="16541"/>
                  </a:cubicBezTo>
                  <a:cubicBezTo>
                    <a:pt x="6796" y="16118"/>
                    <a:pt x="5987" y="16006"/>
                    <a:pt x="5228" y="15807"/>
                  </a:cubicBezTo>
                  <a:cubicBezTo>
                    <a:pt x="5265" y="15769"/>
                    <a:pt x="5303" y="15744"/>
                    <a:pt x="5352" y="15707"/>
                  </a:cubicBezTo>
                  <a:cubicBezTo>
                    <a:pt x="5788" y="15371"/>
                    <a:pt x="6248" y="15085"/>
                    <a:pt x="6709" y="14786"/>
                  </a:cubicBezTo>
                  <a:cubicBezTo>
                    <a:pt x="7605" y="14226"/>
                    <a:pt x="8526" y="13716"/>
                    <a:pt x="9422" y="13143"/>
                  </a:cubicBezTo>
                  <a:cubicBezTo>
                    <a:pt x="11152" y="11986"/>
                    <a:pt x="13716" y="10243"/>
                    <a:pt x="13504" y="7879"/>
                  </a:cubicBezTo>
                  <a:cubicBezTo>
                    <a:pt x="13268" y="5303"/>
                    <a:pt x="10144" y="4954"/>
                    <a:pt x="8177" y="4469"/>
                  </a:cubicBezTo>
                  <a:lnTo>
                    <a:pt x="7281" y="4245"/>
                  </a:lnTo>
                  <a:lnTo>
                    <a:pt x="7356" y="4182"/>
                  </a:lnTo>
                  <a:cubicBezTo>
                    <a:pt x="8289" y="3448"/>
                    <a:pt x="9260" y="2776"/>
                    <a:pt x="10281" y="2166"/>
                  </a:cubicBezTo>
                  <a:cubicBezTo>
                    <a:pt x="11299" y="1567"/>
                    <a:pt x="10785" y="1"/>
                    <a:pt x="97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38"/>
            <p:cNvSpPr/>
            <p:nvPr/>
          </p:nvSpPr>
          <p:spPr>
            <a:xfrm rot="899946" flipH="1">
              <a:off x="90366" y="-448792"/>
              <a:ext cx="869560" cy="1593558"/>
            </a:xfrm>
            <a:custGeom>
              <a:avLst/>
              <a:gdLst/>
              <a:ahLst/>
              <a:cxnLst/>
              <a:rect l="l" t="t" r="r" b="b"/>
              <a:pathLst>
                <a:path w="13716" h="25136" extrusionOk="0">
                  <a:moveTo>
                    <a:pt x="9720" y="1"/>
                  </a:moveTo>
                  <a:cubicBezTo>
                    <a:pt x="9614" y="1"/>
                    <a:pt x="9501" y="16"/>
                    <a:pt x="9385" y="51"/>
                  </a:cubicBezTo>
                  <a:cubicBezTo>
                    <a:pt x="7817" y="486"/>
                    <a:pt x="6360" y="1208"/>
                    <a:pt x="5066" y="2191"/>
                  </a:cubicBezTo>
                  <a:cubicBezTo>
                    <a:pt x="3822" y="3125"/>
                    <a:pt x="2938" y="4780"/>
                    <a:pt x="4170" y="6149"/>
                  </a:cubicBezTo>
                  <a:cubicBezTo>
                    <a:pt x="5228" y="7306"/>
                    <a:pt x="7182" y="7456"/>
                    <a:pt x="8613" y="7817"/>
                  </a:cubicBezTo>
                  <a:cubicBezTo>
                    <a:pt x="8700" y="7829"/>
                    <a:pt x="9783" y="8165"/>
                    <a:pt x="10256" y="8314"/>
                  </a:cubicBezTo>
                  <a:lnTo>
                    <a:pt x="10243" y="8377"/>
                  </a:lnTo>
                  <a:cubicBezTo>
                    <a:pt x="10032" y="8538"/>
                    <a:pt x="9858" y="8800"/>
                    <a:pt x="9658" y="8999"/>
                  </a:cubicBezTo>
                  <a:cubicBezTo>
                    <a:pt x="7617" y="10965"/>
                    <a:pt x="4842" y="11948"/>
                    <a:pt x="2689" y="13815"/>
                  </a:cubicBezTo>
                  <a:cubicBezTo>
                    <a:pt x="2104" y="14326"/>
                    <a:pt x="1532" y="14910"/>
                    <a:pt x="1357" y="15682"/>
                  </a:cubicBezTo>
                  <a:cubicBezTo>
                    <a:pt x="1133" y="16665"/>
                    <a:pt x="1644" y="17586"/>
                    <a:pt x="2477" y="18097"/>
                  </a:cubicBezTo>
                  <a:cubicBezTo>
                    <a:pt x="3199" y="18545"/>
                    <a:pt x="4033" y="18706"/>
                    <a:pt x="4830" y="18905"/>
                  </a:cubicBezTo>
                  <a:cubicBezTo>
                    <a:pt x="5141" y="18955"/>
                    <a:pt x="5439" y="19055"/>
                    <a:pt x="5726" y="19167"/>
                  </a:cubicBezTo>
                  <a:cubicBezTo>
                    <a:pt x="5228" y="19714"/>
                    <a:pt x="4481" y="20200"/>
                    <a:pt x="3971" y="20548"/>
                  </a:cubicBezTo>
                  <a:cubicBezTo>
                    <a:pt x="3037" y="21208"/>
                    <a:pt x="2017" y="21768"/>
                    <a:pt x="971" y="22216"/>
                  </a:cubicBezTo>
                  <a:cubicBezTo>
                    <a:pt x="187" y="22552"/>
                    <a:pt x="1" y="23709"/>
                    <a:pt x="399" y="24382"/>
                  </a:cubicBezTo>
                  <a:cubicBezTo>
                    <a:pt x="699" y="24909"/>
                    <a:pt x="1196" y="25135"/>
                    <a:pt x="1722" y="25135"/>
                  </a:cubicBezTo>
                  <a:cubicBezTo>
                    <a:pt x="2003" y="25135"/>
                    <a:pt x="2292" y="25071"/>
                    <a:pt x="2564" y="24954"/>
                  </a:cubicBezTo>
                  <a:cubicBezTo>
                    <a:pt x="3846" y="24394"/>
                    <a:pt x="5066" y="23685"/>
                    <a:pt x="6174" y="22838"/>
                  </a:cubicBezTo>
                  <a:cubicBezTo>
                    <a:pt x="7132" y="22116"/>
                    <a:pt x="8327" y="21258"/>
                    <a:pt x="8874" y="20150"/>
                  </a:cubicBezTo>
                  <a:cubicBezTo>
                    <a:pt x="9546" y="18781"/>
                    <a:pt x="8650" y="17288"/>
                    <a:pt x="7468" y="16541"/>
                  </a:cubicBezTo>
                  <a:cubicBezTo>
                    <a:pt x="6796" y="16118"/>
                    <a:pt x="5987" y="16006"/>
                    <a:pt x="5228" y="15807"/>
                  </a:cubicBezTo>
                  <a:cubicBezTo>
                    <a:pt x="5265" y="15769"/>
                    <a:pt x="5303" y="15744"/>
                    <a:pt x="5352" y="15707"/>
                  </a:cubicBezTo>
                  <a:cubicBezTo>
                    <a:pt x="5788" y="15371"/>
                    <a:pt x="6248" y="15085"/>
                    <a:pt x="6709" y="14786"/>
                  </a:cubicBezTo>
                  <a:cubicBezTo>
                    <a:pt x="7605" y="14226"/>
                    <a:pt x="8526" y="13716"/>
                    <a:pt x="9422" y="13143"/>
                  </a:cubicBezTo>
                  <a:cubicBezTo>
                    <a:pt x="11152" y="11986"/>
                    <a:pt x="13716" y="10243"/>
                    <a:pt x="13504" y="7879"/>
                  </a:cubicBezTo>
                  <a:cubicBezTo>
                    <a:pt x="13268" y="5303"/>
                    <a:pt x="10144" y="4954"/>
                    <a:pt x="8177" y="4469"/>
                  </a:cubicBezTo>
                  <a:lnTo>
                    <a:pt x="7281" y="4245"/>
                  </a:lnTo>
                  <a:lnTo>
                    <a:pt x="7356" y="4182"/>
                  </a:lnTo>
                  <a:cubicBezTo>
                    <a:pt x="8289" y="3448"/>
                    <a:pt x="9260" y="2776"/>
                    <a:pt x="10281" y="2166"/>
                  </a:cubicBezTo>
                  <a:cubicBezTo>
                    <a:pt x="11299" y="1567"/>
                    <a:pt x="10785" y="1"/>
                    <a:pt x="97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26" name="Google Shape;426;p38"/>
            <p:cNvGrpSpPr/>
            <p:nvPr/>
          </p:nvGrpSpPr>
          <p:grpSpPr>
            <a:xfrm>
              <a:off x="8155940" y="215159"/>
              <a:ext cx="734613" cy="790147"/>
              <a:chOff x="6882175" y="2207400"/>
              <a:chExt cx="465475" cy="500600"/>
            </a:xfrm>
          </p:grpSpPr>
          <p:sp>
            <p:nvSpPr>
              <p:cNvPr id="427" name="Google Shape;427;p38"/>
              <p:cNvSpPr/>
              <p:nvPr/>
            </p:nvSpPr>
            <p:spPr>
              <a:xfrm>
                <a:off x="7042100" y="2207400"/>
                <a:ext cx="305550" cy="262100"/>
              </a:xfrm>
              <a:custGeom>
                <a:avLst/>
                <a:gdLst/>
                <a:ahLst/>
                <a:cxnLst/>
                <a:rect l="l" t="t" r="r" b="b"/>
                <a:pathLst>
                  <a:path w="12222" h="10484" extrusionOk="0">
                    <a:moveTo>
                      <a:pt x="6489" y="1"/>
                    </a:moveTo>
                    <a:cubicBezTo>
                      <a:pt x="5569" y="1"/>
                      <a:pt x="4657" y="256"/>
                      <a:pt x="3871" y="802"/>
                    </a:cubicBezTo>
                    <a:cubicBezTo>
                      <a:pt x="2813" y="1287"/>
                      <a:pt x="1867" y="2109"/>
                      <a:pt x="1407" y="2868"/>
                    </a:cubicBezTo>
                    <a:cubicBezTo>
                      <a:pt x="0" y="5232"/>
                      <a:pt x="971" y="8120"/>
                      <a:pt x="3199" y="9563"/>
                    </a:cubicBezTo>
                    <a:cubicBezTo>
                      <a:pt x="4136" y="10179"/>
                      <a:pt x="5198" y="10484"/>
                      <a:pt x="6248" y="10484"/>
                    </a:cubicBezTo>
                    <a:cubicBezTo>
                      <a:pt x="7682" y="10484"/>
                      <a:pt x="9095" y="9917"/>
                      <a:pt x="10144" y="8804"/>
                    </a:cubicBezTo>
                    <a:cubicBezTo>
                      <a:pt x="11986" y="6825"/>
                      <a:pt x="12222" y="3565"/>
                      <a:pt x="10256" y="1586"/>
                    </a:cubicBezTo>
                    <a:cubicBezTo>
                      <a:pt x="9244" y="566"/>
                      <a:pt x="7858" y="1"/>
                      <a:pt x="64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8" name="Google Shape;428;p38"/>
              <p:cNvSpPr/>
              <p:nvPr/>
            </p:nvSpPr>
            <p:spPr>
              <a:xfrm>
                <a:off x="6997300" y="2542575"/>
                <a:ext cx="183900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6617" extrusionOk="0">
                    <a:moveTo>
                      <a:pt x="3610" y="1"/>
                    </a:moveTo>
                    <a:cubicBezTo>
                      <a:pt x="2999" y="1"/>
                      <a:pt x="2391" y="164"/>
                      <a:pt x="1855" y="488"/>
                    </a:cubicBezTo>
                    <a:cubicBezTo>
                      <a:pt x="1295" y="824"/>
                      <a:pt x="859" y="1321"/>
                      <a:pt x="573" y="1906"/>
                    </a:cubicBezTo>
                    <a:cubicBezTo>
                      <a:pt x="150" y="2665"/>
                      <a:pt x="0" y="3586"/>
                      <a:pt x="311" y="4408"/>
                    </a:cubicBezTo>
                    <a:cubicBezTo>
                      <a:pt x="825" y="5776"/>
                      <a:pt x="2224" y="6616"/>
                      <a:pt x="3609" y="6616"/>
                    </a:cubicBezTo>
                    <a:cubicBezTo>
                      <a:pt x="4404" y="6616"/>
                      <a:pt x="5195" y="6340"/>
                      <a:pt x="5812" y="5727"/>
                    </a:cubicBezTo>
                    <a:cubicBezTo>
                      <a:pt x="7356" y="4196"/>
                      <a:pt x="7057" y="1309"/>
                      <a:pt x="5066" y="326"/>
                    </a:cubicBezTo>
                    <a:cubicBezTo>
                      <a:pt x="4603" y="108"/>
                      <a:pt x="4106" y="1"/>
                      <a:pt x="36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9" name="Google Shape;429;p38"/>
              <p:cNvSpPr/>
              <p:nvPr/>
            </p:nvSpPr>
            <p:spPr>
              <a:xfrm>
                <a:off x="6882175" y="2378125"/>
                <a:ext cx="157450" cy="141875"/>
              </a:xfrm>
              <a:custGeom>
                <a:avLst/>
                <a:gdLst/>
                <a:ahLst/>
                <a:cxnLst/>
                <a:rect l="l" t="t" r="r" b="b"/>
                <a:pathLst>
                  <a:path w="6298" h="5675" extrusionOk="0">
                    <a:moveTo>
                      <a:pt x="3026" y="0"/>
                    </a:moveTo>
                    <a:cubicBezTo>
                      <a:pt x="2241" y="0"/>
                      <a:pt x="1460" y="315"/>
                      <a:pt x="946" y="967"/>
                    </a:cubicBezTo>
                    <a:cubicBezTo>
                      <a:pt x="847" y="1104"/>
                      <a:pt x="747" y="1266"/>
                      <a:pt x="673" y="1428"/>
                    </a:cubicBezTo>
                    <a:cubicBezTo>
                      <a:pt x="212" y="1988"/>
                      <a:pt x="0" y="2710"/>
                      <a:pt x="88" y="3431"/>
                    </a:cubicBezTo>
                    <a:cubicBezTo>
                      <a:pt x="284" y="4785"/>
                      <a:pt x="1585" y="5674"/>
                      <a:pt x="2889" y="5674"/>
                    </a:cubicBezTo>
                    <a:cubicBezTo>
                      <a:pt x="3240" y="5674"/>
                      <a:pt x="3591" y="5610"/>
                      <a:pt x="3921" y="5472"/>
                    </a:cubicBezTo>
                    <a:cubicBezTo>
                      <a:pt x="5526" y="4813"/>
                      <a:pt x="6298" y="2734"/>
                      <a:pt x="5352" y="1229"/>
                    </a:cubicBezTo>
                    <a:cubicBezTo>
                      <a:pt x="4845" y="421"/>
                      <a:pt x="3933" y="0"/>
                      <a:pt x="30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30" name="Google Shape;430;p38"/>
          <p:cNvSpPr txBox="1">
            <a:spLocks noGrp="1"/>
          </p:cNvSpPr>
          <p:nvPr>
            <p:ph type="title" hasCustomPrompt="1"/>
          </p:nvPr>
        </p:nvSpPr>
        <p:spPr>
          <a:xfrm>
            <a:off x="1208867" y="4263640"/>
            <a:ext cx="2888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431" name="Google Shape;431;p38"/>
          <p:cNvSpPr txBox="1">
            <a:spLocks noGrp="1"/>
          </p:cNvSpPr>
          <p:nvPr>
            <p:ph type="subTitle" idx="1"/>
          </p:nvPr>
        </p:nvSpPr>
        <p:spPr>
          <a:xfrm>
            <a:off x="1208900" y="5027233"/>
            <a:ext cx="2888800" cy="9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p38"/>
          <p:cNvSpPr txBox="1">
            <a:spLocks noGrp="1"/>
          </p:cNvSpPr>
          <p:nvPr>
            <p:ph type="title" idx="2" hasCustomPrompt="1"/>
          </p:nvPr>
        </p:nvSpPr>
        <p:spPr>
          <a:xfrm>
            <a:off x="4651600" y="4263640"/>
            <a:ext cx="2888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433" name="Google Shape;433;p38"/>
          <p:cNvSpPr txBox="1">
            <a:spLocks noGrp="1"/>
          </p:cNvSpPr>
          <p:nvPr>
            <p:ph type="subTitle" idx="3"/>
          </p:nvPr>
        </p:nvSpPr>
        <p:spPr>
          <a:xfrm>
            <a:off x="4651600" y="5027233"/>
            <a:ext cx="2888800" cy="9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38"/>
          <p:cNvSpPr txBox="1">
            <a:spLocks noGrp="1"/>
          </p:cNvSpPr>
          <p:nvPr>
            <p:ph type="title" idx="4" hasCustomPrompt="1"/>
          </p:nvPr>
        </p:nvSpPr>
        <p:spPr>
          <a:xfrm>
            <a:off x="8094333" y="4263617"/>
            <a:ext cx="2888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435" name="Google Shape;435;p38"/>
          <p:cNvSpPr txBox="1">
            <a:spLocks noGrp="1"/>
          </p:cNvSpPr>
          <p:nvPr>
            <p:ph type="subTitle" idx="5"/>
          </p:nvPr>
        </p:nvSpPr>
        <p:spPr>
          <a:xfrm>
            <a:off x="8094333" y="5027233"/>
            <a:ext cx="2888800" cy="9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38"/>
          <p:cNvSpPr txBox="1">
            <a:spLocks noGrp="1"/>
          </p:cNvSpPr>
          <p:nvPr>
            <p:ph type="title" idx="6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10279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8" name="Google Shape;438;p39"/>
          <p:cNvGrpSpPr/>
          <p:nvPr/>
        </p:nvGrpSpPr>
        <p:grpSpPr>
          <a:xfrm>
            <a:off x="483567" y="4960368"/>
            <a:ext cx="11200116" cy="1550397"/>
            <a:chOff x="362675" y="3720276"/>
            <a:chExt cx="8400087" cy="1162798"/>
          </a:xfrm>
        </p:grpSpPr>
        <p:sp>
          <p:nvSpPr>
            <p:cNvPr id="439" name="Google Shape;439;p39"/>
            <p:cNvSpPr/>
            <p:nvPr/>
          </p:nvSpPr>
          <p:spPr>
            <a:xfrm>
              <a:off x="7529293" y="3837673"/>
              <a:ext cx="1233469" cy="997769"/>
            </a:xfrm>
            <a:custGeom>
              <a:avLst/>
              <a:gdLst/>
              <a:ahLst/>
              <a:cxnLst/>
              <a:rect l="l" t="t" r="r" b="b"/>
              <a:pathLst>
                <a:path w="33189" h="26847" extrusionOk="0">
                  <a:moveTo>
                    <a:pt x="16061" y="1"/>
                  </a:moveTo>
                  <a:cubicBezTo>
                    <a:pt x="15057" y="1"/>
                    <a:pt x="14022" y="656"/>
                    <a:pt x="13802" y="1680"/>
                  </a:cubicBezTo>
                  <a:cubicBezTo>
                    <a:pt x="13068" y="5028"/>
                    <a:pt x="12607" y="8463"/>
                    <a:pt x="12060" y="11848"/>
                  </a:cubicBezTo>
                  <a:cubicBezTo>
                    <a:pt x="11823" y="13416"/>
                    <a:pt x="11599" y="14984"/>
                    <a:pt x="11375" y="16565"/>
                  </a:cubicBezTo>
                  <a:cubicBezTo>
                    <a:pt x="11114" y="15694"/>
                    <a:pt x="10840" y="14822"/>
                    <a:pt x="10579" y="13951"/>
                  </a:cubicBezTo>
                  <a:cubicBezTo>
                    <a:pt x="9770" y="11139"/>
                    <a:pt x="9235" y="8226"/>
                    <a:pt x="8363" y="5439"/>
                  </a:cubicBezTo>
                  <a:cubicBezTo>
                    <a:pt x="8081" y="4455"/>
                    <a:pt x="7182" y="3800"/>
                    <a:pt x="6181" y="3800"/>
                  </a:cubicBezTo>
                  <a:cubicBezTo>
                    <a:pt x="6079" y="3800"/>
                    <a:pt x="5977" y="3807"/>
                    <a:pt x="5874" y="3821"/>
                  </a:cubicBezTo>
                  <a:cubicBezTo>
                    <a:pt x="4879" y="3970"/>
                    <a:pt x="3759" y="4903"/>
                    <a:pt x="3908" y="6048"/>
                  </a:cubicBezTo>
                  <a:cubicBezTo>
                    <a:pt x="4306" y="9110"/>
                    <a:pt x="5289" y="12209"/>
                    <a:pt x="6310" y="15134"/>
                  </a:cubicBezTo>
                  <a:cubicBezTo>
                    <a:pt x="6808" y="16527"/>
                    <a:pt x="7330" y="17934"/>
                    <a:pt x="7928" y="19278"/>
                  </a:cubicBezTo>
                  <a:cubicBezTo>
                    <a:pt x="8003" y="19440"/>
                    <a:pt x="8077" y="19614"/>
                    <a:pt x="8152" y="19776"/>
                  </a:cubicBezTo>
                  <a:cubicBezTo>
                    <a:pt x="7604" y="19340"/>
                    <a:pt x="7119" y="18830"/>
                    <a:pt x="6683" y="18282"/>
                  </a:cubicBezTo>
                  <a:cubicBezTo>
                    <a:pt x="5028" y="16154"/>
                    <a:pt x="4157" y="13565"/>
                    <a:pt x="2365" y="11537"/>
                  </a:cubicBezTo>
                  <a:cubicBezTo>
                    <a:pt x="2137" y="11278"/>
                    <a:pt x="1869" y="11170"/>
                    <a:pt x="1604" y="11170"/>
                  </a:cubicBezTo>
                  <a:cubicBezTo>
                    <a:pt x="1003" y="11170"/>
                    <a:pt x="418" y="11731"/>
                    <a:pt x="349" y="12371"/>
                  </a:cubicBezTo>
                  <a:cubicBezTo>
                    <a:pt x="0" y="15631"/>
                    <a:pt x="1531" y="18942"/>
                    <a:pt x="3497" y="21468"/>
                  </a:cubicBezTo>
                  <a:cubicBezTo>
                    <a:pt x="5725" y="24318"/>
                    <a:pt x="8911" y="25949"/>
                    <a:pt x="12446" y="26534"/>
                  </a:cubicBezTo>
                  <a:cubicBezTo>
                    <a:pt x="13698" y="26742"/>
                    <a:pt x="15004" y="26847"/>
                    <a:pt x="16330" y="26847"/>
                  </a:cubicBezTo>
                  <a:cubicBezTo>
                    <a:pt x="21910" y="26847"/>
                    <a:pt x="27855" y="24986"/>
                    <a:pt x="31736" y="21095"/>
                  </a:cubicBezTo>
                  <a:cubicBezTo>
                    <a:pt x="33189" y="19622"/>
                    <a:pt x="31850" y="17107"/>
                    <a:pt x="30119" y="17107"/>
                  </a:cubicBezTo>
                  <a:cubicBezTo>
                    <a:pt x="29743" y="17107"/>
                    <a:pt x="29349" y="17225"/>
                    <a:pt x="28961" y="17498"/>
                  </a:cubicBezTo>
                  <a:cubicBezTo>
                    <a:pt x="26634" y="19129"/>
                    <a:pt x="24468" y="20635"/>
                    <a:pt x="21718" y="21443"/>
                  </a:cubicBezTo>
                  <a:cubicBezTo>
                    <a:pt x="20834" y="21705"/>
                    <a:pt x="19938" y="21904"/>
                    <a:pt x="19029" y="22041"/>
                  </a:cubicBezTo>
                  <a:cubicBezTo>
                    <a:pt x="19863" y="21120"/>
                    <a:pt x="20685" y="20174"/>
                    <a:pt x="21494" y="19228"/>
                  </a:cubicBezTo>
                  <a:cubicBezTo>
                    <a:pt x="23584" y="16776"/>
                    <a:pt x="25588" y="14287"/>
                    <a:pt x="27542" y="11748"/>
                  </a:cubicBezTo>
                  <a:cubicBezTo>
                    <a:pt x="28314" y="10753"/>
                    <a:pt x="27704" y="9147"/>
                    <a:pt x="26721" y="8575"/>
                  </a:cubicBezTo>
                  <a:cubicBezTo>
                    <a:pt x="26347" y="8355"/>
                    <a:pt x="25969" y="8256"/>
                    <a:pt x="25602" y="8256"/>
                  </a:cubicBezTo>
                  <a:cubicBezTo>
                    <a:pt x="24807" y="8256"/>
                    <a:pt x="24067" y="8719"/>
                    <a:pt x="23547" y="9409"/>
                  </a:cubicBezTo>
                  <a:cubicBezTo>
                    <a:pt x="21755" y="11786"/>
                    <a:pt x="19925" y="14150"/>
                    <a:pt x="18059" y="16478"/>
                  </a:cubicBezTo>
                  <a:cubicBezTo>
                    <a:pt x="17138" y="17623"/>
                    <a:pt x="16217" y="18768"/>
                    <a:pt x="15296" y="19925"/>
                  </a:cubicBezTo>
                  <a:lnTo>
                    <a:pt x="15246" y="19987"/>
                  </a:lnTo>
                  <a:cubicBezTo>
                    <a:pt x="15370" y="19241"/>
                    <a:pt x="15470" y="18481"/>
                    <a:pt x="15594" y="17760"/>
                  </a:cubicBezTo>
                  <a:cubicBezTo>
                    <a:pt x="15881" y="16104"/>
                    <a:pt x="16179" y="14449"/>
                    <a:pt x="16453" y="12806"/>
                  </a:cubicBezTo>
                  <a:cubicBezTo>
                    <a:pt x="17026" y="9496"/>
                    <a:pt x="17735" y="6210"/>
                    <a:pt x="18233" y="2900"/>
                  </a:cubicBezTo>
                  <a:cubicBezTo>
                    <a:pt x="18419" y="1680"/>
                    <a:pt x="17922" y="435"/>
                    <a:pt x="16627" y="75"/>
                  </a:cubicBezTo>
                  <a:cubicBezTo>
                    <a:pt x="16444" y="25"/>
                    <a:pt x="16253" y="1"/>
                    <a:pt x="160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39"/>
            <p:cNvSpPr/>
            <p:nvPr/>
          </p:nvSpPr>
          <p:spPr>
            <a:xfrm>
              <a:off x="7261468" y="4248480"/>
              <a:ext cx="756717" cy="535287"/>
            </a:xfrm>
            <a:custGeom>
              <a:avLst/>
              <a:gdLst/>
              <a:ahLst/>
              <a:cxnLst/>
              <a:rect l="l" t="t" r="r" b="b"/>
              <a:pathLst>
                <a:path w="20361" h="14403" extrusionOk="0">
                  <a:moveTo>
                    <a:pt x="18848" y="0"/>
                  </a:moveTo>
                  <a:cubicBezTo>
                    <a:pt x="18268" y="0"/>
                    <a:pt x="17729" y="367"/>
                    <a:pt x="17810" y="1106"/>
                  </a:cubicBezTo>
                  <a:cubicBezTo>
                    <a:pt x="17959" y="2351"/>
                    <a:pt x="17984" y="3608"/>
                    <a:pt x="17897" y="4840"/>
                  </a:cubicBezTo>
                  <a:cubicBezTo>
                    <a:pt x="16391" y="3931"/>
                    <a:pt x="14873" y="3023"/>
                    <a:pt x="13342" y="2152"/>
                  </a:cubicBezTo>
                  <a:cubicBezTo>
                    <a:pt x="13158" y="2048"/>
                    <a:pt x="12964" y="2001"/>
                    <a:pt x="12775" y="2001"/>
                  </a:cubicBezTo>
                  <a:cubicBezTo>
                    <a:pt x="12168" y="2001"/>
                    <a:pt x="11609" y="2486"/>
                    <a:pt x="11599" y="3160"/>
                  </a:cubicBezTo>
                  <a:lnTo>
                    <a:pt x="11550" y="6147"/>
                  </a:lnTo>
                  <a:cubicBezTo>
                    <a:pt x="11550" y="6346"/>
                    <a:pt x="11599" y="7105"/>
                    <a:pt x="11599" y="7702"/>
                  </a:cubicBezTo>
                  <a:cubicBezTo>
                    <a:pt x="10280" y="6868"/>
                    <a:pt x="8911" y="6134"/>
                    <a:pt x="7492" y="5474"/>
                  </a:cubicBezTo>
                  <a:cubicBezTo>
                    <a:pt x="7291" y="5383"/>
                    <a:pt x="7091" y="5339"/>
                    <a:pt x="6903" y="5339"/>
                  </a:cubicBezTo>
                  <a:cubicBezTo>
                    <a:pt x="6302" y="5339"/>
                    <a:pt x="5816" y="5781"/>
                    <a:pt x="5750" y="6483"/>
                  </a:cubicBezTo>
                  <a:cubicBezTo>
                    <a:pt x="5625" y="7565"/>
                    <a:pt x="5476" y="8648"/>
                    <a:pt x="5289" y="9718"/>
                  </a:cubicBezTo>
                  <a:lnTo>
                    <a:pt x="1742" y="7665"/>
                  </a:lnTo>
                  <a:cubicBezTo>
                    <a:pt x="1563" y="7565"/>
                    <a:pt x="1373" y="7519"/>
                    <a:pt x="1187" y="7519"/>
                  </a:cubicBezTo>
                  <a:cubicBezTo>
                    <a:pt x="588" y="7519"/>
                    <a:pt x="34" y="7995"/>
                    <a:pt x="25" y="8661"/>
                  </a:cubicBezTo>
                  <a:cubicBezTo>
                    <a:pt x="0" y="10403"/>
                    <a:pt x="75" y="12158"/>
                    <a:pt x="386" y="13875"/>
                  </a:cubicBezTo>
                  <a:cubicBezTo>
                    <a:pt x="454" y="14228"/>
                    <a:pt x="775" y="14403"/>
                    <a:pt x="1099" y="14403"/>
                  </a:cubicBezTo>
                  <a:cubicBezTo>
                    <a:pt x="1425" y="14403"/>
                    <a:pt x="1755" y="14225"/>
                    <a:pt x="1830" y="13875"/>
                  </a:cubicBezTo>
                  <a:cubicBezTo>
                    <a:pt x="2041" y="12792"/>
                    <a:pt x="2178" y="11710"/>
                    <a:pt x="2240" y="10614"/>
                  </a:cubicBezTo>
                  <a:lnTo>
                    <a:pt x="5538" y="12531"/>
                  </a:lnTo>
                  <a:cubicBezTo>
                    <a:pt x="5711" y="12633"/>
                    <a:pt x="5910" y="12682"/>
                    <a:pt x="6110" y="12682"/>
                  </a:cubicBezTo>
                  <a:cubicBezTo>
                    <a:pt x="6614" y="12682"/>
                    <a:pt x="7124" y="12373"/>
                    <a:pt x="7231" y="11847"/>
                  </a:cubicBezTo>
                  <a:cubicBezTo>
                    <a:pt x="7480" y="10639"/>
                    <a:pt x="7679" y="9445"/>
                    <a:pt x="7853" y="8225"/>
                  </a:cubicBezTo>
                  <a:cubicBezTo>
                    <a:pt x="9135" y="8897"/>
                    <a:pt x="10367" y="9631"/>
                    <a:pt x="11562" y="10428"/>
                  </a:cubicBezTo>
                  <a:cubicBezTo>
                    <a:pt x="11742" y="10540"/>
                    <a:pt x="11945" y="10596"/>
                    <a:pt x="12147" y="10596"/>
                  </a:cubicBezTo>
                  <a:cubicBezTo>
                    <a:pt x="12349" y="10596"/>
                    <a:pt x="12551" y="10540"/>
                    <a:pt x="12732" y="10428"/>
                  </a:cubicBezTo>
                  <a:cubicBezTo>
                    <a:pt x="13653" y="9793"/>
                    <a:pt x="13827" y="8959"/>
                    <a:pt x="13852" y="7889"/>
                  </a:cubicBezTo>
                  <a:cubicBezTo>
                    <a:pt x="13877" y="6980"/>
                    <a:pt x="13889" y="6072"/>
                    <a:pt x="13902" y="5163"/>
                  </a:cubicBezTo>
                  <a:cubicBezTo>
                    <a:pt x="15358" y="6022"/>
                    <a:pt x="16802" y="6881"/>
                    <a:pt x="18233" y="7777"/>
                  </a:cubicBezTo>
                  <a:cubicBezTo>
                    <a:pt x="18400" y="7878"/>
                    <a:pt x="18597" y="7925"/>
                    <a:pt x="18797" y="7925"/>
                  </a:cubicBezTo>
                  <a:cubicBezTo>
                    <a:pt x="19313" y="7925"/>
                    <a:pt x="19852" y="7609"/>
                    <a:pt x="19950" y="7080"/>
                  </a:cubicBezTo>
                  <a:cubicBezTo>
                    <a:pt x="20286" y="5114"/>
                    <a:pt x="20361" y="3097"/>
                    <a:pt x="20137" y="1106"/>
                  </a:cubicBezTo>
                  <a:cubicBezTo>
                    <a:pt x="20056" y="370"/>
                    <a:pt x="19431" y="0"/>
                    <a:pt x="188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41" name="Google Shape;441;p39"/>
            <p:cNvGrpSpPr/>
            <p:nvPr/>
          </p:nvGrpSpPr>
          <p:grpSpPr>
            <a:xfrm rot="-690198">
              <a:off x="452851" y="3802767"/>
              <a:ext cx="927802" cy="997815"/>
              <a:chOff x="6882175" y="2207400"/>
              <a:chExt cx="465475" cy="500600"/>
            </a:xfrm>
          </p:grpSpPr>
          <p:sp>
            <p:nvSpPr>
              <p:cNvPr id="442" name="Google Shape;442;p39"/>
              <p:cNvSpPr/>
              <p:nvPr/>
            </p:nvSpPr>
            <p:spPr>
              <a:xfrm>
                <a:off x="7042100" y="2207400"/>
                <a:ext cx="305550" cy="262100"/>
              </a:xfrm>
              <a:custGeom>
                <a:avLst/>
                <a:gdLst/>
                <a:ahLst/>
                <a:cxnLst/>
                <a:rect l="l" t="t" r="r" b="b"/>
                <a:pathLst>
                  <a:path w="12222" h="10484" extrusionOk="0">
                    <a:moveTo>
                      <a:pt x="6489" y="1"/>
                    </a:moveTo>
                    <a:cubicBezTo>
                      <a:pt x="5569" y="1"/>
                      <a:pt x="4657" y="256"/>
                      <a:pt x="3871" y="802"/>
                    </a:cubicBezTo>
                    <a:cubicBezTo>
                      <a:pt x="2813" y="1287"/>
                      <a:pt x="1867" y="2109"/>
                      <a:pt x="1407" y="2868"/>
                    </a:cubicBezTo>
                    <a:cubicBezTo>
                      <a:pt x="0" y="5232"/>
                      <a:pt x="971" y="8120"/>
                      <a:pt x="3199" y="9563"/>
                    </a:cubicBezTo>
                    <a:cubicBezTo>
                      <a:pt x="4136" y="10179"/>
                      <a:pt x="5198" y="10484"/>
                      <a:pt x="6248" y="10484"/>
                    </a:cubicBezTo>
                    <a:cubicBezTo>
                      <a:pt x="7682" y="10484"/>
                      <a:pt x="9095" y="9917"/>
                      <a:pt x="10144" y="8804"/>
                    </a:cubicBezTo>
                    <a:cubicBezTo>
                      <a:pt x="11986" y="6825"/>
                      <a:pt x="12222" y="3565"/>
                      <a:pt x="10256" y="1586"/>
                    </a:cubicBezTo>
                    <a:cubicBezTo>
                      <a:pt x="9244" y="566"/>
                      <a:pt x="7858" y="1"/>
                      <a:pt x="648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3" name="Google Shape;443;p39"/>
              <p:cNvSpPr/>
              <p:nvPr/>
            </p:nvSpPr>
            <p:spPr>
              <a:xfrm>
                <a:off x="6997300" y="2542575"/>
                <a:ext cx="183900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6617" extrusionOk="0">
                    <a:moveTo>
                      <a:pt x="3610" y="1"/>
                    </a:moveTo>
                    <a:cubicBezTo>
                      <a:pt x="2999" y="1"/>
                      <a:pt x="2391" y="164"/>
                      <a:pt x="1855" y="488"/>
                    </a:cubicBezTo>
                    <a:cubicBezTo>
                      <a:pt x="1295" y="824"/>
                      <a:pt x="859" y="1321"/>
                      <a:pt x="573" y="1906"/>
                    </a:cubicBezTo>
                    <a:cubicBezTo>
                      <a:pt x="150" y="2665"/>
                      <a:pt x="0" y="3586"/>
                      <a:pt x="311" y="4408"/>
                    </a:cubicBezTo>
                    <a:cubicBezTo>
                      <a:pt x="825" y="5776"/>
                      <a:pt x="2224" y="6616"/>
                      <a:pt x="3609" y="6616"/>
                    </a:cubicBezTo>
                    <a:cubicBezTo>
                      <a:pt x="4404" y="6616"/>
                      <a:pt x="5195" y="6340"/>
                      <a:pt x="5812" y="5727"/>
                    </a:cubicBezTo>
                    <a:cubicBezTo>
                      <a:pt x="7356" y="4196"/>
                      <a:pt x="7057" y="1309"/>
                      <a:pt x="5066" y="326"/>
                    </a:cubicBezTo>
                    <a:cubicBezTo>
                      <a:pt x="4603" y="108"/>
                      <a:pt x="4106" y="1"/>
                      <a:pt x="36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4" name="Google Shape;444;p39"/>
              <p:cNvSpPr/>
              <p:nvPr/>
            </p:nvSpPr>
            <p:spPr>
              <a:xfrm>
                <a:off x="6882175" y="2378125"/>
                <a:ext cx="157450" cy="141875"/>
              </a:xfrm>
              <a:custGeom>
                <a:avLst/>
                <a:gdLst/>
                <a:ahLst/>
                <a:cxnLst/>
                <a:rect l="l" t="t" r="r" b="b"/>
                <a:pathLst>
                  <a:path w="6298" h="5675" extrusionOk="0">
                    <a:moveTo>
                      <a:pt x="3026" y="0"/>
                    </a:moveTo>
                    <a:cubicBezTo>
                      <a:pt x="2241" y="0"/>
                      <a:pt x="1460" y="315"/>
                      <a:pt x="946" y="967"/>
                    </a:cubicBezTo>
                    <a:cubicBezTo>
                      <a:pt x="847" y="1104"/>
                      <a:pt x="747" y="1266"/>
                      <a:pt x="673" y="1428"/>
                    </a:cubicBezTo>
                    <a:cubicBezTo>
                      <a:pt x="212" y="1988"/>
                      <a:pt x="0" y="2710"/>
                      <a:pt x="88" y="3431"/>
                    </a:cubicBezTo>
                    <a:cubicBezTo>
                      <a:pt x="284" y="4785"/>
                      <a:pt x="1585" y="5674"/>
                      <a:pt x="2889" y="5674"/>
                    </a:cubicBezTo>
                    <a:cubicBezTo>
                      <a:pt x="3240" y="5674"/>
                      <a:pt x="3591" y="5610"/>
                      <a:pt x="3921" y="5472"/>
                    </a:cubicBezTo>
                    <a:cubicBezTo>
                      <a:pt x="5526" y="4813"/>
                      <a:pt x="6298" y="2734"/>
                      <a:pt x="5352" y="1229"/>
                    </a:cubicBezTo>
                    <a:cubicBezTo>
                      <a:pt x="4845" y="421"/>
                      <a:pt x="3933" y="0"/>
                      <a:pt x="302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45" name="Google Shape;445;p39"/>
          <p:cNvSpPr txBox="1">
            <a:spLocks noGrp="1"/>
          </p:cNvSpPr>
          <p:nvPr>
            <p:ph type="ctrTitle"/>
          </p:nvPr>
        </p:nvSpPr>
        <p:spPr>
          <a:xfrm>
            <a:off x="3239933" y="893100"/>
            <a:ext cx="5712000" cy="13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446" name="Google Shape;446;p39"/>
          <p:cNvSpPr txBox="1">
            <a:spLocks noGrp="1"/>
          </p:cNvSpPr>
          <p:nvPr>
            <p:ph type="subTitle" idx="1"/>
          </p:nvPr>
        </p:nvSpPr>
        <p:spPr>
          <a:xfrm>
            <a:off x="3233433" y="2223500"/>
            <a:ext cx="5725200" cy="18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447" name="Google Shape;447;p39"/>
          <p:cNvSpPr txBox="1"/>
          <p:nvPr/>
        </p:nvSpPr>
        <p:spPr>
          <a:xfrm>
            <a:off x="2457233" y="4664600"/>
            <a:ext cx="7277600" cy="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434343"/>
                </a:solidFill>
                <a:latin typeface="Glegoo"/>
                <a:ea typeface="Glegoo"/>
                <a:cs typeface="Glegoo"/>
                <a:sym typeface="Glegoo"/>
              </a:rPr>
              <a:t>CREDITS: This presentation template was created by </a:t>
            </a:r>
            <a:r>
              <a:rPr lang="en" sz="1600">
                <a:solidFill>
                  <a:srgbClr val="434343"/>
                </a:solidFill>
                <a:uFill>
                  <a:noFill/>
                </a:uFill>
                <a:latin typeface="Glegoo"/>
                <a:ea typeface="Glegoo"/>
                <a:cs typeface="Glegoo"/>
                <a:sym typeface="Glegoo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rgbClr val="434343"/>
                </a:solidFill>
                <a:latin typeface="Glegoo"/>
                <a:ea typeface="Glegoo"/>
                <a:cs typeface="Glegoo"/>
                <a:sym typeface="Glegoo"/>
              </a:rPr>
              <a:t>, including icons by </a:t>
            </a:r>
            <a:r>
              <a:rPr lang="en" sz="1600">
                <a:solidFill>
                  <a:srgbClr val="434343"/>
                </a:solidFill>
                <a:uFill>
                  <a:noFill/>
                </a:uFill>
                <a:latin typeface="Glegoo"/>
                <a:ea typeface="Glegoo"/>
                <a:cs typeface="Glegoo"/>
                <a:sym typeface="Glegoo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rgbClr val="434343"/>
                </a:solidFill>
                <a:latin typeface="Glegoo"/>
                <a:ea typeface="Glegoo"/>
                <a:cs typeface="Glegoo"/>
                <a:sym typeface="Glegoo"/>
              </a:rPr>
              <a:t> and infographics &amp; images by </a:t>
            </a:r>
            <a:r>
              <a:rPr lang="en" sz="1600">
                <a:solidFill>
                  <a:srgbClr val="434343"/>
                </a:solidFill>
                <a:uFill>
                  <a:noFill/>
                </a:uFill>
                <a:latin typeface="Glegoo"/>
                <a:ea typeface="Glegoo"/>
                <a:cs typeface="Glegoo"/>
                <a:sym typeface="Glegoo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600">
              <a:solidFill>
                <a:srgbClr val="434343"/>
              </a:solidFill>
              <a:latin typeface="Glegoo"/>
              <a:ea typeface="Glegoo"/>
              <a:cs typeface="Glegoo"/>
              <a:sym typeface="Glegoo"/>
            </a:endParaRPr>
          </a:p>
        </p:txBody>
      </p:sp>
    </p:spTree>
    <p:extLst>
      <p:ext uri="{BB962C8B-B14F-4D97-AF65-F5344CB8AC3E}">
        <p14:creationId xmlns:p14="http://schemas.microsoft.com/office/powerpoint/2010/main" val="13709133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65741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" name="Google Shape;450;p41"/>
          <p:cNvGrpSpPr/>
          <p:nvPr/>
        </p:nvGrpSpPr>
        <p:grpSpPr>
          <a:xfrm flipH="1">
            <a:off x="10782385" y="373333"/>
            <a:ext cx="912300" cy="1010000"/>
            <a:chOff x="4302200" y="1018850"/>
            <a:chExt cx="684225" cy="757500"/>
          </a:xfrm>
        </p:grpSpPr>
        <p:sp>
          <p:nvSpPr>
            <p:cNvPr id="451" name="Google Shape;451;p41"/>
            <p:cNvSpPr/>
            <p:nvPr/>
          </p:nvSpPr>
          <p:spPr>
            <a:xfrm>
              <a:off x="4302200" y="1018850"/>
              <a:ext cx="562575" cy="519550"/>
            </a:xfrm>
            <a:custGeom>
              <a:avLst/>
              <a:gdLst/>
              <a:ahLst/>
              <a:cxnLst/>
              <a:rect l="l" t="t" r="r" b="b"/>
              <a:pathLst>
                <a:path w="22503" h="20782" extrusionOk="0">
                  <a:moveTo>
                    <a:pt x="12708" y="18400"/>
                  </a:moveTo>
                  <a:lnTo>
                    <a:pt x="12708" y="18400"/>
                  </a:lnTo>
                  <a:cubicBezTo>
                    <a:pt x="12215" y="18530"/>
                    <a:pt x="11709" y="18598"/>
                    <a:pt x="11204" y="18598"/>
                  </a:cubicBezTo>
                  <a:cubicBezTo>
                    <a:pt x="11033" y="18598"/>
                    <a:pt x="10862" y="18590"/>
                    <a:pt x="10692" y="18574"/>
                  </a:cubicBezTo>
                  <a:cubicBezTo>
                    <a:pt x="10580" y="18562"/>
                    <a:pt x="10468" y="18549"/>
                    <a:pt x="10368" y="18537"/>
                  </a:cubicBezTo>
                  <a:cubicBezTo>
                    <a:pt x="10380" y="18512"/>
                    <a:pt x="10405" y="18499"/>
                    <a:pt x="10430" y="18475"/>
                  </a:cubicBezTo>
                  <a:cubicBezTo>
                    <a:pt x="10731" y="18509"/>
                    <a:pt x="11032" y="18528"/>
                    <a:pt x="11333" y="18528"/>
                  </a:cubicBezTo>
                  <a:cubicBezTo>
                    <a:pt x="11580" y="18528"/>
                    <a:pt x="11826" y="18515"/>
                    <a:pt x="12073" y="18487"/>
                  </a:cubicBezTo>
                  <a:cubicBezTo>
                    <a:pt x="12285" y="18475"/>
                    <a:pt x="12496" y="18437"/>
                    <a:pt x="12708" y="18400"/>
                  </a:cubicBezTo>
                  <a:close/>
                  <a:moveTo>
                    <a:pt x="11250" y="0"/>
                  </a:moveTo>
                  <a:cubicBezTo>
                    <a:pt x="8027" y="0"/>
                    <a:pt x="4829" y="1364"/>
                    <a:pt x="2826" y="3951"/>
                  </a:cubicBezTo>
                  <a:cubicBezTo>
                    <a:pt x="611" y="6776"/>
                    <a:pt x="1" y="10783"/>
                    <a:pt x="1619" y="14044"/>
                  </a:cubicBezTo>
                  <a:cubicBezTo>
                    <a:pt x="1917" y="14641"/>
                    <a:pt x="2291" y="15201"/>
                    <a:pt x="2714" y="15712"/>
                  </a:cubicBezTo>
                  <a:cubicBezTo>
                    <a:pt x="4295" y="18176"/>
                    <a:pt x="6809" y="20105"/>
                    <a:pt x="9696" y="20640"/>
                  </a:cubicBezTo>
                  <a:cubicBezTo>
                    <a:pt x="10209" y="20736"/>
                    <a:pt x="10711" y="20782"/>
                    <a:pt x="11201" y="20782"/>
                  </a:cubicBezTo>
                  <a:cubicBezTo>
                    <a:pt x="14404" y="20782"/>
                    <a:pt x="17119" y="18840"/>
                    <a:pt x="19105" y="16272"/>
                  </a:cubicBezTo>
                  <a:cubicBezTo>
                    <a:pt x="21395" y="13310"/>
                    <a:pt x="22502" y="9476"/>
                    <a:pt x="20885" y="5929"/>
                  </a:cubicBezTo>
                  <a:cubicBezTo>
                    <a:pt x="19428" y="2731"/>
                    <a:pt x="16143" y="541"/>
                    <a:pt x="12695" y="93"/>
                  </a:cubicBezTo>
                  <a:cubicBezTo>
                    <a:pt x="12216" y="31"/>
                    <a:pt x="11732" y="0"/>
                    <a:pt x="112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41"/>
            <p:cNvSpPr/>
            <p:nvPr/>
          </p:nvSpPr>
          <p:spPr>
            <a:xfrm>
              <a:off x="4650075" y="1539425"/>
              <a:ext cx="264800" cy="236925"/>
            </a:xfrm>
            <a:custGeom>
              <a:avLst/>
              <a:gdLst/>
              <a:ahLst/>
              <a:cxnLst/>
              <a:rect l="l" t="t" r="r" b="b"/>
              <a:pathLst>
                <a:path w="10592" h="9477" extrusionOk="0">
                  <a:moveTo>
                    <a:pt x="4087" y="0"/>
                  </a:moveTo>
                  <a:cubicBezTo>
                    <a:pt x="1792" y="0"/>
                    <a:pt x="0" y="3712"/>
                    <a:pt x="411" y="5915"/>
                  </a:cubicBezTo>
                  <a:cubicBezTo>
                    <a:pt x="813" y="8111"/>
                    <a:pt x="2912" y="9476"/>
                    <a:pt x="5005" y="9476"/>
                  </a:cubicBezTo>
                  <a:cubicBezTo>
                    <a:pt x="5891" y="9476"/>
                    <a:pt x="6775" y="9232"/>
                    <a:pt x="7530" y="8703"/>
                  </a:cubicBezTo>
                  <a:cubicBezTo>
                    <a:pt x="10019" y="6961"/>
                    <a:pt x="10591" y="2331"/>
                    <a:pt x="7691" y="638"/>
                  </a:cubicBezTo>
                  <a:cubicBezTo>
                    <a:pt x="7191" y="321"/>
                    <a:pt x="6612" y="155"/>
                    <a:pt x="6026" y="155"/>
                  </a:cubicBezTo>
                  <a:cubicBezTo>
                    <a:pt x="5738" y="155"/>
                    <a:pt x="5448" y="196"/>
                    <a:pt x="5165" y="278"/>
                  </a:cubicBezTo>
                  <a:cubicBezTo>
                    <a:pt x="4798" y="87"/>
                    <a:pt x="4436" y="0"/>
                    <a:pt x="40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41"/>
            <p:cNvSpPr/>
            <p:nvPr/>
          </p:nvSpPr>
          <p:spPr>
            <a:xfrm>
              <a:off x="4860150" y="1437525"/>
              <a:ext cx="44450" cy="40400"/>
            </a:xfrm>
            <a:custGeom>
              <a:avLst/>
              <a:gdLst/>
              <a:ahLst/>
              <a:cxnLst/>
              <a:rect l="l" t="t" r="r" b="b"/>
              <a:pathLst>
                <a:path w="1778" h="1616" extrusionOk="0">
                  <a:moveTo>
                    <a:pt x="856" y="0"/>
                  </a:moveTo>
                  <a:cubicBezTo>
                    <a:pt x="413" y="0"/>
                    <a:pt x="1" y="391"/>
                    <a:pt x="97" y="919"/>
                  </a:cubicBezTo>
                  <a:cubicBezTo>
                    <a:pt x="147" y="1317"/>
                    <a:pt x="496" y="1616"/>
                    <a:pt x="906" y="1616"/>
                  </a:cubicBezTo>
                  <a:cubicBezTo>
                    <a:pt x="1267" y="1616"/>
                    <a:pt x="1591" y="1367"/>
                    <a:pt x="1703" y="1018"/>
                  </a:cubicBezTo>
                  <a:cubicBezTo>
                    <a:pt x="1777" y="732"/>
                    <a:pt x="1678" y="421"/>
                    <a:pt x="1441" y="247"/>
                  </a:cubicBezTo>
                  <a:lnTo>
                    <a:pt x="1392" y="222"/>
                  </a:lnTo>
                  <a:cubicBezTo>
                    <a:pt x="1231" y="68"/>
                    <a:pt x="1041" y="0"/>
                    <a:pt x="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41"/>
            <p:cNvSpPr/>
            <p:nvPr/>
          </p:nvSpPr>
          <p:spPr>
            <a:xfrm>
              <a:off x="4513775" y="1594125"/>
              <a:ext cx="95850" cy="88225"/>
            </a:xfrm>
            <a:custGeom>
              <a:avLst/>
              <a:gdLst/>
              <a:ahLst/>
              <a:cxnLst/>
              <a:rect l="l" t="t" r="r" b="b"/>
              <a:pathLst>
                <a:path w="3834" h="3529" extrusionOk="0">
                  <a:moveTo>
                    <a:pt x="2115" y="0"/>
                  </a:moveTo>
                  <a:cubicBezTo>
                    <a:pt x="2071" y="0"/>
                    <a:pt x="2025" y="2"/>
                    <a:pt x="1980" y="6"/>
                  </a:cubicBezTo>
                  <a:cubicBezTo>
                    <a:pt x="1507" y="31"/>
                    <a:pt x="1059" y="243"/>
                    <a:pt x="735" y="591"/>
                  </a:cubicBezTo>
                  <a:cubicBezTo>
                    <a:pt x="548" y="790"/>
                    <a:pt x="399" y="1039"/>
                    <a:pt x="324" y="1301"/>
                  </a:cubicBezTo>
                  <a:cubicBezTo>
                    <a:pt x="63" y="1637"/>
                    <a:pt x="1" y="2097"/>
                    <a:pt x="175" y="2483"/>
                  </a:cubicBezTo>
                  <a:cubicBezTo>
                    <a:pt x="312" y="2819"/>
                    <a:pt x="598" y="3055"/>
                    <a:pt x="947" y="3142"/>
                  </a:cubicBezTo>
                  <a:cubicBezTo>
                    <a:pt x="1258" y="3379"/>
                    <a:pt x="1644" y="3516"/>
                    <a:pt x="2042" y="3528"/>
                  </a:cubicBezTo>
                  <a:cubicBezTo>
                    <a:pt x="2050" y="3528"/>
                    <a:pt x="2057" y="3528"/>
                    <a:pt x="2065" y="3528"/>
                  </a:cubicBezTo>
                  <a:cubicBezTo>
                    <a:pt x="3038" y="3528"/>
                    <a:pt x="3834" y="2737"/>
                    <a:pt x="3822" y="1761"/>
                  </a:cubicBezTo>
                  <a:cubicBezTo>
                    <a:pt x="3798" y="847"/>
                    <a:pt x="3049" y="0"/>
                    <a:pt x="21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41"/>
            <p:cNvSpPr/>
            <p:nvPr/>
          </p:nvSpPr>
          <p:spPr>
            <a:xfrm>
              <a:off x="4421525" y="1549850"/>
              <a:ext cx="46700" cy="40775"/>
            </a:xfrm>
            <a:custGeom>
              <a:avLst/>
              <a:gdLst/>
              <a:ahLst/>
              <a:cxnLst/>
              <a:rect l="l" t="t" r="r" b="b"/>
              <a:pathLst>
                <a:path w="1868" h="1631" extrusionOk="0">
                  <a:moveTo>
                    <a:pt x="934" y="1"/>
                  </a:moveTo>
                  <a:cubicBezTo>
                    <a:pt x="467" y="1"/>
                    <a:pt x="1" y="327"/>
                    <a:pt x="156" y="981"/>
                  </a:cubicBezTo>
                  <a:lnTo>
                    <a:pt x="181" y="1080"/>
                  </a:lnTo>
                  <a:cubicBezTo>
                    <a:pt x="293" y="1447"/>
                    <a:pt x="614" y="1631"/>
                    <a:pt x="934" y="1631"/>
                  </a:cubicBezTo>
                  <a:cubicBezTo>
                    <a:pt x="1255" y="1631"/>
                    <a:pt x="1575" y="1447"/>
                    <a:pt x="1687" y="1080"/>
                  </a:cubicBezTo>
                  <a:lnTo>
                    <a:pt x="1712" y="981"/>
                  </a:lnTo>
                  <a:cubicBezTo>
                    <a:pt x="1868" y="327"/>
                    <a:pt x="1401" y="1"/>
                    <a:pt x="9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41"/>
            <p:cNvSpPr/>
            <p:nvPr/>
          </p:nvSpPr>
          <p:spPr>
            <a:xfrm>
              <a:off x="4446900" y="1740500"/>
              <a:ext cx="45450" cy="35175"/>
            </a:xfrm>
            <a:custGeom>
              <a:avLst/>
              <a:gdLst/>
              <a:ahLst/>
              <a:cxnLst/>
              <a:rect l="l" t="t" r="r" b="b"/>
              <a:pathLst>
                <a:path w="1818" h="1407" extrusionOk="0">
                  <a:moveTo>
                    <a:pt x="909" y="1"/>
                  </a:moveTo>
                  <a:cubicBezTo>
                    <a:pt x="0" y="1"/>
                    <a:pt x="0" y="1407"/>
                    <a:pt x="909" y="1407"/>
                  </a:cubicBezTo>
                  <a:cubicBezTo>
                    <a:pt x="1817" y="1407"/>
                    <a:pt x="1817" y="1"/>
                    <a:pt x="9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41"/>
            <p:cNvSpPr/>
            <p:nvPr/>
          </p:nvSpPr>
          <p:spPr>
            <a:xfrm>
              <a:off x="4888625" y="1264275"/>
              <a:ext cx="97800" cy="98300"/>
            </a:xfrm>
            <a:custGeom>
              <a:avLst/>
              <a:gdLst/>
              <a:ahLst/>
              <a:cxnLst/>
              <a:rect l="l" t="t" r="r" b="b"/>
              <a:pathLst>
                <a:path w="3912" h="3932" extrusionOk="0">
                  <a:moveTo>
                    <a:pt x="1905" y="0"/>
                  </a:moveTo>
                  <a:cubicBezTo>
                    <a:pt x="1706" y="0"/>
                    <a:pt x="1505" y="34"/>
                    <a:pt x="1311" y="107"/>
                  </a:cubicBezTo>
                  <a:cubicBezTo>
                    <a:pt x="526" y="406"/>
                    <a:pt x="16" y="1165"/>
                    <a:pt x="16" y="1999"/>
                  </a:cubicBezTo>
                  <a:cubicBezTo>
                    <a:pt x="1" y="3177"/>
                    <a:pt x="1029" y="3931"/>
                    <a:pt x="2033" y="3931"/>
                  </a:cubicBezTo>
                  <a:cubicBezTo>
                    <a:pt x="2652" y="3931"/>
                    <a:pt x="3262" y="3645"/>
                    <a:pt x="3613" y="2995"/>
                  </a:cubicBezTo>
                  <a:cubicBezTo>
                    <a:pt x="3862" y="2522"/>
                    <a:pt x="3912" y="1962"/>
                    <a:pt x="3725" y="1452"/>
                  </a:cubicBezTo>
                  <a:cubicBezTo>
                    <a:pt x="3675" y="1240"/>
                    <a:pt x="3588" y="1041"/>
                    <a:pt x="3464" y="854"/>
                  </a:cubicBezTo>
                  <a:cubicBezTo>
                    <a:pt x="3116" y="328"/>
                    <a:pt x="2519" y="0"/>
                    <a:pt x="19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131723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oogle Shape;459;p42"/>
          <p:cNvGrpSpPr/>
          <p:nvPr/>
        </p:nvGrpSpPr>
        <p:grpSpPr>
          <a:xfrm>
            <a:off x="636497" y="365743"/>
            <a:ext cx="11068452" cy="6272292"/>
            <a:chOff x="477372" y="274307"/>
            <a:chExt cx="8301339" cy="4704219"/>
          </a:xfrm>
        </p:grpSpPr>
        <p:grpSp>
          <p:nvGrpSpPr>
            <p:cNvPr id="460" name="Google Shape;460;p42"/>
            <p:cNvGrpSpPr/>
            <p:nvPr/>
          </p:nvGrpSpPr>
          <p:grpSpPr>
            <a:xfrm flipH="1">
              <a:off x="477372" y="3933006"/>
              <a:ext cx="1201654" cy="1045519"/>
              <a:chOff x="3918275" y="2946475"/>
              <a:chExt cx="1042650" cy="907175"/>
            </a:xfrm>
          </p:grpSpPr>
          <p:sp>
            <p:nvSpPr>
              <p:cNvPr id="461" name="Google Shape;461;p42"/>
              <p:cNvSpPr/>
              <p:nvPr/>
            </p:nvSpPr>
            <p:spPr>
              <a:xfrm>
                <a:off x="3918275" y="2946475"/>
                <a:ext cx="1042650" cy="907175"/>
              </a:xfrm>
              <a:custGeom>
                <a:avLst/>
                <a:gdLst/>
                <a:ahLst/>
                <a:cxnLst/>
                <a:rect l="l" t="t" r="r" b="b"/>
                <a:pathLst>
                  <a:path w="41706" h="36287" extrusionOk="0">
                    <a:moveTo>
                      <a:pt x="8643" y="1"/>
                    </a:moveTo>
                    <a:cubicBezTo>
                      <a:pt x="7881" y="1"/>
                      <a:pt x="7133" y="104"/>
                      <a:pt x="6472" y="498"/>
                    </a:cubicBezTo>
                    <a:cubicBezTo>
                      <a:pt x="5177" y="1270"/>
                      <a:pt x="4754" y="2676"/>
                      <a:pt x="4331" y="4033"/>
                    </a:cubicBezTo>
                    <a:cubicBezTo>
                      <a:pt x="2414" y="9944"/>
                      <a:pt x="610" y="16217"/>
                      <a:pt x="100" y="22427"/>
                    </a:cubicBezTo>
                    <a:cubicBezTo>
                      <a:pt x="0" y="23622"/>
                      <a:pt x="772" y="24580"/>
                      <a:pt x="1929" y="24804"/>
                    </a:cubicBezTo>
                    <a:cubicBezTo>
                      <a:pt x="2369" y="24889"/>
                      <a:pt x="2790" y="24920"/>
                      <a:pt x="3204" y="24920"/>
                    </a:cubicBezTo>
                    <a:cubicBezTo>
                      <a:pt x="4183" y="24920"/>
                      <a:pt x="5120" y="24751"/>
                      <a:pt x="6161" y="24742"/>
                    </a:cubicBezTo>
                    <a:cubicBezTo>
                      <a:pt x="6422" y="24742"/>
                      <a:pt x="6671" y="24580"/>
                      <a:pt x="6783" y="24344"/>
                    </a:cubicBezTo>
                    <a:cubicBezTo>
                      <a:pt x="7218" y="24095"/>
                      <a:pt x="7567" y="23722"/>
                      <a:pt x="7803" y="23274"/>
                    </a:cubicBezTo>
                    <a:cubicBezTo>
                      <a:pt x="8662" y="21618"/>
                      <a:pt x="9073" y="19801"/>
                      <a:pt x="10081" y="18183"/>
                    </a:cubicBezTo>
                    <a:cubicBezTo>
                      <a:pt x="11064" y="16553"/>
                      <a:pt x="12284" y="15060"/>
                      <a:pt x="13678" y="13765"/>
                    </a:cubicBezTo>
                    <a:cubicBezTo>
                      <a:pt x="15604" y="12025"/>
                      <a:pt x="17730" y="11019"/>
                      <a:pt x="20030" y="11019"/>
                    </a:cubicBezTo>
                    <a:cubicBezTo>
                      <a:pt x="21119" y="11019"/>
                      <a:pt x="22247" y="11244"/>
                      <a:pt x="23410" y="11724"/>
                    </a:cubicBezTo>
                    <a:cubicBezTo>
                      <a:pt x="30629" y="14711"/>
                      <a:pt x="32919" y="23435"/>
                      <a:pt x="29508" y="30044"/>
                    </a:cubicBezTo>
                    <a:cubicBezTo>
                      <a:pt x="29011" y="31002"/>
                      <a:pt x="29322" y="32160"/>
                      <a:pt x="30006" y="32956"/>
                    </a:cubicBezTo>
                    <a:cubicBezTo>
                      <a:pt x="30268" y="33404"/>
                      <a:pt x="30691" y="33740"/>
                      <a:pt x="31189" y="33914"/>
                    </a:cubicBezTo>
                    <a:cubicBezTo>
                      <a:pt x="33279" y="34649"/>
                      <a:pt x="35370" y="35383"/>
                      <a:pt x="37461" y="36142"/>
                    </a:cubicBezTo>
                    <a:cubicBezTo>
                      <a:pt x="37729" y="36240"/>
                      <a:pt x="38020" y="36287"/>
                      <a:pt x="38315" y="36287"/>
                    </a:cubicBezTo>
                    <a:cubicBezTo>
                      <a:pt x="39526" y="36287"/>
                      <a:pt x="40804" y="35495"/>
                      <a:pt x="40834" y="34163"/>
                    </a:cubicBezTo>
                    <a:cubicBezTo>
                      <a:pt x="41008" y="28190"/>
                      <a:pt x="41182" y="22228"/>
                      <a:pt x="41357" y="16267"/>
                    </a:cubicBezTo>
                    <a:cubicBezTo>
                      <a:pt x="41406" y="14798"/>
                      <a:pt x="41456" y="13342"/>
                      <a:pt x="41494" y="11873"/>
                    </a:cubicBezTo>
                    <a:cubicBezTo>
                      <a:pt x="41518" y="10604"/>
                      <a:pt x="41705" y="9198"/>
                      <a:pt x="41207" y="7990"/>
                    </a:cubicBezTo>
                    <a:cubicBezTo>
                      <a:pt x="40149" y="5439"/>
                      <a:pt x="36503" y="4991"/>
                      <a:pt x="34163" y="4331"/>
                    </a:cubicBezTo>
                    <a:cubicBezTo>
                      <a:pt x="29036" y="2888"/>
                      <a:pt x="23821" y="1780"/>
                      <a:pt x="18556" y="996"/>
                    </a:cubicBezTo>
                    <a:cubicBezTo>
                      <a:pt x="15843" y="598"/>
                      <a:pt x="13118" y="287"/>
                      <a:pt x="10392" y="100"/>
                    </a:cubicBezTo>
                    <a:cubicBezTo>
                      <a:pt x="9824" y="62"/>
                      <a:pt x="9230" y="1"/>
                      <a:pt x="86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" name="Google Shape;462;p42"/>
              <p:cNvSpPr/>
              <p:nvPr/>
            </p:nvSpPr>
            <p:spPr>
              <a:xfrm>
                <a:off x="4211975" y="3407700"/>
                <a:ext cx="142850" cy="130200"/>
              </a:xfrm>
              <a:custGeom>
                <a:avLst/>
                <a:gdLst/>
                <a:ahLst/>
                <a:cxnLst/>
                <a:rect l="l" t="t" r="r" b="b"/>
                <a:pathLst>
                  <a:path w="5714" h="5208" extrusionOk="0">
                    <a:moveTo>
                      <a:pt x="3124" y="0"/>
                    </a:moveTo>
                    <a:cubicBezTo>
                      <a:pt x="2891" y="0"/>
                      <a:pt x="2658" y="28"/>
                      <a:pt x="2428" y="83"/>
                    </a:cubicBezTo>
                    <a:cubicBezTo>
                      <a:pt x="2141" y="170"/>
                      <a:pt x="1868" y="282"/>
                      <a:pt x="1619" y="419"/>
                    </a:cubicBezTo>
                    <a:cubicBezTo>
                      <a:pt x="1183" y="668"/>
                      <a:pt x="822" y="1041"/>
                      <a:pt x="611" y="1489"/>
                    </a:cubicBezTo>
                    <a:cubicBezTo>
                      <a:pt x="486" y="1651"/>
                      <a:pt x="386" y="1813"/>
                      <a:pt x="299" y="1999"/>
                    </a:cubicBezTo>
                    <a:cubicBezTo>
                      <a:pt x="113" y="2323"/>
                      <a:pt x="13" y="2671"/>
                      <a:pt x="13" y="3045"/>
                    </a:cubicBezTo>
                    <a:cubicBezTo>
                      <a:pt x="1" y="3319"/>
                      <a:pt x="63" y="3592"/>
                      <a:pt x="200" y="3841"/>
                    </a:cubicBezTo>
                    <a:cubicBezTo>
                      <a:pt x="436" y="4426"/>
                      <a:pt x="922" y="4862"/>
                      <a:pt x="1531" y="5036"/>
                    </a:cubicBezTo>
                    <a:cubicBezTo>
                      <a:pt x="1868" y="5123"/>
                      <a:pt x="2204" y="5161"/>
                      <a:pt x="2540" y="5161"/>
                    </a:cubicBezTo>
                    <a:lnTo>
                      <a:pt x="2577" y="5161"/>
                    </a:lnTo>
                    <a:cubicBezTo>
                      <a:pt x="2689" y="5192"/>
                      <a:pt x="2804" y="5207"/>
                      <a:pt x="2919" y="5207"/>
                    </a:cubicBezTo>
                    <a:cubicBezTo>
                      <a:pt x="3034" y="5207"/>
                      <a:pt x="3149" y="5192"/>
                      <a:pt x="3261" y="5161"/>
                    </a:cubicBezTo>
                    <a:cubicBezTo>
                      <a:pt x="3610" y="5148"/>
                      <a:pt x="3933" y="5036"/>
                      <a:pt x="4220" y="4849"/>
                    </a:cubicBezTo>
                    <a:cubicBezTo>
                      <a:pt x="5116" y="4401"/>
                      <a:pt x="5676" y="3493"/>
                      <a:pt x="5701" y="2497"/>
                    </a:cubicBezTo>
                    <a:cubicBezTo>
                      <a:pt x="5713" y="2174"/>
                      <a:pt x="5639" y="1838"/>
                      <a:pt x="5477" y="1551"/>
                    </a:cubicBezTo>
                    <a:cubicBezTo>
                      <a:pt x="5190" y="830"/>
                      <a:pt x="4593" y="294"/>
                      <a:pt x="3859" y="95"/>
                    </a:cubicBezTo>
                    <a:cubicBezTo>
                      <a:pt x="3616" y="31"/>
                      <a:pt x="3370" y="0"/>
                      <a:pt x="31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" name="Google Shape;463;p42"/>
              <p:cNvSpPr/>
              <p:nvPr/>
            </p:nvSpPr>
            <p:spPr>
              <a:xfrm>
                <a:off x="4319625" y="3255425"/>
                <a:ext cx="160575" cy="158850"/>
              </a:xfrm>
              <a:custGeom>
                <a:avLst/>
                <a:gdLst/>
                <a:ahLst/>
                <a:cxnLst/>
                <a:rect l="l" t="t" r="r" b="b"/>
                <a:pathLst>
                  <a:path w="6423" h="6354" extrusionOk="0">
                    <a:moveTo>
                      <a:pt x="3353" y="1"/>
                    </a:moveTo>
                    <a:cubicBezTo>
                      <a:pt x="2321" y="1"/>
                      <a:pt x="1390" y="583"/>
                      <a:pt x="922" y="1507"/>
                    </a:cubicBezTo>
                    <a:cubicBezTo>
                      <a:pt x="113" y="2477"/>
                      <a:pt x="1" y="3859"/>
                      <a:pt x="636" y="4942"/>
                    </a:cubicBezTo>
                    <a:cubicBezTo>
                      <a:pt x="1199" y="5849"/>
                      <a:pt x="2171" y="6353"/>
                      <a:pt x="3163" y="6353"/>
                    </a:cubicBezTo>
                    <a:cubicBezTo>
                      <a:pt x="3682" y="6353"/>
                      <a:pt x="4206" y="6215"/>
                      <a:pt x="4680" y="5925"/>
                    </a:cubicBezTo>
                    <a:cubicBezTo>
                      <a:pt x="5303" y="5539"/>
                      <a:pt x="5763" y="4942"/>
                      <a:pt x="6000" y="4257"/>
                    </a:cubicBezTo>
                    <a:cubicBezTo>
                      <a:pt x="6124" y="4046"/>
                      <a:pt x="6224" y="3822"/>
                      <a:pt x="6286" y="3585"/>
                    </a:cubicBezTo>
                    <a:cubicBezTo>
                      <a:pt x="6398" y="3224"/>
                      <a:pt x="6423" y="2838"/>
                      <a:pt x="6336" y="2465"/>
                    </a:cubicBezTo>
                    <a:cubicBezTo>
                      <a:pt x="6323" y="2092"/>
                      <a:pt x="6199" y="1743"/>
                      <a:pt x="6000" y="1432"/>
                    </a:cubicBezTo>
                    <a:cubicBezTo>
                      <a:pt x="5763" y="1009"/>
                      <a:pt x="5415" y="673"/>
                      <a:pt x="5004" y="424"/>
                    </a:cubicBezTo>
                    <a:cubicBezTo>
                      <a:pt x="4755" y="287"/>
                      <a:pt x="4494" y="175"/>
                      <a:pt x="4232" y="100"/>
                    </a:cubicBezTo>
                    <a:lnTo>
                      <a:pt x="3486" y="1"/>
                    </a:lnTo>
                    <a:lnTo>
                      <a:pt x="3386" y="1"/>
                    </a:lnTo>
                    <a:cubicBezTo>
                      <a:pt x="3375" y="1"/>
                      <a:pt x="3364" y="1"/>
                      <a:pt x="33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" name="Google Shape;464;p42"/>
              <p:cNvSpPr/>
              <p:nvPr/>
            </p:nvSpPr>
            <p:spPr>
              <a:xfrm>
                <a:off x="4211350" y="3207500"/>
                <a:ext cx="117650" cy="139675"/>
              </a:xfrm>
              <a:custGeom>
                <a:avLst/>
                <a:gdLst/>
                <a:ahLst/>
                <a:cxnLst/>
                <a:rect l="l" t="t" r="r" b="b"/>
                <a:pathLst>
                  <a:path w="4706" h="5587" extrusionOk="0">
                    <a:moveTo>
                      <a:pt x="2377" y="1"/>
                    </a:moveTo>
                    <a:cubicBezTo>
                      <a:pt x="2007" y="1"/>
                      <a:pt x="1638" y="98"/>
                      <a:pt x="1308" y="287"/>
                    </a:cubicBezTo>
                    <a:lnTo>
                      <a:pt x="1233" y="337"/>
                    </a:lnTo>
                    <a:cubicBezTo>
                      <a:pt x="598" y="723"/>
                      <a:pt x="100" y="1457"/>
                      <a:pt x="150" y="2229"/>
                    </a:cubicBezTo>
                    <a:cubicBezTo>
                      <a:pt x="187" y="3050"/>
                      <a:pt x="1" y="3822"/>
                      <a:pt x="436" y="4594"/>
                    </a:cubicBezTo>
                    <a:cubicBezTo>
                      <a:pt x="778" y="5215"/>
                      <a:pt x="1438" y="5586"/>
                      <a:pt x="2138" y="5586"/>
                    </a:cubicBezTo>
                    <a:cubicBezTo>
                      <a:pt x="2279" y="5586"/>
                      <a:pt x="2422" y="5571"/>
                      <a:pt x="2565" y="5539"/>
                    </a:cubicBezTo>
                    <a:cubicBezTo>
                      <a:pt x="3199" y="5365"/>
                      <a:pt x="3896" y="4731"/>
                      <a:pt x="3871" y="4009"/>
                    </a:cubicBezTo>
                    <a:cubicBezTo>
                      <a:pt x="3971" y="3772"/>
                      <a:pt x="4095" y="3548"/>
                      <a:pt x="4232" y="3337"/>
                    </a:cubicBezTo>
                    <a:cubicBezTo>
                      <a:pt x="4705" y="2677"/>
                      <a:pt x="4568" y="1793"/>
                      <a:pt x="4232" y="1121"/>
                    </a:cubicBezTo>
                    <a:lnTo>
                      <a:pt x="4195" y="1047"/>
                    </a:lnTo>
                    <a:cubicBezTo>
                      <a:pt x="3996" y="611"/>
                      <a:pt x="3398" y="175"/>
                      <a:pt x="2938" y="76"/>
                    </a:cubicBezTo>
                    <a:cubicBezTo>
                      <a:pt x="2754" y="26"/>
                      <a:pt x="2565" y="1"/>
                      <a:pt x="23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" name="Google Shape;465;p42"/>
              <p:cNvSpPr/>
              <p:nvPr/>
            </p:nvSpPr>
            <p:spPr>
              <a:xfrm>
                <a:off x="4313725" y="3061550"/>
                <a:ext cx="118875" cy="128850"/>
              </a:xfrm>
              <a:custGeom>
                <a:avLst/>
                <a:gdLst/>
                <a:ahLst/>
                <a:cxnLst/>
                <a:rect l="l" t="t" r="r" b="b"/>
                <a:pathLst>
                  <a:path w="4755" h="5154" extrusionOk="0">
                    <a:moveTo>
                      <a:pt x="2496" y="0"/>
                    </a:moveTo>
                    <a:cubicBezTo>
                      <a:pt x="2309" y="0"/>
                      <a:pt x="2115" y="25"/>
                      <a:pt x="1917" y="77"/>
                    </a:cubicBezTo>
                    <a:cubicBezTo>
                      <a:pt x="672" y="438"/>
                      <a:pt x="0" y="1782"/>
                      <a:pt x="461" y="3002"/>
                    </a:cubicBezTo>
                    <a:cubicBezTo>
                      <a:pt x="498" y="3288"/>
                      <a:pt x="536" y="3587"/>
                      <a:pt x="610" y="3873"/>
                    </a:cubicBezTo>
                    <a:cubicBezTo>
                      <a:pt x="773" y="4631"/>
                      <a:pt x="1453" y="5153"/>
                      <a:pt x="2209" y="5153"/>
                    </a:cubicBezTo>
                    <a:cubicBezTo>
                      <a:pt x="2322" y="5153"/>
                      <a:pt x="2437" y="5142"/>
                      <a:pt x="2552" y="5117"/>
                    </a:cubicBezTo>
                    <a:cubicBezTo>
                      <a:pt x="3236" y="4980"/>
                      <a:pt x="3672" y="4321"/>
                      <a:pt x="4058" y="3736"/>
                    </a:cubicBezTo>
                    <a:cubicBezTo>
                      <a:pt x="4394" y="3400"/>
                      <a:pt x="4605" y="2964"/>
                      <a:pt x="4667" y="2491"/>
                    </a:cubicBezTo>
                    <a:cubicBezTo>
                      <a:pt x="4755" y="1844"/>
                      <a:pt x="4580" y="1110"/>
                      <a:pt x="4058" y="649"/>
                    </a:cubicBezTo>
                    <a:cubicBezTo>
                      <a:pt x="3597" y="236"/>
                      <a:pt x="3073" y="0"/>
                      <a:pt x="24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" name="Google Shape;466;p42"/>
              <p:cNvSpPr/>
              <p:nvPr/>
            </p:nvSpPr>
            <p:spPr>
              <a:xfrm>
                <a:off x="4450625" y="3079200"/>
                <a:ext cx="153100" cy="154025"/>
              </a:xfrm>
              <a:custGeom>
                <a:avLst/>
                <a:gdLst/>
                <a:ahLst/>
                <a:cxnLst/>
                <a:rect l="l" t="t" r="r" b="b"/>
                <a:pathLst>
                  <a:path w="6124" h="6161" extrusionOk="0">
                    <a:moveTo>
                      <a:pt x="3111" y="1"/>
                    </a:moveTo>
                    <a:cubicBezTo>
                      <a:pt x="2281" y="1"/>
                      <a:pt x="1417" y="357"/>
                      <a:pt x="872" y="939"/>
                    </a:cubicBezTo>
                    <a:cubicBezTo>
                      <a:pt x="336" y="1499"/>
                      <a:pt x="25" y="2246"/>
                      <a:pt x="0" y="3030"/>
                    </a:cubicBezTo>
                    <a:cubicBezTo>
                      <a:pt x="0" y="3279"/>
                      <a:pt x="25" y="3528"/>
                      <a:pt x="75" y="3764"/>
                    </a:cubicBezTo>
                    <a:cubicBezTo>
                      <a:pt x="137" y="4038"/>
                      <a:pt x="237" y="4312"/>
                      <a:pt x="374" y="4561"/>
                    </a:cubicBezTo>
                    <a:cubicBezTo>
                      <a:pt x="411" y="4623"/>
                      <a:pt x="448" y="4673"/>
                      <a:pt x="486" y="4735"/>
                    </a:cubicBezTo>
                    <a:cubicBezTo>
                      <a:pt x="548" y="4847"/>
                      <a:pt x="635" y="4959"/>
                      <a:pt x="722" y="5071"/>
                    </a:cubicBezTo>
                    <a:cubicBezTo>
                      <a:pt x="1330" y="5774"/>
                      <a:pt x="2221" y="6161"/>
                      <a:pt x="3111" y="6161"/>
                    </a:cubicBezTo>
                    <a:cubicBezTo>
                      <a:pt x="3861" y="6161"/>
                      <a:pt x="4610" y="5887"/>
                      <a:pt x="5190" y="5295"/>
                    </a:cubicBezTo>
                    <a:cubicBezTo>
                      <a:pt x="5788" y="4673"/>
                      <a:pt x="6124" y="3851"/>
                      <a:pt x="6111" y="2993"/>
                    </a:cubicBezTo>
                    <a:cubicBezTo>
                      <a:pt x="6074" y="1661"/>
                      <a:pt x="5178" y="491"/>
                      <a:pt x="3896" y="118"/>
                    </a:cubicBezTo>
                    <a:cubicBezTo>
                      <a:pt x="3646" y="38"/>
                      <a:pt x="3380" y="1"/>
                      <a:pt x="31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7" name="Google Shape;467;p42"/>
              <p:cNvSpPr/>
              <p:nvPr/>
            </p:nvSpPr>
            <p:spPr>
              <a:xfrm>
                <a:off x="4617075" y="3152825"/>
                <a:ext cx="134125" cy="134100"/>
              </a:xfrm>
              <a:custGeom>
                <a:avLst/>
                <a:gdLst/>
                <a:ahLst/>
                <a:cxnLst/>
                <a:rect l="l" t="t" r="r" b="b"/>
                <a:pathLst>
                  <a:path w="5365" h="5364" extrusionOk="0">
                    <a:moveTo>
                      <a:pt x="2683" y="1"/>
                    </a:moveTo>
                    <a:cubicBezTo>
                      <a:pt x="2216" y="1"/>
                      <a:pt x="1749" y="116"/>
                      <a:pt x="1395" y="346"/>
                    </a:cubicBezTo>
                    <a:lnTo>
                      <a:pt x="1332" y="396"/>
                    </a:lnTo>
                    <a:cubicBezTo>
                      <a:pt x="1034" y="558"/>
                      <a:pt x="772" y="794"/>
                      <a:pt x="586" y="1081"/>
                    </a:cubicBezTo>
                    <a:cubicBezTo>
                      <a:pt x="424" y="1242"/>
                      <a:pt x="312" y="1441"/>
                      <a:pt x="250" y="1666"/>
                    </a:cubicBezTo>
                    <a:cubicBezTo>
                      <a:pt x="75" y="1989"/>
                      <a:pt x="1" y="2338"/>
                      <a:pt x="13" y="2698"/>
                    </a:cubicBezTo>
                    <a:cubicBezTo>
                      <a:pt x="51" y="2935"/>
                      <a:pt x="75" y="3159"/>
                      <a:pt x="113" y="3408"/>
                    </a:cubicBezTo>
                    <a:cubicBezTo>
                      <a:pt x="200" y="3619"/>
                      <a:pt x="287" y="3831"/>
                      <a:pt x="374" y="4043"/>
                    </a:cubicBezTo>
                    <a:cubicBezTo>
                      <a:pt x="536" y="4341"/>
                      <a:pt x="772" y="4603"/>
                      <a:pt x="1071" y="4789"/>
                    </a:cubicBezTo>
                    <a:cubicBezTo>
                      <a:pt x="1233" y="4951"/>
                      <a:pt x="1432" y="5076"/>
                      <a:pt x="1656" y="5138"/>
                    </a:cubicBezTo>
                    <a:cubicBezTo>
                      <a:pt x="1945" y="5288"/>
                      <a:pt x="2277" y="5363"/>
                      <a:pt x="2602" y="5363"/>
                    </a:cubicBezTo>
                    <a:cubicBezTo>
                      <a:pt x="2627" y="5363"/>
                      <a:pt x="2652" y="5363"/>
                      <a:pt x="2677" y="5362"/>
                    </a:cubicBezTo>
                    <a:lnTo>
                      <a:pt x="3386" y="5275"/>
                    </a:lnTo>
                    <a:lnTo>
                      <a:pt x="4033" y="5001"/>
                    </a:lnTo>
                    <a:cubicBezTo>
                      <a:pt x="4332" y="4839"/>
                      <a:pt x="4593" y="4603"/>
                      <a:pt x="4780" y="4316"/>
                    </a:cubicBezTo>
                    <a:cubicBezTo>
                      <a:pt x="4942" y="4155"/>
                      <a:pt x="5054" y="3943"/>
                      <a:pt x="5116" y="3719"/>
                    </a:cubicBezTo>
                    <a:cubicBezTo>
                      <a:pt x="5290" y="3408"/>
                      <a:pt x="5365" y="3059"/>
                      <a:pt x="5352" y="2698"/>
                    </a:cubicBezTo>
                    <a:lnTo>
                      <a:pt x="5253" y="1989"/>
                    </a:lnTo>
                    <a:cubicBezTo>
                      <a:pt x="5166" y="1778"/>
                      <a:pt x="5079" y="1566"/>
                      <a:pt x="4991" y="1354"/>
                    </a:cubicBezTo>
                    <a:cubicBezTo>
                      <a:pt x="4755" y="956"/>
                      <a:pt x="4419" y="620"/>
                      <a:pt x="4033" y="396"/>
                    </a:cubicBezTo>
                    <a:lnTo>
                      <a:pt x="3971" y="346"/>
                    </a:lnTo>
                    <a:cubicBezTo>
                      <a:pt x="3616" y="116"/>
                      <a:pt x="3150" y="1"/>
                      <a:pt x="26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" name="Google Shape;468;p42"/>
              <p:cNvSpPr/>
              <p:nvPr/>
            </p:nvSpPr>
            <p:spPr>
              <a:xfrm>
                <a:off x="4496975" y="3293050"/>
                <a:ext cx="183600" cy="176775"/>
              </a:xfrm>
              <a:custGeom>
                <a:avLst/>
                <a:gdLst/>
                <a:ahLst/>
                <a:cxnLst/>
                <a:rect l="l" t="t" r="r" b="b"/>
                <a:pathLst>
                  <a:path w="7344" h="7071" extrusionOk="0">
                    <a:moveTo>
                      <a:pt x="3967" y="1"/>
                    </a:moveTo>
                    <a:cubicBezTo>
                      <a:pt x="3666" y="1"/>
                      <a:pt x="3365" y="38"/>
                      <a:pt x="3075" y="114"/>
                    </a:cubicBezTo>
                    <a:cubicBezTo>
                      <a:pt x="1805" y="475"/>
                      <a:pt x="810" y="1458"/>
                      <a:pt x="436" y="2715"/>
                    </a:cubicBezTo>
                    <a:cubicBezTo>
                      <a:pt x="1" y="4183"/>
                      <a:pt x="673" y="5752"/>
                      <a:pt x="1930" y="6548"/>
                    </a:cubicBezTo>
                    <a:cubicBezTo>
                      <a:pt x="2501" y="6896"/>
                      <a:pt x="3144" y="7071"/>
                      <a:pt x="3789" y="7071"/>
                    </a:cubicBezTo>
                    <a:cubicBezTo>
                      <a:pt x="4368" y="7071"/>
                      <a:pt x="4947" y="6930"/>
                      <a:pt x="5477" y="6648"/>
                    </a:cubicBezTo>
                    <a:cubicBezTo>
                      <a:pt x="6472" y="6075"/>
                      <a:pt x="7120" y="5017"/>
                      <a:pt x="7157" y="3860"/>
                    </a:cubicBezTo>
                    <a:cubicBezTo>
                      <a:pt x="7344" y="3126"/>
                      <a:pt x="7257" y="2341"/>
                      <a:pt x="6896" y="1669"/>
                    </a:cubicBezTo>
                    <a:cubicBezTo>
                      <a:pt x="6340" y="578"/>
                      <a:pt x="5151" y="1"/>
                      <a:pt x="39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" name="Google Shape;469;p42"/>
              <p:cNvSpPr/>
              <p:nvPr/>
            </p:nvSpPr>
            <p:spPr>
              <a:xfrm>
                <a:off x="4402075" y="3448100"/>
                <a:ext cx="122000" cy="122150"/>
              </a:xfrm>
              <a:custGeom>
                <a:avLst/>
                <a:gdLst/>
                <a:ahLst/>
                <a:cxnLst/>
                <a:rect l="l" t="t" r="r" b="b"/>
                <a:pathLst>
                  <a:path w="4880" h="4886" extrusionOk="0">
                    <a:moveTo>
                      <a:pt x="2440" y="1"/>
                    </a:moveTo>
                    <a:cubicBezTo>
                      <a:pt x="1815" y="1"/>
                      <a:pt x="1189" y="240"/>
                      <a:pt x="710" y="719"/>
                    </a:cubicBezTo>
                    <a:cubicBezTo>
                      <a:pt x="275" y="1192"/>
                      <a:pt x="26" y="1802"/>
                      <a:pt x="1" y="2449"/>
                    </a:cubicBezTo>
                    <a:cubicBezTo>
                      <a:pt x="26" y="3072"/>
                      <a:pt x="237" y="3731"/>
                      <a:pt x="710" y="4167"/>
                    </a:cubicBezTo>
                    <a:cubicBezTo>
                      <a:pt x="1189" y="4646"/>
                      <a:pt x="1815" y="4886"/>
                      <a:pt x="2440" y="4886"/>
                    </a:cubicBezTo>
                    <a:cubicBezTo>
                      <a:pt x="3066" y="4886"/>
                      <a:pt x="3691" y="4646"/>
                      <a:pt x="4170" y="4167"/>
                    </a:cubicBezTo>
                    <a:cubicBezTo>
                      <a:pt x="4606" y="3694"/>
                      <a:pt x="4855" y="3084"/>
                      <a:pt x="4880" y="2449"/>
                    </a:cubicBezTo>
                    <a:cubicBezTo>
                      <a:pt x="4855" y="1815"/>
                      <a:pt x="4643" y="1155"/>
                      <a:pt x="4170" y="719"/>
                    </a:cubicBezTo>
                    <a:cubicBezTo>
                      <a:pt x="3691" y="240"/>
                      <a:pt x="3066" y="1"/>
                      <a:pt x="24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70" name="Google Shape;470;p42"/>
            <p:cNvGrpSpPr/>
            <p:nvPr/>
          </p:nvGrpSpPr>
          <p:grpSpPr>
            <a:xfrm rot="10800000">
              <a:off x="8079087" y="274307"/>
              <a:ext cx="699624" cy="760571"/>
              <a:chOff x="8472500" y="116350"/>
              <a:chExt cx="573886" cy="623879"/>
            </a:xfrm>
          </p:grpSpPr>
          <p:sp>
            <p:nvSpPr>
              <p:cNvPr id="471" name="Google Shape;471;p42"/>
              <p:cNvSpPr/>
              <p:nvPr/>
            </p:nvSpPr>
            <p:spPr>
              <a:xfrm>
                <a:off x="8850559" y="116350"/>
                <a:ext cx="195827" cy="167980"/>
              </a:xfrm>
              <a:custGeom>
                <a:avLst/>
                <a:gdLst/>
                <a:ahLst/>
                <a:cxnLst/>
                <a:rect l="l" t="t" r="r" b="b"/>
                <a:pathLst>
                  <a:path w="12222" h="10484" extrusionOk="0">
                    <a:moveTo>
                      <a:pt x="6489" y="1"/>
                    </a:moveTo>
                    <a:cubicBezTo>
                      <a:pt x="5569" y="1"/>
                      <a:pt x="4657" y="256"/>
                      <a:pt x="3871" y="802"/>
                    </a:cubicBezTo>
                    <a:cubicBezTo>
                      <a:pt x="2813" y="1287"/>
                      <a:pt x="1867" y="2109"/>
                      <a:pt x="1407" y="2868"/>
                    </a:cubicBezTo>
                    <a:cubicBezTo>
                      <a:pt x="0" y="5232"/>
                      <a:pt x="971" y="8120"/>
                      <a:pt x="3199" y="9563"/>
                    </a:cubicBezTo>
                    <a:cubicBezTo>
                      <a:pt x="4136" y="10179"/>
                      <a:pt x="5198" y="10484"/>
                      <a:pt x="6248" y="10484"/>
                    </a:cubicBezTo>
                    <a:cubicBezTo>
                      <a:pt x="7682" y="10484"/>
                      <a:pt x="9095" y="9917"/>
                      <a:pt x="10144" y="8804"/>
                    </a:cubicBezTo>
                    <a:cubicBezTo>
                      <a:pt x="11986" y="6825"/>
                      <a:pt x="12222" y="3565"/>
                      <a:pt x="10256" y="1586"/>
                    </a:cubicBezTo>
                    <a:cubicBezTo>
                      <a:pt x="9244" y="566"/>
                      <a:pt x="7858" y="1"/>
                      <a:pt x="64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2" name="Google Shape;472;p42"/>
              <p:cNvSpPr/>
              <p:nvPr/>
            </p:nvSpPr>
            <p:spPr>
              <a:xfrm>
                <a:off x="8732698" y="480857"/>
                <a:ext cx="117862" cy="106021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6617" extrusionOk="0">
                    <a:moveTo>
                      <a:pt x="3610" y="1"/>
                    </a:moveTo>
                    <a:cubicBezTo>
                      <a:pt x="2999" y="1"/>
                      <a:pt x="2391" y="164"/>
                      <a:pt x="1855" y="488"/>
                    </a:cubicBezTo>
                    <a:cubicBezTo>
                      <a:pt x="1295" y="824"/>
                      <a:pt x="859" y="1321"/>
                      <a:pt x="573" y="1906"/>
                    </a:cubicBezTo>
                    <a:cubicBezTo>
                      <a:pt x="150" y="2665"/>
                      <a:pt x="0" y="3586"/>
                      <a:pt x="311" y="4408"/>
                    </a:cubicBezTo>
                    <a:cubicBezTo>
                      <a:pt x="825" y="5776"/>
                      <a:pt x="2224" y="6616"/>
                      <a:pt x="3609" y="6616"/>
                    </a:cubicBezTo>
                    <a:cubicBezTo>
                      <a:pt x="4404" y="6616"/>
                      <a:pt x="5195" y="6340"/>
                      <a:pt x="5812" y="5727"/>
                    </a:cubicBezTo>
                    <a:cubicBezTo>
                      <a:pt x="7356" y="4196"/>
                      <a:pt x="7057" y="1309"/>
                      <a:pt x="5066" y="326"/>
                    </a:cubicBezTo>
                    <a:cubicBezTo>
                      <a:pt x="4603" y="108"/>
                      <a:pt x="4106" y="1"/>
                      <a:pt x="36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" name="Google Shape;473;p42"/>
              <p:cNvSpPr/>
              <p:nvPr/>
            </p:nvSpPr>
            <p:spPr>
              <a:xfrm>
                <a:off x="8631796" y="284314"/>
                <a:ext cx="100910" cy="90928"/>
              </a:xfrm>
              <a:custGeom>
                <a:avLst/>
                <a:gdLst/>
                <a:ahLst/>
                <a:cxnLst/>
                <a:rect l="l" t="t" r="r" b="b"/>
                <a:pathLst>
                  <a:path w="6298" h="5675" extrusionOk="0">
                    <a:moveTo>
                      <a:pt x="3026" y="0"/>
                    </a:moveTo>
                    <a:cubicBezTo>
                      <a:pt x="2241" y="0"/>
                      <a:pt x="1460" y="315"/>
                      <a:pt x="946" y="967"/>
                    </a:cubicBezTo>
                    <a:cubicBezTo>
                      <a:pt x="847" y="1104"/>
                      <a:pt x="747" y="1266"/>
                      <a:pt x="673" y="1428"/>
                    </a:cubicBezTo>
                    <a:cubicBezTo>
                      <a:pt x="212" y="1988"/>
                      <a:pt x="0" y="2710"/>
                      <a:pt x="88" y="3431"/>
                    </a:cubicBezTo>
                    <a:cubicBezTo>
                      <a:pt x="284" y="4785"/>
                      <a:pt x="1585" y="5674"/>
                      <a:pt x="2889" y="5674"/>
                    </a:cubicBezTo>
                    <a:cubicBezTo>
                      <a:pt x="3240" y="5674"/>
                      <a:pt x="3591" y="5610"/>
                      <a:pt x="3921" y="5472"/>
                    </a:cubicBezTo>
                    <a:cubicBezTo>
                      <a:pt x="5526" y="4813"/>
                      <a:pt x="6298" y="2734"/>
                      <a:pt x="5352" y="1229"/>
                    </a:cubicBezTo>
                    <a:cubicBezTo>
                      <a:pt x="4845" y="421"/>
                      <a:pt x="3933" y="0"/>
                      <a:pt x="30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4" name="Google Shape;474;p42"/>
              <p:cNvSpPr/>
              <p:nvPr/>
            </p:nvSpPr>
            <p:spPr>
              <a:xfrm>
                <a:off x="8472500" y="616574"/>
                <a:ext cx="137447" cy="123655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6617" extrusionOk="0">
                    <a:moveTo>
                      <a:pt x="3610" y="1"/>
                    </a:moveTo>
                    <a:cubicBezTo>
                      <a:pt x="2999" y="1"/>
                      <a:pt x="2391" y="164"/>
                      <a:pt x="1855" y="488"/>
                    </a:cubicBezTo>
                    <a:cubicBezTo>
                      <a:pt x="1295" y="824"/>
                      <a:pt x="859" y="1321"/>
                      <a:pt x="573" y="1906"/>
                    </a:cubicBezTo>
                    <a:cubicBezTo>
                      <a:pt x="150" y="2665"/>
                      <a:pt x="0" y="3586"/>
                      <a:pt x="311" y="4408"/>
                    </a:cubicBezTo>
                    <a:cubicBezTo>
                      <a:pt x="825" y="5776"/>
                      <a:pt x="2224" y="6616"/>
                      <a:pt x="3609" y="6616"/>
                    </a:cubicBezTo>
                    <a:cubicBezTo>
                      <a:pt x="4404" y="6616"/>
                      <a:pt x="5195" y="6340"/>
                      <a:pt x="5812" y="5727"/>
                    </a:cubicBezTo>
                    <a:cubicBezTo>
                      <a:pt x="7356" y="4196"/>
                      <a:pt x="7057" y="1309"/>
                      <a:pt x="5066" y="326"/>
                    </a:cubicBezTo>
                    <a:cubicBezTo>
                      <a:pt x="4603" y="108"/>
                      <a:pt x="4106" y="1"/>
                      <a:pt x="36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0766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43"/>
          <p:cNvGrpSpPr/>
          <p:nvPr/>
        </p:nvGrpSpPr>
        <p:grpSpPr>
          <a:xfrm>
            <a:off x="687350" y="534134"/>
            <a:ext cx="10655527" cy="5854751"/>
            <a:chOff x="515512" y="400600"/>
            <a:chExt cx="7991645" cy="4391063"/>
          </a:xfrm>
        </p:grpSpPr>
        <p:grpSp>
          <p:nvGrpSpPr>
            <p:cNvPr id="477" name="Google Shape;477;p43"/>
            <p:cNvGrpSpPr/>
            <p:nvPr/>
          </p:nvGrpSpPr>
          <p:grpSpPr>
            <a:xfrm>
              <a:off x="7455142" y="3893946"/>
              <a:ext cx="1052016" cy="897716"/>
              <a:chOff x="6501025" y="2106525"/>
              <a:chExt cx="846625" cy="722450"/>
            </a:xfrm>
          </p:grpSpPr>
          <p:sp>
            <p:nvSpPr>
              <p:cNvPr id="478" name="Google Shape;478;p43"/>
              <p:cNvSpPr/>
              <p:nvPr/>
            </p:nvSpPr>
            <p:spPr>
              <a:xfrm>
                <a:off x="6501025" y="2106525"/>
                <a:ext cx="728400" cy="722450"/>
              </a:xfrm>
              <a:custGeom>
                <a:avLst/>
                <a:gdLst/>
                <a:ahLst/>
                <a:cxnLst/>
                <a:rect l="l" t="t" r="r" b="b"/>
                <a:pathLst>
                  <a:path w="29136" h="28898" extrusionOk="0">
                    <a:moveTo>
                      <a:pt x="16801" y="1"/>
                    </a:moveTo>
                    <a:cubicBezTo>
                      <a:pt x="14850" y="1"/>
                      <a:pt x="13073" y="910"/>
                      <a:pt x="12260" y="3294"/>
                    </a:cubicBezTo>
                    <a:cubicBezTo>
                      <a:pt x="11550" y="5347"/>
                      <a:pt x="12421" y="7177"/>
                      <a:pt x="13765" y="8720"/>
                    </a:cubicBezTo>
                    <a:cubicBezTo>
                      <a:pt x="14201" y="9218"/>
                      <a:pt x="14662" y="9691"/>
                      <a:pt x="15110" y="10176"/>
                    </a:cubicBezTo>
                    <a:cubicBezTo>
                      <a:pt x="14736" y="9952"/>
                      <a:pt x="14375" y="9740"/>
                      <a:pt x="14002" y="9529"/>
                    </a:cubicBezTo>
                    <a:cubicBezTo>
                      <a:pt x="13005" y="8952"/>
                      <a:pt x="11846" y="8552"/>
                      <a:pt x="10727" y="8552"/>
                    </a:cubicBezTo>
                    <a:cubicBezTo>
                      <a:pt x="9626" y="8552"/>
                      <a:pt x="8563" y="8939"/>
                      <a:pt x="7729" y="9927"/>
                    </a:cubicBezTo>
                    <a:cubicBezTo>
                      <a:pt x="5975" y="12005"/>
                      <a:pt x="6659" y="14719"/>
                      <a:pt x="8439" y="16498"/>
                    </a:cubicBezTo>
                    <a:cubicBezTo>
                      <a:pt x="8725" y="16785"/>
                      <a:pt x="9036" y="17046"/>
                      <a:pt x="9347" y="17307"/>
                    </a:cubicBezTo>
                    <a:cubicBezTo>
                      <a:pt x="8512" y="16961"/>
                      <a:pt x="7623" y="16766"/>
                      <a:pt x="6753" y="16766"/>
                    </a:cubicBezTo>
                    <a:cubicBezTo>
                      <a:pt x="5588" y="16766"/>
                      <a:pt x="4460" y="17117"/>
                      <a:pt x="3548" y="17930"/>
                    </a:cubicBezTo>
                    <a:cubicBezTo>
                      <a:pt x="1" y="21078"/>
                      <a:pt x="3050" y="25621"/>
                      <a:pt x="6273" y="27413"/>
                    </a:cubicBezTo>
                    <a:cubicBezTo>
                      <a:pt x="8099" y="28439"/>
                      <a:pt x="10073" y="28898"/>
                      <a:pt x="12054" y="28898"/>
                    </a:cubicBezTo>
                    <a:cubicBezTo>
                      <a:pt x="17232" y="28898"/>
                      <a:pt x="22461" y="25767"/>
                      <a:pt x="25215" y="21464"/>
                    </a:cubicBezTo>
                    <a:cubicBezTo>
                      <a:pt x="29136" y="15316"/>
                      <a:pt x="28053" y="6629"/>
                      <a:pt x="22191" y="2012"/>
                    </a:cubicBezTo>
                    <a:cubicBezTo>
                      <a:pt x="20699" y="836"/>
                      <a:pt x="18670" y="1"/>
                      <a:pt x="168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" name="Google Shape;479;p43"/>
              <p:cNvSpPr/>
              <p:nvPr/>
            </p:nvSpPr>
            <p:spPr>
              <a:xfrm>
                <a:off x="7042100" y="2207400"/>
                <a:ext cx="305550" cy="262100"/>
              </a:xfrm>
              <a:custGeom>
                <a:avLst/>
                <a:gdLst/>
                <a:ahLst/>
                <a:cxnLst/>
                <a:rect l="l" t="t" r="r" b="b"/>
                <a:pathLst>
                  <a:path w="12222" h="10484" extrusionOk="0">
                    <a:moveTo>
                      <a:pt x="6489" y="1"/>
                    </a:moveTo>
                    <a:cubicBezTo>
                      <a:pt x="5569" y="1"/>
                      <a:pt x="4657" y="256"/>
                      <a:pt x="3871" y="802"/>
                    </a:cubicBezTo>
                    <a:cubicBezTo>
                      <a:pt x="2813" y="1287"/>
                      <a:pt x="1867" y="2109"/>
                      <a:pt x="1407" y="2868"/>
                    </a:cubicBezTo>
                    <a:cubicBezTo>
                      <a:pt x="0" y="5232"/>
                      <a:pt x="971" y="8120"/>
                      <a:pt x="3199" y="9563"/>
                    </a:cubicBezTo>
                    <a:cubicBezTo>
                      <a:pt x="4136" y="10179"/>
                      <a:pt x="5198" y="10484"/>
                      <a:pt x="6248" y="10484"/>
                    </a:cubicBezTo>
                    <a:cubicBezTo>
                      <a:pt x="7682" y="10484"/>
                      <a:pt x="9095" y="9917"/>
                      <a:pt x="10144" y="8804"/>
                    </a:cubicBezTo>
                    <a:cubicBezTo>
                      <a:pt x="11986" y="6825"/>
                      <a:pt x="12222" y="3565"/>
                      <a:pt x="10256" y="1586"/>
                    </a:cubicBezTo>
                    <a:cubicBezTo>
                      <a:pt x="9244" y="566"/>
                      <a:pt x="7858" y="1"/>
                      <a:pt x="64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" name="Google Shape;480;p43"/>
              <p:cNvSpPr/>
              <p:nvPr/>
            </p:nvSpPr>
            <p:spPr>
              <a:xfrm>
                <a:off x="6997300" y="2542575"/>
                <a:ext cx="183900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6617" extrusionOk="0">
                    <a:moveTo>
                      <a:pt x="3610" y="1"/>
                    </a:moveTo>
                    <a:cubicBezTo>
                      <a:pt x="2999" y="1"/>
                      <a:pt x="2391" y="164"/>
                      <a:pt x="1855" y="488"/>
                    </a:cubicBezTo>
                    <a:cubicBezTo>
                      <a:pt x="1295" y="824"/>
                      <a:pt x="859" y="1321"/>
                      <a:pt x="573" y="1906"/>
                    </a:cubicBezTo>
                    <a:cubicBezTo>
                      <a:pt x="150" y="2665"/>
                      <a:pt x="0" y="3586"/>
                      <a:pt x="311" y="4408"/>
                    </a:cubicBezTo>
                    <a:cubicBezTo>
                      <a:pt x="825" y="5776"/>
                      <a:pt x="2224" y="6616"/>
                      <a:pt x="3609" y="6616"/>
                    </a:cubicBezTo>
                    <a:cubicBezTo>
                      <a:pt x="4404" y="6616"/>
                      <a:pt x="5195" y="6340"/>
                      <a:pt x="5812" y="5727"/>
                    </a:cubicBezTo>
                    <a:cubicBezTo>
                      <a:pt x="7356" y="4196"/>
                      <a:pt x="7057" y="1309"/>
                      <a:pt x="5066" y="326"/>
                    </a:cubicBezTo>
                    <a:cubicBezTo>
                      <a:pt x="4603" y="108"/>
                      <a:pt x="4106" y="1"/>
                      <a:pt x="36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" name="Google Shape;481;p43"/>
              <p:cNvSpPr/>
              <p:nvPr/>
            </p:nvSpPr>
            <p:spPr>
              <a:xfrm>
                <a:off x="6882175" y="2378125"/>
                <a:ext cx="157450" cy="141875"/>
              </a:xfrm>
              <a:custGeom>
                <a:avLst/>
                <a:gdLst/>
                <a:ahLst/>
                <a:cxnLst/>
                <a:rect l="l" t="t" r="r" b="b"/>
                <a:pathLst>
                  <a:path w="6298" h="5675" extrusionOk="0">
                    <a:moveTo>
                      <a:pt x="3026" y="0"/>
                    </a:moveTo>
                    <a:cubicBezTo>
                      <a:pt x="2241" y="0"/>
                      <a:pt x="1460" y="315"/>
                      <a:pt x="946" y="967"/>
                    </a:cubicBezTo>
                    <a:cubicBezTo>
                      <a:pt x="847" y="1104"/>
                      <a:pt x="747" y="1266"/>
                      <a:pt x="673" y="1428"/>
                    </a:cubicBezTo>
                    <a:cubicBezTo>
                      <a:pt x="212" y="1988"/>
                      <a:pt x="0" y="2710"/>
                      <a:pt x="88" y="3431"/>
                    </a:cubicBezTo>
                    <a:cubicBezTo>
                      <a:pt x="284" y="4785"/>
                      <a:pt x="1585" y="5674"/>
                      <a:pt x="2889" y="5674"/>
                    </a:cubicBezTo>
                    <a:cubicBezTo>
                      <a:pt x="3240" y="5674"/>
                      <a:pt x="3591" y="5610"/>
                      <a:pt x="3921" y="5472"/>
                    </a:cubicBezTo>
                    <a:cubicBezTo>
                      <a:pt x="5526" y="4813"/>
                      <a:pt x="6298" y="2734"/>
                      <a:pt x="5352" y="1229"/>
                    </a:cubicBezTo>
                    <a:cubicBezTo>
                      <a:pt x="4845" y="421"/>
                      <a:pt x="3933" y="0"/>
                      <a:pt x="30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82" name="Google Shape;482;p43"/>
            <p:cNvGrpSpPr/>
            <p:nvPr/>
          </p:nvGrpSpPr>
          <p:grpSpPr>
            <a:xfrm flipH="1">
              <a:off x="515512" y="400600"/>
              <a:ext cx="1052009" cy="789635"/>
              <a:chOff x="8089048" y="269900"/>
              <a:chExt cx="767162" cy="575829"/>
            </a:xfrm>
          </p:grpSpPr>
          <p:sp>
            <p:nvSpPr>
              <p:cNvPr id="483" name="Google Shape;483;p43"/>
              <p:cNvSpPr/>
              <p:nvPr/>
            </p:nvSpPr>
            <p:spPr>
              <a:xfrm>
                <a:off x="8660384" y="269900"/>
                <a:ext cx="195827" cy="167980"/>
              </a:xfrm>
              <a:custGeom>
                <a:avLst/>
                <a:gdLst/>
                <a:ahLst/>
                <a:cxnLst/>
                <a:rect l="l" t="t" r="r" b="b"/>
                <a:pathLst>
                  <a:path w="12222" h="10484" extrusionOk="0">
                    <a:moveTo>
                      <a:pt x="6489" y="1"/>
                    </a:moveTo>
                    <a:cubicBezTo>
                      <a:pt x="5569" y="1"/>
                      <a:pt x="4657" y="256"/>
                      <a:pt x="3871" y="802"/>
                    </a:cubicBezTo>
                    <a:cubicBezTo>
                      <a:pt x="2813" y="1287"/>
                      <a:pt x="1867" y="2109"/>
                      <a:pt x="1407" y="2868"/>
                    </a:cubicBezTo>
                    <a:cubicBezTo>
                      <a:pt x="0" y="5232"/>
                      <a:pt x="971" y="8120"/>
                      <a:pt x="3199" y="9563"/>
                    </a:cubicBezTo>
                    <a:cubicBezTo>
                      <a:pt x="4136" y="10179"/>
                      <a:pt x="5198" y="10484"/>
                      <a:pt x="6248" y="10484"/>
                    </a:cubicBezTo>
                    <a:cubicBezTo>
                      <a:pt x="7682" y="10484"/>
                      <a:pt x="9095" y="9917"/>
                      <a:pt x="10144" y="8804"/>
                    </a:cubicBezTo>
                    <a:cubicBezTo>
                      <a:pt x="11986" y="6825"/>
                      <a:pt x="12222" y="3565"/>
                      <a:pt x="10256" y="1586"/>
                    </a:cubicBezTo>
                    <a:cubicBezTo>
                      <a:pt x="9244" y="566"/>
                      <a:pt x="7858" y="1"/>
                      <a:pt x="64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4" name="Google Shape;484;p43"/>
              <p:cNvSpPr/>
              <p:nvPr/>
            </p:nvSpPr>
            <p:spPr>
              <a:xfrm>
                <a:off x="8369973" y="534995"/>
                <a:ext cx="117862" cy="106021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6617" extrusionOk="0">
                    <a:moveTo>
                      <a:pt x="3610" y="1"/>
                    </a:moveTo>
                    <a:cubicBezTo>
                      <a:pt x="2999" y="1"/>
                      <a:pt x="2391" y="164"/>
                      <a:pt x="1855" y="488"/>
                    </a:cubicBezTo>
                    <a:cubicBezTo>
                      <a:pt x="1295" y="824"/>
                      <a:pt x="859" y="1321"/>
                      <a:pt x="573" y="1906"/>
                    </a:cubicBezTo>
                    <a:cubicBezTo>
                      <a:pt x="150" y="2665"/>
                      <a:pt x="0" y="3586"/>
                      <a:pt x="311" y="4408"/>
                    </a:cubicBezTo>
                    <a:cubicBezTo>
                      <a:pt x="825" y="5776"/>
                      <a:pt x="2224" y="6616"/>
                      <a:pt x="3609" y="6616"/>
                    </a:cubicBezTo>
                    <a:cubicBezTo>
                      <a:pt x="4404" y="6616"/>
                      <a:pt x="5195" y="6340"/>
                      <a:pt x="5812" y="5727"/>
                    </a:cubicBezTo>
                    <a:cubicBezTo>
                      <a:pt x="7356" y="4196"/>
                      <a:pt x="7057" y="1309"/>
                      <a:pt x="5066" y="326"/>
                    </a:cubicBezTo>
                    <a:cubicBezTo>
                      <a:pt x="4603" y="108"/>
                      <a:pt x="4106" y="1"/>
                      <a:pt x="36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" name="Google Shape;485;p43"/>
              <p:cNvSpPr/>
              <p:nvPr/>
            </p:nvSpPr>
            <p:spPr>
              <a:xfrm>
                <a:off x="8097521" y="346952"/>
                <a:ext cx="100910" cy="90928"/>
              </a:xfrm>
              <a:custGeom>
                <a:avLst/>
                <a:gdLst/>
                <a:ahLst/>
                <a:cxnLst/>
                <a:rect l="l" t="t" r="r" b="b"/>
                <a:pathLst>
                  <a:path w="6298" h="5675" extrusionOk="0">
                    <a:moveTo>
                      <a:pt x="3026" y="0"/>
                    </a:moveTo>
                    <a:cubicBezTo>
                      <a:pt x="2241" y="0"/>
                      <a:pt x="1460" y="315"/>
                      <a:pt x="946" y="967"/>
                    </a:cubicBezTo>
                    <a:cubicBezTo>
                      <a:pt x="847" y="1104"/>
                      <a:pt x="747" y="1266"/>
                      <a:pt x="673" y="1428"/>
                    </a:cubicBezTo>
                    <a:cubicBezTo>
                      <a:pt x="212" y="1988"/>
                      <a:pt x="0" y="2710"/>
                      <a:pt x="88" y="3431"/>
                    </a:cubicBezTo>
                    <a:cubicBezTo>
                      <a:pt x="284" y="4785"/>
                      <a:pt x="1585" y="5674"/>
                      <a:pt x="2889" y="5674"/>
                    </a:cubicBezTo>
                    <a:cubicBezTo>
                      <a:pt x="3240" y="5674"/>
                      <a:pt x="3591" y="5610"/>
                      <a:pt x="3921" y="5472"/>
                    </a:cubicBezTo>
                    <a:cubicBezTo>
                      <a:pt x="5526" y="4813"/>
                      <a:pt x="6298" y="2734"/>
                      <a:pt x="5352" y="1229"/>
                    </a:cubicBezTo>
                    <a:cubicBezTo>
                      <a:pt x="4845" y="421"/>
                      <a:pt x="3933" y="0"/>
                      <a:pt x="30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" name="Google Shape;486;p43"/>
              <p:cNvSpPr/>
              <p:nvPr/>
            </p:nvSpPr>
            <p:spPr>
              <a:xfrm>
                <a:off x="8089048" y="744637"/>
                <a:ext cx="117851" cy="101092"/>
              </a:xfrm>
              <a:custGeom>
                <a:avLst/>
                <a:gdLst/>
                <a:ahLst/>
                <a:cxnLst/>
                <a:rect l="l" t="t" r="r" b="b"/>
                <a:pathLst>
                  <a:path w="12222" h="10484" extrusionOk="0">
                    <a:moveTo>
                      <a:pt x="6489" y="1"/>
                    </a:moveTo>
                    <a:cubicBezTo>
                      <a:pt x="5569" y="1"/>
                      <a:pt x="4657" y="256"/>
                      <a:pt x="3871" y="802"/>
                    </a:cubicBezTo>
                    <a:cubicBezTo>
                      <a:pt x="2813" y="1287"/>
                      <a:pt x="1867" y="2109"/>
                      <a:pt x="1407" y="2868"/>
                    </a:cubicBezTo>
                    <a:cubicBezTo>
                      <a:pt x="0" y="5232"/>
                      <a:pt x="971" y="8120"/>
                      <a:pt x="3199" y="9563"/>
                    </a:cubicBezTo>
                    <a:cubicBezTo>
                      <a:pt x="4136" y="10179"/>
                      <a:pt x="5198" y="10484"/>
                      <a:pt x="6248" y="10484"/>
                    </a:cubicBezTo>
                    <a:cubicBezTo>
                      <a:pt x="7682" y="10484"/>
                      <a:pt x="9095" y="9917"/>
                      <a:pt x="10144" y="8804"/>
                    </a:cubicBezTo>
                    <a:cubicBezTo>
                      <a:pt x="11986" y="6825"/>
                      <a:pt x="12222" y="3565"/>
                      <a:pt x="10256" y="1586"/>
                    </a:cubicBezTo>
                    <a:cubicBezTo>
                      <a:pt x="9244" y="566"/>
                      <a:pt x="7858" y="1"/>
                      <a:pt x="64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8561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7"/>
          <p:cNvSpPr txBox="1">
            <a:spLocks noGrp="1"/>
          </p:cNvSpPr>
          <p:nvPr>
            <p:ph type="body" idx="1"/>
          </p:nvPr>
        </p:nvSpPr>
        <p:spPr>
          <a:xfrm>
            <a:off x="953467" y="3601900"/>
            <a:ext cx="44296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867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7"/>
          <p:cNvSpPr txBox="1">
            <a:spLocks noGrp="1"/>
          </p:cNvSpPr>
          <p:nvPr>
            <p:ph type="title"/>
          </p:nvPr>
        </p:nvSpPr>
        <p:spPr>
          <a:xfrm>
            <a:off x="953467" y="1868767"/>
            <a:ext cx="5148000" cy="173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6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96" name="Google Shape;96;p7"/>
          <p:cNvGrpSpPr/>
          <p:nvPr/>
        </p:nvGrpSpPr>
        <p:grpSpPr>
          <a:xfrm>
            <a:off x="2310295" y="650834"/>
            <a:ext cx="9730235" cy="6013556"/>
            <a:chOff x="1732721" y="488125"/>
            <a:chExt cx="7297676" cy="4510167"/>
          </a:xfrm>
        </p:grpSpPr>
        <p:sp>
          <p:nvSpPr>
            <p:cNvPr id="97" name="Google Shape;97;p7"/>
            <p:cNvSpPr/>
            <p:nvPr/>
          </p:nvSpPr>
          <p:spPr>
            <a:xfrm rot="-453958">
              <a:off x="1754213" y="912715"/>
              <a:ext cx="952905" cy="389494"/>
            </a:xfrm>
            <a:custGeom>
              <a:avLst/>
              <a:gdLst/>
              <a:ahLst/>
              <a:cxnLst/>
              <a:rect l="l" t="t" r="r" b="b"/>
              <a:pathLst>
                <a:path w="20476" h="8369" extrusionOk="0">
                  <a:moveTo>
                    <a:pt x="5882" y="1"/>
                  </a:moveTo>
                  <a:cubicBezTo>
                    <a:pt x="3608" y="1"/>
                    <a:pt x="1540" y="1950"/>
                    <a:pt x="332" y="3806"/>
                  </a:cubicBezTo>
                  <a:cubicBezTo>
                    <a:pt x="1" y="4319"/>
                    <a:pt x="498" y="5035"/>
                    <a:pt x="1035" y="5035"/>
                  </a:cubicBezTo>
                  <a:cubicBezTo>
                    <a:pt x="1163" y="5035"/>
                    <a:pt x="1293" y="4994"/>
                    <a:pt x="1415" y="4901"/>
                  </a:cubicBezTo>
                  <a:cubicBezTo>
                    <a:pt x="2596" y="3993"/>
                    <a:pt x="3939" y="2749"/>
                    <a:pt x="5338" y="2749"/>
                  </a:cubicBezTo>
                  <a:cubicBezTo>
                    <a:pt x="5915" y="2749"/>
                    <a:pt x="6502" y="2960"/>
                    <a:pt x="7090" y="3495"/>
                  </a:cubicBezTo>
                  <a:cubicBezTo>
                    <a:pt x="8596" y="4876"/>
                    <a:pt x="9716" y="6345"/>
                    <a:pt x="11571" y="7328"/>
                  </a:cubicBezTo>
                  <a:cubicBezTo>
                    <a:pt x="12801" y="7983"/>
                    <a:pt x="14174" y="8368"/>
                    <a:pt x="15465" y="8368"/>
                  </a:cubicBezTo>
                  <a:cubicBezTo>
                    <a:pt x="17558" y="8368"/>
                    <a:pt x="19438" y="7356"/>
                    <a:pt x="20146" y="4839"/>
                  </a:cubicBezTo>
                  <a:cubicBezTo>
                    <a:pt x="20476" y="3670"/>
                    <a:pt x="19533" y="2911"/>
                    <a:pt x="18603" y="2911"/>
                  </a:cubicBezTo>
                  <a:cubicBezTo>
                    <a:pt x="17988" y="2911"/>
                    <a:pt x="17379" y="3242"/>
                    <a:pt x="17146" y="4005"/>
                  </a:cubicBezTo>
                  <a:cubicBezTo>
                    <a:pt x="16812" y="5110"/>
                    <a:pt x="16204" y="5538"/>
                    <a:pt x="15447" y="5538"/>
                  </a:cubicBezTo>
                  <a:cubicBezTo>
                    <a:pt x="13026" y="5538"/>
                    <a:pt x="9084" y="1141"/>
                    <a:pt x="7738" y="458"/>
                  </a:cubicBezTo>
                  <a:cubicBezTo>
                    <a:pt x="7113" y="140"/>
                    <a:pt x="6490" y="1"/>
                    <a:pt x="58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7"/>
            <p:cNvSpPr/>
            <p:nvPr/>
          </p:nvSpPr>
          <p:spPr>
            <a:xfrm rot="1124762">
              <a:off x="4799425" y="1001751"/>
              <a:ext cx="3771343" cy="3482916"/>
            </a:xfrm>
            <a:custGeom>
              <a:avLst/>
              <a:gdLst/>
              <a:ahLst/>
              <a:cxnLst/>
              <a:rect l="l" t="t" r="r" b="b"/>
              <a:pathLst>
                <a:path w="22503" h="20782" extrusionOk="0">
                  <a:moveTo>
                    <a:pt x="12708" y="18400"/>
                  </a:moveTo>
                  <a:lnTo>
                    <a:pt x="12708" y="18400"/>
                  </a:lnTo>
                  <a:cubicBezTo>
                    <a:pt x="12215" y="18530"/>
                    <a:pt x="11709" y="18598"/>
                    <a:pt x="11204" y="18598"/>
                  </a:cubicBezTo>
                  <a:cubicBezTo>
                    <a:pt x="11033" y="18598"/>
                    <a:pt x="10862" y="18590"/>
                    <a:pt x="10692" y="18574"/>
                  </a:cubicBezTo>
                  <a:cubicBezTo>
                    <a:pt x="10580" y="18562"/>
                    <a:pt x="10468" y="18549"/>
                    <a:pt x="10368" y="18537"/>
                  </a:cubicBezTo>
                  <a:cubicBezTo>
                    <a:pt x="10380" y="18512"/>
                    <a:pt x="10405" y="18499"/>
                    <a:pt x="10430" y="18475"/>
                  </a:cubicBezTo>
                  <a:cubicBezTo>
                    <a:pt x="10731" y="18509"/>
                    <a:pt x="11032" y="18528"/>
                    <a:pt x="11333" y="18528"/>
                  </a:cubicBezTo>
                  <a:cubicBezTo>
                    <a:pt x="11580" y="18528"/>
                    <a:pt x="11826" y="18515"/>
                    <a:pt x="12073" y="18487"/>
                  </a:cubicBezTo>
                  <a:cubicBezTo>
                    <a:pt x="12285" y="18475"/>
                    <a:pt x="12496" y="18437"/>
                    <a:pt x="12708" y="18400"/>
                  </a:cubicBezTo>
                  <a:close/>
                  <a:moveTo>
                    <a:pt x="11250" y="0"/>
                  </a:moveTo>
                  <a:cubicBezTo>
                    <a:pt x="8027" y="0"/>
                    <a:pt x="4829" y="1364"/>
                    <a:pt x="2826" y="3951"/>
                  </a:cubicBezTo>
                  <a:cubicBezTo>
                    <a:pt x="611" y="6776"/>
                    <a:pt x="1" y="10783"/>
                    <a:pt x="1619" y="14044"/>
                  </a:cubicBezTo>
                  <a:cubicBezTo>
                    <a:pt x="1917" y="14641"/>
                    <a:pt x="2291" y="15201"/>
                    <a:pt x="2714" y="15712"/>
                  </a:cubicBezTo>
                  <a:cubicBezTo>
                    <a:pt x="4295" y="18176"/>
                    <a:pt x="6809" y="20105"/>
                    <a:pt x="9696" y="20640"/>
                  </a:cubicBezTo>
                  <a:cubicBezTo>
                    <a:pt x="10209" y="20736"/>
                    <a:pt x="10711" y="20782"/>
                    <a:pt x="11201" y="20782"/>
                  </a:cubicBezTo>
                  <a:cubicBezTo>
                    <a:pt x="14404" y="20782"/>
                    <a:pt x="17119" y="18840"/>
                    <a:pt x="19105" y="16272"/>
                  </a:cubicBezTo>
                  <a:cubicBezTo>
                    <a:pt x="21395" y="13310"/>
                    <a:pt x="22502" y="9476"/>
                    <a:pt x="20885" y="5929"/>
                  </a:cubicBezTo>
                  <a:cubicBezTo>
                    <a:pt x="19428" y="2731"/>
                    <a:pt x="16143" y="541"/>
                    <a:pt x="12695" y="93"/>
                  </a:cubicBezTo>
                  <a:cubicBezTo>
                    <a:pt x="12216" y="31"/>
                    <a:pt x="11732" y="0"/>
                    <a:pt x="112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080437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353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4672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0406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1079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8346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8516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2861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814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3949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1E1F6-9043-4E66-98CF-4CEAF4674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ADD09A-B933-4499-AFBE-78B2122CA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F24EA0-1411-40E1-A37D-784FB0E1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62CE3-462F-42B1-B86B-3604F2891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5A742-DB41-4F47-B499-AC4667A2C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703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8"/>
          <p:cNvGrpSpPr/>
          <p:nvPr/>
        </p:nvGrpSpPr>
        <p:grpSpPr>
          <a:xfrm>
            <a:off x="611202" y="627327"/>
            <a:ext cx="11198788" cy="5993016"/>
            <a:chOff x="458401" y="470495"/>
            <a:chExt cx="8399091" cy="4494762"/>
          </a:xfrm>
        </p:grpSpPr>
        <p:sp>
          <p:nvSpPr>
            <p:cNvPr id="101" name="Google Shape;101;p8"/>
            <p:cNvSpPr/>
            <p:nvPr/>
          </p:nvSpPr>
          <p:spPr>
            <a:xfrm rot="-1274828">
              <a:off x="3792449" y="723586"/>
              <a:ext cx="1559101" cy="865202"/>
            </a:xfrm>
            <a:custGeom>
              <a:avLst/>
              <a:gdLst/>
              <a:ahLst/>
              <a:cxnLst/>
              <a:rect l="l" t="t" r="r" b="b"/>
              <a:pathLst>
                <a:path w="20204" h="11211" extrusionOk="0">
                  <a:moveTo>
                    <a:pt x="3442" y="1"/>
                  </a:moveTo>
                  <a:cubicBezTo>
                    <a:pt x="3180" y="1"/>
                    <a:pt x="2914" y="96"/>
                    <a:pt x="2729" y="264"/>
                  </a:cubicBezTo>
                  <a:cubicBezTo>
                    <a:pt x="1783" y="1086"/>
                    <a:pt x="962" y="2044"/>
                    <a:pt x="290" y="3102"/>
                  </a:cubicBezTo>
                  <a:cubicBezTo>
                    <a:pt x="0" y="3578"/>
                    <a:pt x="432" y="4089"/>
                    <a:pt x="887" y="4089"/>
                  </a:cubicBezTo>
                  <a:cubicBezTo>
                    <a:pt x="1038" y="4089"/>
                    <a:pt x="1192" y="4032"/>
                    <a:pt x="1323" y="3898"/>
                  </a:cubicBezTo>
                  <a:cubicBezTo>
                    <a:pt x="1833" y="3351"/>
                    <a:pt x="2393" y="2840"/>
                    <a:pt x="2978" y="2367"/>
                  </a:cubicBezTo>
                  <a:cubicBezTo>
                    <a:pt x="3463" y="3537"/>
                    <a:pt x="3974" y="4682"/>
                    <a:pt x="4471" y="5840"/>
                  </a:cubicBezTo>
                  <a:cubicBezTo>
                    <a:pt x="4602" y="6159"/>
                    <a:pt x="4965" y="6322"/>
                    <a:pt x="5314" y="6322"/>
                  </a:cubicBezTo>
                  <a:cubicBezTo>
                    <a:pt x="5496" y="6322"/>
                    <a:pt x="5675" y="6278"/>
                    <a:pt x="5816" y="6188"/>
                  </a:cubicBezTo>
                  <a:lnTo>
                    <a:pt x="8354" y="4633"/>
                  </a:lnTo>
                  <a:cubicBezTo>
                    <a:pt x="8529" y="5802"/>
                    <a:pt x="8765" y="6960"/>
                    <a:pt x="9051" y="8105"/>
                  </a:cubicBezTo>
                  <a:cubicBezTo>
                    <a:pt x="9169" y="8531"/>
                    <a:pt x="9610" y="8844"/>
                    <a:pt x="10052" y="8844"/>
                  </a:cubicBezTo>
                  <a:cubicBezTo>
                    <a:pt x="10218" y="8844"/>
                    <a:pt x="10383" y="8800"/>
                    <a:pt x="10532" y="8702"/>
                  </a:cubicBezTo>
                  <a:cubicBezTo>
                    <a:pt x="11466" y="8055"/>
                    <a:pt x="12437" y="7458"/>
                    <a:pt x="13432" y="6923"/>
                  </a:cubicBezTo>
                  <a:cubicBezTo>
                    <a:pt x="13644" y="8105"/>
                    <a:pt x="13880" y="9275"/>
                    <a:pt x="14154" y="10445"/>
                  </a:cubicBezTo>
                  <a:cubicBezTo>
                    <a:pt x="14254" y="10870"/>
                    <a:pt x="14729" y="11210"/>
                    <a:pt x="15177" y="11210"/>
                  </a:cubicBezTo>
                  <a:cubicBezTo>
                    <a:pt x="15345" y="11210"/>
                    <a:pt x="15509" y="11163"/>
                    <a:pt x="15648" y="11054"/>
                  </a:cubicBezTo>
                  <a:lnTo>
                    <a:pt x="19257" y="8267"/>
                  </a:lnTo>
                  <a:cubicBezTo>
                    <a:pt x="20204" y="7546"/>
                    <a:pt x="19618" y="6365"/>
                    <a:pt x="18733" y="6365"/>
                  </a:cubicBezTo>
                  <a:cubicBezTo>
                    <a:pt x="18502" y="6365"/>
                    <a:pt x="18250" y="6445"/>
                    <a:pt x="18000" y="6636"/>
                  </a:cubicBezTo>
                  <a:lnTo>
                    <a:pt x="15784" y="8379"/>
                  </a:lnTo>
                  <a:cubicBezTo>
                    <a:pt x="15548" y="7296"/>
                    <a:pt x="15336" y="6201"/>
                    <a:pt x="15162" y="5105"/>
                  </a:cubicBezTo>
                  <a:cubicBezTo>
                    <a:pt x="15092" y="4621"/>
                    <a:pt x="14641" y="4392"/>
                    <a:pt x="14203" y="4392"/>
                  </a:cubicBezTo>
                  <a:cubicBezTo>
                    <a:pt x="14022" y="4392"/>
                    <a:pt x="13843" y="4432"/>
                    <a:pt x="13694" y="4508"/>
                  </a:cubicBezTo>
                  <a:cubicBezTo>
                    <a:pt x="12648" y="5031"/>
                    <a:pt x="11653" y="5591"/>
                    <a:pt x="10669" y="6201"/>
                  </a:cubicBezTo>
                  <a:cubicBezTo>
                    <a:pt x="10445" y="5130"/>
                    <a:pt x="10271" y="4048"/>
                    <a:pt x="10159" y="2965"/>
                  </a:cubicBezTo>
                  <a:cubicBezTo>
                    <a:pt x="10102" y="2415"/>
                    <a:pt x="9662" y="1944"/>
                    <a:pt x="9142" y="1944"/>
                  </a:cubicBezTo>
                  <a:cubicBezTo>
                    <a:pt x="8980" y="1944"/>
                    <a:pt x="8809" y="1990"/>
                    <a:pt x="8641" y="2094"/>
                  </a:cubicBezTo>
                  <a:cubicBezTo>
                    <a:pt x="7682" y="2691"/>
                    <a:pt x="6724" y="3301"/>
                    <a:pt x="5766" y="3898"/>
                  </a:cubicBezTo>
                  <a:cubicBezTo>
                    <a:pt x="5255" y="2753"/>
                    <a:pt x="4745" y="1596"/>
                    <a:pt x="4223" y="463"/>
                  </a:cubicBezTo>
                  <a:cubicBezTo>
                    <a:pt x="4072" y="142"/>
                    <a:pt x="3760" y="1"/>
                    <a:pt x="3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8"/>
            <p:cNvSpPr/>
            <p:nvPr/>
          </p:nvSpPr>
          <p:spPr>
            <a:xfrm>
              <a:off x="859744" y="3247549"/>
              <a:ext cx="1848461" cy="1495244"/>
            </a:xfrm>
            <a:custGeom>
              <a:avLst/>
              <a:gdLst/>
              <a:ahLst/>
              <a:cxnLst/>
              <a:rect l="l" t="t" r="r" b="b"/>
              <a:pathLst>
                <a:path w="33189" h="26847" extrusionOk="0">
                  <a:moveTo>
                    <a:pt x="16061" y="1"/>
                  </a:moveTo>
                  <a:cubicBezTo>
                    <a:pt x="15057" y="1"/>
                    <a:pt x="14022" y="656"/>
                    <a:pt x="13802" y="1680"/>
                  </a:cubicBezTo>
                  <a:cubicBezTo>
                    <a:pt x="13068" y="5028"/>
                    <a:pt x="12607" y="8463"/>
                    <a:pt x="12060" y="11848"/>
                  </a:cubicBezTo>
                  <a:cubicBezTo>
                    <a:pt x="11823" y="13416"/>
                    <a:pt x="11599" y="14984"/>
                    <a:pt x="11375" y="16565"/>
                  </a:cubicBezTo>
                  <a:cubicBezTo>
                    <a:pt x="11114" y="15694"/>
                    <a:pt x="10840" y="14822"/>
                    <a:pt x="10579" y="13951"/>
                  </a:cubicBezTo>
                  <a:cubicBezTo>
                    <a:pt x="9770" y="11139"/>
                    <a:pt x="9235" y="8226"/>
                    <a:pt x="8363" y="5439"/>
                  </a:cubicBezTo>
                  <a:cubicBezTo>
                    <a:pt x="8081" y="4455"/>
                    <a:pt x="7182" y="3800"/>
                    <a:pt x="6181" y="3800"/>
                  </a:cubicBezTo>
                  <a:cubicBezTo>
                    <a:pt x="6079" y="3800"/>
                    <a:pt x="5977" y="3807"/>
                    <a:pt x="5874" y="3821"/>
                  </a:cubicBezTo>
                  <a:cubicBezTo>
                    <a:pt x="4879" y="3970"/>
                    <a:pt x="3759" y="4903"/>
                    <a:pt x="3908" y="6048"/>
                  </a:cubicBezTo>
                  <a:cubicBezTo>
                    <a:pt x="4306" y="9110"/>
                    <a:pt x="5289" y="12209"/>
                    <a:pt x="6310" y="15134"/>
                  </a:cubicBezTo>
                  <a:cubicBezTo>
                    <a:pt x="6808" y="16527"/>
                    <a:pt x="7330" y="17934"/>
                    <a:pt x="7928" y="19278"/>
                  </a:cubicBezTo>
                  <a:cubicBezTo>
                    <a:pt x="8003" y="19440"/>
                    <a:pt x="8077" y="19614"/>
                    <a:pt x="8152" y="19776"/>
                  </a:cubicBezTo>
                  <a:cubicBezTo>
                    <a:pt x="7604" y="19340"/>
                    <a:pt x="7119" y="18830"/>
                    <a:pt x="6683" y="18282"/>
                  </a:cubicBezTo>
                  <a:cubicBezTo>
                    <a:pt x="5028" y="16154"/>
                    <a:pt x="4157" y="13565"/>
                    <a:pt x="2365" y="11537"/>
                  </a:cubicBezTo>
                  <a:cubicBezTo>
                    <a:pt x="2137" y="11278"/>
                    <a:pt x="1869" y="11170"/>
                    <a:pt x="1604" y="11170"/>
                  </a:cubicBezTo>
                  <a:cubicBezTo>
                    <a:pt x="1003" y="11170"/>
                    <a:pt x="418" y="11731"/>
                    <a:pt x="349" y="12371"/>
                  </a:cubicBezTo>
                  <a:cubicBezTo>
                    <a:pt x="0" y="15631"/>
                    <a:pt x="1531" y="18942"/>
                    <a:pt x="3497" y="21468"/>
                  </a:cubicBezTo>
                  <a:cubicBezTo>
                    <a:pt x="5725" y="24318"/>
                    <a:pt x="8911" y="25949"/>
                    <a:pt x="12446" y="26534"/>
                  </a:cubicBezTo>
                  <a:cubicBezTo>
                    <a:pt x="13698" y="26742"/>
                    <a:pt x="15004" y="26847"/>
                    <a:pt x="16330" y="26847"/>
                  </a:cubicBezTo>
                  <a:cubicBezTo>
                    <a:pt x="21910" y="26847"/>
                    <a:pt x="27855" y="24986"/>
                    <a:pt x="31736" y="21095"/>
                  </a:cubicBezTo>
                  <a:cubicBezTo>
                    <a:pt x="33189" y="19622"/>
                    <a:pt x="31850" y="17107"/>
                    <a:pt x="30119" y="17107"/>
                  </a:cubicBezTo>
                  <a:cubicBezTo>
                    <a:pt x="29743" y="17107"/>
                    <a:pt x="29349" y="17225"/>
                    <a:pt x="28961" y="17498"/>
                  </a:cubicBezTo>
                  <a:cubicBezTo>
                    <a:pt x="26634" y="19129"/>
                    <a:pt x="24468" y="20635"/>
                    <a:pt x="21718" y="21443"/>
                  </a:cubicBezTo>
                  <a:cubicBezTo>
                    <a:pt x="20834" y="21705"/>
                    <a:pt x="19938" y="21904"/>
                    <a:pt x="19029" y="22041"/>
                  </a:cubicBezTo>
                  <a:cubicBezTo>
                    <a:pt x="19863" y="21120"/>
                    <a:pt x="20685" y="20174"/>
                    <a:pt x="21494" y="19228"/>
                  </a:cubicBezTo>
                  <a:cubicBezTo>
                    <a:pt x="23584" y="16776"/>
                    <a:pt x="25588" y="14287"/>
                    <a:pt x="27542" y="11748"/>
                  </a:cubicBezTo>
                  <a:cubicBezTo>
                    <a:pt x="28314" y="10753"/>
                    <a:pt x="27704" y="9147"/>
                    <a:pt x="26721" y="8575"/>
                  </a:cubicBezTo>
                  <a:cubicBezTo>
                    <a:pt x="26347" y="8355"/>
                    <a:pt x="25969" y="8256"/>
                    <a:pt x="25602" y="8256"/>
                  </a:cubicBezTo>
                  <a:cubicBezTo>
                    <a:pt x="24807" y="8256"/>
                    <a:pt x="24067" y="8719"/>
                    <a:pt x="23547" y="9409"/>
                  </a:cubicBezTo>
                  <a:cubicBezTo>
                    <a:pt x="21755" y="11786"/>
                    <a:pt x="19925" y="14150"/>
                    <a:pt x="18059" y="16478"/>
                  </a:cubicBezTo>
                  <a:cubicBezTo>
                    <a:pt x="17138" y="17623"/>
                    <a:pt x="16217" y="18768"/>
                    <a:pt x="15296" y="19925"/>
                  </a:cubicBezTo>
                  <a:lnTo>
                    <a:pt x="15246" y="19987"/>
                  </a:lnTo>
                  <a:cubicBezTo>
                    <a:pt x="15370" y="19241"/>
                    <a:pt x="15470" y="18481"/>
                    <a:pt x="15594" y="17760"/>
                  </a:cubicBezTo>
                  <a:cubicBezTo>
                    <a:pt x="15881" y="16104"/>
                    <a:pt x="16179" y="14449"/>
                    <a:pt x="16453" y="12806"/>
                  </a:cubicBezTo>
                  <a:cubicBezTo>
                    <a:pt x="17026" y="9496"/>
                    <a:pt x="17735" y="6210"/>
                    <a:pt x="18233" y="2900"/>
                  </a:cubicBezTo>
                  <a:cubicBezTo>
                    <a:pt x="18419" y="1680"/>
                    <a:pt x="17922" y="435"/>
                    <a:pt x="16627" y="75"/>
                  </a:cubicBezTo>
                  <a:cubicBezTo>
                    <a:pt x="16444" y="25"/>
                    <a:pt x="16253" y="1"/>
                    <a:pt x="160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8"/>
            <p:cNvSpPr/>
            <p:nvPr/>
          </p:nvSpPr>
          <p:spPr>
            <a:xfrm>
              <a:off x="458401" y="3863148"/>
              <a:ext cx="1134006" cy="802175"/>
            </a:xfrm>
            <a:custGeom>
              <a:avLst/>
              <a:gdLst/>
              <a:ahLst/>
              <a:cxnLst/>
              <a:rect l="l" t="t" r="r" b="b"/>
              <a:pathLst>
                <a:path w="20361" h="14403" extrusionOk="0">
                  <a:moveTo>
                    <a:pt x="18848" y="0"/>
                  </a:moveTo>
                  <a:cubicBezTo>
                    <a:pt x="18268" y="0"/>
                    <a:pt x="17729" y="367"/>
                    <a:pt x="17810" y="1106"/>
                  </a:cubicBezTo>
                  <a:cubicBezTo>
                    <a:pt x="17959" y="2351"/>
                    <a:pt x="17984" y="3608"/>
                    <a:pt x="17897" y="4840"/>
                  </a:cubicBezTo>
                  <a:cubicBezTo>
                    <a:pt x="16391" y="3931"/>
                    <a:pt x="14873" y="3023"/>
                    <a:pt x="13342" y="2152"/>
                  </a:cubicBezTo>
                  <a:cubicBezTo>
                    <a:pt x="13158" y="2048"/>
                    <a:pt x="12964" y="2001"/>
                    <a:pt x="12775" y="2001"/>
                  </a:cubicBezTo>
                  <a:cubicBezTo>
                    <a:pt x="12168" y="2001"/>
                    <a:pt x="11609" y="2486"/>
                    <a:pt x="11599" y="3160"/>
                  </a:cubicBezTo>
                  <a:lnTo>
                    <a:pt x="11550" y="6147"/>
                  </a:lnTo>
                  <a:cubicBezTo>
                    <a:pt x="11550" y="6346"/>
                    <a:pt x="11599" y="7105"/>
                    <a:pt x="11599" y="7702"/>
                  </a:cubicBezTo>
                  <a:cubicBezTo>
                    <a:pt x="10280" y="6868"/>
                    <a:pt x="8911" y="6134"/>
                    <a:pt x="7492" y="5474"/>
                  </a:cubicBezTo>
                  <a:cubicBezTo>
                    <a:pt x="7291" y="5383"/>
                    <a:pt x="7091" y="5339"/>
                    <a:pt x="6903" y="5339"/>
                  </a:cubicBezTo>
                  <a:cubicBezTo>
                    <a:pt x="6302" y="5339"/>
                    <a:pt x="5816" y="5781"/>
                    <a:pt x="5750" y="6483"/>
                  </a:cubicBezTo>
                  <a:cubicBezTo>
                    <a:pt x="5625" y="7565"/>
                    <a:pt x="5476" y="8648"/>
                    <a:pt x="5289" y="9718"/>
                  </a:cubicBezTo>
                  <a:lnTo>
                    <a:pt x="1742" y="7665"/>
                  </a:lnTo>
                  <a:cubicBezTo>
                    <a:pt x="1563" y="7565"/>
                    <a:pt x="1373" y="7519"/>
                    <a:pt x="1187" y="7519"/>
                  </a:cubicBezTo>
                  <a:cubicBezTo>
                    <a:pt x="588" y="7519"/>
                    <a:pt x="34" y="7995"/>
                    <a:pt x="25" y="8661"/>
                  </a:cubicBezTo>
                  <a:cubicBezTo>
                    <a:pt x="0" y="10403"/>
                    <a:pt x="75" y="12158"/>
                    <a:pt x="386" y="13875"/>
                  </a:cubicBezTo>
                  <a:cubicBezTo>
                    <a:pt x="454" y="14228"/>
                    <a:pt x="775" y="14403"/>
                    <a:pt x="1099" y="14403"/>
                  </a:cubicBezTo>
                  <a:cubicBezTo>
                    <a:pt x="1425" y="14403"/>
                    <a:pt x="1755" y="14225"/>
                    <a:pt x="1830" y="13875"/>
                  </a:cubicBezTo>
                  <a:cubicBezTo>
                    <a:pt x="2041" y="12792"/>
                    <a:pt x="2178" y="11710"/>
                    <a:pt x="2240" y="10614"/>
                  </a:cubicBezTo>
                  <a:lnTo>
                    <a:pt x="5538" y="12531"/>
                  </a:lnTo>
                  <a:cubicBezTo>
                    <a:pt x="5711" y="12633"/>
                    <a:pt x="5910" y="12682"/>
                    <a:pt x="6110" y="12682"/>
                  </a:cubicBezTo>
                  <a:cubicBezTo>
                    <a:pt x="6614" y="12682"/>
                    <a:pt x="7124" y="12373"/>
                    <a:pt x="7231" y="11847"/>
                  </a:cubicBezTo>
                  <a:cubicBezTo>
                    <a:pt x="7480" y="10639"/>
                    <a:pt x="7679" y="9445"/>
                    <a:pt x="7853" y="8225"/>
                  </a:cubicBezTo>
                  <a:cubicBezTo>
                    <a:pt x="9135" y="8897"/>
                    <a:pt x="10367" y="9631"/>
                    <a:pt x="11562" y="10428"/>
                  </a:cubicBezTo>
                  <a:cubicBezTo>
                    <a:pt x="11742" y="10540"/>
                    <a:pt x="11945" y="10596"/>
                    <a:pt x="12147" y="10596"/>
                  </a:cubicBezTo>
                  <a:cubicBezTo>
                    <a:pt x="12349" y="10596"/>
                    <a:pt x="12551" y="10540"/>
                    <a:pt x="12732" y="10428"/>
                  </a:cubicBezTo>
                  <a:cubicBezTo>
                    <a:pt x="13653" y="9793"/>
                    <a:pt x="13827" y="8959"/>
                    <a:pt x="13852" y="7889"/>
                  </a:cubicBezTo>
                  <a:cubicBezTo>
                    <a:pt x="13877" y="6980"/>
                    <a:pt x="13889" y="6072"/>
                    <a:pt x="13902" y="5163"/>
                  </a:cubicBezTo>
                  <a:cubicBezTo>
                    <a:pt x="15358" y="6022"/>
                    <a:pt x="16802" y="6881"/>
                    <a:pt x="18233" y="7777"/>
                  </a:cubicBezTo>
                  <a:cubicBezTo>
                    <a:pt x="18400" y="7878"/>
                    <a:pt x="18597" y="7925"/>
                    <a:pt x="18797" y="7925"/>
                  </a:cubicBezTo>
                  <a:cubicBezTo>
                    <a:pt x="19313" y="7925"/>
                    <a:pt x="19852" y="7609"/>
                    <a:pt x="19950" y="7080"/>
                  </a:cubicBezTo>
                  <a:cubicBezTo>
                    <a:pt x="20286" y="5114"/>
                    <a:pt x="20361" y="3097"/>
                    <a:pt x="20137" y="1106"/>
                  </a:cubicBezTo>
                  <a:cubicBezTo>
                    <a:pt x="20056" y="370"/>
                    <a:pt x="19431" y="0"/>
                    <a:pt x="188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4" name="Google Shape;104;p8"/>
            <p:cNvGrpSpPr/>
            <p:nvPr/>
          </p:nvGrpSpPr>
          <p:grpSpPr>
            <a:xfrm rot="375732" flipH="1">
              <a:off x="7289101" y="3547823"/>
              <a:ext cx="1499802" cy="1339633"/>
              <a:chOff x="287900" y="3991175"/>
              <a:chExt cx="844150" cy="754000"/>
            </a:xfrm>
          </p:grpSpPr>
          <p:sp>
            <p:nvSpPr>
              <p:cNvPr id="105" name="Google Shape;105;p8"/>
              <p:cNvSpPr/>
              <p:nvPr/>
            </p:nvSpPr>
            <p:spPr>
              <a:xfrm>
                <a:off x="287900" y="3991175"/>
                <a:ext cx="844150" cy="754000"/>
              </a:xfrm>
              <a:custGeom>
                <a:avLst/>
                <a:gdLst/>
                <a:ahLst/>
                <a:cxnLst/>
                <a:rect l="l" t="t" r="r" b="b"/>
                <a:pathLst>
                  <a:path w="33766" h="30160" extrusionOk="0">
                    <a:moveTo>
                      <a:pt x="16435" y="1"/>
                    </a:moveTo>
                    <a:cubicBezTo>
                      <a:pt x="14164" y="1"/>
                      <a:pt x="11874" y="431"/>
                      <a:pt x="9782" y="1149"/>
                    </a:cubicBezTo>
                    <a:cubicBezTo>
                      <a:pt x="4829" y="2855"/>
                      <a:pt x="1867" y="7298"/>
                      <a:pt x="971" y="12301"/>
                    </a:cubicBezTo>
                    <a:cubicBezTo>
                      <a:pt x="0" y="17640"/>
                      <a:pt x="1880" y="22929"/>
                      <a:pt x="3709" y="27870"/>
                    </a:cubicBezTo>
                    <a:cubicBezTo>
                      <a:pt x="4300" y="29486"/>
                      <a:pt x="5522" y="30160"/>
                      <a:pt x="6800" y="30160"/>
                    </a:cubicBezTo>
                    <a:cubicBezTo>
                      <a:pt x="9233" y="30160"/>
                      <a:pt x="11871" y="27715"/>
                      <a:pt x="10753" y="24672"/>
                    </a:cubicBezTo>
                    <a:cubicBezTo>
                      <a:pt x="9384" y="20950"/>
                      <a:pt x="7169" y="14479"/>
                      <a:pt x="9484" y="10733"/>
                    </a:cubicBezTo>
                    <a:lnTo>
                      <a:pt x="9484" y="10733"/>
                    </a:lnTo>
                    <a:cubicBezTo>
                      <a:pt x="9720" y="11952"/>
                      <a:pt x="10081" y="13159"/>
                      <a:pt x="10380" y="14317"/>
                    </a:cubicBezTo>
                    <a:cubicBezTo>
                      <a:pt x="11002" y="16706"/>
                      <a:pt x="11624" y="19096"/>
                      <a:pt x="12247" y="21473"/>
                    </a:cubicBezTo>
                    <a:cubicBezTo>
                      <a:pt x="12727" y="23294"/>
                      <a:pt x="14180" y="24703"/>
                      <a:pt x="16056" y="24703"/>
                    </a:cubicBezTo>
                    <a:cubicBezTo>
                      <a:pt x="16270" y="24703"/>
                      <a:pt x="16490" y="24685"/>
                      <a:pt x="16715" y="24647"/>
                    </a:cubicBezTo>
                    <a:cubicBezTo>
                      <a:pt x="18619" y="24323"/>
                      <a:pt x="20436" y="22220"/>
                      <a:pt x="19888" y="20191"/>
                    </a:cubicBezTo>
                    <a:cubicBezTo>
                      <a:pt x="19204" y="17665"/>
                      <a:pt x="18507" y="15151"/>
                      <a:pt x="17822" y="12637"/>
                    </a:cubicBezTo>
                    <a:cubicBezTo>
                      <a:pt x="17374" y="11019"/>
                      <a:pt x="16976" y="9289"/>
                      <a:pt x="16292" y="7708"/>
                    </a:cubicBezTo>
                    <a:cubicBezTo>
                      <a:pt x="18221" y="7708"/>
                      <a:pt x="20025" y="8331"/>
                      <a:pt x="21444" y="9936"/>
                    </a:cubicBezTo>
                    <a:cubicBezTo>
                      <a:pt x="23995" y="12836"/>
                      <a:pt x="25626" y="17665"/>
                      <a:pt x="29310" y="19220"/>
                    </a:cubicBezTo>
                    <a:cubicBezTo>
                      <a:pt x="29657" y="19364"/>
                      <a:pt x="30000" y="19430"/>
                      <a:pt x="30330" y="19430"/>
                    </a:cubicBezTo>
                    <a:cubicBezTo>
                      <a:pt x="31797" y="19430"/>
                      <a:pt x="33013" y="18137"/>
                      <a:pt x="33267" y="16694"/>
                    </a:cubicBezTo>
                    <a:cubicBezTo>
                      <a:pt x="33765" y="13819"/>
                      <a:pt x="31600" y="10994"/>
                      <a:pt x="30106" y="8716"/>
                    </a:cubicBezTo>
                    <a:cubicBezTo>
                      <a:pt x="28613" y="6426"/>
                      <a:pt x="26945" y="4136"/>
                      <a:pt x="24730" y="2506"/>
                    </a:cubicBezTo>
                    <a:cubicBezTo>
                      <a:pt x="22321" y="731"/>
                      <a:pt x="19395" y="1"/>
                      <a:pt x="164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" name="Google Shape;106;p8"/>
              <p:cNvSpPr/>
              <p:nvPr/>
            </p:nvSpPr>
            <p:spPr>
              <a:xfrm>
                <a:off x="620400" y="4028875"/>
                <a:ext cx="148225" cy="1053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4213" extrusionOk="0">
                    <a:moveTo>
                      <a:pt x="4717" y="1"/>
                    </a:moveTo>
                    <a:cubicBezTo>
                      <a:pt x="4578" y="1"/>
                      <a:pt x="4448" y="104"/>
                      <a:pt x="4448" y="264"/>
                    </a:cubicBezTo>
                    <a:cubicBezTo>
                      <a:pt x="4485" y="1123"/>
                      <a:pt x="4249" y="2205"/>
                      <a:pt x="3440" y="2653"/>
                    </a:cubicBezTo>
                    <a:cubicBezTo>
                      <a:pt x="3182" y="2792"/>
                      <a:pt x="2947" y="2849"/>
                      <a:pt x="2725" y="2849"/>
                    </a:cubicBezTo>
                    <a:cubicBezTo>
                      <a:pt x="2111" y="2849"/>
                      <a:pt x="1605" y="2409"/>
                      <a:pt x="1038" y="2043"/>
                    </a:cubicBezTo>
                    <a:cubicBezTo>
                      <a:pt x="949" y="1988"/>
                      <a:pt x="852" y="1963"/>
                      <a:pt x="756" y="1963"/>
                    </a:cubicBezTo>
                    <a:cubicBezTo>
                      <a:pt x="377" y="1963"/>
                      <a:pt x="0" y="2344"/>
                      <a:pt x="129" y="2740"/>
                    </a:cubicBezTo>
                    <a:cubicBezTo>
                      <a:pt x="482" y="3734"/>
                      <a:pt x="1561" y="4213"/>
                      <a:pt x="2612" y="4213"/>
                    </a:cubicBezTo>
                    <a:cubicBezTo>
                      <a:pt x="3154" y="4213"/>
                      <a:pt x="3688" y="4085"/>
                      <a:pt x="4112" y="3836"/>
                    </a:cubicBezTo>
                    <a:cubicBezTo>
                      <a:pt x="5418" y="3076"/>
                      <a:pt x="5929" y="1235"/>
                      <a:pt x="4908" y="77"/>
                    </a:cubicBezTo>
                    <a:cubicBezTo>
                      <a:pt x="4852" y="25"/>
                      <a:pt x="4783" y="1"/>
                      <a:pt x="47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" name="Google Shape;107;p8"/>
              <p:cNvSpPr/>
              <p:nvPr/>
            </p:nvSpPr>
            <p:spPr>
              <a:xfrm>
                <a:off x="373100" y="4136425"/>
                <a:ext cx="133850" cy="104750"/>
              </a:xfrm>
              <a:custGeom>
                <a:avLst/>
                <a:gdLst/>
                <a:ahLst/>
                <a:cxnLst/>
                <a:rect l="l" t="t" r="r" b="b"/>
                <a:pathLst>
                  <a:path w="5354" h="4190" extrusionOk="0">
                    <a:moveTo>
                      <a:pt x="4020" y="0"/>
                    </a:moveTo>
                    <a:cubicBezTo>
                      <a:pt x="3718" y="0"/>
                      <a:pt x="3408" y="242"/>
                      <a:pt x="3425" y="567"/>
                    </a:cubicBezTo>
                    <a:cubicBezTo>
                      <a:pt x="3462" y="1413"/>
                      <a:pt x="3661" y="2247"/>
                      <a:pt x="2790" y="2782"/>
                    </a:cubicBezTo>
                    <a:cubicBezTo>
                      <a:pt x="2541" y="2930"/>
                      <a:pt x="2262" y="2992"/>
                      <a:pt x="1978" y="2992"/>
                    </a:cubicBezTo>
                    <a:cubicBezTo>
                      <a:pt x="1425" y="2992"/>
                      <a:pt x="849" y="2758"/>
                      <a:pt x="413" y="2471"/>
                    </a:cubicBezTo>
                    <a:cubicBezTo>
                      <a:pt x="372" y="2448"/>
                      <a:pt x="329" y="2437"/>
                      <a:pt x="289" y="2437"/>
                    </a:cubicBezTo>
                    <a:cubicBezTo>
                      <a:pt x="133" y="2437"/>
                      <a:pt x="0" y="2589"/>
                      <a:pt x="40" y="2757"/>
                    </a:cubicBezTo>
                    <a:cubicBezTo>
                      <a:pt x="364" y="3687"/>
                      <a:pt x="1267" y="4190"/>
                      <a:pt x="2192" y="4190"/>
                    </a:cubicBezTo>
                    <a:cubicBezTo>
                      <a:pt x="2616" y="4190"/>
                      <a:pt x="3045" y="4084"/>
                      <a:pt x="3425" y="3865"/>
                    </a:cubicBezTo>
                    <a:cubicBezTo>
                      <a:pt x="4607" y="3205"/>
                      <a:pt x="5354" y="1288"/>
                      <a:pt x="4396" y="168"/>
                    </a:cubicBezTo>
                    <a:cubicBezTo>
                      <a:pt x="4294" y="51"/>
                      <a:pt x="4158" y="0"/>
                      <a:pt x="40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" name="Google Shape;108;p8"/>
              <p:cNvSpPr/>
              <p:nvPr/>
            </p:nvSpPr>
            <p:spPr>
              <a:xfrm>
                <a:off x="587225" y="4215075"/>
                <a:ext cx="76000" cy="69275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2771" extrusionOk="0">
                    <a:moveTo>
                      <a:pt x="985" y="0"/>
                    </a:moveTo>
                    <a:cubicBezTo>
                      <a:pt x="706" y="0"/>
                      <a:pt x="411" y="237"/>
                      <a:pt x="535" y="569"/>
                    </a:cubicBezTo>
                    <a:cubicBezTo>
                      <a:pt x="585" y="731"/>
                      <a:pt x="647" y="905"/>
                      <a:pt x="709" y="1080"/>
                    </a:cubicBezTo>
                    <a:lnTo>
                      <a:pt x="249" y="1266"/>
                    </a:lnTo>
                    <a:cubicBezTo>
                      <a:pt x="1" y="1361"/>
                      <a:pt x="22" y="1780"/>
                      <a:pt x="290" y="1780"/>
                    </a:cubicBezTo>
                    <a:cubicBezTo>
                      <a:pt x="305" y="1780"/>
                      <a:pt x="320" y="1779"/>
                      <a:pt x="336" y="1777"/>
                    </a:cubicBezTo>
                    <a:cubicBezTo>
                      <a:pt x="535" y="1739"/>
                      <a:pt x="722" y="1689"/>
                      <a:pt x="921" y="1640"/>
                    </a:cubicBezTo>
                    <a:cubicBezTo>
                      <a:pt x="1045" y="2001"/>
                      <a:pt x="1207" y="2337"/>
                      <a:pt x="1394" y="2660"/>
                    </a:cubicBezTo>
                    <a:cubicBezTo>
                      <a:pt x="1452" y="2736"/>
                      <a:pt x="1534" y="2770"/>
                      <a:pt x="1616" y="2770"/>
                    </a:cubicBezTo>
                    <a:cubicBezTo>
                      <a:pt x="1761" y="2770"/>
                      <a:pt x="1904" y="2661"/>
                      <a:pt x="1904" y="2486"/>
                    </a:cubicBezTo>
                    <a:cubicBezTo>
                      <a:pt x="1867" y="2125"/>
                      <a:pt x="1805" y="1764"/>
                      <a:pt x="1705" y="1416"/>
                    </a:cubicBezTo>
                    <a:cubicBezTo>
                      <a:pt x="2004" y="1316"/>
                      <a:pt x="2290" y="1204"/>
                      <a:pt x="2576" y="1080"/>
                    </a:cubicBezTo>
                    <a:cubicBezTo>
                      <a:pt x="3039" y="890"/>
                      <a:pt x="2835" y="292"/>
                      <a:pt x="2452" y="292"/>
                    </a:cubicBezTo>
                    <a:cubicBezTo>
                      <a:pt x="2382" y="292"/>
                      <a:pt x="2307" y="312"/>
                      <a:pt x="2228" y="358"/>
                    </a:cubicBezTo>
                    <a:cubicBezTo>
                      <a:pt x="1991" y="495"/>
                      <a:pt x="1742" y="619"/>
                      <a:pt x="1506" y="731"/>
                    </a:cubicBezTo>
                    <a:cubicBezTo>
                      <a:pt x="1456" y="582"/>
                      <a:pt x="1419" y="445"/>
                      <a:pt x="1381" y="296"/>
                    </a:cubicBezTo>
                    <a:cubicBezTo>
                      <a:pt x="1320" y="88"/>
                      <a:pt x="1155" y="0"/>
                      <a:pt x="9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" name="Google Shape;109;p8"/>
              <p:cNvSpPr/>
              <p:nvPr/>
            </p:nvSpPr>
            <p:spPr>
              <a:xfrm>
                <a:off x="585975" y="4363225"/>
                <a:ext cx="171725" cy="126100"/>
              </a:xfrm>
              <a:custGeom>
                <a:avLst/>
                <a:gdLst/>
                <a:ahLst/>
                <a:cxnLst/>
                <a:rect l="l" t="t" r="r" b="b"/>
                <a:pathLst>
                  <a:path w="6869" h="5044" extrusionOk="0">
                    <a:moveTo>
                      <a:pt x="3651" y="0"/>
                    </a:moveTo>
                    <a:cubicBezTo>
                      <a:pt x="3000" y="0"/>
                      <a:pt x="2348" y="193"/>
                      <a:pt x="1780" y="617"/>
                    </a:cubicBezTo>
                    <a:cubicBezTo>
                      <a:pt x="523" y="1563"/>
                      <a:pt x="0" y="3753"/>
                      <a:pt x="1220" y="4948"/>
                    </a:cubicBezTo>
                    <a:cubicBezTo>
                      <a:pt x="1286" y="5015"/>
                      <a:pt x="1372" y="5044"/>
                      <a:pt x="1461" y="5044"/>
                    </a:cubicBezTo>
                    <a:cubicBezTo>
                      <a:pt x="1686" y="5044"/>
                      <a:pt x="1924" y="4854"/>
                      <a:pt x="1879" y="4612"/>
                    </a:cubicBezTo>
                    <a:cubicBezTo>
                      <a:pt x="1705" y="3617"/>
                      <a:pt x="1631" y="2571"/>
                      <a:pt x="2502" y="1837"/>
                    </a:cubicBezTo>
                    <a:cubicBezTo>
                      <a:pt x="2828" y="1561"/>
                      <a:pt x="3238" y="1434"/>
                      <a:pt x="3653" y="1434"/>
                    </a:cubicBezTo>
                    <a:cubicBezTo>
                      <a:pt x="4250" y="1434"/>
                      <a:pt x="4858" y="1698"/>
                      <a:pt x="5240" y="2160"/>
                    </a:cubicBezTo>
                    <a:cubicBezTo>
                      <a:pt x="5403" y="2358"/>
                      <a:pt x="5611" y="2440"/>
                      <a:pt x="5815" y="2440"/>
                    </a:cubicBezTo>
                    <a:cubicBezTo>
                      <a:pt x="6356" y="2440"/>
                      <a:pt x="6869" y="1860"/>
                      <a:pt x="6434" y="1327"/>
                    </a:cubicBezTo>
                    <a:cubicBezTo>
                      <a:pt x="5744" y="498"/>
                      <a:pt x="4698" y="0"/>
                      <a:pt x="36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10" name="Google Shape;110;p8"/>
          <p:cNvSpPr txBox="1">
            <a:spLocks noGrp="1"/>
          </p:cNvSpPr>
          <p:nvPr>
            <p:ph type="title"/>
          </p:nvPr>
        </p:nvSpPr>
        <p:spPr>
          <a:xfrm>
            <a:off x="1850800" y="1742800"/>
            <a:ext cx="84904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53416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C4A19-ABB9-4AD9-A8E6-311CFCCA6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CA9EC-F1F8-4517-A77A-55C347F01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AF878D-9837-4F8A-A5C4-D787BB4BF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4BB381-DCC1-40AA-A785-B7C048E5D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073A0-2BA5-4219-B66D-2DADAB73A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8904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65350-83DB-488A-B7EB-AF4C99FD6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D4FE1-CB1A-4EEC-AC78-B34A40F1F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12F18-520C-4279-8DD3-5C616710B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49745-A693-4AE8-AE5A-017D3DAB4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C0B80-325D-4A20-83C4-1EE806CD2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538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C3D71-B25F-4D3D-B798-AEB074092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F99B6-383F-4AAF-8C48-A1DE768BBB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1B818A-15EC-4240-A19F-CDAE6C6955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B75FFC-2710-4063-A6FF-87F3CF6C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AFE364-02C1-4DF2-B177-AE7BE48E5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82FB30-83AD-49D5-9DF8-5A7E99DB4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4566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AD89B-5AC1-4205-A127-5E7957E83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4C9D7-4C73-4E42-8D2A-DCA7AEFF5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1CECD2-B85C-40EF-8892-0361460A17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DCF5CA-91D5-4A55-B888-453C51491E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5930B-8232-489E-A2C9-D4C5A8D2E5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E6DFA1-E98A-4251-91A9-6C17C49F1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503600-94A2-45F1-9D89-43473F424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3E45C1-A72A-4F3B-B4F1-F9C8CF9FF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6659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52490-006C-48E9-856F-6E0600121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D67D08-0899-4C39-BCBE-E60343847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5D64DC-287E-495D-8BF0-412170FEC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8D5376-4A00-420E-A959-F72F4B182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6711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6416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8690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660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1770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395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9"/>
          <p:cNvSpPr txBox="1">
            <a:spLocks noGrp="1"/>
          </p:cNvSpPr>
          <p:nvPr>
            <p:ph type="title"/>
          </p:nvPr>
        </p:nvSpPr>
        <p:spPr>
          <a:xfrm>
            <a:off x="960000" y="1586964"/>
            <a:ext cx="10272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13" name="Google Shape;113;p9"/>
          <p:cNvSpPr txBox="1">
            <a:spLocks noGrp="1"/>
          </p:cNvSpPr>
          <p:nvPr>
            <p:ph type="subTitle" idx="1"/>
          </p:nvPr>
        </p:nvSpPr>
        <p:spPr>
          <a:xfrm>
            <a:off x="3142300" y="2895400"/>
            <a:ext cx="5907600" cy="22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4" name="Google Shape;114;p9"/>
          <p:cNvGrpSpPr/>
          <p:nvPr/>
        </p:nvGrpSpPr>
        <p:grpSpPr>
          <a:xfrm>
            <a:off x="687350" y="376336"/>
            <a:ext cx="10655527" cy="6012547"/>
            <a:chOff x="515512" y="282252"/>
            <a:chExt cx="7991645" cy="4509410"/>
          </a:xfrm>
        </p:grpSpPr>
        <p:sp>
          <p:nvSpPr>
            <p:cNvPr id="115" name="Google Shape;115;p9"/>
            <p:cNvSpPr/>
            <p:nvPr/>
          </p:nvSpPr>
          <p:spPr>
            <a:xfrm rot="-1274837">
              <a:off x="3920366" y="493850"/>
              <a:ext cx="1303470" cy="723319"/>
            </a:xfrm>
            <a:custGeom>
              <a:avLst/>
              <a:gdLst/>
              <a:ahLst/>
              <a:cxnLst/>
              <a:rect l="l" t="t" r="r" b="b"/>
              <a:pathLst>
                <a:path w="20204" h="11211" extrusionOk="0">
                  <a:moveTo>
                    <a:pt x="3442" y="1"/>
                  </a:moveTo>
                  <a:cubicBezTo>
                    <a:pt x="3180" y="1"/>
                    <a:pt x="2914" y="96"/>
                    <a:pt x="2729" y="264"/>
                  </a:cubicBezTo>
                  <a:cubicBezTo>
                    <a:pt x="1783" y="1086"/>
                    <a:pt x="962" y="2044"/>
                    <a:pt x="290" y="3102"/>
                  </a:cubicBezTo>
                  <a:cubicBezTo>
                    <a:pt x="0" y="3578"/>
                    <a:pt x="432" y="4089"/>
                    <a:pt x="887" y="4089"/>
                  </a:cubicBezTo>
                  <a:cubicBezTo>
                    <a:pt x="1038" y="4089"/>
                    <a:pt x="1192" y="4032"/>
                    <a:pt x="1323" y="3898"/>
                  </a:cubicBezTo>
                  <a:cubicBezTo>
                    <a:pt x="1833" y="3351"/>
                    <a:pt x="2393" y="2840"/>
                    <a:pt x="2978" y="2367"/>
                  </a:cubicBezTo>
                  <a:cubicBezTo>
                    <a:pt x="3463" y="3537"/>
                    <a:pt x="3974" y="4682"/>
                    <a:pt x="4471" y="5840"/>
                  </a:cubicBezTo>
                  <a:cubicBezTo>
                    <a:pt x="4602" y="6159"/>
                    <a:pt x="4965" y="6322"/>
                    <a:pt x="5314" y="6322"/>
                  </a:cubicBezTo>
                  <a:cubicBezTo>
                    <a:pt x="5496" y="6322"/>
                    <a:pt x="5675" y="6278"/>
                    <a:pt x="5816" y="6188"/>
                  </a:cubicBezTo>
                  <a:lnTo>
                    <a:pt x="8354" y="4633"/>
                  </a:lnTo>
                  <a:cubicBezTo>
                    <a:pt x="8529" y="5802"/>
                    <a:pt x="8765" y="6960"/>
                    <a:pt x="9051" y="8105"/>
                  </a:cubicBezTo>
                  <a:cubicBezTo>
                    <a:pt x="9169" y="8531"/>
                    <a:pt x="9610" y="8844"/>
                    <a:pt x="10052" y="8844"/>
                  </a:cubicBezTo>
                  <a:cubicBezTo>
                    <a:pt x="10218" y="8844"/>
                    <a:pt x="10383" y="8800"/>
                    <a:pt x="10532" y="8702"/>
                  </a:cubicBezTo>
                  <a:cubicBezTo>
                    <a:pt x="11466" y="8055"/>
                    <a:pt x="12437" y="7458"/>
                    <a:pt x="13432" y="6923"/>
                  </a:cubicBezTo>
                  <a:cubicBezTo>
                    <a:pt x="13644" y="8105"/>
                    <a:pt x="13880" y="9275"/>
                    <a:pt x="14154" y="10445"/>
                  </a:cubicBezTo>
                  <a:cubicBezTo>
                    <a:pt x="14254" y="10870"/>
                    <a:pt x="14729" y="11210"/>
                    <a:pt x="15177" y="11210"/>
                  </a:cubicBezTo>
                  <a:cubicBezTo>
                    <a:pt x="15345" y="11210"/>
                    <a:pt x="15509" y="11163"/>
                    <a:pt x="15648" y="11054"/>
                  </a:cubicBezTo>
                  <a:lnTo>
                    <a:pt x="19257" y="8267"/>
                  </a:lnTo>
                  <a:cubicBezTo>
                    <a:pt x="20204" y="7546"/>
                    <a:pt x="19618" y="6365"/>
                    <a:pt x="18733" y="6365"/>
                  </a:cubicBezTo>
                  <a:cubicBezTo>
                    <a:pt x="18502" y="6365"/>
                    <a:pt x="18250" y="6445"/>
                    <a:pt x="18000" y="6636"/>
                  </a:cubicBezTo>
                  <a:lnTo>
                    <a:pt x="15784" y="8379"/>
                  </a:lnTo>
                  <a:cubicBezTo>
                    <a:pt x="15548" y="7296"/>
                    <a:pt x="15336" y="6201"/>
                    <a:pt x="15162" y="5105"/>
                  </a:cubicBezTo>
                  <a:cubicBezTo>
                    <a:pt x="15092" y="4621"/>
                    <a:pt x="14641" y="4392"/>
                    <a:pt x="14203" y="4392"/>
                  </a:cubicBezTo>
                  <a:cubicBezTo>
                    <a:pt x="14022" y="4392"/>
                    <a:pt x="13843" y="4432"/>
                    <a:pt x="13694" y="4508"/>
                  </a:cubicBezTo>
                  <a:cubicBezTo>
                    <a:pt x="12648" y="5031"/>
                    <a:pt x="11653" y="5591"/>
                    <a:pt x="10669" y="6201"/>
                  </a:cubicBezTo>
                  <a:cubicBezTo>
                    <a:pt x="10445" y="5130"/>
                    <a:pt x="10271" y="4048"/>
                    <a:pt x="10159" y="2965"/>
                  </a:cubicBezTo>
                  <a:cubicBezTo>
                    <a:pt x="10102" y="2415"/>
                    <a:pt x="9662" y="1944"/>
                    <a:pt x="9142" y="1944"/>
                  </a:cubicBezTo>
                  <a:cubicBezTo>
                    <a:pt x="8980" y="1944"/>
                    <a:pt x="8809" y="1990"/>
                    <a:pt x="8641" y="2094"/>
                  </a:cubicBezTo>
                  <a:cubicBezTo>
                    <a:pt x="7682" y="2691"/>
                    <a:pt x="6724" y="3301"/>
                    <a:pt x="5766" y="3898"/>
                  </a:cubicBezTo>
                  <a:cubicBezTo>
                    <a:pt x="5255" y="2753"/>
                    <a:pt x="4745" y="1596"/>
                    <a:pt x="4223" y="463"/>
                  </a:cubicBezTo>
                  <a:cubicBezTo>
                    <a:pt x="4072" y="142"/>
                    <a:pt x="3760" y="1"/>
                    <a:pt x="3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6" name="Google Shape;116;p9"/>
            <p:cNvGrpSpPr/>
            <p:nvPr/>
          </p:nvGrpSpPr>
          <p:grpSpPr>
            <a:xfrm>
              <a:off x="7455142" y="3893946"/>
              <a:ext cx="1052016" cy="897716"/>
              <a:chOff x="6501025" y="2106525"/>
              <a:chExt cx="846625" cy="722450"/>
            </a:xfrm>
          </p:grpSpPr>
          <p:sp>
            <p:nvSpPr>
              <p:cNvPr id="117" name="Google Shape;117;p9"/>
              <p:cNvSpPr/>
              <p:nvPr/>
            </p:nvSpPr>
            <p:spPr>
              <a:xfrm>
                <a:off x="6501025" y="2106525"/>
                <a:ext cx="728400" cy="722450"/>
              </a:xfrm>
              <a:custGeom>
                <a:avLst/>
                <a:gdLst/>
                <a:ahLst/>
                <a:cxnLst/>
                <a:rect l="l" t="t" r="r" b="b"/>
                <a:pathLst>
                  <a:path w="29136" h="28898" extrusionOk="0">
                    <a:moveTo>
                      <a:pt x="16801" y="1"/>
                    </a:moveTo>
                    <a:cubicBezTo>
                      <a:pt x="14850" y="1"/>
                      <a:pt x="13073" y="910"/>
                      <a:pt x="12260" y="3294"/>
                    </a:cubicBezTo>
                    <a:cubicBezTo>
                      <a:pt x="11550" y="5347"/>
                      <a:pt x="12421" y="7177"/>
                      <a:pt x="13765" y="8720"/>
                    </a:cubicBezTo>
                    <a:cubicBezTo>
                      <a:pt x="14201" y="9218"/>
                      <a:pt x="14662" y="9691"/>
                      <a:pt x="15110" y="10176"/>
                    </a:cubicBezTo>
                    <a:cubicBezTo>
                      <a:pt x="14736" y="9952"/>
                      <a:pt x="14375" y="9740"/>
                      <a:pt x="14002" y="9529"/>
                    </a:cubicBezTo>
                    <a:cubicBezTo>
                      <a:pt x="13005" y="8952"/>
                      <a:pt x="11846" y="8552"/>
                      <a:pt x="10727" y="8552"/>
                    </a:cubicBezTo>
                    <a:cubicBezTo>
                      <a:pt x="9626" y="8552"/>
                      <a:pt x="8563" y="8939"/>
                      <a:pt x="7729" y="9927"/>
                    </a:cubicBezTo>
                    <a:cubicBezTo>
                      <a:pt x="5975" y="12005"/>
                      <a:pt x="6659" y="14719"/>
                      <a:pt x="8439" y="16498"/>
                    </a:cubicBezTo>
                    <a:cubicBezTo>
                      <a:pt x="8725" y="16785"/>
                      <a:pt x="9036" y="17046"/>
                      <a:pt x="9347" y="17307"/>
                    </a:cubicBezTo>
                    <a:cubicBezTo>
                      <a:pt x="8512" y="16961"/>
                      <a:pt x="7623" y="16766"/>
                      <a:pt x="6753" y="16766"/>
                    </a:cubicBezTo>
                    <a:cubicBezTo>
                      <a:pt x="5588" y="16766"/>
                      <a:pt x="4460" y="17117"/>
                      <a:pt x="3548" y="17930"/>
                    </a:cubicBezTo>
                    <a:cubicBezTo>
                      <a:pt x="1" y="21078"/>
                      <a:pt x="3050" y="25621"/>
                      <a:pt x="6273" y="27413"/>
                    </a:cubicBezTo>
                    <a:cubicBezTo>
                      <a:pt x="8099" y="28439"/>
                      <a:pt x="10073" y="28898"/>
                      <a:pt x="12054" y="28898"/>
                    </a:cubicBezTo>
                    <a:cubicBezTo>
                      <a:pt x="17232" y="28898"/>
                      <a:pt x="22461" y="25767"/>
                      <a:pt x="25215" y="21464"/>
                    </a:cubicBezTo>
                    <a:cubicBezTo>
                      <a:pt x="29136" y="15316"/>
                      <a:pt x="28053" y="6629"/>
                      <a:pt x="22191" y="2012"/>
                    </a:cubicBezTo>
                    <a:cubicBezTo>
                      <a:pt x="20699" y="836"/>
                      <a:pt x="18670" y="1"/>
                      <a:pt x="168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" name="Google Shape;118;p9"/>
              <p:cNvSpPr/>
              <p:nvPr/>
            </p:nvSpPr>
            <p:spPr>
              <a:xfrm>
                <a:off x="7042100" y="2207400"/>
                <a:ext cx="305550" cy="262100"/>
              </a:xfrm>
              <a:custGeom>
                <a:avLst/>
                <a:gdLst/>
                <a:ahLst/>
                <a:cxnLst/>
                <a:rect l="l" t="t" r="r" b="b"/>
                <a:pathLst>
                  <a:path w="12222" h="10484" extrusionOk="0">
                    <a:moveTo>
                      <a:pt x="6489" y="1"/>
                    </a:moveTo>
                    <a:cubicBezTo>
                      <a:pt x="5569" y="1"/>
                      <a:pt x="4657" y="256"/>
                      <a:pt x="3871" y="802"/>
                    </a:cubicBezTo>
                    <a:cubicBezTo>
                      <a:pt x="2813" y="1287"/>
                      <a:pt x="1867" y="2109"/>
                      <a:pt x="1407" y="2868"/>
                    </a:cubicBezTo>
                    <a:cubicBezTo>
                      <a:pt x="0" y="5232"/>
                      <a:pt x="971" y="8120"/>
                      <a:pt x="3199" y="9563"/>
                    </a:cubicBezTo>
                    <a:cubicBezTo>
                      <a:pt x="4136" y="10179"/>
                      <a:pt x="5198" y="10484"/>
                      <a:pt x="6248" y="10484"/>
                    </a:cubicBezTo>
                    <a:cubicBezTo>
                      <a:pt x="7682" y="10484"/>
                      <a:pt x="9095" y="9917"/>
                      <a:pt x="10144" y="8804"/>
                    </a:cubicBezTo>
                    <a:cubicBezTo>
                      <a:pt x="11986" y="6825"/>
                      <a:pt x="12222" y="3565"/>
                      <a:pt x="10256" y="1586"/>
                    </a:cubicBezTo>
                    <a:cubicBezTo>
                      <a:pt x="9244" y="566"/>
                      <a:pt x="7858" y="1"/>
                      <a:pt x="64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" name="Google Shape;119;p9"/>
              <p:cNvSpPr/>
              <p:nvPr/>
            </p:nvSpPr>
            <p:spPr>
              <a:xfrm>
                <a:off x="6997300" y="2542575"/>
                <a:ext cx="183900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6617" extrusionOk="0">
                    <a:moveTo>
                      <a:pt x="3610" y="1"/>
                    </a:moveTo>
                    <a:cubicBezTo>
                      <a:pt x="2999" y="1"/>
                      <a:pt x="2391" y="164"/>
                      <a:pt x="1855" y="488"/>
                    </a:cubicBezTo>
                    <a:cubicBezTo>
                      <a:pt x="1295" y="824"/>
                      <a:pt x="859" y="1321"/>
                      <a:pt x="573" y="1906"/>
                    </a:cubicBezTo>
                    <a:cubicBezTo>
                      <a:pt x="150" y="2665"/>
                      <a:pt x="0" y="3586"/>
                      <a:pt x="311" y="4408"/>
                    </a:cubicBezTo>
                    <a:cubicBezTo>
                      <a:pt x="825" y="5776"/>
                      <a:pt x="2224" y="6616"/>
                      <a:pt x="3609" y="6616"/>
                    </a:cubicBezTo>
                    <a:cubicBezTo>
                      <a:pt x="4404" y="6616"/>
                      <a:pt x="5195" y="6340"/>
                      <a:pt x="5812" y="5727"/>
                    </a:cubicBezTo>
                    <a:cubicBezTo>
                      <a:pt x="7356" y="4196"/>
                      <a:pt x="7057" y="1309"/>
                      <a:pt x="5066" y="326"/>
                    </a:cubicBezTo>
                    <a:cubicBezTo>
                      <a:pt x="4603" y="108"/>
                      <a:pt x="4106" y="1"/>
                      <a:pt x="36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" name="Google Shape;120;p9"/>
              <p:cNvSpPr/>
              <p:nvPr/>
            </p:nvSpPr>
            <p:spPr>
              <a:xfrm>
                <a:off x="6882175" y="2378125"/>
                <a:ext cx="157450" cy="141875"/>
              </a:xfrm>
              <a:custGeom>
                <a:avLst/>
                <a:gdLst/>
                <a:ahLst/>
                <a:cxnLst/>
                <a:rect l="l" t="t" r="r" b="b"/>
                <a:pathLst>
                  <a:path w="6298" h="5675" extrusionOk="0">
                    <a:moveTo>
                      <a:pt x="3026" y="0"/>
                    </a:moveTo>
                    <a:cubicBezTo>
                      <a:pt x="2241" y="0"/>
                      <a:pt x="1460" y="315"/>
                      <a:pt x="946" y="967"/>
                    </a:cubicBezTo>
                    <a:cubicBezTo>
                      <a:pt x="847" y="1104"/>
                      <a:pt x="747" y="1266"/>
                      <a:pt x="673" y="1428"/>
                    </a:cubicBezTo>
                    <a:cubicBezTo>
                      <a:pt x="212" y="1988"/>
                      <a:pt x="0" y="2710"/>
                      <a:pt x="88" y="3431"/>
                    </a:cubicBezTo>
                    <a:cubicBezTo>
                      <a:pt x="284" y="4785"/>
                      <a:pt x="1585" y="5674"/>
                      <a:pt x="2889" y="5674"/>
                    </a:cubicBezTo>
                    <a:cubicBezTo>
                      <a:pt x="3240" y="5674"/>
                      <a:pt x="3591" y="5610"/>
                      <a:pt x="3921" y="5472"/>
                    </a:cubicBezTo>
                    <a:cubicBezTo>
                      <a:pt x="5526" y="4813"/>
                      <a:pt x="6298" y="2734"/>
                      <a:pt x="5352" y="1229"/>
                    </a:cubicBezTo>
                    <a:cubicBezTo>
                      <a:pt x="4845" y="421"/>
                      <a:pt x="3933" y="0"/>
                      <a:pt x="30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1" name="Google Shape;121;p9"/>
            <p:cNvGrpSpPr/>
            <p:nvPr/>
          </p:nvGrpSpPr>
          <p:grpSpPr>
            <a:xfrm flipH="1">
              <a:off x="515512" y="400600"/>
              <a:ext cx="1052009" cy="789635"/>
              <a:chOff x="8089048" y="269900"/>
              <a:chExt cx="767162" cy="575829"/>
            </a:xfrm>
          </p:grpSpPr>
          <p:sp>
            <p:nvSpPr>
              <p:cNvPr id="122" name="Google Shape;122;p9"/>
              <p:cNvSpPr/>
              <p:nvPr/>
            </p:nvSpPr>
            <p:spPr>
              <a:xfrm>
                <a:off x="8660384" y="269900"/>
                <a:ext cx="195827" cy="167980"/>
              </a:xfrm>
              <a:custGeom>
                <a:avLst/>
                <a:gdLst/>
                <a:ahLst/>
                <a:cxnLst/>
                <a:rect l="l" t="t" r="r" b="b"/>
                <a:pathLst>
                  <a:path w="12222" h="10484" extrusionOk="0">
                    <a:moveTo>
                      <a:pt x="6489" y="1"/>
                    </a:moveTo>
                    <a:cubicBezTo>
                      <a:pt x="5569" y="1"/>
                      <a:pt x="4657" y="256"/>
                      <a:pt x="3871" y="802"/>
                    </a:cubicBezTo>
                    <a:cubicBezTo>
                      <a:pt x="2813" y="1287"/>
                      <a:pt x="1867" y="2109"/>
                      <a:pt x="1407" y="2868"/>
                    </a:cubicBezTo>
                    <a:cubicBezTo>
                      <a:pt x="0" y="5232"/>
                      <a:pt x="971" y="8120"/>
                      <a:pt x="3199" y="9563"/>
                    </a:cubicBezTo>
                    <a:cubicBezTo>
                      <a:pt x="4136" y="10179"/>
                      <a:pt x="5198" y="10484"/>
                      <a:pt x="6248" y="10484"/>
                    </a:cubicBezTo>
                    <a:cubicBezTo>
                      <a:pt x="7682" y="10484"/>
                      <a:pt x="9095" y="9917"/>
                      <a:pt x="10144" y="8804"/>
                    </a:cubicBezTo>
                    <a:cubicBezTo>
                      <a:pt x="11986" y="6825"/>
                      <a:pt x="12222" y="3565"/>
                      <a:pt x="10256" y="1586"/>
                    </a:cubicBezTo>
                    <a:cubicBezTo>
                      <a:pt x="9244" y="566"/>
                      <a:pt x="7858" y="1"/>
                      <a:pt x="64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" name="Google Shape;123;p9"/>
              <p:cNvSpPr/>
              <p:nvPr/>
            </p:nvSpPr>
            <p:spPr>
              <a:xfrm>
                <a:off x="8369973" y="534995"/>
                <a:ext cx="117862" cy="106021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6617" extrusionOk="0">
                    <a:moveTo>
                      <a:pt x="3610" y="1"/>
                    </a:moveTo>
                    <a:cubicBezTo>
                      <a:pt x="2999" y="1"/>
                      <a:pt x="2391" y="164"/>
                      <a:pt x="1855" y="488"/>
                    </a:cubicBezTo>
                    <a:cubicBezTo>
                      <a:pt x="1295" y="824"/>
                      <a:pt x="859" y="1321"/>
                      <a:pt x="573" y="1906"/>
                    </a:cubicBezTo>
                    <a:cubicBezTo>
                      <a:pt x="150" y="2665"/>
                      <a:pt x="0" y="3586"/>
                      <a:pt x="311" y="4408"/>
                    </a:cubicBezTo>
                    <a:cubicBezTo>
                      <a:pt x="825" y="5776"/>
                      <a:pt x="2224" y="6616"/>
                      <a:pt x="3609" y="6616"/>
                    </a:cubicBezTo>
                    <a:cubicBezTo>
                      <a:pt x="4404" y="6616"/>
                      <a:pt x="5195" y="6340"/>
                      <a:pt x="5812" y="5727"/>
                    </a:cubicBezTo>
                    <a:cubicBezTo>
                      <a:pt x="7356" y="4196"/>
                      <a:pt x="7057" y="1309"/>
                      <a:pt x="5066" y="326"/>
                    </a:cubicBezTo>
                    <a:cubicBezTo>
                      <a:pt x="4603" y="108"/>
                      <a:pt x="4106" y="1"/>
                      <a:pt x="36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" name="Google Shape;124;p9"/>
              <p:cNvSpPr/>
              <p:nvPr/>
            </p:nvSpPr>
            <p:spPr>
              <a:xfrm>
                <a:off x="8097521" y="346952"/>
                <a:ext cx="100910" cy="90928"/>
              </a:xfrm>
              <a:custGeom>
                <a:avLst/>
                <a:gdLst/>
                <a:ahLst/>
                <a:cxnLst/>
                <a:rect l="l" t="t" r="r" b="b"/>
                <a:pathLst>
                  <a:path w="6298" h="5675" extrusionOk="0">
                    <a:moveTo>
                      <a:pt x="3026" y="0"/>
                    </a:moveTo>
                    <a:cubicBezTo>
                      <a:pt x="2241" y="0"/>
                      <a:pt x="1460" y="315"/>
                      <a:pt x="946" y="967"/>
                    </a:cubicBezTo>
                    <a:cubicBezTo>
                      <a:pt x="847" y="1104"/>
                      <a:pt x="747" y="1266"/>
                      <a:pt x="673" y="1428"/>
                    </a:cubicBezTo>
                    <a:cubicBezTo>
                      <a:pt x="212" y="1988"/>
                      <a:pt x="0" y="2710"/>
                      <a:pt x="88" y="3431"/>
                    </a:cubicBezTo>
                    <a:cubicBezTo>
                      <a:pt x="284" y="4785"/>
                      <a:pt x="1585" y="5674"/>
                      <a:pt x="2889" y="5674"/>
                    </a:cubicBezTo>
                    <a:cubicBezTo>
                      <a:pt x="3240" y="5674"/>
                      <a:pt x="3591" y="5610"/>
                      <a:pt x="3921" y="5472"/>
                    </a:cubicBezTo>
                    <a:cubicBezTo>
                      <a:pt x="5526" y="4813"/>
                      <a:pt x="6298" y="2734"/>
                      <a:pt x="5352" y="1229"/>
                    </a:cubicBezTo>
                    <a:cubicBezTo>
                      <a:pt x="4845" y="421"/>
                      <a:pt x="3933" y="0"/>
                      <a:pt x="30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" name="Google Shape;125;p9"/>
              <p:cNvSpPr/>
              <p:nvPr/>
            </p:nvSpPr>
            <p:spPr>
              <a:xfrm>
                <a:off x="8089048" y="744637"/>
                <a:ext cx="117851" cy="101092"/>
              </a:xfrm>
              <a:custGeom>
                <a:avLst/>
                <a:gdLst/>
                <a:ahLst/>
                <a:cxnLst/>
                <a:rect l="l" t="t" r="r" b="b"/>
                <a:pathLst>
                  <a:path w="12222" h="10484" extrusionOk="0">
                    <a:moveTo>
                      <a:pt x="6489" y="1"/>
                    </a:moveTo>
                    <a:cubicBezTo>
                      <a:pt x="5569" y="1"/>
                      <a:pt x="4657" y="256"/>
                      <a:pt x="3871" y="802"/>
                    </a:cubicBezTo>
                    <a:cubicBezTo>
                      <a:pt x="2813" y="1287"/>
                      <a:pt x="1867" y="2109"/>
                      <a:pt x="1407" y="2868"/>
                    </a:cubicBezTo>
                    <a:cubicBezTo>
                      <a:pt x="0" y="5232"/>
                      <a:pt x="971" y="8120"/>
                      <a:pt x="3199" y="9563"/>
                    </a:cubicBezTo>
                    <a:cubicBezTo>
                      <a:pt x="4136" y="10179"/>
                      <a:pt x="5198" y="10484"/>
                      <a:pt x="6248" y="10484"/>
                    </a:cubicBezTo>
                    <a:cubicBezTo>
                      <a:pt x="7682" y="10484"/>
                      <a:pt x="9095" y="9917"/>
                      <a:pt x="10144" y="8804"/>
                    </a:cubicBezTo>
                    <a:cubicBezTo>
                      <a:pt x="11986" y="6825"/>
                      <a:pt x="12222" y="3565"/>
                      <a:pt x="10256" y="1586"/>
                    </a:cubicBezTo>
                    <a:cubicBezTo>
                      <a:pt x="9244" y="566"/>
                      <a:pt x="7858" y="1"/>
                      <a:pt x="64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816991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1650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948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3181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23871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96035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06699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2889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2028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54809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635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0"/>
          <p:cNvSpPr txBox="1">
            <a:spLocks noGrp="1"/>
          </p:cNvSpPr>
          <p:nvPr>
            <p:ph type="title"/>
          </p:nvPr>
        </p:nvSpPr>
        <p:spPr>
          <a:xfrm>
            <a:off x="5232300" y="5000067"/>
            <a:ext cx="6006400" cy="11444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marR="121917"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28" name="Google Shape;128;p10"/>
          <p:cNvGrpSpPr/>
          <p:nvPr/>
        </p:nvGrpSpPr>
        <p:grpSpPr>
          <a:xfrm rot="10800000">
            <a:off x="10772116" y="365743"/>
            <a:ext cx="932832" cy="1014095"/>
            <a:chOff x="8472500" y="116350"/>
            <a:chExt cx="573886" cy="623879"/>
          </a:xfrm>
        </p:grpSpPr>
        <p:sp>
          <p:nvSpPr>
            <p:cNvPr id="129" name="Google Shape;129;p10"/>
            <p:cNvSpPr/>
            <p:nvPr/>
          </p:nvSpPr>
          <p:spPr>
            <a:xfrm>
              <a:off x="8850559" y="116350"/>
              <a:ext cx="195827" cy="167980"/>
            </a:xfrm>
            <a:custGeom>
              <a:avLst/>
              <a:gdLst/>
              <a:ahLst/>
              <a:cxnLst/>
              <a:rect l="l" t="t" r="r" b="b"/>
              <a:pathLst>
                <a:path w="12222" h="10484" extrusionOk="0">
                  <a:moveTo>
                    <a:pt x="6489" y="1"/>
                  </a:moveTo>
                  <a:cubicBezTo>
                    <a:pt x="5569" y="1"/>
                    <a:pt x="4657" y="256"/>
                    <a:pt x="3871" y="802"/>
                  </a:cubicBezTo>
                  <a:cubicBezTo>
                    <a:pt x="2813" y="1287"/>
                    <a:pt x="1867" y="2109"/>
                    <a:pt x="1407" y="2868"/>
                  </a:cubicBezTo>
                  <a:cubicBezTo>
                    <a:pt x="0" y="5232"/>
                    <a:pt x="971" y="8120"/>
                    <a:pt x="3199" y="9563"/>
                  </a:cubicBezTo>
                  <a:cubicBezTo>
                    <a:pt x="4136" y="10179"/>
                    <a:pt x="5198" y="10484"/>
                    <a:pt x="6248" y="10484"/>
                  </a:cubicBezTo>
                  <a:cubicBezTo>
                    <a:pt x="7682" y="10484"/>
                    <a:pt x="9095" y="9917"/>
                    <a:pt x="10144" y="8804"/>
                  </a:cubicBezTo>
                  <a:cubicBezTo>
                    <a:pt x="11986" y="6825"/>
                    <a:pt x="12222" y="3565"/>
                    <a:pt x="10256" y="1586"/>
                  </a:cubicBezTo>
                  <a:cubicBezTo>
                    <a:pt x="9244" y="566"/>
                    <a:pt x="7858" y="1"/>
                    <a:pt x="6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10"/>
            <p:cNvSpPr/>
            <p:nvPr/>
          </p:nvSpPr>
          <p:spPr>
            <a:xfrm>
              <a:off x="8732698" y="480857"/>
              <a:ext cx="117862" cy="106021"/>
            </a:xfrm>
            <a:custGeom>
              <a:avLst/>
              <a:gdLst/>
              <a:ahLst/>
              <a:cxnLst/>
              <a:rect l="l" t="t" r="r" b="b"/>
              <a:pathLst>
                <a:path w="7356" h="6617" extrusionOk="0">
                  <a:moveTo>
                    <a:pt x="3610" y="1"/>
                  </a:moveTo>
                  <a:cubicBezTo>
                    <a:pt x="2999" y="1"/>
                    <a:pt x="2391" y="164"/>
                    <a:pt x="1855" y="488"/>
                  </a:cubicBezTo>
                  <a:cubicBezTo>
                    <a:pt x="1295" y="824"/>
                    <a:pt x="859" y="1321"/>
                    <a:pt x="573" y="1906"/>
                  </a:cubicBezTo>
                  <a:cubicBezTo>
                    <a:pt x="150" y="2665"/>
                    <a:pt x="0" y="3586"/>
                    <a:pt x="311" y="4408"/>
                  </a:cubicBezTo>
                  <a:cubicBezTo>
                    <a:pt x="825" y="5776"/>
                    <a:pt x="2224" y="6616"/>
                    <a:pt x="3609" y="6616"/>
                  </a:cubicBezTo>
                  <a:cubicBezTo>
                    <a:pt x="4404" y="6616"/>
                    <a:pt x="5195" y="6340"/>
                    <a:pt x="5812" y="5727"/>
                  </a:cubicBezTo>
                  <a:cubicBezTo>
                    <a:pt x="7356" y="4196"/>
                    <a:pt x="7057" y="1309"/>
                    <a:pt x="5066" y="326"/>
                  </a:cubicBezTo>
                  <a:cubicBezTo>
                    <a:pt x="4603" y="108"/>
                    <a:pt x="4106" y="1"/>
                    <a:pt x="36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10"/>
            <p:cNvSpPr/>
            <p:nvPr/>
          </p:nvSpPr>
          <p:spPr>
            <a:xfrm>
              <a:off x="8631796" y="284314"/>
              <a:ext cx="100910" cy="90928"/>
            </a:xfrm>
            <a:custGeom>
              <a:avLst/>
              <a:gdLst/>
              <a:ahLst/>
              <a:cxnLst/>
              <a:rect l="l" t="t" r="r" b="b"/>
              <a:pathLst>
                <a:path w="6298" h="5675" extrusionOk="0">
                  <a:moveTo>
                    <a:pt x="3026" y="0"/>
                  </a:moveTo>
                  <a:cubicBezTo>
                    <a:pt x="2241" y="0"/>
                    <a:pt x="1460" y="315"/>
                    <a:pt x="946" y="967"/>
                  </a:cubicBezTo>
                  <a:cubicBezTo>
                    <a:pt x="847" y="1104"/>
                    <a:pt x="747" y="1266"/>
                    <a:pt x="673" y="1428"/>
                  </a:cubicBezTo>
                  <a:cubicBezTo>
                    <a:pt x="212" y="1988"/>
                    <a:pt x="0" y="2710"/>
                    <a:pt x="88" y="3431"/>
                  </a:cubicBezTo>
                  <a:cubicBezTo>
                    <a:pt x="284" y="4785"/>
                    <a:pt x="1585" y="5674"/>
                    <a:pt x="2889" y="5674"/>
                  </a:cubicBezTo>
                  <a:cubicBezTo>
                    <a:pt x="3240" y="5674"/>
                    <a:pt x="3591" y="5610"/>
                    <a:pt x="3921" y="5472"/>
                  </a:cubicBezTo>
                  <a:cubicBezTo>
                    <a:pt x="5526" y="4813"/>
                    <a:pt x="6298" y="2734"/>
                    <a:pt x="5352" y="1229"/>
                  </a:cubicBezTo>
                  <a:cubicBezTo>
                    <a:pt x="4845" y="421"/>
                    <a:pt x="3933" y="0"/>
                    <a:pt x="30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10"/>
            <p:cNvSpPr/>
            <p:nvPr/>
          </p:nvSpPr>
          <p:spPr>
            <a:xfrm>
              <a:off x="8472500" y="616574"/>
              <a:ext cx="137447" cy="123655"/>
            </a:xfrm>
            <a:custGeom>
              <a:avLst/>
              <a:gdLst/>
              <a:ahLst/>
              <a:cxnLst/>
              <a:rect l="l" t="t" r="r" b="b"/>
              <a:pathLst>
                <a:path w="7356" h="6617" extrusionOk="0">
                  <a:moveTo>
                    <a:pt x="3610" y="1"/>
                  </a:moveTo>
                  <a:cubicBezTo>
                    <a:pt x="2999" y="1"/>
                    <a:pt x="2391" y="164"/>
                    <a:pt x="1855" y="488"/>
                  </a:cubicBezTo>
                  <a:cubicBezTo>
                    <a:pt x="1295" y="824"/>
                    <a:pt x="859" y="1321"/>
                    <a:pt x="573" y="1906"/>
                  </a:cubicBezTo>
                  <a:cubicBezTo>
                    <a:pt x="150" y="2665"/>
                    <a:pt x="0" y="3586"/>
                    <a:pt x="311" y="4408"/>
                  </a:cubicBezTo>
                  <a:cubicBezTo>
                    <a:pt x="825" y="5776"/>
                    <a:pt x="2224" y="6616"/>
                    <a:pt x="3609" y="6616"/>
                  </a:cubicBezTo>
                  <a:cubicBezTo>
                    <a:pt x="4404" y="6616"/>
                    <a:pt x="5195" y="6340"/>
                    <a:pt x="5812" y="5727"/>
                  </a:cubicBezTo>
                  <a:cubicBezTo>
                    <a:pt x="7356" y="4196"/>
                    <a:pt x="7057" y="1309"/>
                    <a:pt x="5066" y="326"/>
                  </a:cubicBezTo>
                  <a:cubicBezTo>
                    <a:pt x="4603" y="108"/>
                    <a:pt x="4106" y="1"/>
                    <a:pt x="36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6210236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21025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4776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99763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2246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2505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7816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62019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911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5931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296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1"/>
          <p:cNvSpPr txBox="1">
            <a:spLocks noGrp="1"/>
          </p:cNvSpPr>
          <p:nvPr>
            <p:ph type="title" hasCustomPrompt="1"/>
          </p:nvPr>
        </p:nvSpPr>
        <p:spPr>
          <a:xfrm>
            <a:off x="1418700" y="2141100"/>
            <a:ext cx="93548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666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35" name="Google Shape;135;p11"/>
          <p:cNvSpPr txBox="1">
            <a:spLocks noGrp="1"/>
          </p:cNvSpPr>
          <p:nvPr>
            <p:ph type="subTitle" idx="1"/>
          </p:nvPr>
        </p:nvSpPr>
        <p:spPr>
          <a:xfrm>
            <a:off x="3113700" y="4155967"/>
            <a:ext cx="5964800" cy="9512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136" name="Google Shape;136;p11"/>
          <p:cNvGrpSpPr/>
          <p:nvPr/>
        </p:nvGrpSpPr>
        <p:grpSpPr>
          <a:xfrm>
            <a:off x="270863" y="373326"/>
            <a:ext cx="11423821" cy="1205579"/>
            <a:chOff x="203147" y="279995"/>
            <a:chExt cx="8567866" cy="904184"/>
          </a:xfrm>
        </p:grpSpPr>
        <p:sp>
          <p:nvSpPr>
            <p:cNvPr id="137" name="Google Shape;137;p11"/>
            <p:cNvSpPr/>
            <p:nvPr/>
          </p:nvSpPr>
          <p:spPr>
            <a:xfrm>
              <a:off x="203147" y="279995"/>
              <a:ext cx="1339397" cy="904184"/>
            </a:xfrm>
            <a:custGeom>
              <a:avLst/>
              <a:gdLst/>
              <a:ahLst/>
              <a:cxnLst/>
              <a:rect l="l" t="t" r="r" b="b"/>
              <a:pathLst>
                <a:path w="20361" h="14403" extrusionOk="0">
                  <a:moveTo>
                    <a:pt x="18848" y="0"/>
                  </a:moveTo>
                  <a:cubicBezTo>
                    <a:pt x="18268" y="0"/>
                    <a:pt x="17729" y="367"/>
                    <a:pt x="17810" y="1106"/>
                  </a:cubicBezTo>
                  <a:cubicBezTo>
                    <a:pt x="17959" y="2351"/>
                    <a:pt x="17984" y="3608"/>
                    <a:pt x="17897" y="4840"/>
                  </a:cubicBezTo>
                  <a:cubicBezTo>
                    <a:pt x="16391" y="3931"/>
                    <a:pt x="14873" y="3023"/>
                    <a:pt x="13342" y="2152"/>
                  </a:cubicBezTo>
                  <a:cubicBezTo>
                    <a:pt x="13158" y="2048"/>
                    <a:pt x="12964" y="2001"/>
                    <a:pt x="12775" y="2001"/>
                  </a:cubicBezTo>
                  <a:cubicBezTo>
                    <a:pt x="12168" y="2001"/>
                    <a:pt x="11609" y="2486"/>
                    <a:pt x="11599" y="3160"/>
                  </a:cubicBezTo>
                  <a:lnTo>
                    <a:pt x="11550" y="6147"/>
                  </a:lnTo>
                  <a:cubicBezTo>
                    <a:pt x="11550" y="6346"/>
                    <a:pt x="11599" y="7105"/>
                    <a:pt x="11599" y="7702"/>
                  </a:cubicBezTo>
                  <a:cubicBezTo>
                    <a:pt x="10280" y="6868"/>
                    <a:pt x="8911" y="6134"/>
                    <a:pt x="7492" y="5474"/>
                  </a:cubicBezTo>
                  <a:cubicBezTo>
                    <a:pt x="7291" y="5383"/>
                    <a:pt x="7091" y="5339"/>
                    <a:pt x="6903" y="5339"/>
                  </a:cubicBezTo>
                  <a:cubicBezTo>
                    <a:pt x="6302" y="5339"/>
                    <a:pt x="5816" y="5781"/>
                    <a:pt x="5750" y="6483"/>
                  </a:cubicBezTo>
                  <a:cubicBezTo>
                    <a:pt x="5625" y="7565"/>
                    <a:pt x="5476" y="8648"/>
                    <a:pt x="5289" y="9718"/>
                  </a:cubicBezTo>
                  <a:lnTo>
                    <a:pt x="1742" y="7665"/>
                  </a:lnTo>
                  <a:cubicBezTo>
                    <a:pt x="1563" y="7565"/>
                    <a:pt x="1373" y="7519"/>
                    <a:pt x="1187" y="7519"/>
                  </a:cubicBezTo>
                  <a:cubicBezTo>
                    <a:pt x="588" y="7519"/>
                    <a:pt x="34" y="7995"/>
                    <a:pt x="25" y="8661"/>
                  </a:cubicBezTo>
                  <a:cubicBezTo>
                    <a:pt x="0" y="10403"/>
                    <a:pt x="75" y="12158"/>
                    <a:pt x="386" y="13875"/>
                  </a:cubicBezTo>
                  <a:cubicBezTo>
                    <a:pt x="454" y="14228"/>
                    <a:pt x="775" y="14403"/>
                    <a:pt x="1099" y="14403"/>
                  </a:cubicBezTo>
                  <a:cubicBezTo>
                    <a:pt x="1425" y="14403"/>
                    <a:pt x="1755" y="14225"/>
                    <a:pt x="1830" y="13875"/>
                  </a:cubicBezTo>
                  <a:cubicBezTo>
                    <a:pt x="2041" y="12792"/>
                    <a:pt x="2178" y="11710"/>
                    <a:pt x="2240" y="10614"/>
                  </a:cubicBezTo>
                  <a:lnTo>
                    <a:pt x="5538" y="12531"/>
                  </a:lnTo>
                  <a:cubicBezTo>
                    <a:pt x="5711" y="12633"/>
                    <a:pt x="5910" y="12682"/>
                    <a:pt x="6110" y="12682"/>
                  </a:cubicBezTo>
                  <a:cubicBezTo>
                    <a:pt x="6614" y="12682"/>
                    <a:pt x="7124" y="12373"/>
                    <a:pt x="7231" y="11847"/>
                  </a:cubicBezTo>
                  <a:cubicBezTo>
                    <a:pt x="7480" y="10639"/>
                    <a:pt x="7679" y="9445"/>
                    <a:pt x="7853" y="8225"/>
                  </a:cubicBezTo>
                  <a:cubicBezTo>
                    <a:pt x="9135" y="8897"/>
                    <a:pt x="10367" y="9631"/>
                    <a:pt x="11562" y="10428"/>
                  </a:cubicBezTo>
                  <a:cubicBezTo>
                    <a:pt x="11742" y="10540"/>
                    <a:pt x="11945" y="10596"/>
                    <a:pt x="12147" y="10596"/>
                  </a:cubicBezTo>
                  <a:cubicBezTo>
                    <a:pt x="12349" y="10596"/>
                    <a:pt x="12551" y="10540"/>
                    <a:pt x="12732" y="10428"/>
                  </a:cubicBezTo>
                  <a:cubicBezTo>
                    <a:pt x="13653" y="9793"/>
                    <a:pt x="13827" y="8959"/>
                    <a:pt x="13852" y="7889"/>
                  </a:cubicBezTo>
                  <a:cubicBezTo>
                    <a:pt x="13877" y="6980"/>
                    <a:pt x="13889" y="6072"/>
                    <a:pt x="13902" y="5163"/>
                  </a:cubicBezTo>
                  <a:cubicBezTo>
                    <a:pt x="15358" y="6022"/>
                    <a:pt x="16802" y="6881"/>
                    <a:pt x="18233" y="7777"/>
                  </a:cubicBezTo>
                  <a:cubicBezTo>
                    <a:pt x="18400" y="7878"/>
                    <a:pt x="18597" y="7925"/>
                    <a:pt x="18797" y="7925"/>
                  </a:cubicBezTo>
                  <a:cubicBezTo>
                    <a:pt x="19313" y="7925"/>
                    <a:pt x="19852" y="7609"/>
                    <a:pt x="19950" y="7080"/>
                  </a:cubicBezTo>
                  <a:cubicBezTo>
                    <a:pt x="20286" y="5114"/>
                    <a:pt x="20361" y="3097"/>
                    <a:pt x="20137" y="1106"/>
                  </a:cubicBezTo>
                  <a:cubicBezTo>
                    <a:pt x="20056" y="370"/>
                    <a:pt x="19431" y="0"/>
                    <a:pt x="188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8" name="Google Shape;138;p11"/>
            <p:cNvGrpSpPr/>
            <p:nvPr/>
          </p:nvGrpSpPr>
          <p:grpSpPr>
            <a:xfrm flipH="1">
              <a:off x="8086788" y="280000"/>
              <a:ext cx="684225" cy="757500"/>
              <a:chOff x="4302200" y="1018850"/>
              <a:chExt cx="684225" cy="757500"/>
            </a:xfrm>
          </p:grpSpPr>
          <p:sp>
            <p:nvSpPr>
              <p:cNvPr id="139" name="Google Shape;139;p11"/>
              <p:cNvSpPr/>
              <p:nvPr/>
            </p:nvSpPr>
            <p:spPr>
              <a:xfrm>
                <a:off x="4302200" y="1018850"/>
                <a:ext cx="562575" cy="519550"/>
              </a:xfrm>
              <a:custGeom>
                <a:avLst/>
                <a:gdLst/>
                <a:ahLst/>
                <a:cxnLst/>
                <a:rect l="l" t="t" r="r" b="b"/>
                <a:pathLst>
                  <a:path w="22503" h="20782" extrusionOk="0">
                    <a:moveTo>
                      <a:pt x="12708" y="18400"/>
                    </a:moveTo>
                    <a:lnTo>
                      <a:pt x="12708" y="18400"/>
                    </a:lnTo>
                    <a:cubicBezTo>
                      <a:pt x="12215" y="18530"/>
                      <a:pt x="11709" y="18598"/>
                      <a:pt x="11204" y="18598"/>
                    </a:cubicBezTo>
                    <a:cubicBezTo>
                      <a:pt x="11033" y="18598"/>
                      <a:pt x="10862" y="18590"/>
                      <a:pt x="10692" y="18574"/>
                    </a:cubicBezTo>
                    <a:cubicBezTo>
                      <a:pt x="10580" y="18562"/>
                      <a:pt x="10468" y="18549"/>
                      <a:pt x="10368" y="18537"/>
                    </a:cubicBezTo>
                    <a:cubicBezTo>
                      <a:pt x="10380" y="18512"/>
                      <a:pt x="10405" y="18499"/>
                      <a:pt x="10430" y="18475"/>
                    </a:cubicBezTo>
                    <a:cubicBezTo>
                      <a:pt x="10731" y="18509"/>
                      <a:pt x="11032" y="18528"/>
                      <a:pt x="11333" y="18528"/>
                    </a:cubicBezTo>
                    <a:cubicBezTo>
                      <a:pt x="11580" y="18528"/>
                      <a:pt x="11826" y="18515"/>
                      <a:pt x="12073" y="18487"/>
                    </a:cubicBezTo>
                    <a:cubicBezTo>
                      <a:pt x="12285" y="18475"/>
                      <a:pt x="12496" y="18437"/>
                      <a:pt x="12708" y="18400"/>
                    </a:cubicBezTo>
                    <a:close/>
                    <a:moveTo>
                      <a:pt x="11250" y="0"/>
                    </a:moveTo>
                    <a:cubicBezTo>
                      <a:pt x="8027" y="0"/>
                      <a:pt x="4829" y="1364"/>
                      <a:pt x="2826" y="3951"/>
                    </a:cubicBezTo>
                    <a:cubicBezTo>
                      <a:pt x="611" y="6776"/>
                      <a:pt x="1" y="10783"/>
                      <a:pt x="1619" y="14044"/>
                    </a:cubicBezTo>
                    <a:cubicBezTo>
                      <a:pt x="1917" y="14641"/>
                      <a:pt x="2291" y="15201"/>
                      <a:pt x="2714" y="15712"/>
                    </a:cubicBezTo>
                    <a:cubicBezTo>
                      <a:pt x="4295" y="18176"/>
                      <a:pt x="6809" y="20105"/>
                      <a:pt x="9696" y="20640"/>
                    </a:cubicBezTo>
                    <a:cubicBezTo>
                      <a:pt x="10209" y="20736"/>
                      <a:pt x="10711" y="20782"/>
                      <a:pt x="11201" y="20782"/>
                    </a:cubicBezTo>
                    <a:cubicBezTo>
                      <a:pt x="14404" y="20782"/>
                      <a:pt x="17119" y="18840"/>
                      <a:pt x="19105" y="16272"/>
                    </a:cubicBezTo>
                    <a:cubicBezTo>
                      <a:pt x="21395" y="13310"/>
                      <a:pt x="22502" y="9476"/>
                      <a:pt x="20885" y="5929"/>
                    </a:cubicBezTo>
                    <a:cubicBezTo>
                      <a:pt x="19428" y="2731"/>
                      <a:pt x="16143" y="541"/>
                      <a:pt x="12695" y="93"/>
                    </a:cubicBezTo>
                    <a:cubicBezTo>
                      <a:pt x="12216" y="31"/>
                      <a:pt x="11732" y="0"/>
                      <a:pt x="112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" name="Google Shape;140;p11"/>
              <p:cNvSpPr/>
              <p:nvPr/>
            </p:nvSpPr>
            <p:spPr>
              <a:xfrm>
                <a:off x="4650075" y="1539425"/>
                <a:ext cx="264800" cy="236925"/>
              </a:xfrm>
              <a:custGeom>
                <a:avLst/>
                <a:gdLst/>
                <a:ahLst/>
                <a:cxnLst/>
                <a:rect l="l" t="t" r="r" b="b"/>
                <a:pathLst>
                  <a:path w="10592" h="9477" extrusionOk="0">
                    <a:moveTo>
                      <a:pt x="4087" y="0"/>
                    </a:moveTo>
                    <a:cubicBezTo>
                      <a:pt x="1792" y="0"/>
                      <a:pt x="0" y="3712"/>
                      <a:pt x="411" y="5915"/>
                    </a:cubicBezTo>
                    <a:cubicBezTo>
                      <a:pt x="813" y="8111"/>
                      <a:pt x="2912" y="9476"/>
                      <a:pt x="5005" y="9476"/>
                    </a:cubicBezTo>
                    <a:cubicBezTo>
                      <a:pt x="5891" y="9476"/>
                      <a:pt x="6775" y="9232"/>
                      <a:pt x="7530" y="8703"/>
                    </a:cubicBezTo>
                    <a:cubicBezTo>
                      <a:pt x="10019" y="6961"/>
                      <a:pt x="10591" y="2331"/>
                      <a:pt x="7691" y="638"/>
                    </a:cubicBezTo>
                    <a:cubicBezTo>
                      <a:pt x="7191" y="321"/>
                      <a:pt x="6612" y="155"/>
                      <a:pt x="6026" y="155"/>
                    </a:cubicBezTo>
                    <a:cubicBezTo>
                      <a:pt x="5738" y="155"/>
                      <a:pt x="5448" y="196"/>
                      <a:pt x="5165" y="278"/>
                    </a:cubicBezTo>
                    <a:cubicBezTo>
                      <a:pt x="4798" y="87"/>
                      <a:pt x="4436" y="0"/>
                      <a:pt x="40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11"/>
              <p:cNvSpPr/>
              <p:nvPr/>
            </p:nvSpPr>
            <p:spPr>
              <a:xfrm>
                <a:off x="4860150" y="1437525"/>
                <a:ext cx="44450" cy="40400"/>
              </a:xfrm>
              <a:custGeom>
                <a:avLst/>
                <a:gdLst/>
                <a:ahLst/>
                <a:cxnLst/>
                <a:rect l="l" t="t" r="r" b="b"/>
                <a:pathLst>
                  <a:path w="1778" h="1616" extrusionOk="0">
                    <a:moveTo>
                      <a:pt x="856" y="0"/>
                    </a:moveTo>
                    <a:cubicBezTo>
                      <a:pt x="413" y="0"/>
                      <a:pt x="1" y="391"/>
                      <a:pt x="97" y="919"/>
                    </a:cubicBezTo>
                    <a:cubicBezTo>
                      <a:pt x="147" y="1317"/>
                      <a:pt x="496" y="1616"/>
                      <a:pt x="906" y="1616"/>
                    </a:cubicBezTo>
                    <a:cubicBezTo>
                      <a:pt x="1267" y="1616"/>
                      <a:pt x="1591" y="1367"/>
                      <a:pt x="1703" y="1018"/>
                    </a:cubicBezTo>
                    <a:cubicBezTo>
                      <a:pt x="1777" y="732"/>
                      <a:pt x="1678" y="421"/>
                      <a:pt x="1441" y="247"/>
                    </a:cubicBezTo>
                    <a:lnTo>
                      <a:pt x="1392" y="222"/>
                    </a:lnTo>
                    <a:cubicBezTo>
                      <a:pt x="1231" y="68"/>
                      <a:pt x="1041" y="0"/>
                      <a:pt x="85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" name="Google Shape;142;p11"/>
              <p:cNvSpPr/>
              <p:nvPr/>
            </p:nvSpPr>
            <p:spPr>
              <a:xfrm>
                <a:off x="4513775" y="1594125"/>
                <a:ext cx="958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3834" h="3529" extrusionOk="0">
                    <a:moveTo>
                      <a:pt x="2115" y="0"/>
                    </a:moveTo>
                    <a:cubicBezTo>
                      <a:pt x="2071" y="0"/>
                      <a:pt x="2025" y="2"/>
                      <a:pt x="1980" y="6"/>
                    </a:cubicBezTo>
                    <a:cubicBezTo>
                      <a:pt x="1507" y="31"/>
                      <a:pt x="1059" y="243"/>
                      <a:pt x="735" y="591"/>
                    </a:cubicBezTo>
                    <a:cubicBezTo>
                      <a:pt x="548" y="790"/>
                      <a:pt x="399" y="1039"/>
                      <a:pt x="324" y="1301"/>
                    </a:cubicBezTo>
                    <a:cubicBezTo>
                      <a:pt x="63" y="1637"/>
                      <a:pt x="1" y="2097"/>
                      <a:pt x="175" y="2483"/>
                    </a:cubicBezTo>
                    <a:cubicBezTo>
                      <a:pt x="312" y="2819"/>
                      <a:pt x="598" y="3055"/>
                      <a:pt x="947" y="3142"/>
                    </a:cubicBezTo>
                    <a:cubicBezTo>
                      <a:pt x="1258" y="3379"/>
                      <a:pt x="1644" y="3516"/>
                      <a:pt x="2042" y="3528"/>
                    </a:cubicBezTo>
                    <a:cubicBezTo>
                      <a:pt x="2050" y="3528"/>
                      <a:pt x="2057" y="3528"/>
                      <a:pt x="2065" y="3528"/>
                    </a:cubicBezTo>
                    <a:cubicBezTo>
                      <a:pt x="3038" y="3528"/>
                      <a:pt x="3834" y="2737"/>
                      <a:pt x="3822" y="1761"/>
                    </a:cubicBezTo>
                    <a:cubicBezTo>
                      <a:pt x="3798" y="847"/>
                      <a:pt x="3049" y="0"/>
                      <a:pt x="211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11"/>
              <p:cNvSpPr/>
              <p:nvPr/>
            </p:nvSpPr>
            <p:spPr>
              <a:xfrm>
                <a:off x="4421525" y="1549850"/>
                <a:ext cx="46700" cy="407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631" extrusionOk="0">
                    <a:moveTo>
                      <a:pt x="934" y="1"/>
                    </a:moveTo>
                    <a:cubicBezTo>
                      <a:pt x="467" y="1"/>
                      <a:pt x="1" y="327"/>
                      <a:pt x="156" y="981"/>
                    </a:cubicBezTo>
                    <a:lnTo>
                      <a:pt x="181" y="1080"/>
                    </a:lnTo>
                    <a:cubicBezTo>
                      <a:pt x="293" y="1447"/>
                      <a:pt x="614" y="1631"/>
                      <a:pt x="934" y="1631"/>
                    </a:cubicBezTo>
                    <a:cubicBezTo>
                      <a:pt x="1255" y="1631"/>
                      <a:pt x="1575" y="1447"/>
                      <a:pt x="1687" y="1080"/>
                    </a:cubicBezTo>
                    <a:lnTo>
                      <a:pt x="1712" y="981"/>
                    </a:lnTo>
                    <a:cubicBezTo>
                      <a:pt x="1868" y="327"/>
                      <a:pt x="1401" y="1"/>
                      <a:pt x="93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" name="Google Shape;144;p11"/>
              <p:cNvSpPr/>
              <p:nvPr/>
            </p:nvSpPr>
            <p:spPr>
              <a:xfrm>
                <a:off x="4446900" y="1740500"/>
                <a:ext cx="45450" cy="35175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407" extrusionOk="0">
                    <a:moveTo>
                      <a:pt x="909" y="1"/>
                    </a:moveTo>
                    <a:cubicBezTo>
                      <a:pt x="0" y="1"/>
                      <a:pt x="0" y="1407"/>
                      <a:pt x="909" y="1407"/>
                    </a:cubicBezTo>
                    <a:cubicBezTo>
                      <a:pt x="1817" y="1407"/>
                      <a:pt x="1817" y="1"/>
                      <a:pt x="90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>
                <a:off x="4888625" y="1264275"/>
                <a:ext cx="97800" cy="98300"/>
              </a:xfrm>
              <a:custGeom>
                <a:avLst/>
                <a:gdLst/>
                <a:ahLst/>
                <a:cxnLst/>
                <a:rect l="l" t="t" r="r" b="b"/>
                <a:pathLst>
                  <a:path w="3912" h="3932" extrusionOk="0">
                    <a:moveTo>
                      <a:pt x="1905" y="0"/>
                    </a:moveTo>
                    <a:cubicBezTo>
                      <a:pt x="1706" y="0"/>
                      <a:pt x="1505" y="34"/>
                      <a:pt x="1311" y="107"/>
                    </a:cubicBezTo>
                    <a:cubicBezTo>
                      <a:pt x="526" y="406"/>
                      <a:pt x="16" y="1165"/>
                      <a:pt x="16" y="1999"/>
                    </a:cubicBezTo>
                    <a:cubicBezTo>
                      <a:pt x="1" y="3177"/>
                      <a:pt x="1029" y="3931"/>
                      <a:pt x="2033" y="3931"/>
                    </a:cubicBezTo>
                    <a:cubicBezTo>
                      <a:pt x="2652" y="3931"/>
                      <a:pt x="3262" y="3645"/>
                      <a:pt x="3613" y="2995"/>
                    </a:cubicBezTo>
                    <a:cubicBezTo>
                      <a:pt x="3862" y="2522"/>
                      <a:pt x="3912" y="1962"/>
                      <a:pt x="3725" y="1452"/>
                    </a:cubicBezTo>
                    <a:cubicBezTo>
                      <a:pt x="3675" y="1240"/>
                      <a:pt x="3588" y="1041"/>
                      <a:pt x="3464" y="854"/>
                    </a:cubicBezTo>
                    <a:cubicBezTo>
                      <a:pt x="3116" y="328"/>
                      <a:pt x="2519" y="0"/>
                      <a:pt x="19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68755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21692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86093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8835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092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80938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96831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51931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67882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0927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122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3"/>
          <p:cNvSpPr txBox="1">
            <a:spLocks noGrp="1"/>
          </p:cNvSpPr>
          <p:nvPr>
            <p:ph type="title"/>
          </p:nvPr>
        </p:nvSpPr>
        <p:spPr>
          <a:xfrm>
            <a:off x="953467" y="2413861"/>
            <a:ext cx="4454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2" hasCustomPrompt="1"/>
          </p:nvPr>
        </p:nvSpPr>
        <p:spPr>
          <a:xfrm>
            <a:off x="2332500" y="1804577"/>
            <a:ext cx="1574400" cy="5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0" name="Google Shape;150;p13"/>
          <p:cNvSpPr txBox="1">
            <a:spLocks noGrp="1"/>
          </p:cNvSpPr>
          <p:nvPr>
            <p:ph type="subTitle" idx="1"/>
          </p:nvPr>
        </p:nvSpPr>
        <p:spPr>
          <a:xfrm>
            <a:off x="1538867" y="3052484"/>
            <a:ext cx="328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title" idx="3"/>
          </p:nvPr>
        </p:nvSpPr>
        <p:spPr>
          <a:xfrm>
            <a:off x="3297633" y="4859628"/>
            <a:ext cx="328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4" hasCustomPrompt="1"/>
          </p:nvPr>
        </p:nvSpPr>
        <p:spPr>
          <a:xfrm>
            <a:off x="4152467" y="4250295"/>
            <a:ext cx="1574400" cy="5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3" name="Google Shape;153;p13"/>
          <p:cNvSpPr txBox="1">
            <a:spLocks noGrp="1"/>
          </p:cNvSpPr>
          <p:nvPr>
            <p:ph type="subTitle" idx="5"/>
          </p:nvPr>
        </p:nvSpPr>
        <p:spPr>
          <a:xfrm>
            <a:off x="3297633" y="5498267"/>
            <a:ext cx="328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title" idx="6"/>
          </p:nvPr>
        </p:nvSpPr>
        <p:spPr>
          <a:xfrm>
            <a:off x="5219367" y="2413861"/>
            <a:ext cx="4579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7" hasCustomPrompt="1"/>
          </p:nvPr>
        </p:nvSpPr>
        <p:spPr>
          <a:xfrm>
            <a:off x="6720833" y="1804577"/>
            <a:ext cx="1574400" cy="5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subTitle" idx="8"/>
          </p:nvPr>
        </p:nvSpPr>
        <p:spPr>
          <a:xfrm>
            <a:off x="5866033" y="3052484"/>
            <a:ext cx="328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title" idx="9"/>
          </p:nvPr>
        </p:nvSpPr>
        <p:spPr>
          <a:xfrm>
            <a:off x="6783800" y="4859628"/>
            <a:ext cx="4454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58" name="Google Shape;158;p13"/>
          <p:cNvSpPr txBox="1">
            <a:spLocks noGrp="1"/>
          </p:cNvSpPr>
          <p:nvPr>
            <p:ph type="title" idx="13" hasCustomPrompt="1"/>
          </p:nvPr>
        </p:nvSpPr>
        <p:spPr>
          <a:xfrm>
            <a:off x="8285167" y="4250295"/>
            <a:ext cx="1574400" cy="5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9" name="Google Shape;159;p13"/>
          <p:cNvSpPr txBox="1">
            <a:spLocks noGrp="1"/>
          </p:cNvSpPr>
          <p:nvPr>
            <p:ph type="subTitle" idx="14"/>
          </p:nvPr>
        </p:nvSpPr>
        <p:spPr>
          <a:xfrm>
            <a:off x="7430367" y="5498267"/>
            <a:ext cx="328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3"/>
          <p:cNvSpPr txBox="1">
            <a:spLocks noGrp="1"/>
          </p:cNvSpPr>
          <p:nvPr>
            <p:ph type="title" idx="15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4667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4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61" name="Google Shape;161;p13"/>
          <p:cNvGrpSpPr/>
          <p:nvPr/>
        </p:nvGrpSpPr>
        <p:grpSpPr>
          <a:xfrm>
            <a:off x="414169" y="411212"/>
            <a:ext cx="1394115" cy="6067520"/>
            <a:chOff x="310627" y="308409"/>
            <a:chExt cx="1045586" cy="4550640"/>
          </a:xfrm>
        </p:grpSpPr>
        <p:grpSp>
          <p:nvGrpSpPr>
            <p:cNvPr id="162" name="Google Shape;162;p13"/>
            <p:cNvGrpSpPr/>
            <p:nvPr/>
          </p:nvGrpSpPr>
          <p:grpSpPr>
            <a:xfrm rot="10800000" flipH="1">
              <a:off x="376540" y="3774461"/>
              <a:ext cx="979673" cy="1084589"/>
              <a:chOff x="4302200" y="1018850"/>
              <a:chExt cx="684225" cy="757500"/>
            </a:xfrm>
          </p:grpSpPr>
          <p:sp>
            <p:nvSpPr>
              <p:cNvPr id="163" name="Google Shape;163;p13"/>
              <p:cNvSpPr/>
              <p:nvPr/>
            </p:nvSpPr>
            <p:spPr>
              <a:xfrm>
                <a:off x="4302200" y="1018850"/>
                <a:ext cx="562575" cy="519550"/>
              </a:xfrm>
              <a:custGeom>
                <a:avLst/>
                <a:gdLst/>
                <a:ahLst/>
                <a:cxnLst/>
                <a:rect l="l" t="t" r="r" b="b"/>
                <a:pathLst>
                  <a:path w="22503" h="20782" extrusionOk="0">
                    <a:moveTo>
                      <a:pt x="12708" y="18400"/>
                    </a:moveTo>
                    <a:lnTo>
                      <a:pt x="12708" y="18400"/>
                    </a:lnTo>
                    <a:cubicBezTo>
                      <a:pt x="12215" y="18530"/>
                      <a:pt x="11709" y="18598"/>
                      <a:pt x="11204" y="18598"/>
                    </a:cubicBezTo>
                    <a:cubicBezTo>
                      <a:pt x="11033" y="18598"/>
                      <a:pt x="10862" y="18590"/>
                      <a:pt x="10692" y="18574"/>
                    </a:cubicBezTo>
                    <a:cubicBezTo>
                      <a:pt x="10580" y="18562"/>
                      <a:pt x="10468" y="18549"/>
                      <a:pt x="10368" y="18537"/>
                    </a:cubicBezTo>
                    <a:cubicBezTo>
                      <a:pt x="10380" y="18512"/>
                      <a:pt x="10405" y="18499"/>
                      <a:pt x="10430" y="18475"/>
                    </a:cubicBezTo>
                    <a:cubicBezTo>
                      <a:pt x="10731" y="18509"/>
                      <a:pt x="11032" y="18528"/>
                      <a:pt x="11333" y="18528"/>
                    </a:cubicBezTo>
                    <a:cubicBezTo>
                      <a:pt x="11580" y="18528"/>
                      <a:pt x="11826" y="18515"/>
                      <a:pt x="12073" y="18487"/>
                    </a:cubicBezTo>
                    <a:cubicBezTo>
                      <a:pt x="12285" y="18475"/>
                      <a:pt x="12496" y="18437"/>
                      <a:pt x="12708" y="18400"/>
                    </a:cubicBezTo>
                    <a:close/>
                    <a:moveTo>
                      <a:pt x="11250" y="0"/>
                    </a:moveTo>
                    <a:cubicBezTo>
                      <a:pt x="8027" y="0"/>
                      <a:pt x="4829" y="1364"/>
                      <a:pt x="2826" y="3951"/>
                    </a:cubicBezTo>
                    <a:cubicBezTo>
                      <a:pt x="611" y="6776"/>
                      <a:pt x="1" y="10783"/>
                      <a:pt x="1619" y="14044"/>
                    </a:cubicBezTo>
                    <a:cubicBezTo>
                      <a:pt x="1917" y="14641"/>
                      <a:pt x="2291" y="15201"/>
                      <a:pt x="2714" y="15712"/>
                    </a:cubicBezTo>
                    <a:cubicBezTo>
                      <a:pt x="4295" y="18176"/>
                      <a:pt x="6809" y="20105"/>
                      <a:pt x="9696" y="20640"/>
                    </a:cubicBezTo>
                    <a:cubicBezTo>
                      <a:pt x="10209" y="20736"/>
                      <a:pt x="10711" y="20782"/>
                      <a:pt x="11201" y="20782"/>
                    </a:cubicBezTo>
                    <a:cubicBezTo>
                      <a:pt x="14404" y="20782"/>
                      <a:pt x="17119" y="18840"/>
                      <a:pt x="19105" y="16272"/>
                    </a:cubicBezTo>
                    <a:cubicBezTo>
                      <a:pt x="21395" y="13310"/>
                      <a:pt x="22502" y="9476"/>
                      <a:pt x="20885" y="5929"/>
                    </a:cubicBezTo>
                    <a:cubicBezTo>
                      <a:pt x="19428" y="2731"/>
                      <a:pt x="16143" y="541"/>
                      <a:pt x="12695" y="93"/>
                    </a:cubicBezTo>
                    <a:cubicBezTo>
                      <a:pt x="12216" y="31"/>
                      <a:pt x="11732" y="0"/>
                      <a:pt x="112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" name="Google Shape;164;p13"/>
              <p:cNvSpPr/>
              <p:nvPr/>
            </p:nvSpPr>
            <p:spPr>
              <a:xfrm>
                <a:off x="4650075" y="1539425"/>
                <a:ext cx="264800" cy="236925"/>
              </a:xfrm>
              <a:custGeom>
                <a:avLst/>
                <a:gdLst/>
                <a:ahLst/>
                <a:cxnLst/>
                <a:rect l="l" t="t" r="r" b="b"/>
                <a:pathLst>
                  <a:path w="10592" h="9477" extrusionOk="0">
                    <a:moveTo>
                      <a:pt x="4087" y="0"/>
                    </a:moveTo>
                    <a:cubicBezTo>
                      <a:pt x="1792" y="0"/>
                      <a:pt x="0" y="3712"/>
                      <a:pt x="411" y="5915"/>
                    </a:cubicBezTo>
                    <a:cubicBezTo>
                      <a:pt x="813" y="8111"/>
                      <a:pt x="2912" y="9476"/>
                      <a:pt x="5005" y="9476"/>
                    </a:cubicBezTo>
                    <a:cubicBezTo>
                      <a:pt x="5891" y="9476"/>
                      <a:pt x="6775" y="9232"/>
                      <a:pt x="7530" y="8703"/>
                    </a:cubicBezTo>
                    <a:cubicBezTo>
                      <a:pt x="10019" y="6961"/>
                      <a:pt x="10591" y="2331"/>
                      <a:pt x="7691" y="638"/>
                    </a:cubicBezTo>
                    <a:cubicBezTo>
                      <a:pt x="7191" y="321"/>
                      <a:pt x="6612" y="155"/>
                      <a:pt x="6026" y="155"/>
                    </a:cubicBezTo>
                    <a:cubicBezTo>
                      <a:pt x="5738" y="155"/>
                      <a:pt x="5448" y="196"/>
                      <a:pt x="5165" y="278"/>
                    </a:cubicBezTo>
                    <a:cubicBezTo>
                      <a:pt x="4798" y="87"/>
                      <a:pt x="4436" y="0"/>
                      <a:pt x="4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" name="Google Shape;165;p13"/>
              <p:cNvSpPr/>
              <p:nvPr/>
            </p:nvSpPr>
            <p:spPr>
              <a:xfrm>
                <a:off x="4860150" y="1437525"/>
                <a:ext cx="44450" cy="40400"/>
              </a:xfrm>
              <a:custGeom>
                <a:avLst/>
                <a:gdLst/>
                <a:ahLst/>
                <a:cxnLst/>
                <a:rect l="l" t="t" r="r" b="b"/>
                <a:pathLst>
                  <a:path w="1778" h="1616" extrusionOk="0">
                    <a:moveTo>
                      <a:pt x="856" y="0"/>
                    </a:moveTo>
                    <a:cubicBezTo>
                      <a:pt x="413" y="0"/>
                      <a:pt x="1" y="391"/>
                      <a:pt x="97" y="919"/>
                    </a:cubicBezTo>
                    <a:cubicBezTo>
                      <a:pt x="147" y="1317"/>
                      <a:pt x="496" y="1616"/>
                      <a:pt x="906" y="1616"/>
                    </a:cubicBezTo>
                    <a:cubicBezTo>
                      <a:pt x="1267" y="1616"/>
                      <a:pt x="1591" y="1367"/>
                      <a:pt x="1703" y="1018"/>
                    </a:cubicBezTo>
                    <a:cubicBezTo>
                      <a:pt x="1777" y="732"/>
                      <a:pt x="1678" y="421"/>
                      <a:pt x="1441" y="247"/>
                    </a:cubicBezTo>
                    <a:lnTo>
                      <a:pt x="1392" y="222"/>
                    </a:lnTo>
                    <a:cubicBezTo>
                      <a:pt x="1231" y="68"/>
                      <a:pt x="1041" y="0"/>
                      <a:pt x="8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" name="Google Shape;166;p13"/>
              <p:cNvSpPr/>
              <p:nvPr/>
            </p:nvSpPr>
            <p:spPr>
              <a:xfrm>
                <a:off x="4513775" y="1594125"/>
                <a:ext cx="958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3834" h="3529" extrusionOk="0">
                    <a:moveTo>
                      <a:pt x="2115" y="0"/>
                    </a:moveTo>
                    <a:cubicBezTo>
                      <a:pt x="2071" y="0"/>
                      <a:pt x="2025" y="2"/>
                      <a:pt x="1980" y="6"/>
                    </a:cubicBezTo>
                    <a:cubicBezTo>
                      <a:pt x="1507" y="31"/>
                      <a:pt x="1059" y="243"/>
                      <a:pt x="735" y="591"/>
                    </a:cubicBezTo>
                    <a:cubicBezTo>
                      <a:pt x="548" y="790"/>
                      <a:pt x="399" y="1039"/>
                      <a:pt x="324" y="1301"/>
                    </a:cubicBezTo>
                    <a:cubicBezTo>
                      <a:pt x="63" y="1637"/>
                      <a:pt x="1" y="2097"/>
                      <a:pt x="175" y="2483"/>
                    </a:cubicBezTo>
                    <a:cubicBezTo>
                      <a:pt x="312" y="2819"/>
                      <a:pt x="598" y="3055"/>
                      <a:pt x="947" y="3142"/>
                    </a:cubicBezTo>
                    <a:cubicBezTo>
                      <a:pt x="1258" y="3379"/>
                      <a:pt x="1644" y="3516"/>
                      <a:pt x="2042" y="3528"/>
                    </a:cubicBezTo>
                    <a:cubicBezTo>
                      <a:pt x="2050" y="3528"/>
                      <a:pt x="2057" y="3528"/>
                      <a:pt x="2065" y="3528"/>
                    </a:cubicBezTo>
                    <a:cubicBezTo>
                      <a:pt x="3038" y="3528"/>
                      <a:pt x="3834" y="2737"/>
                      <a:pt x="3822" y="1761"/>
                    </a:cubicBezTo>
                    <a:cubicBezTo>
                      <a:pt x="3798" y="847"/>
                      <a:pt x="3049" y="0"/>
                      <a:pt x="21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" name="Google Shape;167;p13"/>
              <p:cNvSpPr/>
              <p:nvPr/>
            </p:nvSpPr>
            <p:spPr>
              <a:xfrm>
                <a:off x="4421525" y="1549850"/>
                <a:ext cx="46700" cy="407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631" extrusionOk="0">
                    <a:moveTo>
                      <a:pt x="934" y="1"/>
                    </a:moveTo>
                    <a:cubicBezTo>
                      <a:pt x="467" y="1"/>
                      <a:pt x="1" y="327"/>
                      <a:pt x="156" y="981"/>
                    </a:cubicBezTo>
                    <a:lnTo>
                      <a:pt x="181" y="1080"/>
                    </a:lnTo>
                    <a:cubicBezTo>
                      <a:pt x="293" y="1447"/>
                      <a:pt x="614" y="1631"/>
                      <a:pt x="934" y="1631"/>
                    </a:cubicBezTo>
                    <a:cubicBezTo>
                      <a:pt x="1255" y="1631"/>
                      <a:pt x="1575" y="1447"/>
                      <a:pt x="1687" y="1080"/>
                    </a:cubicBezTo>
                    <a:lnTo>
                      <a:pt x="1712" y="981"/>
                    </a:lnTo>
                    <a:cubicBezTo>
                      <a:pt x="1868" y="327"/>
                      <a:pt x="1401" y="1"/>
                      <a:pt x="9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" name="Google Shape;168;p13"/>
              <p:cNvSpPr/>
              <p:nvPr/>
            </p:nvSpPr>
            <p:spPr>
              <a:xfrm>
                <a:off x="4446900" y="1740500"/>
                <a:ext cx="45450" cy="35175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407" extrusionOk="0">
                    <a:moveTo>
                      <a:pt x="909" y="1"/>
                    </a:moveTo>
                    <a:cubicBezTo>
                      <a:pt x="0" y="1"/>
                      <a:pt x="0" y="1407"/>
                      <a:pt x="909" y="1407"/>
                    </a:cubicBezTo>
                    <a:cubicBezTo>
                      <a:pt x="1817" y="1407"/>
                      <a:pt x="1817" y="1"/>
                      <a:pt x="9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" name="Google Shape;169;p13"/>
              <p:cNvSpPr/>
              <p:nvPr/>
            </p:nvSpPr>
            <p:spPr>
              <a:xfrm>
                <a:off x="4888625" y="1264275"/>
                <a:ext cx="97800" cy="98300"/>
              </a:xfrm>
              <a:custGeom>
                <a:avLst/>
                <a:gdLst/>
                <a:ahLst/>
                <a:cxnLst/>
                <a:rect l="l" t="t" r="r" b="b"/>
                <a:pathLst>
                  <a:path w="3912" h="3932" extrusionOk="0">
                    <a:moveTo>
                      <a:pt x="1905" y="0"/>
                    </a:moveTo>
                    <a:cubicBezTo>
                      <a:pt x="1706" y="0"/>
                      <a:pt x="1505" y="34"/>
                      <a:pt x="1311" y="107"/>
                    </a:cubicBezTo>
                    <a:cubicBezTo>
                      <a:pt x="526" y="406"/>
                      <a:pt x="16" y="1165"/>
                      <a:pt x="16" y="1999"/>
                    </a:cubicBezTo>
                    <a:cubicBezTo>
                      <a:pt x="1" y="3177"/>
                      <a:pt x="1029" y="3931"/>
                      <a:pt x="2033" y="3931"/>
                    </a:cubicBezTo>
                    <a:cubicBezTo>
                      <a:pt x="2652" y="3931"/>
                      <a:pt x="3262" y="3645"/>
                      <a:pt x="3613" y="2995"/>
                    </a:cubicBezTo>
                    <a:cubicBezTo>
                      <a:pt x="3862" y="2522"/>
                      <a:pt x="3912" y="1962"/>
                      <a:pt x="3725" y="1452"/>
                    </a:cubicBezTo>
                    <a:cubicBezTo>
                      <a:pt x="3675" y="1240"/>
                      <a:pt x="3588" y="1041"/>
                      <a:pt x="3464" y="854"/>
                    </a:cubicBezTo>
                    <a:cubicBezTo>
                      <a:pt x="3116" y="328"/>
                      <a:pt x="2519" y="0"/>
                      <a:pt x="19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70" name="Google Shape;170;p13"/>
            <p:cNvGrpSpPr/>
            <p:nvPr/>
          </p:nvGrpSpPr>
          <p:grpSpPr>
            <a:xfrm>
              <a:off x="310627" y="308409"/>
              <a:ext cx="467032" cy="631935"/>
              <a:chOff x="310627" y="308409"/>
              <a:chExt cx="467032" cy="631935"/>
            </a:xfrm>
          </p:grpSpPr>
          <p:sp>
            <p:nvSpPr>
              <p:cNvPr id="171" name="Google Shape;171;p13"/>
              <p:cNvSpPr/>
              <p:nvPr/>
            </p:nvSpPr>
            <p:spPr>
              <a:xfrm rot="1147657" flipH="1">
                <a:off x="371721" y="698980"/>
                <a:ext cx="117858" cy="106018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6617" extrusionOk="0">
                    <a:moveTo>
                      <a:pt x="3610" y="1"/>
                    </a:moveTo>
                    <a:cubicBezTo>
                      <a:pt x="2999" y="1"/>
                      <a:pt x="2391" y="164"/>
                      <a:pt x="1855" y="488"/>
                    </a:cubicBezTo>
                    <a:cubicBezTo>
                      <a:pt x="1295" y="824"/>
                      <a:pt x="859" y="1321"/>
                      <a:pt x="573" y="1906"/>
                    </a:cubicBezTo>
                    <a:cubicBezTo>
                      <a:pt x="150" y="2665"/>
                      <a:pt x="0" y="3586"/>
                      <a:pt x="311" y="4408"/>
                    </a:cubicBezTo>
                    <a:cubicBezTo>
                      <a:pt x="825" y="5776"/>
                      <a:pt x="2224" y="6616"/>
                      <a:pt x="3609" y="6616"/>
                    </a:cubicBezTo>
                    <a:cubicBezTo>
                      <a:pt x="4404" y="6616"/>
                      <a:pt x="5195" y="6340"/>
                      <a:pt x="5812" y="5727"/>
                    </a:cubicBezTo>
                    <a:cubicBezTo>
                      <a:pt x="7356" y="4196"/>
                      <a:pt x="7057" y="1309"/>
                      <a:pt x="5066" y="326"/>
                    </a:cubicBezTo>
                    <a:cubicBezTo>
                      <a:pt x="4603" y="108"/>
                      <a:pt x="4106" y="1"/>
                      <a:pt x="36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2" name="Google Shape;172;p13"/>
              <p:cNvSpPr/>
              <p:nvPr/>
            </p:nvSpPr>
            <p:spPr>
              <a:xfrm rot="1147657" flipH="1">
                <a:off x="664641" y="835397"/>
                <a:ext cx="100907" cy="90925"/>
              </a:xfrm>
              <a:custGeom>
                <a:avLst/>
                <a:gdLst/>
                <a:ahLst/>
                <a:cxnLst/>
                <a:rect l="l" t="t" r="r" b="b"/>
                <a:pathLst>
                  <a:path w="6298" h="5675" extrusionOk="0">
                    <a:moveTo>
                      <a:pt x="3026" y="0"/>
                    </a:moveTo>
                    <a:cubicBezTo>
                      <a:pt x="2241" y="0"/>
                      <a:pt x="1460" y="315"/>
                      <a:pt x="946" y="967"/>
                    </a:cubicBezTo>
                    <a:cubicBezTo>
                      <a:pt x="847" y="1104"/>
                      <a:pt x="747" y="1266"/>
                      <a:pt x="673" y="1428"/>
                    </a:cubicBezTo>
                    <a:cubicBezTo>
                      <a:pt x="212" y="1988"/>
                      <a:pt x="0" y="2710"/>
                      <a:pt x="88" y="3431"/>
                    </a:cubicBezTo>
                    <a:cubicBezTo>
                      <a:pt x="284" y="4785"/>
                      <a:pt x="1585" y="5674"/>
                      <a:pt x="2889" y="5674"/>
                    </a:cubicBezTo>
                    <a:cubicBezTo>
                      <a:pt x="3240" y="5674"/>
                      <a:pt x="3591" y="5610"/>
                      <a:pt x="3921" y="5472"/>
                    </a:cubicBezTo>
                    <a:cubicBezTo>
                      <a:pt x="5526" y="4813"/>
                      <a:pt x="6298" y="2734"/>
                      <a:pt x="5352" y="1229"/>
                    </a:cubicBezTo>
                    <a:cubicBezTo>
                      <a:pt x="4845" y="421"/>
                      <a:pt x="3933" y="0"/>
                      <a:pt x="30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" name="Google Shape;173;p13"/>
              <p:cNvSpPr/>
              <p:nvPr/>
            </p:nvSpPr>
            <p:spPr>
              <a:xfrm rot="1147812" flipH="1">
                <a:off x="583934" y="547807"/>
                <a:ext cx="117851" cy="101092"/>
              </a:xfrm>
              <a:custGeom>
                <a:avLst/>
                <a:gdLst/>
                <a:ahLst/>
                <a:cxnLst/>
                <a:rect l="l" t="t" r="r" b="b"/>
                <a:pathLst>
                  <a:path w="12222" h="10484" extrusionOk="0">
                    <a:moveTo>
                      <a:pt x="6489" y="1"/>
                    </a:moveTo>
                    <a:cubicBezTo>
                      <a:pt x="5569" y="1"/>
                      <a:pt x="4657" y="256"/>
                      <a:pt x="3871" y="802"/>
                    </a:cubicBezTo>
                    <a:cubicBezTo>
                      <a:pt x="2813" y="1287"/>
                      <a:pt x="1867" y="2109"/>
                      <a:pt x="1407" y="2868"/>
                    </a:cubicBezTo>
                    <a:cubicBezTo>
                      <a:pt x="0" y="5232"/>
                      <a:pt x="971" y="8120"/>
                      <a:pt x="3199" y="9563"/>
                    </a:cubicBezTo>
                    <a:cubicBezTo>
                      <a:pt x="4136" y="10179"/>
                      <a:pt x="5198" y="10484"/>
                      <a:pt x="6248" y="10484"/>
                    </a:cubicBezTo>
                    <a:cubicBezTo>
                      <a:pt x="7682" y="10484"/>
                      <a:pt x="9095" y="9917"/>
                      <a:pt x="10144" y="8804"/>
                    </a:cubicBezTo>
                    <a:cubicBezTo>
                      <a:pt x="11986" y="6825"/>
                      <a:pt x="12222" y="3565"/>
                      <a:pt x="10256" y="1586"/>
                    </a:cubicBezTo>
                    <a:cubicBezTo>
                      <a:pt x="9244" y="566"/>
                      <a:pt x="7858" y="1"/>
                      <a:pt x="648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" name="Google Shape;174;p13"/>
              <p:cNvSpPr/>
              <p:nvPr/>
            </p:nvSpPr>
            <p:spPr>
              <a:xfrm rot="1147657" flipH="1">
                <a:off x="332742" y="335855"/>
                <a:ext cx="195822" cy="167975"/>
              </a:xfrm>
              <a:custGeom>
                <a:avLst/>
                <a:gdLst/>
                <a:ahLst/>
                <a:cxnLst/>
                <a:rect l="l" t="t" r="r" b="b"/>
                <a:pathLst>
                  <a:path w="12222" h="10484" extrusionOk="0">
                    <a:moveTo>
                      <a:pt x="6489" y="1"/>
                    </a:moveTo>
                    <a:cubicBezTo>
                      <a:pt x="5569" y="1"/>
                      <a:pt x="4657" y="256"/>
                      <a:pt x="3871" y="802"/>
                    </a:cubicBezTo>
                    <a:cubicBezTo>
                      <a:pt x="2813" y="1287"/>
                      <a:pt x="1867" y="2109"/>
                      <a:pt x="1407" y="2868"/>
                    </a:cubicBezTo>
                    <a:cubicBezTo>
                      <a:pt x="0" y="5232"/>
                      <a:pt x="971" y="8120"/>
                      <a:pt x="3199" y="9563"/>
                    </a:cubicBezTo>
                    <a:cubicBezTo>
                      <a:pt x="4136" y="10179"/>
                      <a:pt x="5198" y="10484"/>
                      <a:pt x="6248" y="10484"/>
                    </a:cubicBezTo>
                    <a:cubicBezTo>
                      <a:pt x="7682" y="10484"/>
                      <a:pt x="9095" y="9917"/>
                      <a:pt x="10144" y="8804"/>
                    </a:cubicBezTo>
                    <a:cubicBezTo>
                      <a:pt x="11986" y="6825"/>
                      <a:pt x="12222" y="3565"/>
                      <a:pt x="10256" y="1586"/>
                    </a:cubicBezTo>
                    <a:cubicBezTo>
                      <a:pt x="9244" y="566"/>
                      <a:pt x="7858" y="1"/>
                      <a:pt x="648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6472522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6227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375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28923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36790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71421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102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8648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84639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37770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28723-077A-4DC7-8AE6-593CFE00C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F6B0D-FA14-43CF-AB91-B7D0C62CE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C88CD-704F-41CC-8230-D87B34CA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657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26" Type="http://schemas.openxmlformats.org/officeDocument/2006/relationships/slideLayout" Target="../slideLayouts/slideLayout65.xml"/><Relationship Id="rId39" Type="http://schemas.openxmlformats.org/officeDocument/2006/relationships/slideLayout" Target="../slideLayouts/slideLayout78.xml"/><Relationship Id="rId21" Type="http://schemas.openxmlformats.org/officeDocument/2006/relationships/slideLayout" Target="../slideLayouts/slideLayout60.xml"/><Relationship Id="rId34" Type="http://schemas.openxmlformats.org/officeDocument/2006/relationships/slideLayout" Target="../slideLayouts/slideLayout73.xml"/><Relationship Id="rId42" Type="http://schemas.openxmlformats.org/officeDocument/2006/relationships/slideLayout" Target="../slideLayouts/slideLayout81.xml"/><Relationship Id="rId47" Type="http://schemas.openxmlformats.org/officeDocument/2006/relationships/slideLayout" Target="../slideLayouts/slideLayout86.xml"/><Relationship Id="rId50" Type="http://schemas.openxmlformats.org/officeDocument/2006/relationships/slideLayout" Target="../slideLayouts/slideLayout89.xml"/><Relationship Id="rId55" Type="http://schemas.openxmlformats.org/officeDocument/2006/relationships/slideLayout" Target="../slideLayouts/slideLayout94.xml"/><Relationship Id="rId63" Type="http://schemas.openxmlformats.org/officeDocument/2006/relationships/slideLayout" Target="../slideLayouts/slideLayout102.xml"/><Relationship Id="rId68" Type="http://schemas.openxmlformats.org/officeDocument/2006/relationships/slideLayout" Target="../slideLayouts/slideLayout107.xml"/><Relationship Id="rId76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46.xml"/><Relationship Id="rId71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9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50.xml"/><Relationship Id="rId24" Type="http://schemas.openxmlformats.org/officeDocument/2006/relationships/slideLayout" Target="../slideLayouts/slideLayout63.xml"/><Relationship Id="rId32" Type="http://schemas.openxmlformats.org/officeDocument/2006/relationships/slideLayout" Target="../slideLayouts/slideLayout71.xml"/><Relationship Id="rId37" Type="http://schemas.openxmlformats.org/officeDocument/2006/relationships/slideLayout" Target="../slideLayouts/slideLayout76.xml"/><Relationship Id="rId40" Type="http://schemas.openxmlformats.org/officeDocument/2006/relationships/slideLayout" Target="../slideLayouts/slideLayout79.xml"/><Relationship Id="rId45" Type="http://schemas.openxmlformats.org/officeDocument/2006/relationships/slideLayout" Target="../slideLayouts/slideLayout84.xml"/><Relationship Id="rId53" Type="http://schemas.openxmlformats.org/officeDocument/2006/relationships/slideLayout" Target="../slideLayouts/slideLayout92.xml"/><Relationship Id="rId58" Type="http://schemas.openxmlformats.org/officeDocument/2006/relationships/slideLayout" Target="../slideLayouts/slideLayout97.xml"/><Relationship Id="rId66" Type="http://schemas.openxmlformats.org/officeDocument/2006/relationships/slideLayout" Target="../slideLayouts/slideLayout105.xml"/><Relationship Id="rId74" Type="http://schemas.openxmlformats.org/officeDocument/2006/relationships/slideLayout" Target="../slideLayouts/slideLayout113.xml"/><Relationship Id="rId79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44.xml"/><Relationship Id="rId61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58.xml"/><Relationship Id="rId31" Type="http://schemas.openxmlformats.org/officeDocument/2006/relationships/slideLayout" Target="../slideLayouts/slideLayout70.xml"/><Relationship Id="rId44" Type="http://schemas.openxmlformats.org/officeDocument/2006/relationships/slideLayout" Target="../slideLayouts/slideLayout83.xml"/><Relationship Id="rId52" Type="http://schemas.openxmlformats.org/officeDocument/2006/relationships/slideLayout" Target="../slideLayouts/slideLayout91.xml"/><Relationship Id="rId60" Type="http://schemas.openxmlformats.org/officeDocument/2006/relationships/slideLayout" Target="../slideLayouts/slideLayout99.xml"/><Relationship Id="rId65" Type="http://schemas.openxmlformats.org/officeDocument/2006/relationships/slideLayout" Target="../slideLayouts/slideLayout104.xml"/><Relationship Id="rId73" Type="http://schemas.openxmlformats.org/officeDocument/2006/relationships/slideLayout" Target="../slideLayouts/slideLayout112.xml"/><Relationship Id="rId78" Type="http://schemas.openxmlformats.org/officeDocument/2006/relationships/slideLayout" Target="../slideLayouts/slideLayout117.xml"/><Relationship Id="rId81" Type="http://schemas.openxmlformats.org/officeDocument/2006/relationships/theme" Target="../theme/theme2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Relationship Id="rId22" Type="http://schemas.openxmlformats.org/officeDocument/2006/relationships/slideLayout" Target="../slideLayouts/slideLayout61.xml"/><Relationship Id="rId27" Type="http://schemas.openxmlformats.org/officeDocument/2006/relationships/slideLayout" Target="../slideLayouts/slideLayout66.xml"/><Relationship Id="rId30" Type="http://schemas.openxmlformats.org/officeDocument/2006/relationships/slideLayout" Target="../slideLayouts/slideLayout69.xml"/><Relationship Id="rId35" Type="http://schemas.openxmlformats.org/officeDocument/2006/relationships/slideLayout" Target="../slideLayouts/slideLayout74.xml"/><Relationship Id="rId43" Type="http://schemas.openxmlformats.org/officeDocument/2006/relationships/slideLayout" Target="../slideLayouts/slideLayout82.xml"/><Relationship Id="rId48" Type="http://schemas.openxmlformats.org/officeDocument/2006/relationships/slideLayout" Target="../slideLayouts/slideLayout87.xml"/><Relationship Id="rId56" Type="http://schemas.openxmlformats.org/officeDocument/2006/relationships/slideLayout" Target="../slideLayouts/slideLayout95.xml"/><Relationship Id="rId64" Type="http://schemas.openxmlformats.org/officeDocument/2006/relationships/slideLayout" Target="../slideLayouts/slideLayout103.xml"/><Relationship Id="rId69" Type="http://schemas.openxmlformats.org/officeDocument/2006/relationships/slideLayout" Target="../slideLayouts/slideLayout108.xml"/><Relationship Id="rId77" Type="http://schemas.openxmlformats.org/officeDocument/2006/relationships/slideLayout" Target="../slideLayouts/slideLayout116.xml"/><Relationship Id="rId8" Type="http://schemas.openxmlformats.org/officeDocument/2006/relationships/slideLayout" Target="../slideLayouts/slideLayout47.xml"/><Relationship Id="rId51" Type="http://schemas.openxmlformats.org/officeDocument/2006/relationships/slideLayout" Target="../slideLayouts/slideLayout90.xml"/><Relationship Id="rId72" Type="http://schemas.openxmlformats.org/officeDocument/2006/relationships/slideLayout" Target="../slideLayouts/slideLayout111.xml"/><Relationship Id="rId80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5" Type="http://schemas.openxmlformats.org/officeDocument/2006/relationships/slideLayout" Target="../slideLayouts/slideLayout64.xml"/><Relationship Id="rId33" Type="http://schemas.openxmlformats.org/officeDocument/2006/relationships/slideLayout" Target="../slideLayouts/slideLayout72.xml"/><Relationship Id="rId38" Type="http://schemas.openxmlformats.org/officeDocument/2006/relationships/slideLayout" Target="../slideLayouts/slideLayout77.xml"/><Relationship Id="rId46" Type="http://schemas.openxmlformats.org/officeDocument/2006/relationships/slideLayout" Target="../slideLayouts/slideLayout85.xml"/><Relationship Id="rId59" Type="http://schemas.openxmlformats.org/officeDocument/2006/relationships/slideLayout" Target="../slideLayouts/slideLayout98.xml"/><Relationship Id="rId67" Type="http://schemas.openxmlformats.org/officeDocument/2006/relationships/slideLayout" Target="../slideLayouts/slideLayout106.xml"/><Relationship Id="rId20" Type="http://schemas.openxmlformats.org/officeDocument/2006/relationships/slideLayout" Target="../slideLayouts/slideLayout59.xml"/><Relationship Id="rId41" Type="http://schemas.openxmlformats.org/officeDocument/2006/relationships/slideLayout" Target="../slideLayouts/slideLayout80.xml"/><Relationship Id="rId54" Type="http://schemas.openxmlformats.org/officeDocument/2006/relationships/slideLayout" Target="../slideLayouts/slideLayout93.xml"/><Relationship Id="rId62" Type="http://schemas.openxmlformats.org/officeDocument/2006/relationships/slideLayout" Target="../slideLayouts/slideLayout101.xml"/><Relationship Id="rId70" Type="http://schemas.openxmlformats.org/officeDocument/2006/relationships/slideLayout" Target="../slideLayouts/slideLayout109.xml"/><Relationship Id="rId75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4.xml"/><Relationship Id="rId23" Type="http://schemas.openxmlformats.org/officeDocument/2006/relationships/slideLayout" Target="../slideLayouts/slideLayout62.xml"/><Relationship Id="rId28" Type="http://schemas.openxmlformats.org/officeDocument/2006/relationships/slideLayout" Target="../slideLayouts/slideLayout67.xml"/><Relationship Id="rId36" Type="http://schemas.openxmlformats.org/officeDocument/2006/relationships/slideLayout" Target="../slideLayouts/slideLayout75.xml"/><Relationship Id="rId49" Type="http://schemas.openxmlformats.org/officeDocument/2006/relationships/slideLayout" Target="../slideLayouts/slideLayout88.xml"/><Relationship Id="rId57" Type="http://schemas.openxmlformats.org/officeDocument/2006/relationships/slideLayout" Target="../slideLayouts/slideLayout9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18" Type="http://schemas.openxmlformats.org/officeDocument/2006/relationships/slideLayout" Target="../slideLayouts/slideLayout148.xml"/><Relationship Id="rId26" Type="http://schemas.openxmlformats.org/officeDocument/2006/relationships/slideLayout" Target="../slideLayouts/slideLayout156.xml"/><Relationship Id="rId3" Type="http://schemas.openxmlformats.org/officeDocument/2006/relationships/slideLayout" Target="../slideLayouts/slideLayout133.xml"/><Relationship Id="rId21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17" Type="http://schemas.openxmlformats.org/officeDocument/2006/relationships/slideLayout" Target="../slideLayouts/slideLayout147.xml"/><Relationship Id="rId25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32.xml"/><Relationship Id="rId16" Type="http://schemas.openxmlformats.org/officeDocument/2006/relationships/slideLayout" Target="../slideLayouts/slideLayout146.xml"/><Relationship Id="rId20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24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35.xml"/><Relationship Id="rId15" Type="http://schemas.openxmlformats.org/officeDocument/2006/relationships/slideLayout" Target="../slideLayouts/slideLayout145.xml"/><Relationship Id="rId23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40.xml"/><Relationship Id="rId1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slideLayout" Target="../slideLayouts/slideLayout144.xml"/><Relationship Id="rId22" Type="http://schemas.openxmlformats.org/officeDocument/2006/relationships/slideLayout" Target="../slideLayouts/slideLayout152.xml"/><Relationship Id="rId27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9.xml"/><Relationship Id="rId18" Type="http://schemas.openxmlformats.org/officeDocument/2006/relationships/slideLayout" Target="../slideLayouts/slideLayout174.xml"/><Relationship Id="rId3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77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17" Type="http://schemas.openxmlformats.org/officeDocument/2006/relationships/slideLayout" Target="../slideLayouts/slideLayout173.xml"/><Relationship Id="rId2" Type="http://schemas.openxmlformats.org/officeDocument/2006/relationships/slideLayout" Target="../slideLayouts/slideLayout158.xml"/><Relationship Id="rId16" Type="http://schemas.openxmlformats.org/officeDocument/2006/relationships/slideLayout" Target="../slideLayouts/slideLayout172.xml"/><Relationship Id="rId20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5" Type="http://schemas.openxmlformats.org/officeDocument/2006/relationships/slideLayout" Target="../slideLayouts/slideLayout171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166.xml"/><Relationship Id="rId19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slideLayout" Target="../slideLayouts/slideLayout170.xml"/><Relationship Id="rId22" Type="http://schemas.openxmlformats.org/officeDocument/2006/relationships/slideLayout" Target="../slideLayouts/slideLayout1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4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ontserrat"/>
              <a:buNone/>
              <a:defRPr sz="35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3467" y="1536633"/>
            <a:ext cx="1028480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egoo"/>
              <a:buChar char="●"/>
              <a:defRPr>
                <a:solidFill>
                  <a:schemeClr val="dk1"/>
                </a:solidFill>
                <a:latin typeface="Glegoo"/>
                <a:ea typeface="Glegoo"/>
                <a:cs typeface="Glegoo"/>
                <a:sym typeface="Glego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egoo"/>
              <a:buChar char="○"/>
              <a:defRPr>
                <a:solidFill>
                  <a:schemeClr val="dk1"/>
                </a:solidFill>
                <a:latin typeface="Glegoo"/>
                <a:ea typeface="Glegoo"/>
                <a:cs typeface="Glegoo"/>
                <a:sym typeface="Glego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egoo"/>
              <a:buChar char="■"/>
              <a:defRPr>
                <a:solidFill>
                  <a:schemeClr val="dk1"/>
                </a:solidFill>
                <a:latin typeface="Glegoo"/>
                <a:ea typeface="Glegoo"/>
                <a:cs typeface="Glegoo"/>
                <a:sym typeface="Glego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egoo"/>
              <a:buChar char="●"/>
              <a:defRPr>
                <a:solidFill>
                  <a:schemeClr val="dk1"/>
                </a:solidFill>
                <a:latin typeface="Glegoo"/>
                <a:ea typeface="Glegoo"/>
                <a:cs typeface="Glegoo"/>
                <a:sym typeface="Glego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egoo"/>
              <a:buChar char="○"/>
              <a:defRPr>
                <a:solidFill>
                  <a:schemeClr val="dk1"/>
                </a:solidFill>
                <a:latin typeface="Glegoo"/>
                <a:ea typeface="Glegoo"/>
                <a:cs typeface="Glegoo"/>
                <a:sym typeface="Glego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egoo"/>
              <a:buChar char="■"/>
              <a:defRPr>
                <a:solidFill>
                  <a:schemeClr val="dk1"/>
                </a:solidFill>
                <a:latin typeface="Glegoo"/>
                <a:ea typeface="Glegoo"/>
                <a:cs typeface="Glegoo"/>
                <a:sym typeface="Glego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egoo"/>
              <a:buChar char="●"/>
              <a:defRPr>
                <a:solidFill>
                  <a:schemeClr val="dk1"/>
                </a:solidFill>
                <a:latin typeface="Glegoo"/>
                <a:ea typeface="Glegoo"/>
                <a:cs typeface="Glegoo"/>
                <a:sym typeface="Glego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egoo"/>
              <a:buChar char="○"/>
              <a:defRPr>
                <a:solidFill>
                  <a:schemeClr val="dk1"/>
                </a:solidFill>
                <a:latin typeface="Glegoo"/>
                <a:ea typeface="Glegoo"/>
                <a:cs typeface="Glegoo"/>
                <a:sym typeface="Glego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Glegoo"/>
              <a:buChar char="■"/>
              <a:defRPr>
                <a:solidFill>
                  <a:schemeClr val="dk1"/>
                </a:solidFill>
                <a:latin typeface="Glegoo"/>
                <a:ea typeface="Glegoo"/>
                <a:cs typeface="Glegoo"/>
                <a:sym typeface="Glego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01070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  <p:sldLayoutId id="2147483690" r:id="rId27"/>
    <p:sldLayoutId id="2147483691" r:id="rId28"/>
    <p:sldLayoutId id="2147483692" r:id="rId29"/>
    <p:sldLayoutId id="2147483693" r:id="rId30"/>
    <p:sldLayoutId id="2147483694" r:id="rId31"/>
    <p:sldLayoutId id="2147483695" r:id="rId32"/>
    <p:sldLayoutId id="2147483696" r:id="rId33"/>
    <p:sldLayoutId id="2147483697" r:id="rId34"/>
    <p:sldLayoutId id="2147483698" r:id="rId35"/>
    <p:sldLayoutId id="2147483699" r:id="rId36"/>
    <p:sldLayoutId id="2147483700" r:id="rId37"/>
    <p:sldLayoutId id="2147483701" r:id="rId38"/>
    <p:sldLayoutId id="2147483702" r:id="rId3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6F74F9-736E-48B8-A6C0-9E56FF356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E0B225-5ADB-48F7-ADE3-06833E37E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70D9C-64CF-4B50-9D5C-E46E1BF12E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3633B-D027-4922-9C32-047BB4FC9E6C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64FEAE-0470-4205-9FCE-40523A0E46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6CC99-FE31-41C2-A446-A25F2C3A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43414-1C60-481C-8FAB-494BF9DAC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480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  <p:sldLayoutId id="2147483723" r:id="rId20"/>
    <p:sldLayoutId id="2147483724" r:id="rId21"/>
    <p:sldLayoutId id="2147483725" r:id="rId22"/>
    <p:sldLayoutId id="2147483726" r:id="rId23"/>
    <p:sldLayoutId id="2147483727" r:id="rId24"/>
    <p:sldLayoutId id="2147483728" r:id="rId25"/>
    <p:sldLayoutId id="2147483729" r:id="rId26"/>
    <p:sldLayoutId id="2147483730" r:id="rId27"/>
    <p:sldLayoutId id="2147483731" r:id="rId28"/>
    <p:sldLayoutId id="2147483732" r:id="rId29"/>
    <p:sldLayoutId id="2147483733" r:id="rId30"/>
    <p:sldLayoutId id="2147483734" r:id="rId31"/>
    <p:sldLayoutId id="2147483735" r:id="rId32"/>
    <p:sldLayoutId id="2147483736" r:id="rId33"/>
    <p:sldLayoutId id="2147483737" r:id="rId34"/>
    <p:sldLayoutId id="2147483738" r:id="rId35"/>
    <p:sldLayoutId id="2147483739" r:id="rId36"/>
    <p:sldLayoutId id="2147483740" r:id="rId37"/>
    <p:sldLayoutId id="2147483741" r:id="rId38"/>
    <p:sldLayoutId id="2147483742" r:id="rId39"/>
    <p:sldLayoutId id="2147483743" r:id="rId40"/>
    <p:sldLayoutId id="2147483744" r:id="rId41"/>
    <p:sldLayoutId id="2147483745" r:id="rId42"/>
    <p:sldLayoutId id="2147483746" r:id="rId43"/>
    <p:sldLayoutId id="2147483747" r:id="rId44"/>
    <p:sldLayoutId id="2147483748" r:id="rId45"/>
    <p:sldLayoutId id="2147483749" r:id="rId46"/>
    <p:sldLayoutId id="2147483750" r:id="rId47"/>
    <p:sldLayoutId id="2147483751" r:id="rId48"/>
    <p:sldLayoutId id="2147483752" r:id="rId49"/>
    <p:sldLayoutId id="2147483753" r:id="rId50"/>
    <p:sldLayoutId id="2147483754" r:id="rId51"/>
    <p:sldLayoutId id="2147483755" r:id="rId52"/>
    <p:sldLayoutId id="2147483756" r:id="rId53"/>
    <p:sldLayoutId id="2147483757" r:id="rId54"/>
    <p:sldLayoutId id="2147483758" r:id="rId55"/>
    <p:sldLayoutId id="2147483759" r:id="rId56"/>
    <p:sldLayoutId id="2147483760" r:id="rId57"/>
    <p:sldLayoutId id="2147483761" r:id="rId58"/>
    <p:sldLayoutId id="2147483762" r:id="rId59"/>
    <p:sldLayoutId id="2147483763" r:id="rId60"/>
    <p:sldLayoutId id="2147483764" r:id="rId61"/>
    <p:sldLayoutId id="2147483765" r:id="rId62"/>
    <p:sldLayoutId id="2147483766" r:id="rId63"/>
    <p:sldLayoutId id="2147483767" r:id="rId64"/>
    <p:sldLayoutId id="2147483768" r:id="rId65"/>
    <p:sldLayoutId id="2147483769" r:id="rId66"/>
    <p:sldLayoutId id="2147483770" r:id="rId67"/>
    <p:sldLayoutId id="2147483771" r:id="rId68"/>
    <p:sldLayoutId id="2147483772" r:id="rId69"/>
    <p:sldLayoutId id="2147483773" r:id="rId70"/>
    <p:sldLayoutId id="2147483774" r:id="rId71"/>
    <p:sldLayoutId id="2147483775" r:id="rId72"/>
    <p:sldLayoutId id="2147483776" r:id="rId73"/>
    <p:sldLayoutId id="2147483777" r:id="rId74"/>
    <p:sldLayoutId id="2147483778" r:id="rId75"/>
    <p:sldLayoutId id="2147483779" r:id="rId76"/>
    <p:sldLayoutId id="2147483780" r:id="rId77"/>
    <p:sldLayoutId id="2147483781" r:id="rId78"/>
    <p:sldLayoutId id="2147483782" r:id="rId79"/>
    <p:sldLayoutId id="2147483783" r:id="rId8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8D51644-545E-44E3-BC6E-2AD8AC8B2625}"/>
              </a:ext>
            </a:extLst>
          </p:cNvPr>
          <p:cNvSpPr/>
          <p:nvPr userDrawn="1"/>
        </p:nvSpPr>
        <p:spPr>
          <a:xfrm>
            <a:off x="-23164800" y="-13030200"/>
            <a:ext cx="395021" cy="39502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1B1CA3B-4E43-438A-9AA3-C4D817313CF4}"/>
              </a:ext>
            </a:extLst>
          </p:cNvPr>
          <p:cNvSpPr/>
          <p:nvPr userDrawn="1"/>
        </p:nvSpPr>
        <p:spPr>
          <a:xfrm>
            <a:off x="34961780" y="-13030200"/>
            <a:ext cx="395021" cy="39502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3004496-AE44-4F53-BEA8-30179F68F210}"/>
              </a:ext>
            </a:extLst>
          </p:cNvPr>
          <p:cNvSpPr/>
          <p:nvPr userDrawn="1"/>
        </p:nvSpPr>
        <p:spPr>
          <a:xfrm>
            <a:off x="34961780" y="19493180"/>
            <a:ext cx="395021" cy="39502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4C10C7B-BAE9-4433-8761-500EAC3C28A0}"/>
              </a:ext>
            </a:extLst>
          </p:cNvPr>
          <p:cNvSpPr/>
          <p:nvPr userDrawn="1"/>
        </p:nvSpPr>
        <p:spPr>
          <a:xfrm>
            <a:off x="-23164800" y="19493180"/>
            <a:ext cx="395021" cy="39502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850387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Itim"/>
              <a:buNone/>
              <a:defRPr sz="3500" b="1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Char char="●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Char char="○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Char char="■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Char char="●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Char char="○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Char char="■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Char char="●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 SemiBold"/>
              <a:buChar char="○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 SemiBold"/>
              <a:buChar char="■"/>
              <a:defRPr>
                <a:solidFill>
                  <a:schemeClr val="dk1"/>
                </a:solidFill>
                <a:latin typeface="Comfortaa SemiBold"/>
                <a:ea typeface="Comfortaa SemiBold"/>
                <a:cs typeface="Comfortaa SemiBold"/>
                <a:sym typeface="Comfortaa SemiBol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57704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  <p:sldLayoutId id="2147483889" r:id="rId15"/>
    <p:sldLayoutId id="2147483890" r:id="rId16"/>
    <p:sldLayoutId id="2147483891" r:id="rId17"/>
    <p:sldLayoutId id="2147483892" r:id="rId18"/>
    <p:sldLayoutId id="2147483893" r:id="rId19"/>
    <p:sldLayoutId id="2147483894" r:id="rId20"/>
    <p:sldLayoutId id="2147483895" r:id="rId21"/>
    <p:sldLayoutId id="2147483896" r:id="rId22"/>
    <p:sldLayoutId id="2147483897" r:id="rId23"/>
    <p:sldLayoutId id="2147483898" r:id="rId24"/>
    <p:sldLayoutId id="2147483899" r:id="rId25"/>
    <p:sldLayoutId id="2147483900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BD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ngers"/>
              <a:buNone/>
              <a:defRPr sz="2800">
                <a:solidFill>
                  <a:schemeClr val="accent1"/>
                </a:solidFill>
                <a:latin typeface="Bangers"/>
                <a:ea typeface="Bangers"/>
                <a:cs typeface="Bangers"/>
                <a:sym typeface="Banger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ngers"/>
              <a:buNone/>
              <a:defRPr sz="2800">
                <a:solidFill>
                  <a:schemeClr val="accent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ngers"/>
              <a:buNone/>
              <a:defRPr sz="2800">
                <a:solidFill>
                  <a:schemeClr val="accent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ngers"/>
              <a:buNone/>
              <a:defRPr sz="2800">
                <a:solidFill>
                  <a:schemeClr val="accent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ngers"/>
              <a:buNone/>
              <a:defRPr sz="2800">
                <a:solidFill>
                  <a:schemeClr val="accent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ngers"/>
              <a:buNone/>
              <a:defRPr sz="2800">
                <a:solidFill>
                  <a:schemeClr val="accent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ngers"/>
              <a:buNone/>
              <a:defRPr sz="2800">
                <a:solidFill>
                  <a:schemeClr val="accent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ngers"/>
              <a:buNone/>
              <a:defRPr sz="2800">
                <a:solidFill>
                  <a:schemeClr val="accent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ngers"/>
              <a:buNone/>
              <a:defRPr sz="2800">
                <a:solidFill>
                  <a:schemeClr val="accent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Maitree Medium"/>
              <a:buChar char="●"/>
              <a:defRPr sz="1800">
                <a:solidFill>
                  <a:schemeClr val="accent1"/>
                </a:solidFill>
                <a:latin typeface="Maitree Medium"/>
                <a:ea typeface="Maitree Medium"/>
                <a:cs typeface="Maitree Medium"/>
                <a:sym typeface="Maitree Mediu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aitree Medium"/>
              <a:buChar char="○"/>
              <a:defRPr>
                <a:solidFill>
                  <a:schemeClr val="accent1"/>
                </a:solidFill>
                <a:latin typeface="Maitree Medium"/>
                <a:ea typeface="Maitree Medium"/>
                <a:cs typeface="Maitree Medium"/>
                <a:sym typeface="Maitree Mediu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aitree Medium"/>
              <a:buChar char="■"/>
              <a:defRPr>
                <a:solidFill>
                  <a:schemeClr val="accent1"/>
                </a:solidFill>
                <a:latin typeface="Maitree Medium"/>
                <a:ea typeface="Maitree Medium"/>
                <a:cs typeface="Maitree Medium"/>
                <a:sym typeface="Maitree Mediu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aitree Medium"/>
              <a:buChar char="●"/>
              <a:defRPr>
                <a:solidFill>
                  <a:schemeClr val="accent1"/>
                </a:solidFill>
                <a:latin typeface="Maitree Medium"/>
                <a:ea typeface="Maitree Medium"/>
                <a:cs typeface="Maitree Medium"/>
                <a:sym typeface="Maitree Mediu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aitree Medium"/>
              <a:buChar char="○"/>
              <a:defRPr>
                <a:solidFill>
                  <a:schemeClr val="accent1"/>
                </a:solidFill>
                <a:latin typeface="Maitree Medium"/>
                <a:ea typeface="Maitree Medium"/>
                <a:cs typeface="Maitree Medium"/>
                <a:sym typeface="Maitree Mediu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aitree Medium"/>
              <a:buChar char="■"/>
              <a:defRPr>
                <a:solidFill>
                  <a:schemeClr val="accent1"/>
                </a:solidFill>
                <a:latin typeface="Maitree Medium"/>
                <a:ea typeface="Maitree Medium"/>
                <a:cs typeface="Maitree Medium"/>
                <a:sym typeface="Maitree Mediu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aitree Medium"/>
              <a:buChar char="●"/>
              <a:defRPr>
                <a:solidFill>
                  <a:schemeClr val="accent1"/>
                </a:solidFill>
                <a:latin typeface="Maitree Medium"/>
                <a:ea typeface="Maitree Medium"/>
                <a:cs typeface="Maitree Medium"/>
                <a:sym typeface="Maitree Mediu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aitree Medium"/>
              <a:buChar char="○"/>
              <a:defRPr>
                <a:solidFill>
                  <a:schemeClr val="accent1"/>
                </a:solidFill>
                <a:latin typeface="Maitree Medium"/>
                <a:ea typeface="Maitree Medium"/>
                <a:cs typeface="Maitree Medium"/>
                <a:sym typeface="Maitree Mediu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Maitree Medium"/>
              <a:buChar char="■"/>
              <a:defRPr>
                <a:solidFill>
                  <a:schemeClr val="accent1"/>
                </a:solidFill>
                <a:latin typeface="Maitree Medium"/>
                <a:ea typeface="Maitree Medium"/>
                <a:cs typeface="Maitree Medium"/>
                <a:sym typeface="Maitree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81902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  <p:sldLayoutId id="2147483914" r:id="rId13"/>
    <p:sldLayoutId id="2147483915" r:id="rId14"/>
    <p:sldLayoutId id="2147483916" r:id="rId15"/>
    <p:sldLayoutId id="2147483917" r:id="rId16"/>
    <p:sldLayoutId id="2147483918" r:id="rId17"/>
    <p:sldLayoutId id="2147483919" r:id="rId18"/>
    <p:sldLayoutId id="2147483920" r:id="rId19"/>
    <p:sldLayoutId id="2147483921" r:id="rId20"/>
    <p:sldLayoutId id="2147483922" r:id="rId21"/>
    <p:sldLayoutId id="2147483923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Relationship Id="rId6" Type="http://schemas.microsoft.com/office/2007/relationships/hdphoto" Target="../media/hdphoto6.wdp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Relationship Id="rId6" Type="http://schemas.microsoft.com/office/2007/relationships/hdphoto" Target="../media/hdphoto7.wdp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8.wdp"/><Relationship Id="rId7" Type="http://schemas.microsoft.com/office/2007/relationships/hdphoto" Target="../media/hdphoto9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0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2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5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7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8.png"/><Relationship Id="rId5" Type="http://schemas.microsoft.com/office/2007/relationships/hdphoto" Target="../media/hdphoto11.wdp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media" Target="../media/media3.mp4"/><Relationship Id="rId7" Type="http://schemas.openxmlformats.org/officeDocument/2006/relationships/image" Target="../media/image3.jp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6.png"/><Relationship Id="rId4" Type="http://schemas.openxmlformats.org/officeDocument/2006/relationships/video" Target="../media/media3.mp4"/><Relationship Id="rId9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53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Relationship Id="rId4" Type="http://schemas.microsoft.com/office/2007/relationships/hdphoto" Target="../media/hdphoto13.wdp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0.png"/><Relationship Id="rId4" Type="http://schemas.microsoft.com/office/2007/relationships/hdphoto" Target="../media/hdphoto15.wdp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23.png"/><Relationship Id="rId7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7.wdp"/><Relationship Id="rId5" Type="http://schemas.openxmlformats.org/officeDocument/2006/relationships/image" Target="../media/image27.png"/><Relationship Id="rId4" Type="http://schemas.microsoft.com/office/2007/relationships/hdphoto" Target="../media/hdphoto6.wdp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Relationship Id="rId6" Type="http://schemas.microsoft.com/office/2007/relationships/hdphoto" Target="../media/hdphoto5.wdp"/><Relationship Id="rId5" Type="http://schemas.openxmlformats.org/officeDocument/2006/relationships/image" Target="../media/image19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F3F0C1D5-79C8-43B5-98E0-19511C447240}"/>
              </a:ext>
            </a:extLst>
          </p:cNvPr>
          <p:cNvGrpSpPr/>
          <p:nvPr/>
        </p:nvGrpSpPr>
        <p:grpSpPr>
          <a:xfrm>
            <a:off x="1172639" y="636403"/>
            <a:ext cx="9963336" cy="1501142"/>
            <a:chOff x="1135940" y="2497437"/>
            <a:chExt cx="9963336" cy="150114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185EB43-6FDD-447A-A4C8-4F92B36A1FEC}"/>
                </a:ext>
              </a:extLst>
            </p:cNvPr>
            <p:cNvSpPr txBox="1"/>
            <p:nvPr/>
          </p:nvSpPr>
          <p:spPr>
            <a:xfrm>
              <a:off x="1135940" y="2552029"/>
              <a:ext cx="992012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ln>
                    <a:noFill/>
                    <a:prstDash val="dashDot"/>
                  </a:ln>
                  <a:solidFill>
                    <a:prstClr val="white">
                      <a:lumMod val="65000"/>
                    </a:prstClr>
                  </a:solidFill>
                  <a:latin typeface="#9Slide07 IcielCadena" panose="02000503000000020004" pitchFamily="2" charset="0"/>
                </a:rPr>
                <a:t>XIN CHÀO CÁC EM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CCD581E-564A-4975-BA48-E02A593806DA}"/>
                </a:ext>
              </a:extLst>
            </p:cNvPr>
            <p:cNvSpPr txBox="1"/>
            <p:nvPr/>
          </p:nvSpPr>
          <p:spPr>
            <a:xfrm>
              <a:off x="1179156" y="2497437"/>
              <a:ext cx="992012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b="1" dirty="0">
                  <a:ln>
                    <a:noFill/>
                    <a:prstDash val="dashDot"/>
                  </a:ln>
                  <a:solidFill>
                    <a:srgbClr val="DF2E2E"/>
                  </a:solidFill>
                  <a:latin typeface="#9Slide07 IcielCadena" panose="02000503000000020004" pitchFamily="2" charset="0"/>
                </a:rPr>
                <a:t>XIN CHÀO CÁC EM </a:t>
              </a: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A29330A8-0A27-4E38-8905-5B3A1E21A0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149" y="1944114"/>
            <a:ext cx="7940840" cy="491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835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92933" y="581644"/>
            <a:ext cx="735169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"Virus" phân biệt </a:t>
            </a:r>
            <a:r>
              <a:rPr lang="en-US" sz="22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chủng</a:t>
            </a:r>
            <a:r>
              <a:rPr lang="en-US" sz="22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2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tộc</a:t>
            </a:r>
            <a:r>
              <a:rPr lang="en-US" sz="22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đang "</a:t>
            </a:r>
            <a:r>
              <a:rPr lang="en-US" sz="22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ăn</a:t>
            </a:r>
            <a:r>
              <a:rPr lang="en-US" sz="22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2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mòn</a:t>
            </a:r>
            <a:r>
              <a:rPr lang="en-US" sz="22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" </a:t>
            </a:r>
            <a:r>
              <a:rPr lang="en-US" sz="22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xã</a:t>
            </a:r>
            <a:r>
              <a:rPr lang="en-US" sz="22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hội Canada</a:t>
            </a:r>
            <a:endParaRPr lang="en-US" sz="2200" b="1" i="0" dirty="0">
              <a:solidFill>
                <a:srgbClr val="000000"/>
              </a:solidFill>
              <a:effectLst/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pic>
        <p:nvPicPr>
          <p:cNvPr id="24578" name="Picture 2" descr="https://image.bnews.vn/MediaUpload/Org/2020/06/08/075941-tong-hop-su-kien-quoc-te-noi-bat-trong-tuan-qua-anh-tu-ngay-1-7-6-2020-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9" b="7709"/>
          <a:stretch/>
        </p:blipFill>
        <p:spPr bwMode="auto">
          <a:xfrm>
            <a:off x="567787" y="1345027"/>
            <a:ext cx="5600993" cy="307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s://image.bnews.vn/MediaUpload/Org/2020/06/08/075916-tong-hop-su-kien-quoc-te-noi-bat-trong-tuan-qua-anh-tu-ngay-1-7-6-2020-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3" b="7143"/>
          <a:stretch/>
        </p:blipFill>
        <p:spPr bwMode="auto">
          <a:xfrm>
            <a:off x="6573444" y="1345027"/>
            <a:ext cx="5178077" cy="307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67787" y="4748466"/>
            <a:ext cx="5600993" cy="161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1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Người dân </a:t>
            </a:r>
            <a:r>
              <a:rPr lang="en-US" sz="21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tham</a:t>
            </a:r>
            <a:r>
              <a:rPr lang="en-US" sz="21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1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gia</a:t>
            </a:r>
            <a:r>
              <a:rPr lang="en-US" sz="21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1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biểu</a:t>
            </a:r>
            <a:r>
              <a:rPr lang="en-US" sz="21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tình </a:t>
            </a:r>
            <a:r>
              <a:rPr lang="en-US" sz="21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phản</a:t>
            </a:r>
            <a:r>
              <a:rPr lang="en-US" sz="21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1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đối</a:t>
            </a:r>
            <a:r>
              <a:rPr lang="en-US" sz="21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1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hành</a:t>
            </a:r>
            <a:r>
              <a:rPr lang="en-US" sz="21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vi của </a:t>
            </a:r>
            <a:r>
              <a:rPr lang="en-US" sz="21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cảnh</a:t>
            </a:r>
            <a:r>
              <a:rPr lang="en-US" sz="21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1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sát</a:t>
            </a:r>
            <a:r>
              <a:rPr lang="en-US" sz="21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1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Mỹ</a:t>
            </a:r>
            <a:r>
              <a:rPr lang="en-US" sz="21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dẫn </a:t>
            </a:r>
            <a:r>
              <a:rPr lang="en-US" sz="21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đến</a:t>
            </a:r>
            <a:r>
              <a:rPr lang="en-US" sz="21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cái </a:t>
            </a:r>
            <a:r>
              <a:rPr lang="en-US" sz="21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chết</a:t>
            </a:r>
            <a:r>
              <a:rPr lang="en-US" sz="21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của công dân </a:t>
            </a:r>
            <a:r>
              <a:rPr lang="en-US" sz="21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Mỹ</a:t>
            </a:r>
            <a:r>
              <a:rPr lang="en-US" sz="21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1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gốc</a:t>
            </a:r>
            <a:r>
              <a:rPr lang="en-US" sz="21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Phi George Floyd tại Vancouver, British Columbia, Ca- </a:t>
            </a:r>
            <a:r>
              <a:rPr lang="en-US" sz="21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na</a:t>
            </a:r>
            <a:r>
              <a:rPr lang="en-US" sz="21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- </a:t>
            </a:r>
            <a:r>
              <a:rPr lang="en-US" sz="21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đa</a:t>
            </a:r>
            <a:r>
              <a:rPr lang="en-US" sz="21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100" b="1" i="0" dirty="0" err="1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ngày</a:t>
            </a:r>
            <a:r>
              <a:rPr lang="en-US" sz="2100" b="1" i="0" dirty="0" smtClean="0">
                <a:solidFill>
                  <a:srgbClr val="000000"/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31/5/2020 </a:t>
            </a:r>
            <a:endParaRPr lang="en-US" sz="2100" b="1" i="0" dirty="0">
              <a:solidFill>
                <a:srgbClr val="000000"/>
              </a:solidFill>
              <a:effectLst/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30548" y="4849070"/>
            <a:ext cx="3988715" cy="141269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https://bnews.vn/virus-phan-biet-chung-toc-dang-an-mon-xa-hoi-canada/159142.html</a:t>
            </a:r>
            <a:endParaRPr lang="en-US" sz="2200" b="1" dirty="0">
              <a:solidFill>
                <a:srgbClr val="000000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1366" y="4825098"/>
            <a:ext cx="1130155" cy="14126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54" b="96491" l="9459" r="89865">
                        <a14:foregroundMark x1="45608" y1="29825" x2="57432" y2="836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73481" y="0"/>
            <a:ext cx="2282536" cy="131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02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cdn.tuoitre.vn/2020/6/6/2020-06-05t212852z939045891rc283h9uc7zertrmadp3minneapolis-police-protests-ottawa-1591407199907234545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24" y="1294114"/>
            <a:ext cx="5529368" cy="325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Thủ tướng Canada quỳ gối tại sự kiện chống phân biệt chủng tộc - Ảnh 3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133" y="1309643"/>
            <a:ext cx="5067354" cy="323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75295" y="424629"/>
            <a:ext cx="90125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vi-VN" sz="2400" b="1" dirty="0" smtClean="0">
                <a:solidFill>
                  <a:schemeClr val="accent3">
                    <a:lumMod val="10000"/>
                  </a:schemeClr>
                </a:solidFill>
                <a:effectLst/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Thủ tướng Canada quỳ gối tại sự kiện chống phân biệt chủng tộc</a:t>
            </a:r>
            <a:endParaRPr lang="vi-VN" sz="2400" b="1" dirty="0">
              <a:solidFill>
                <a:schemeClr val="accent3">
                  <a:lumMod val="10000"/>
                </a:schemeClr>
              </a:solidFill>
              <a:effectLst/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31948" y="4984866"/>
            <a:ext cx="87375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https://tuoitre.vn/thu-tuong-canada-quy-goi-tai-su-kien-chong-phan-biet-chung-toc-2020060608344429.htm</a:t>
            </a:r>
            <a:endParaRPr lang="en-US" sz="2400" dirty="0"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1310" y="4614783"/>
            <a:ext cx="1743075" cy="2181225"/>
          </a:xfrm>
          <a:prstGeom prst="rect">
            <a:avLst/>
          </a:prstGeom>
        </p:spPr>
      </p:pic>
      <p:pic>
        <p:nvPicPr>
          <p:cNvPr id="8" name="Picture 6" descr="Số 2 PNG png tải về - Miễn phí trong suốt Khu Vực png Tải về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7" b="100000" l="10000" r="90000">
                        <a14:foregroundMark x1="48333" y1="22333" x2="48333" y2="22333"/>
                        <a14:foregroundMark x1="49556" y1="15833" x2="55889" y2="72000"/>
                        <a14:foregroundMark x1="44444" y1="77333" x2="58111" y2="22500"/>
                        <a14:foregroundMark x1="39667" y1="26000" x2="48556" y2="22000"/>
                        <a14:foregroundMark x1="42667" y1="46500" x2="47000" y2="83167"/>
                        <a14:foregroundMark x1="44444" y1="71333" x2="63778" y2="6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362" y="61348"/>
            <a:ext cx="1519990" cy="1013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02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82C126C-1E6A-4580-A987-E3A70C0CACA0}"/>
              </a:ext>
            </a:extLst>
          </p:cNvPr>
          <p:cNvGrpSpPr/>
          <p:nvPr/>
        </p:nvGrpSpPr>
        <p:grpSpPr>
          <a:xfrm>
            <a:off x="3256836" y="626460"/>
            <a:ext cx="8535744" cy="2953649"/>
            <a:chOff x="3415625" y="1203159"/>
            <a:chExt cx="8535744" cy="2953649"/>
          </a:xfrm>
        </p:grpSpPr>
        <p:sp>
          <p:nvSpPr>
            <p:cNvPr id="7" name="Rectangle: Rounded Corners 4">
              <a:extLst>
                <a:ext uri="{FF2B5EF4-FFF2-40B4-BE49-F238E27FC236}">
                  <a16:creationId xmlns:a16="http://schemas.microsoft.com/office/drawing/2014/main" id="{67178104-82D0-4C3D-B85C-6C3AC7559878}"/>
                </a:ext>
              </a:extLst>
            </p:cNvPr>
            <p:cNvSpPr/>
            <p:nvPr/>
          </p:nvSpPr>
          <p:spPr>
            <a:xfrm>
              <a:off x="5246013" y="1203159"/>
              <a:ext cx="6705356" cy="2953649"/>
            </a:xfrm>
            <a:prstGeom prst="roundRect">
              <a:avLst>
                <a:gd name="adj" fmla="val 17309"/>
              </a:avLst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R="0" lvl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A77C738-EE41-4730-B21D-0C1E710CCA2C}"/>
                </a:ext>
              </a:extLst>
            </p:cNvPr>
            <p:cNvSpPr/>
            <p:nvPr/>
          </p:nvSpPr>
          <p:spPr>
            <a:xfrm>
              <a:off x="4475992" y="2247592"/>
              <a:ext cx="513347" cy="513347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5E8461A-660D-48E8-8C4B-A897A82D0CD6}"/>
                </a:ext>
              </a:extLst>
            </p:cNvPr>
            <p:cNvSpPr/>
            <p:nvPr/>
          </p:nvSpPr>
          <p:spPr>
            <a:xfrm>
              <a:off x="3865903" y="2600273"/>
              <a:ext cx="448690" cy="44869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B8E6150-30AE-4E2B-999B-0E17955A1683}"/>
                </a:ext>
              </a:extLst>
            </p:cNvPr>
            <p:cNvSpPr/>
            <p:nvPr/>
          </p:nvSpPr>
          <p:spPr>
            <a:xfrm>
              <a:off x="3415625" y="3000837"/>
              <a:ext cx="272837" cy="272837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608" name="Picture 8" descr="Mobile app development Handheld Devices Computer Icons, smartphone, blue,  electronics, hand png | PNGWi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4722" y1="8611" x2="45278" y2="76111"/>
                        <a14:foregroundMark x1="33056" y1="13611" x2="35278" y2="76111"/>
                        <a14:foregroundMark x1="35556" y1="70556" x2="60000" y2="72778"/>
                        <a14:foregroundMark x1="63611" y1="10000" x2="65556" y2="68889"/>
                        <a14:foregroundMark x1="34444" y1="11944" x2="61111" y2="14167"/>
                        <a14:foregroundMark x1="36944" y1="17222" x2="65556" y2="18611"/>
                        <a14:foregroundMark x1="66944" y1="17222" x2="65556" y2="4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59" y="2472264"/>
            <a:ext cx="3429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199396" y="856789"/>
            <a:ext cx="648101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30000"/>
              </a:lnSpc>
              <a:defRPr/>
            </a:pP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+ 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Quét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mã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Code để 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đọc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chi tiết tài 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liệu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.</a:t>
            </a:r>
          </a:p>
          <a:p>
            <a:pPr lvl="0" algn="just">
              <a:lnSpc>
                <a:spcPct val="130000"/>
              </a:lnSpc>
              <a:defRPr/>
            </a:pP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+ 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Bàu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tỏ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quan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điểm của 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em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về 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vẫn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đề được 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nói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đến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trong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tài 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liệu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(thực 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trạng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/nguyên nhân/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giải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pháp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, …)</a:t>
            </a:r>
          </a:p>
          <a:p>
            <a:pPr lvl="0" algn="just">
              <a:lnSpc>
                <a:spcPct val="130000"/>
              </a:lnSpc>
              <a:defRPr/>
            </a:pP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+ Chia 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sẻ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400" kern="0" dirty="0" err="1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trước</a:t>
            </a:r>
            <a:r>
              <a:rPr lang="en-US" sz="2400" kern="0" dirty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lớp.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9187" y="3810438"/>
            <a:ext cx="2319718" cy="289964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4403" y="3810438"/>
            <a:ext cx="2317186" cy="2899648"/>
          </a:xfrm>
          <a:prstGeom prst="rect">
            <a:avLst/>
          </a:prstGeom>
        </p:spPr>
      </p:pic>
      <p:pic>
        <p:nvPicPr>
          <p:cNvPr id="21" name="Picture 6" descr="Số 2 PNG png tải về - Miễn phí trong suốt Khu Vực png Tải về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7" b="100000" l="10000" r="90000">
                        <a14:foregroundMark x1="48333" y1="22333" x2="48333" y2="22333"/>
                        <a14:foregroundMark x1="49556" y1="15833" x2="55889" y2="72000"/>
                        <a14:foregroundMark x1="44444" y1="77333" x2="58111" y2="22500"/>
                        <a14:foregroundMark x1="39667" y1="26000" x2="48556" y2="22000"/>
                        <a14:foregroundMark x1="42667" y1="46500" x2="47000" y2="83167"/>
                        <a14:foregroundMark x1="44444" y1="71333" x2="63778" y2="6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107" y="4607356"/>
            <a:ext cx="1059778" cy="70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54" b="96491" l="9459" r="89865">
                        <a14:foregroundMark x1="45608" y1="29825" x2="57432" y2="836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8762" y="4498290"/>
            <a:ext cx="1600567" cy="92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7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AD717EF3-9DEA-4BEB-B3A1-A45834181DCE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297F8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lnSpc>
                <a:spcPct val="130000"/>
              </a:lnSpc>
              <a:defRPr/>
            </a:pPr>
            <a:r>
              <a:rPr lang="en-US" sz="2800" b="1" kern="0" dirty="0">
                <a:solidFill>
                  <a:schemeClr val="bg1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1. ĐẶC ĐIỂM DÂN CƯ, XÃ HỘI</a:t>
            </a:r>
          </a:p>
        </p:txBody>
      </p:sp>
      <p:sp>
        <p:nvSpPr>
          <p:cNvPr id="3" name="Rectangle 2"/>
          <p:cNvSpPr/>
          <p:nvPr/>
        </p:nvSpPr>
        <p:spPr>
          <a:xfrm>
            <a:off x="287870" y="1205599"/>
            <a:ext cx="1920719" cy="4878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en-US" sz="2400" b="1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b. </a:t>
            </a:r>
            <a:r>
              <a:rPr lang="en-US" sz="2400" b="1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Đô</a:t>
            </a:r>
            <a:r>
              <a:rPr lang="en-US" sz="2400" b="1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hóa</a:t>
            </a:r>
            <a:endParaRPr lang="en-US" sz="2400" b="1" dirty="0">
              <a:solidFill>
                <a:srgbClr val="191919"/>
              </a:solidFill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79" name="Google Shape;785;p36"/>
          <p:cNvCxnSpPr>
            <a:stCxn id="80" idx="6"/>
            <a:endCxn id="83" idx="2"/>
          </p:cNvCxnSpPr>
          <p:nvPr/>
        </p:nvCxnSpPr>
        <p:spPr>
          <a:xfrm>
            <a:off x="2879794" y="2652588"/>
            <a:ext cx="6866000" cy="0"/>
          </a:xfrm>
          <a:prstGeom prst="straightConnector1">
            <a:avLst/>
          </a:prstGeom>
          <a:noFill/>
          <a:ln w="19050" cap="rnd" cmpd="sng">
            <a:solidFill>
              <a:srgbClr val="42291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0" name="Google Shape;776;p36"/>
          <p:cNvSpPr/>
          <p:nvPr/>
        </p:nvSpPr>
        <p:spPr>
          <a:xfrm>
            <a:off x="1788994" y="2107188"/>
            <a:ext cx="1090800" cy="1090800"/>
          </a:xfrm>
          <a:prstGeom prst="ellipse">
            <a:avLst/>
          </a:prstGeom>
          <a:solidFill>
            <a:srgbClr val="797F4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Arial"/>
              <a:sym typeface="Arial"/>
            </a:endParaRPr>
          </a:p>
        </p:txBody>
      </p:sp>
      <p:sp>
        <p:nvSpPr>
          <p:cNvPr id="81" name="Google Shape;778;p36"/>
          <p:cNvSpPr/>
          <p:nvPr/>
        </p:nvSpPr>
        <p:spPr>
          <a:xfrm>
            <a:off x="4443958" y="2107188"/>
            <a:ext cx="1090800" cy="1090800"/>
          </a:xfrm>
          <a:prstGeom prst="ellipse">
            <a:avLst/>
          </a:prstGeom>
          <a:solidFill>
            <a:srgbClr val="797F4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Arial"/>
              <a:sym typeface="Arial"/>
            </a:endParaRPr>
          </a:p>
        </p:txBody>
      </p:sp>
      <p:sp>
        <p:nvSpPr>
          <p:cNvPr id="82" name="Google Shape;780;p36"/>
          <p:cNvSpPr/>
          <p:nvPr/>
        </p:nvSpPr>
        <p:spPr>
          <a:xfrm>
            <a:off x="7097146" y="2107188"/>
            <a:ext cx="1090800" cy="1090800"/>
          </a:xfrm>
          <a:prstGeom prst="ellipse">
            <a:avLst/>
          </a:prstGeom>
          <a:solidFill>
            <a:srgbClr val="797F4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Arial"/>
              <a:sym typeface="Arial"/>
            </a:endParaRPr>
          </a:p>
        </p:txBody>
      </p:sp>
      <p:sp>
        <p:nvSpPr>
          <p:cNvPr id="83" name="Google Shape;783;p36"/>
          <p:cNvSpPr/>
          <p:nvPr/>
        </p:nvSpPr>
        <p:spPr>
          <a:xfrm>
            <a:off x="9745836" y="2107188"/>
            <a:ext cx="1090800" cy="1090800"/>
          </a:xfrm>
          <a:prstGeom prst="ellipse">
            <a:avLst/>
          </a:prstGeom>
          <a:solidFill>
            <a:srgbClr val="797F4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Arial"/>
              <a:sym typeface="Arial"/>
            </a:endParaRPr>
          </a:p>
        </p:txBody>
      </p:sp>
      <p:grpSp>
        <p:nvGrpSpPr>
          <p:cNvPr id="86" name="Google Shape;786;p36"/>
          <p:cNvGrpSpPr/>
          <p:nvPr/>
        </p:nvGrpSpPr>
        <p:grpSpPr>
          <a:xfrm>
            <a:off x="4648430" y="2107206"/>
            <a:ext cx="886328" cy="1183359"/>
            <a:chOff x="4765335" y="3540282"/>
            <a:chExt cx="664746" cy="887519"/>
          </a:xfrm>
        </p:grpSpPr>
        <p:sp>
          <p:nvSpPr>
            <p:cNvPr id="87" name="Google Shape;787;p36"/>
            <p:cNvSpPr/>
            <p:nvPr/>
          </p:nvSpPr>
          <p:spPr>
            <a:xfrm>
              <a:off x="4765335" y="4287457"/>
              <a:ext cx="122891" cy="140344"/>
            </a:xfrm>
            <a:custGeom>
              <a:avLst/>
              <a:gdLst/>
              <a:ahLst/>
              <a:cxnLst/>
              <a:rect l="l" t="t" r="r" b="b"/>
              <a:pathLst>
                <a:path w="2577" h="2943" extrusionOk="0">
                  <a:moveTo>
                    <a:pt x="1275" y="0"/>
                  </a:moveTo>
                  <a:cubicBezTo>
                    <a:pt x="1193" y="0"/>
                    <a:pt x="1085" y="0"/>
                    <a:pt x="1004" y="27"/>
                  </a:cubicBezTo>
                  <a:cubicBezTo>
                    <a:pt x="895" y="27"/>
                    <a:pt x="814" y="54"/>
                    <a:pt x="760" y="136"/>
                  </a:cubicBezTo>
                  <a:cubicBezTo>
                    <a:pt x="732" y="190"/>
                    <a:pt x="760" y="217"/>
                    <a:pt x="787" y="244"/>
                  </a:cubicBezTo>
                  <a:lnTo>
                    <a:pt x="841" y="244"/>
                  </a:lnTo>
                  <a:cubicBezTo>
                    <a:pt x="895" y="326"/>
                    <a:pt x="1004" y="407"/>
                    <a:pt x="1112" y="461"/>
                  </a:cubicBezTo>
                  <a:cubicBezTo>
                    <a:pt x="1221" y="543"/>
                    <a:pt x="1329" y="597"/>
                    <a:pt x="1438" y="651"/>
                  </a:cubicBezTo>
                  <a:lnTo>
                    <a:pt x="1600" y="733"/>
                  </a:lnTo>
                  <a:cubicBezTo>
                    <a:pt x="1004" y="814"/>
                    <a:pt x="461" y="1112"/>
                    <a:pt x="54" y="1546"/>
                  </a:cubicBezTo>
                  <a:cubicBezTo>
                    <a:pt x="0" y="1601"/>
                    <a:pt x="27" y="1709"/>
                    <a:pt x="136" y="1709"/>
                  </a:cubicBezTo>
                  <a:cubicBezTo>
                    <a:pt x="543" y="1709"/>
                    <a:pt x="949" y="1628"/>
                    <a:pt x="1329" y="1492"/>
                  </a:cubicBezTo>
                  <a:cubicBezTo>
                    <a:pt x="1519" y="1411"/>
                    <a:pt x="1709" y="1329"/>
                    <a:pt x="1899" y="1221"/>
                  </a:cubicBezTo>
                  <a:lnTo>
                    <a:pt x="1899" y="1221"/>
                  </a:lnTo>
                  <a:cubicBezTo>
                    <a:pt x="1790" y="1384"/>
                    <a:pt x="1736" y="1519"/>
                    <a:pt x="1655" y="1682"/>
                  </a:cubicBezTo>
                  <a:cubicBezTo>
                    <a:pt x="1519" y="2062"/>
                    <a:pt x="1465" y="2441"/>
                    <a:pt x="1465" y="2848"/>
                  </a:cubicBezTo>
                  <a:cubicBezTo>
                    <a:pt x="1465" y="2901"/>
                    <a:pt x="1522" y="2943"/>
                    <a:pt x="1577" y="2943"/>
                  </a:cubicBezTo>
                  <a:cubicBezTo>
                    <a:pt x="1607" y="2943"/>
                    <a:pt x="1636" y="2931"/>
                    <a:pt x="1655" y="2902"/>
                  </a:cubicBezTo>
                  <a:cubicBezTo>
                    <a:pt x="2251" y="2387"/>
                    <a:pt x="2577" y="1628"/>
                    <a:pt x="2523" y="841"/>
                  </a:cubicBezTo>
                  <a:cubicBezTo>
                    <a:pt x="2523" y="814"/>
                    <a:pt x="2523" y="814"/>
                    <a:pt x="2523" y="787"/>
                  </a:cubicBezTo>
                  <a:cubicBezTo>
                    <a:pt x="2387" y="488"/>
                    <a:pt x="2143" y="244"/>
                    <a:pt x="1817" y="109"/>
                  </a:cubicBezTo>
                  <a:cubicBezTo>
                    <a:pt x="1655" y="27"/>
                    <a:pt x="1465" y="0"/>
                    <a:pt x="1275" y="0"/>
                  </a:cubicBezTo>
                  <a:close/>
                </a:path>
              </a:pathLst>
            </a:custGeom>
            <a:solidFill>
              <a:srgbClr val="797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88" name="Google Shape;788;p36"/>
            <p:cNvSpPr/>
            <p:nvPr/>
          </p:nvSpPr>
          <p:spPr>
            <a:xfrm>
              <a:off x="5268325" y="3540282"/>
              <a:ext cx="161756" cy="184169"/>
            </a:xfrm>
            <a:custGeom>
              <a:avLst/>
              <a:gdLst/>
              <a:ahLst/>
              <a:cxnLst/>
              <a:rect l="l" t="t" r="r" b="b"/>
              <a:pathLst>
                <a:path w="3392" h="3862" extrusionOk="0">
                  <a:moveTo>
                    <a:pt x="400" y="1"/>
                  </a:moveTo>
                  <a:cubicBezTo>
                    <a:pt x="291" y="1"/>
                    <a:pt x="191" y="74"/>
                    <a:pt x="191" y="180"/>
                  </a:cubicBezTo>
                  <a:cubicBezTo>
                    <a:pt x="164" y="235"/>
                    <a:pt x="136" y="262"/>
                    <a:pt x="136" y="316"/>
                  </a:cubicBezTo>
                  <a:cubicBezTo>
                    <a:pt x="109" y="370"/>
                    <a:pt x="82" y="425"/>
                    <a:pt x="82" y="506"/>
                  </a:cubicBezTo>
                  <a:cubicBezTo>
                    <a:pt x="55" y="642"/>
                    <a:pt x="28" y="777"/>
                    <a:pt x="28" y="940"/>
                  </a:cubicBezTo>
                  <a:cubicBezTo>
                    <a:pt x="1" y="1211"/>
                    <a:pt x="28" y="1482"/>
                    <a:pt x="82" y="1781"/>
                  </a:cubicBezTo>
                  <a:cubicBezTo>
                    <a:pt x="164" y="2323"/>
                    <a:pt x="381" y="2839"/>
                    <a:pt x="733" y="3273"/>
                  </a:cubicBezTo>
                  <a:cubicBezTo>
                    <a:pt x="760" y="3327"/>
                    <a:pt x="787" y="3354"/>
                    <a:pt x="815" y="3354"/>
                  </a:cubicBezTo>
                  <a:cubicBezTo>
                    <a:pt x="815" y="3459"/>
                    <a:pt x="880" y="3499"/>
                    <a:pt x="960" y="3499"/>
                  </a:cubicBezTo>
                  <a:cubicBezTo>
                    <a:pt x="983" y="3499"/>
                    <a:pt x="1007" y="3496"/>
                    <a:pt x="1032" y="3490"/>
                  </a:cubicBezTo>
                  <a:cubicBezTo>
                    <a:pt x="1342" y="3738"/>
                    <a:pt x="1714" y="3862"/>
                    <a:pt x="2087" y="3862"/>
                  </a:cubicBezTo>
                  <a:cubicBezTo>
                    <a:pt x="2367" y="3862"/>
                    <a:pt x="2647" y="3792"/>
                    <a:pt x="2903" y="3652"/>
                  </a:cubicBezTo>
                  <a:cubicBezTo>
                    <a:pt x="2984" y="3598"/>
                    <a:pt x="3066" y="3544"/>
                    <a:pt x="3147" y="3490"/>
                  </a:cubicBezTo>
                  <a:cubicBezTo>
                    <a:pt x="3201" y="3462"/>
                    <a:pt x="3229" y="3408"/>
                    <a:pt x="3256" y="3381"/>
                  </a:cubicBezTo>
                  <a:cubicBezTo>
                    <a:pt x="3310" y="3354"/>
                    <a:pt x="3337" y="3300"/>
                    <a:pt x="3337" y="3245"/>
                  </a:cubicBezTo>
                  <a:cubicBezTo>
                    <a:pt x="3391" y="3218"/>
                    <a:pt x="3364" y="3164"/>
                    <a:pt x="3310" y="3137"/>
                  </a:cubicBezTo>
                  <a:cubicBezTo>
                    <a:pt x="3283" y="3110"/>
                    <a:pt x="3283" y="3110"/>
                    <a:pt x="3256" y="3083"/>
                  </a:cubicBezTo>
                  <a:lnTo>
                    <a:pt x="3229" y="3083"/>
                  </a:lnTo>
                  <a:cubicBezTo>
                    <a:pt x="3120" y="3056"/>
                    <a:pt x="3012" y="3001"/>
                    <a:pt x="2876" y="2974"/>
                  </a:cubicBezTo>
                  <a:cubicBezTo>
                    <a:pt x="2740" y="2947"/>
                    <a:pt x="2578" y="2920"/>
                    <a:pt x="2415" y="2920"/>
                  </a:cubicBezTo>
                  <a:cubicBezTo>
                    <a:pt x="2198" y="2920"/>
                    <a:pt x="1981" y="2920"/>
                    <a:pt x="1791" y="2947"/>
                  </a:cubicBezTo>
                  <a:lnTo>
                    <a:pt x="1872" y="2866"/>
                  </a:lnTo>
                  <a:cubicBezTo>
                    <a:pt x="2144" y="2594"/>
                    <a:pt x="2361" y="2296"/>
                    <a:pt x="2523" y="1971"/>
                  </a:cubicBezTo>
                  <a:cubicBezTo>
                    <a:pt x="2632" y="1754"/>
                    <a:pt x="2740" y="1564"/>
                    <a:pt x="2822" y="1347"/>
                  </a:cubicBezTo>
                  <a:cubicBezTo>
                    <a:pt x="2849" y="1320"/>
                    <a:pt x="2849" y="1265"/>
                    <a:pt x="2822" y="1265"/>
                  </a:cubicBezTo>
                  <a:cubicBezTo>
                    <a:pt x="2767" y="1211"/>
                    <a:pt x="2713" y="1184"/>
                    <a:pt x="2659" y="1184"/>
                  </a:cubicBezTo>
                  <a:lnTo>
                    <a:pt x="2550" y="1184"/>
                  </a:lnTo>
                  <a:cubicBezTo>
                    <a:pt x="2442" y="1184"/>
                    <a:pt x="2361" y="1211"/>
                    <a:pt x="2252" y="1238"/>
                  </a:cubicBezTo>
                  <a:cubicBezTo>
                    <a:pt x="2062" y="1293"/>
                    <a:pt x="1900" y="1401"/>
                    <a:pt x="1737" y="1509"/>
                  </a:cubicBezTo>
                  <a:cubicBezTo>
                    <a:pt x="1574" y="1645"/>
                    <a:pt x="1438" y="1781"/>
                    <a:pt x="1330" y="1971"/>
                  </a:cubicBezTo>
                  <a:cubicBezTo>
                    <a:pt x="1330" y="1862"/>
                    <a:pt x="1303" y="1754"/>
                    <a:pt x="1303" y="1645"/>
                  </a:cubicBezTo>
                  <a:cubicBezTo>
                    <a:pt x="1221" y="1347"/>
                    <a:pt x="1140" y="1048"/>
                    <a:pt x="1004" y="777"/>
                  </a:cubicBezTo>
                  <a:cubicBezTo>
                    <a:pt x="950" y="642"/>
                    <a:pt x="869" y="533"/>
                    <a:pt x="787" y="397"/>
                  </a:cubicBezTo>
                  <a:cubicBezTo>
                    <a:pt x="706" y="262"/>
                    <a:pt x="598" y="126"/>
                    <a:pt x="489" y="18"/>
                  </a:cubicBezTo>
                  <a:cubicBezTo>
                    <a:pt x="460" y="6"/>
                    <a:pt x="430" y="1"/>
                    <a:pt x="400" y="1"/>
                  </a:cubicBezTo>
                  <a:close/>
                </a:path>
              </a:pathLst>
            </a:custGeom>
            <a:solidFill>
              <a:srgbClr val="797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89" name="Google Shape;789;p36"/>
          <p:cNvGrpSpPr/>
          <p:nvPr/>
        </p:nvGrpSpPr>
        <p:grpSpPr>
          <a:xfrm rot="5400000">
            <a:off x="7122788" y="2131031"/>
            <a:ext cx="922132" cy="1211783"/>
            <a:chOff x="4738482" y="3540282"/>
            <a:chExt cx="691599" cy="908837"/>
          </a:xfrm>
        </p:grpSpPr>
        <p:sp>
          <p:nvSpPr>
            <p:cNvPr id="90" name="Google Shape;790;p36"/>
            <p:cNvSpPr/>
            <p:nvPr/>
          </p:nvSpPr>
          <p:spPr>
            <a:xfrm rot="-1799961">
              <a:off x="4765334" y="4287459"/>
              <a:ext cx="122887" cy="140340"/>
            </a:xfrm>
            <a:custGeom>
              <a:avLst/>
              <a:gdLst/>
              <a:ahLst/>
              <a:cxnLst/>
              <a:rect l="l" t="t" r="r" b="b"/>
              <a:pathLst>
                <a:path w="2577" h="2943" extrusionOk="0">
                  <a:moveTo>
                    <a:pt x="1275" y="0"/>
                  </a:moveTo>
                  <a:cubicBezTo>
                    <a:pt x="1193" y="0"/>
                    <a:pt x="1085" y="0"/>
                    <a:pt x="1004" y="27"/>
                  </a:cubicBezTo>
                  <a:cubicBezTo>
                    <a:pt x="895" y="27"/>
                    <a:pt x="814" y="54"/>
                    <a:pt x="760" y="136"/>
                  </a:cubicBezTo>
                  <a:cubicBezTo>
                    <a:pt x="732" y="190"/>
                    <a:pt x="760" y="217"/>
                    <a:pt x="787" y="244"/>
                  </a:cubicBezTo>
                  <a:lnTo>
                    <a:pt x="841" y="244"/>
                  </a:lnTo>
                  <a:cubicBezTo>
                    <a:pt x="895" y="326"/>
                    <a:pt x="1004" y="407"/>
                    <a:pt x="1112" y="461"/>
                  </a:cubicBezTo>
                  <a:cubicBezTo>
                    <a:pt x="1221" y="543"/>
                    <a:pt x="1329" y="597"/>
                    <a:pt x="1438" y="651"/>
                  </a:cubicBezTo>
                  <a:lnTo>
                    <a:pt x="1600" y="733"/>
                  </a:lnTo>
                  <a:cubicBezTo>
                    <a:pt x="1004" y="814"/>
                    <a:pt x="461" y="1112"/>
                    <a:pt x="54" y="1546"/>
                  </a:cubicBezTo>
                  <a:cubicBezTo>
                    <a:pt x="0" y="1601"/>
                    <a:pt x="27" y="1709"/>
                    <a:pt x="136" y="1709"/>
                  </a:cubicBezTo>
                  <a:cubicBezTo>
                    <a:pt x="543" y="1709"/>
                    <a:pt x="949" y="1628"/>
                    <a:pt x="1329" y="1492"/>
                  </a:cubicBezTo>
                  <a:cubicBezTo>
                    <a:pt x="1519" y="1411"/>
                    <a:pt x="1709" y="1329"/>
                    <a:pt x="1899" y="1221"/>
                  </a:cubicBezTo>
                  <a:lnTo>
                    <a:pt x="1899" y="1221"/>
                  </a:lnTo>
                  <a:cubicBezTo>
                    <a:pt x="1790" y="1384"/>
                    <a:pt x="1736" y="1519"/>
                    <a:pt x="1655" y="1682"/>
                  </a:cubicBezTo>
                  <a:cubicBezTo>
                    <a:pt x="1519" y="2062"/>
                    <a:pt x="1465" y="2441"/>
                    <a:pt x="1465" y="2848"/>
                  </a:cubicBezTo>
                  <a:cubicBezTo>
                    <a:pt x="1465" y="2901"/>
                    <a:pt x="1522" y="2943"/>
                    <a:pt x="1577" y="2943"/>
                  </a:cubicBezTo>
                  <a:cubicBezTo>
                    <a:pt x="1607" y="2943"/>
                    <a:pt x="1636" y="2931"/>
                    <a:pt x="1655" y="2902"/>
                  </a:cubicBezTo>
                  <a:cubicBezTo>
                    <a:pt x="2251" y="2387"/>
                    <a:pt x="2577" y="1628"/>
                    <a:pt x="2523" y="841"/>
                  </a:cubicBezTo>
                  <a:cubicBezTo>
                    <a:pt x="2523" y="814"/>
                    <a:pt x="2523" y="814"/>
                    <a:pt x="2523" y="787"/>
                  </a:cubicBezTo>
                  <a:cubicBezTo>
                    <a:pt x="2387" y="488"/>
                    <a:pt x="2143" y="244"/>
                    <a:pt x="1817" y="109"/>
                  </a:cubicBezTo>
                  <a:cubicBezTo>
                    <a:pt x="1655" y="27"/>
                    <a:pt x="1465" y="0"/>
                    <a:pt x="1275" y="0"/>
                  </a:cubicBezTo>
                  <a:close/>
                </a:path>
              </a:pathLst>
            </a:custGeom>
            <a:solidFill>
              <a:srgbClr val="797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91" name="Google Shape;791;p36"/>
            <p:cNvSpPr/>
            <p:nvPr/>
          </p:nvSpPr>
          <p:spPr>
            <a:xfrm>
              <a:off x="5268325" y="3540282"/>
              <a:ext cx="161756" cy="184169"/>
            </a:xfrm>
            <a:custGeom>
              <a:avLst/>
              <a:gdLst/>
              <a:ahLst/>
              <a:cxnLst/>
              <a:rect l="l" t="t" r="r" b="b"/>
              <a:pathLst>
                <a:path w="3392" h="3862" extrusionOk="0">
                  <a:moveTo>
                    <a:pt x="400" y="1"/>
                  </a:moveTo>
                  <a:cubicBezTo>
                    <a:pt x="291" y="1"/>
                    <a:pt x="191" y="74"/>
                    <a:pt x="191" y="180"/>
                  </a:cubicBezTo>
                  <a:cubicBezTo>
                    <a:pt x="164" y="235"/>
                    <a:pt x="136" y="262"/>
                    <a:pt x="136" y="316"/>
                  </a:cubicBezTo>
                  <a:cubicBezTo>
                    <a:pt x="109" y="370"/>
                    <a:pt x="82" y="425"/>
                    <a:pt x="82" y="506"/>
                  </a:cubicBezTo>
                  <a:cubicBezTo>
                    <a:pt x="55" y="642"/>
                    <a:pt x="28" y="777"/>
                    <a:pt x="28" y="940"/>
                  </a:cubicBezTo>
                  <a:cubicBezTo>
                    <a:pt x="1" y="1211"/>
                    <a:pt x="28" y="1482"/>
                    <a:pt x="82" y="1781"/>
                  </a:cubicBezTo>
                  <a:cubicBezTo>
                    <a:pt x="164" y="2323"/>
                    <a:pt x="381" y="2839"/>
                    <a:pt x="733" y="3273"/>
                  </a:cubicBezTo>
                  <a:cubicBezTo>
                    <a:pt x="760" y="3327"/>
                    <a:pt x="787" y="3354"/>
                    <a:pt x="815" y="3354"/>
                  </a:cubicBezTo>
                  <a:cubicBezTo>
                    <a:pt x="815" y="3459"/>
                    <a:pt x="880" y="3499"/>
                    <a:pt x="960" y="3499"/>
                  </a:cubicBezTo>
                  <a:cubicBezTo>
                    <a:pt x="983" y="3499"/>
                    <a:pt x="1007" y="3496"/>
                    <a:pt x="1032" y="3490"/>
                  </a:cubicBezTo>
                  <a:cubicBezTo>
                    <a:pt x="1342" y="3738"/>
                    <a:pt x="1714" y="3862"/>
                    <a:pt x="2087" y="3862"/>
                  </a:cubicBezTo>
                  <a:cubicBezTo>
                    <a:pt x="2367" y="3862"/>
                    <a:pt x="2647" y="3792"/>
                    <a:pt x="2903" y="3652"/>
                  </a:cubicBezTo>
                  <a:cubicBezTo>
                    <a:pt x="2984" y="3598"/>
                    <a:pt x="3066" y="3544"/>
                    <a:pt x="3147" y="3490"/>
                  </a:cubicBezTo>
                  <a:cubicBezTo>
                    <a:pt x="3201" y="3462"/>
                    <a:pt x="3229" y="3408"/>
                    <a:pt x="3256" y="3381"/>
                  </a:cubicBezTo>
                  <a:cubicBezTo>
                    <a:pt x="3310" y="3354"/>
                    <a:pt x="3337" y="3300"/>
                    <a:pt x="3337" y="3245"/>
                  </a:cubicBezTo>
                  <a:cubicBezTo>
                    <a:pt x="3391" y="3218"/>
                    <a:pt x="3364" y="3164"/>
                    <a:pt x="3310" y="3137"/>
                  </a:cubicBezTo>
                  <a:cubicBezTo>
                    <a:pt x="3283" y="3110"/>
                    <a:pt x="3283" y="3110"/>
                    <a:pt x="3256" y="3083"/>
                  </a:cubicBezTo>
                  <a:lnTo>
                    <a:pt x="3229" y="3083"/>
                  </a:lnTo>
                  <a:cubicBezTo>
                    <a:pt x="3120" y="3056"/>
                    <a:pt x="3012" y="3001"/>
                    <a:pt x="2876" y="2974"/>
                  </a:cubicBezTo>
                  <a:cubicBezTo>
                    <a:pt x="2740" y="2947"/>
                    <a:pt x="2578" y="2920"/>
                    <a:pt x="2415" y="2920"/>
                  </a:cubicBezTo>
                  <a:cubicBezTo>
                    <a:pt x="2198" y="2920"/>
                    <a:pt x="1981" y="2920"/>
                    <a:pt x="1791" y="2947"/>
                  </a:cubicBezTo>
                  <a:lnTo>
                    <a:pt x="1872" y="2866"/>
                  </a:lnTo>
                  <a:cubicBezTo>
                    <a:pt x="2144" y="2594"/>
                    <a:pt x="2361" y="2296"/>
                    <a:pt x="2523" y="1971"/>
                  </a:cubicBezTo>
                  <a:cubicBezTo>
                    <a:pt x="2632" y="1754"/>
                    <a:pt x="2740" y="1564"/>
                    <a:pt x="2822" y="1347"/>
                  </a:cubicBezTo>
                  <a:cubicBezTo>
                    <a:pt x="2849" y="1320"/>
                    <a:pt x="2849" y="1265"/>
                    <a:pt x="2822" y="1265"/>
                  </a:cubicBezTo>
                  <a:cubicBezTo>
                    <a:pt x="2767" y="1211"/>
                    <a:pt x="2713" y="1184"/>
                    <a:pt x="2659" y="1184"/>
                  </a:cubicBezTo>
                  <a:lnTo>
                    <a:pt x="2550" y="1184"/>
                  </a:lnTo>
                  <a:cubicBezTo>
                    <a:pt x="2442" y="1184"/>
                    <a:pt x="2361" y="1211"/>
                    <a:pt x="2252" y="1238"/>
                  </a:cubicBezTo>
                  <a:cubicBezTo>
                    <a:pt x="2062" y="1293"/>
                    <a:pt x="1900" y="1401"/>
                    <a:pt x="1737" y="1509"/>
                  </a:cubicBezTo>
                  <a:cubicBezTo>
                    <a:pt x="1574" y="1645"/>
                    <a:pt x="1438" y="1781"/>
                    <a:pt x="1330" y="1971"/>
                  </a:cubicBezTo>
                  <a:cubicBezTo>
                    <a:pt x="1330" y="1862"/>
                    <a:pt x="1303" y="1754"/>
                    <a:pt x="1303" y="1645"/>
                  </a:cubicBezTo>
                  <a:cubicBezTo>
                    <a:pt x="1221" y="1347"/>
                    <a:pt x="1140" y="1048"/>
                    <a:pt x="1004" y="777"/>
                  </a:cubicBezTo>
                  <a:cubicBezTo>
                    <a:pt x="950" y="642"/>
                    <a:pt x="869" y="533"/>
                    <a:pt x="787" y="397"/>
                  </a:cubicBezTo>
                  <a:cubicBezTo>
                    <a:pt x="706" y="262"/>
                    <a:pt x="598" y="126"/>
                    <a:pt x="489" y="18"/>
                  </a:cubicBezTo>
                  <a:cubicBezTo>
                    <a:pt x="460" y="6"/>
                    <a:pt x="430" y="1"/>
                    <a:pt x="400" y="1"/>
                  </a:cubicBezTo>
                  <a:close/>
                </a:path>
              </a:pathLst>
            </a:custGeom>
            <a:solidFill>
              <a:srgbClr val="797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92" name="Google Shape;792;p36"/>
          <p:cNvGrpSpPr/>
          <p:nvPr/>
        </p:nvGrpSpPr>
        <p:grpSpPr>
          <a:xfrm rot="-5400000" flipH="1">
            <a:off x="1933796" y="2131031"/>
            <a:ext cx="922132" cy="1211783"/>
            <a:chOff x="4738482" y="3540282"/>
            <a:chExt cx="691599" cy="908837"/>
          </a:xfrm>
        </p:grpSpPr>
        <p:sp>
          <p:nvSpPr>
            <p:cNvPr id="93" name="Google Shape;793;p36"/>
            <p:cNvSpPr/>
            <p:nvPr/>
          </p:nvSpPr>
          <p:spPr>
            <a:xfrm rot="-1799961">
              <a:off x="4765334" y="4287459"/>
              <a:ext cx="122887" cy="140340"/>
            </a:xfrm>
            <a:custGeom>
              <a:avLst/>
              <a:gdLst/>
              <a:ahLst/>
              <a:cxnLst/>
              <a:rect l="l" t="t" r="r" b="b"/>
              <a:pathLst>
                <a:path w="2577" h="2943" extrusionOk="0">
                  <a:moveTo>
                    <a:pt x="1275" y="0"/>
                  </a:moveTo>
                  <a:cubicBezTo>
                    <a:pt x="1193" y="0"/>
                    <a:pt x="1085" y="0"/>
                    <a:pt x="1004" y="27"/>
                  </a:cubicBezTo>
                  <a:cubicBezTo>
                    <a:pt x="895" y="27"/>
                    <a:pt x="814" y="54"/>
                    <a:pt x="760" y="136"/>
                  </a:cubicBezTo>
                  <a:cubicBezTo>
                    <a:pt x="732" y="190"/>
                    <a:pt x="760" y="217"/>
                    <a:pt x="787" y="244"/>
                  </a:cubicBezTo>
                  <a:lnTo>
                    <a:pt x="841" y="244"/>
                  </a:lnTo>
                  <a:cubicBezTo>
                    <a:pt x="895" y="326"/>
                    <a:pt x="1004" y="407"/>
                    <a:pt x="1112" y="461"/>
                  </a:cubicBezTo>
                  <a:cubicBezTo>
                    <a:pt x="1221" y="543"/>
                    <a:pt x="1329" y="597"/>
                    <a:pt x="1438" y="651"/>
                  </a:cubicBezTo>
                  <a:lnTo>
                    <a:pt x="1600" y="733"/>
                  </a:lnTo>
                  <a:cubicBezTo>
                    <a:pt x="1004" y="814"/>
                    <a:pt x="461" y="1112"/>
                    <a:pt x="54" y="1546"/>
                  </a:cubicBezTo>
                  <a:cubicBezTo>
                    <a:pt x="0" y="1601"/>
                    <a:pt x="27" y="1709"/>
                    <a:pt x="136" y="1709"/>
                  </a:cubicBezTo>
                  <a:cubicBezTo>
                    <a:pt x="543" y="1709"/>
                    <a:pt x="949" y="1628"/>
                    <a:pt x="1329" y="1492"/>
                  </a:cubicBezTo>
                  <a:cubicBezTo>
                    <a:pt x="1519" y="1411"/>
                    <a:pt x="1709" y="1329"/>
                    <a:pt x="1899" y="1221"/>
                  </a:cubicBezTo>
                  <a:lnTo>
                    <a:pt x="1899" y="1221"/>
                  </a:lnTo>
                  <a:cubicBezTo>
                    <a:pt x="1790" y="1384"/>
                    <a:pt x="1736" y="1519"/>
                    <a:pt x="1655" y="1682"/>
                  </a:cubicBezTo>
                  <a:cubicBezTo>
                    <a:pt x="1519" y="2062"/>
                    <a:pt x="1465" y="2441"/>
                    <a:pt x="1465" y="2848"/>
                  </a:cubicBezTo>
                  <a:cubicBezTo>
                    <a:pt x="1465" y="2901"/>
                    <a:pt x="1522" y="2943"/>
                    <a:pt x="1577" y="2943"/>
                  </a:cubicBezTo>
                  <a:cubicBezTo>
                    <a:pt x="1607" y="2943"/>
                    <a:pt x="1636" y="2931"/>
                    <a:pt x="1655" y="2902"/>
                  </a:cubicBezTo>
                  <a:cubicBezTo>
                    <a:pt x="2251" y="2387"/>
                    <a:pt x="2577" y="1628"/>
                    <a:pt x="2523" y="841"/>
                  </a:cubicBezTo>
                  <a:cubicBezTo>
                    <a:pt x="2523" y="814"/>
                    <a:pt x="2523" y="814"/>
                    <a:pt x="2523" y="787"/>
                  </a:cubicBezTo>
                  <a:cubicBezTo>
                    <a:pt x="2387" y="488"/>
                    <a:pt x="2143" y="244"/>
                    <a:pt x="1817" y="109"/>
                  </a:cubicBezTo>
                  <a:cubicBezTo>
                    <a:pt x="1655" y="27"/>
                    <a:pt x="1465" y="0"/>
                    <a:pt x="1275" y="0"/>
                  </a:cubicBezTo>
                  <a:close/>
                </a:path>
              </a:pathLst>
            </a:custGeom>
            <a:solidFill>
              <a:srgbClr val="797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94" name="Google Shape;794;p36"/>
            <p:cNvSpPr/>
            <p:nvPr/>
          </p:nvSpPr>
          <p:spPr>
            <a:xfrm>
              <a:off x="5268325" y="3540282"/>
              <a:ext cx="161756" cy="184169"/>
            </a:xfrm>
            <a:custGeom>
              <a:avLst/>
              <a:gdLst/>
              <a:ahLst/>
              <a:cxnLst/>
              <a:rect l="l" t="t" r="r" b="b"/>
              <a:pathLst>
                <a:path w="3392" h="3862" extrusionOk="0">
                  <a:moveTo>
                    <a:pt x="400" y="1"/>
                  </a:moveTo>
                  <a:cubicBezTo>
                    <a:pt x="291" y="1"/>
                    <a:pt x="191" y="74"/>
                    <a:pt x="191" y="180"/>
                  </a:cubicBezTo>
                  <a:cubicBezTo>
                    <a:pt x="164" y="235"/>
                    <a:pt x="136" y="262"/>
                    <a:pt x="136" y="316"/>
                  </a:cubicBezTo>
                  <a:cubicBezTo>
                    <a:pt x="109" y="370"/>
                    <a:pt x="82" y="425"/>
                    <a:pt x="82" y="506"/>
                  </a:cubicBezTo>
                  <a:cubicBezTo>
                    <a:pt x="55" y="642"/>
                    <a:pt x="28" y="777"/>
                    <a:pt x="28" y="940"/>
                  </a:cubicBezTo>
                  <a:cubicBezTo>
                    <a:pt x="1" y="1211"/>
                    <a:pt x="28" y="1482"/>
                    <a:pt x="82" y="1781"/>
                  </a:cubicBezTo>
                  <a:cubicBezTo>
                    <a:pt x="164" y="2323"/>
                    <a:pt x="381" y="2839"/>
                    <a:pt x="733" y="3273"/>
                  </a:cubicBezTo>
                  <a:cubicBezTo>
                    <a:pt x="760" y="3327"/>
                    <a:pt x="787" y="3354"/>
                    <a:pt x="815" y="3354"/>
                  </a:cubicBezTo>
                  <a:cubicBezTo>
                    <a:pt x="815" y="3459"/>
                    <a:pt x="880" y="3499"/>
                    <a:pt x="960" y="3499"/>
                  </a:cubicBezTo>
                  <a:cubicBezTo>
                    <a:pt x="983" y="3499"/>
                    <a:pt x="1007" y="3496"/>
                    <a:pt x="1032" y="3490"/>
                  </a:cubicBezTo>
                  <a:cubicBezTo>
                    <a:pt x="1342" y="3738"/>
                    <a:pt x="1714" y="3862"/>
                    <a:pt x="2087" y="3862"/>
                  </a:cubicBezTo>
                  <a:cubicBezTo>
                    <a:pt x="2367" y="3862"/>
                    <a:pt x="2647" y="3792"/>
                    <a:pt x="2903" y="3652"/>
                  </a:cubicBezTo>
                  <a:cubicBezTo>
                    <a:pt x="2984" y="3598"/>
                    <a:pt x="3066" y="3544"/>
                    <a:pt x="3147" y="3490"/>
                  </a:cubicBezTo>
                  <a:cubicBezTo>
                    <a:pt x="3201" y="3462"/>
                    <a:pt x="3229" y="3408"/>
                    <a:pt x="3256" y="3381"/>
                  </a:cubicBezTo>
                  <a:cubicBezTo>
                    <a:pt x="3310" y="3354"/>
                    <a:pt x="3337" y="3300"/>
                    <a:pt x="3337" y="3245"/>
                  </a:cubicBezTo>
                  <a:cubicBezTo>
                    <a:pt x="3391" y="3218"/>
                    <a:pt x="3364" y="3164"/>
                    <a:pt x="3310" y="3137"/>
                  </a:cubicBezTo>
                  <a:cubicBezTo>
                    <a:pt x="3283" y="3110"/>
                    <a:pt x="3283" y="3110"/>
                    <a:pt x="3256" y="3083"/>
                  </a:cubicBezTo>
                  <a:lnTo>
                    <a:pt x="3229" y="3083"/>
                  </a:lnTo>
                  <a:cubicBezTo>
                    <a:pt x="3120" y="3056"/>
                    <a:pt x="3012" y="3001"/>
                    <a:pt x="2876" y="2974"/>
                  </a:cubicBezTo>
                  <a:cubicBezTo>
                    <a:pt x="2740" y="2947"/>
                    <a:pt x="2578" y="2920"/>
                    <a:pt x="2415" y="2920"/>
                  </a:cubicBezTo>
                  <a:cubicBezTo>
                    <a:pt x="2198" y="2920"/>
                    <a:pt x="1981" y="2920"/>
                    <a:pt x="1791" y="2947"/>
                  </a:cubicBezTo>
                  <a:lnTo>
                    <a:pt x="1872" y="2866"/>
                  </a:lnTo>
                  <a:cubicBezTo>
                    <a:pt x="2144" y="2594"/>
                    <a:pt x="2361" y="2296"/>
                    <a:pt x="2523" y="1971"/>
                  </a:cubicBezTo>
                  <a:cubicBezTo>
                    <a:pt x="2632" y="1754"/>
                    <a:pt x="2740" y="1564"/>
                    <a:pt x="2822" y="1347"/>
                  </a:cubicBezTo>
                  <a:cubicBezTo>
                    <a:pt x="2849" y="1320"/>
                    <a:pt x="2849" y="1265"/>
                    <a:pt x="2822" y="1265"/>
                  </a:cubicBezTo>
                  <a:cubicBezTo>
                    <a:pt x="2767" y="1211"/>
                    <a:pt x="2713" y="1184"/>
                    <a:pt x="2659" y="1184"/>
                  </a:cubicBezTo>
                  <a:lnTo>
                    <a:pt x="2550" y="1184"/>
                  </a:lnTo>
                  <a:cubicBezTo>
                    <a:pt x="2442" y="1184"/>
                    <a:pt x="2361" y="1211"/>
                    <a:pt x="2252" y="1238"/>
                  </a:cubicBezTo>
                  <a:cubicBezTo>
                    <a:pt x="2062" y="1293"/>
                    <a:pt x="1900" y="1401"/>
                    <a:pt x="1737" y="1509"/>
                  </a:cubicBezTo>
                  <a:cubicBezTo>
                    <a:pt x="1574" y="1645"/>
                    <a:pt x="1438" y="1781"/>
                    <a:pt x="1330" y="1971"/>
                  </a:cubicBezTo>
                  <a:cubicBezTo>
                    <a:pt x="1330" y="1862"/>
                    <a:pt x="1303" y="1754"/>
                    <a:pt x="1303" y="1645"/>
                  </a:cubicBezTo>
                  <a:cubicBezTo>
                    <a:pt x="1221" y="1347"/>
                    <a:pt x="1140" y="1048"/>
                    <a:pt x="1004" y="777"/>
                  </a:cubicBezTo>
                  <a:cubicBezTo>
                    <a:pt x="950" y="642"/>
                    <a:pt x="869" y="533"/>
                    <a:pt x="787" y="397"/>
                  </a:cubicBezTo>
                  <a:cubicBezTo>
                    <a:pt x="706" y="262"/>
                    <a:pt x="598" y="126"/>
                    <a:pt x="489" y="18"/>
                  </a:cubicBezTo>
                  <a:cubicBezTo>
                    <a:pt x="460" y="6"/>
                    <a:pt x="430" y="1"/>
                    <a:pt x="400" y="1"/>
                  </a:cubicBezTo>
                  <a:close/>
                </a:path>
              </a:pathLst>
            </a:custGeom>
            <a:solidFill>
              <a:srgbClr val="797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95" name="Google Shape;795;p36"/>
          <p:cNvGrpSpPr/>
          <p:nvPr/>
        </p:nvGrpSpPr>
        <p:grpSpPr>
          <a:xfrm>
            <a:off x="9948510" y="2107188"/>
            <a:ext cx="886328" cy="1183359"/>
            <a:chOff x="4765335" y="3540282"/>
            <a:chExt cx="664746" cy="887519"/>
          </a:xfrm>
        </p:grpSpPr>
        <p:sp>
          <p:nvSpPr>
            <p:cNvPr id="96" name="Google Shape;796;p36"/>
            <p:cNvSpPr/>
            <p:nvPr/>
          </p:nvSpPr>
          <p:spPr>
            <a:xfrm>
              <a:off x="4765335" y="4287457"/>
              <a:ext cx="122891" cy="140344"/>
            </a:xfrm>
            <a:custGeom>
              <a:avLst/>
              <a:gdLst/>
              <a:ahLst/>
              <a:cxnLst/>
              <a:rect l="l" t="t" r="r" b="b"/>
              <a:pathLst>
                <a:path w="2577" h="2943" extrusionOk="0">
                  <a:moveTo>
                    <a:pt x="1275" y="0"/>
                  </a:moveTo>
                  <a:cubicBezTo>
                    <a:pt x="1193" y="0"/>
                    <a:pt x="1085" y="0"/>
                    <a:pt x="1004" y="27"/>
                  </a:cubicBezTo>
                  <a:cubicBezTo>
                    <a:pt x="895" y="27"/>
                    <a:pt x="814" y="54"/>
                    <a:pt x="760" y="136"/>
                  </a:cubicBezTo>
                  <a:cubicBezTo>
                    <a:pt x="732" y="190"/>
                    <a:pt x="760" y="217"/>
                    <a:pt x="787" y="244"/>
                  </a:cubicBezTo>
                  <a:lnTo>
                    <a:pt x="841" y="244"/>
                  </a:lnTo>
                  <a:cubicBezTo>
                    <a:pt x="895" y="326"/>
                    <a:pt x="1004" y="407"/>
                    <a:pt x="1112" y="461"/>
                  </a:cubicBezTo>
                  <a:cubicBezTo>
                    <a:pt x="1221" y="543"/>
                    <a:pt x="1329" y="597"/>
                    <a:pt x="1438" y="651"/>
                  </a:cubicBezTo>
                  <a:lnTo>
                    <a:pt x="1600" y="733"/>
                  </a:lnTo>
                  <a:cubicBezTo>
                    <a:pt x="1004" y="814"/>
                    <a:pt x="461" y="1112"/>
                    <a:pt x="54" y="1546"/>
                  </a:cubicBezTo>
                  <a:cubicBezTo>
                    <a:pt x="0" y="1601"/>
                    <a:pt x="27" y="1709"/>
                    <a:pt x="136" y="1709"/>
                  </a:cubicBezTo>
                  <a:cubicBezTo>
                    <a:pt x="543" y="1709"/>
                    <a:pt x="949" y="1628"/>
                    <a:pt x="1329" y="1492"/>
                  </a:cubicBezTo>
                  <a:cubicBezTo>
                    <a:pt x="1519" y="1411"/>
                    <a:pt x="1709" y="1329"/>
                    <a:pt x="1899" y="1221"/>
                  </a:cubicBezTo>
                  <a:lnTo>
                    <a:pt x="1899" y="1221"/>
                  </a:lnTo>
                  <a:cubicBezTo>
                    <a:pt x="1790" y="1384"/>
                    <a:pt x="1736" y="1519"/>
                    <a:pt x="1655" y="1682"/>
                  </a:cubicBezTo>
                  <a:cubicBezTo>
                    <a:pt x="1519" y="2062"/>
                    <a:pt x="1465" y="2441"/>
                    <a:pt x="1465" y="2848"/>
                  </a:cubicBezTo>
                  <a:cubicBezTo>
                    <a:pt x="1465" y="2901"/>
                    <a:pt x="1522" y="2943"/>
                    <a:pt x="1577" y="2943"/>
                  </a:cubicBezTo>
                  <a:cubicBezTo>
                    <a:pt x="1607" y="2943"/>
                    <a:pt x="1636" y="2931"/>
                    <a:pt x="1655" y="2902"/>
                  </a:cubicBezTo>
                  <a:cubicBezTo>
                    <a:pt x="2251" y="2387"/>
                    <a:pt x="2577" y="1628"/>
                    <a:pt x="2523" y="841"/>
                  </a:cubicBezTo>
                  <a:cubicBezTo>
                    <a:pt x="2523" y="814"/>
                    <a:pt x="2523" y="814"/>
                    <a:pt x="2523" y="787"/>
                  </a:cubicBezTo>
                  <a:cubicBezTo>
                    <a:pt x="2387" y="488"/>
                    <a:pt x="2143" y="244"/>
                    <a:pt x="1817" y="109"/>
                  </a:cubicBezTo>
                  <a:cubicBezTo>
                    <a:pt x="1655" y="27"/>
                    <a:pt x="1465" y="0"/>
                    <a:pt x="1275" y="0"/>
                  </a:cubicBezTo>
                  <a:close/>
                </a:path>
              </a:pathLst>
            </a:custGeom>
            <a:solidFill>
              <a:srgbClr val="797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97" name="Google Shape;797;p36"/>
            <p:cNvSpPr/>
            <p:nvPr/>
          </p:nvSpPr>
          <p:spPr>
            <a:xfrm>
              <a:off x="5268325" y="3540282"/>
              <a:ext cx="161756" cy="184169"/>
            </a:xfrm>
            <a:custGeom>
              <a:avLst/>
              <a:gdLst/>
              <a:ahLst/>
              <a:cxnLst/>
              <a:rect l="l" t="t" r="r" b="b"/>
              <a:pathLst>
                <a:path w="3392" h="3862" extrusionOk="0">
                  <a:moveTo>
                    <a:pt x="400" y="1"/>
                  </a:moveTo>
                  <a:cubicBezTo>
                    <a:pt x="291" y="1"/>
                    <a:pt x="191" y="74"/>
                    <a:pt x="191" y="180"/>
                  </a:cubicBezTo>
                  <a:cubicBezTo>
                    <a:pt x="164" y="235"/>
                    <a:pt x="136" y="262"/>
                    <a:pt x="136" y="316"/>
                  </a:cubicBezTo>
                  <a:cubicBezTo>
                    <a:pt x="109" y="370"/>
                    <a:pt x="82" y="425"/>
                    <a:pt x="82" y="506"/>
                  </a:cubicBezTo>
                  <a:cubicBezTo>
                    <a:pt x="55" y="642"/>
                    <a:pt x="28" y="777"/>
                    <a:pt x="28" y="940"/>
                  </a:cubicBezTo>
                  <a:cubicBezTo>
                    <a:pt x="1" y="1211"/>
                    <a:pt x="28" y="1482"/>
                    <a:pt x="82" y="1781"/>
                  </a:cubicBezTo>
                  <a:cubicBezTo>
                    <a:pt x="164" y="2323"/>
                    <a:pt x="381" y="2839"/>
                    <a:pt x="733" y="3273"/>
                  </a:cubicBezTo>
                  <a:cubicBezTo>
                    <a:pt x="760" y="3327"/>
                    <a:pt x="787" y="3354"/>
                    <a:pt x="815" y="3354"/>
                  </a:cubicBezTo>
                  <a:cubicBezTo>
                    <a:pt x="815" y="3459"/>
                    <a:pt x="880" y="3499"/>
                    <a:pt x="960" y="3499"/>
                  </a:cubicBezTo>
                  <a:cubicBezTo>
                    <a:pt x="983" y="3499"/>
                    <a:pt x="1007" y="3496"/>
                    <a:pt x="1032" y="3490"/>
                  </a:cubicBezTo>
                  <a:cubicBezTo>
                    <a:pt x="1342" y="3738"/>
                    <a:pt x="1714" y="3862"/>
                    <a:pt x="2087" y="3862"/>
                  </a:cubicBezTo>
                  <a:cubicBezTo>
                    <a:pt x="2367" y="3862"/>
                    <a:pt x="2647" y="3792"/>
                    <a:pt x="2903" y="3652"/>
                  </a:cubicBezTo>
                  <a:cubicBezTo>
                    <a:pt x="2984" y="3598"/>
                    <a:pt x="3066" y="3544"/>
                    <a:pt x="3147" y="3490"/>
                  </a:cubicBezTo>
                  <a:cubicBezTo>
                    <a:pt x="3201" y="3462"/>
                    <a:pt x="3229" y="3408"/>
                    <a:pt x="3256" y="3381"/>
                  </a:cubicBezTo>
                  <a:cubicBezTo>
                    <a:pt x="3310" y="3354"/>
                    <a:pt x="3337" y="3300"/>
                    <a:pt x="3337" y="3245"/>
                  </a:cubicBezTo>
                  <a:cubicBezTo>
                    <a:pt x="3391" y="3218"/>
                    <a:pt x="3364" y="3164"/>
                    <a:pt x="3310" y="3137"/>
                  </a:cubicBezTo>
                  <a:cubicBezTo>
                    <a:pt x="3283" y="3110"/>
                    <a:pt x="3283" y="3110"/>
                    <a:pt x="3256" y="3083"/>
                  </a:cubicBezTo>
                  <a:lnTo>
                    <a:pt x="3229" y="3083"/>
                  </a:lnTo>
                  <a:cubicBezTo>
                    <a:pt x="3120" y="3056"/>
                    <a:pt x="3012" y="3001"/>
                    <a:pt x="2876" y="2974"/>
                  </a:cubicBezTo>
                  <a:cubicBezTo>
                    <a:pt x="2740" y="2947"/>
                    <a:pt x="2578" y="2920"/>
                    <a:pt x="2415" y="2920"/>
                  </a:cubicBezTo>
                  <a:cubicBezTo>
                    <a:pt x="2198" y="2920"/>
                    <a:pt x="1981" y="2920"/>
                    <a:pt x="1791" y="2947"/>
                  </a:cubicBezTo>
                  <a:lnTo>
                    <a:pt x="1872" y="2866"/>
                  </a:lnTo>
                  <a:cubicBezTo>
                    <a:pt x="2144" y="2594"/>
                    <a:pt x="2361" y="2296"/>
                    <a:pt x="2523" y="1971"/>
                  </a:cubicBezTo>
                  <a:cubicBezTo>
                    <a:pt x="2632" y="1754"/>
                    <a:pt x="2740" y="1564"/>
                    <a:pt x="2822" y="1347"/>
                  </a:cubicBezTo>
                  <a:cubicBezTo>
                    <a:pt x="2849" y="1320"/>
                    <a:pt x="2849" y="1265"/>
                    <a:pt x="2822" y="1265"/>
                  </a:cubicBezTo>
                  <a:cubicBezTo>
                    <a:pt x="2767" y="1211"/>
                    <a:pt x="2713" y="1184"/>
                    <a:pt x="2659" y="1184"/>
                  </a:cubicBezTo>
                  <a:lnTo>
                    <a:pt x="2550" y="1184"/>
                  </a:lnTo>
                  <a:cubicBezTo>
                    <a:pt x="2442" y="1184"/>
                    <a:pt x="2361" y="1211"/>
                    <a:pt x="2252" y="1238"/>
                  </a:cubicBezTo>
                  <a:cubicBezTo>
                    <a:pt x="2062" y="1293"/>
                    <a:pt x="1900" y="1401"/>
                    <a:pt x="1737" y="1509"/>
                  </a:cubicBezTo>
                  <a:cubicBezTo>
                    <a:pt x="1574" y="1645"/>
                    <a:pt x="1438" y="1781"/>
                    <a:pt x="1330" y="1971"/>
                  </a:cubicBezTo>
                  <a:cubicBezTo>
                    <a:pt x="1330" y="1862"/>
                    <a:pt x="1303" y="1754"/>
                    <a:pt x="1303" y="1645"/>
                  </a:cubicBezTo>
                  <a:cubicBezTo>
                    <a:pt x="1221" y="1347"/>
                    <a:pt x="1140" y="1048"/>
                    <a:pt x="1004" y="777"/>
                  </a:cubicBezTo>
                  <a:cubicBezTo>
                    <a:pt x="950" y="642"/>
                    <a:pt x="869" y="533"/>
                    <a:pt x="787" y="397"/>
                  </a:cubicBezTo>
                  <a:cubicBezTo>
                    <a:pt x="706" y="262"/>
                    <a:pt x="598" y="126"/>
                    <a:pt x="489" y="18"/>
                  </a:cubicBezTo>
                  <a:cubicBezTo>
                    <a:pt x="460" y="6"/>
                    <a:pt x="430" y="1"/>
                    <a:pt x="400" y="1"/>
                  </a:cubicBezTo>
                  <a:close/>
                </a:path>
              </a:pathLst>
            </a:custGeom>
            <a:solidFill>
              <a:srgbClr val="797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98" name="Google Shape;799;p36"/>
          <p:cNvGrpSpPr/>
          <p:nvPr/>
        </p:nvGrpSpPr>
        <p:grpSpPr>
          <a:xfrm>
            <a:off x="7409429" y="2419473"/>
            <a:ext cx="466233" cy="466233"/>
            <a:chOff x="1057325" y="2364825"/>
            <a:chExt cx="267950" cy="267950"/>
          </a:xfrm>
        </p:grpSpPr>
        <p:sp>
          <p:nvSpPr>
            <p:cNvPr id="99" name="Google Shape;800;p36"/>
            <p:cNvSpPr/>
            <p:nvPr/>
          </p:nvSpPr>
          <p:spPr>
            <a:xfrm>
              <a:off x="1120450" y="2483300"/>
              <a:ext cx="20850" cy="31000"/>
            </a:xfrm>
            <a:custGeom>
              <a:avLst/>
              <a:gdLst/>
              <a:ahLst/>
              <a:cxnLst/>
              <a:rect l="l" t="t" r="r" b="b"/>
              <a:pathLst>
                <a:path w="834" h="1240" extrusionOk="0">
                  <a:moveTo>
                    <a:pt x="0" y="1"/>
                  </a:moveTo>
                  <a:lnTo>
                    <a:pt x="0" y="1239"/>
                  </a:lnTo>
                  <a:lnTo>
                    <a:pt x="834" y="1239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00" name="Google Shape;801;p36"/>
            <p:cNvSpPr/>
            <p:nvPr/>
          </p:nvSpPr>
          <p:spPr>
            <a:xfrm>
              <a:off x="1240100" y="2483300"/>
              <a:ext cx="20875" cy="31000"/>
            </a:xfrm>
            <a:custGeom>
              <a:avLst/>
              <a:gdLst/>
              <a:ahLst/>
              <a:cxnLst/>
              <a:rect l="l" t="t" r="r" b="b"/>
              <a:pathLst>
                <a:path w="835" h="1240" extrusionOk="0">
                  <a:moveTo>
                    <a:pt x="1" y="1"/>
                  </a:moveTo>
                  <a:lnTo>
                    <a:pt x="1" y="1239"/>
                  </a:lnTo>
                  <a:lnTo>
                    <a:pt x="834" y="1239"/>
                  </a:lnTo>
                  <a:lnTo>
                    <a:pt x="834" y="1"/>
                  </a:ln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01" name="Google Shape;802;p36"/>
            <p:cNvSpPr/>
            <p:nvPr/>
          </p:nvSpPr>
          <p:spPr>
            <a:xfrm>
              <a:off x="1057325" y="2449300"/>
              <a:ext cx="267950" cy="99525"/>
            </a:xfrm>
            <a:custGeom>
              <a:avLst/>
              <a:gdLst/>
              <a:ahLst/>
              <a:cxnLst/>
              <a:rect l="l" t="t" r="r" b="b"/>
              <a:pathLst>
                <a:path w="10718" h="3981" extrusionOk="0">
                  <a:moveTo>
                    <a:pt x="3716" y="718"/>
                  </a:moveTo>
                  <a:cubicBezTo>
                    <a:pt x="3882" y="742"/>
                    <a:pt x="4002" y="861"/>
                    <a:pt x="4002" y="1051"/>
                  </a:cubicBezTo>
                  <a:lnTo>
                    <a:pt x="4002" y="2932"/>
                  </a:lnTo>
                  <a:cubicBezTo>
                    <a:pt x="4002" y="3099"/>
                    <a:pt x="3882" y="3218"/>
                    <a:pt x="3716" y="3242"/>
                  </a:cubicBezTo>
                  <a:lnTo>
                    <a:pt x="2239" y="3242"/>
                  </a:lnTo>
                  <a:cubicBezTo>
                    <a:pt x="2073" y="3218"/>
                    <a:pt x="1954" y="3099"/>
                    <a:pt x="1954" y="2932"/>
                  </a:cubicBezTo>
                  <a:lnTo>
                    <a:pt x="1954" y="1051"/>
                  </a:lnTo>
                  <a:cubicBezTo>
                    <a:pt x="1954" y="861"/>
                    <a:pt x="2073" y="742"/>
                    <a:pt x="2239" y="718"/>
                  </a:cubicBezTo>
                  <a:close/>
                  <a:moveTo>
                    <a:pt x="8455" y="718"/>
                  </a:moveTo>
                  <a:cubicBezTo>
                    <a:pt x="8645" y="718"/>
                    <a:pt x="8764" y="861"/>
                    <a:pt x="8764" y="1051"/>
                  </a:cubicBezTo>
                  <a:lnTo>
                    <a:pt x="8764" y="2932"/>
                  </a:lnTo>
                  <a:cubicBezTo>
                    <a:pt x="8764" y="3099"/>
                    <a:pt x="8645" y="3242"/>
                    <a:pt x="8455" y="3242"/>
                  </a:cubicBezTo>
                  <a:lnTo>
                    <a:pt x="7002" y="3242"/>
                  </a:lnTo>
                  <a:cubicBezTo>
                    <a:pt x="6812" y="3242"/>
                    <a:pt x="6669" y="3099"/>
                    <a:pt x="6669" y="2932"/>
                  </a:cubicBezTo>
                  <a:lnTo>
                    <a:pt x="6669" y="1051"/>
                  </a:lnTo>
                  <a:cubicBezTo>
                    <a:pt x="6669" y="861"/>
                    <a:pt x="6812" y="718"/>
                    <a:pt x="7002" y="718"/>
                  </a:cubicBezTo>
                  <a:close/>
                  <a:moveTo>
                    <a:pt x="274" y="1"/>
                  </a:moveTo>
                  <a:cubicBezTo>
                    <a:pt x="123" y="1"/>
                    <a:pt x="1" y="136"/>
                    <a:pt x="1" y="313"/>
                  </a:cubicBezTo>
                  <a:lnTo>
                    <a:pt x="1" y="3647"/>
                  </a:lnTo>
                  <a:cubicBezTo>
                    <a:pt x="1" y="3814"/>
                    <a:pt x="144" y="3956"/>
                    <a:pt x="310" y="3980"/>
                  </a:cubicBezTo>
                  <a:lnTo>
                    <a:pt x="10408" y="3980"/>
                  </a:lnTo>
                  <a:cubicBezTo>
                    <a:pt x="10574" y="3980"/>
                    <a:pt x="10717" y="3837"/>
                    <a:pt x="10717" y="3647"/>
                  </a:cubicBezTo>
                  <a:lnTo>
                    <a:pt x="10717" y="313"/>
                  </a:lnTo>
                  <a:cubicBezTo>
                    <a:pt x="10717" y="136"/>
                    <a:pt x="10595" y="1"/>
                    <a:pt x="10444" y="1"/>
                  </a:cubicBezTo>
                  <a:cubicBezTo>
                    <a:pt x="10432" y="1"/>
                    <a:pt x="10420" y="2"/>
                    <a:pt x="10408" y="3"/>
                  </a:cubicBezTo>
                  <a:lnTo>
                    <a:pt x="310" y="3"/>
                  </a:lnTo>
                  <a:cubicBezTo>
                    <a:pt x="298" y="2"/>
                    <a:pt x="286" y="1"/>
                    <a:pt x="274" y="1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02" name="Google Shape;803;p36"/>
            <p:cNvSpPr/>
            <p:nvPr/>
          </p:nvSpPr>
          <p:spPr>
            <a:xfrm>
              <a:off x="1096625" y="2411275"/>
              <a:ext cx="68500" cy="22050"/>
            </a:xfrm>
            <a:custGeom>
              <a:avLst/>
              <a:gdLst/>
              <a:ahLst/>
              <a:cxnLst/>
              <a:rect l="l" t="t" r="r" b="b"/>
              <a:pathLst>
                <a:path w="2740" h="882" extrusionOk="0">
                  <a:moveTo>
                    <a:pt x="310" y="0"/>
                  </a:moveTo>
                  <a:cubicBezTo>
                    <a:pt x="96" y="238"/>
                    <a:pt x="0" y="572"/>
                    <a:pt x="24" y="881"/>
                  </a:cubicBezTo>
                  <a:lnTo>
                    <a:pt x="2739" y="881"/>
                  </a:lnTo>
                  <a:cubicBezTo>
                    <a:pt x="2739" y="572"/>
                    <a:pt x="2644" y="238"/>
                    <a:pt x="2430" y="0"/>
                  </a:cubicBezTo>
                  <a:cubicBezTo>
                    <a:pt x="2144" y="298"/>
                    <a:pt x="1757" y="447"/>
                    <a:pt x="1370" y="447"/>
                  </a:cubicBezTo>
                  <a:cubicBezTo>
                    <a:pt x="983" y="447"/>
                    <a:pt x="596" y="298"/>
                    <a:pt x="310" y="0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03" name="Google Shape;804;p36"/>
            <p:cNvSpPr/>
            <p:nvPr/>
          </p:nvSpPr>
          <p:spPr>
            <a:xfrm>
              <a:off x="1110325" y="2364825"/>
              <a:ext cx="41700" cy="41700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1"/>
                  </a:moveTo>
                  <a:cubicBezTo>
                    <a:pt x="357" y="1"/>
                    <a:pt x="0" y="382"/>
                    <a:pt x="0" y="834"/>
                  </a:cubicBezTo>
                  <a:cubicBezTo>
                    <a:pt x="0" y="1310"/>
                    <a:pt x="357" y="1668"/>
                    <a:pt x="834" y="1668"/>
                  </a:cubicBezTo>
                  <a:cubicBezTo>
                    <a:pt x="1286" y="1668"/>
                    <a:pt x="1667" y="1310"/>
                    <a:pt x="1667" y="834"/>
                  </a:cubicBezTo>
                  <a:cubicBezTo>
                    <a:pt x="1667" y="382"/>
                    <a:pt x="1286" y="1"/>
                    <a:pt x="834" y="1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04" name="Google Shape;805;p36"/>
            <p:cNvSpPr/>
            <p:nvPr/>
          </p:nvSpPr>
          <p:spPr>
            <a:xfrm>
              <a:off x="1215700" y="2411275"/>
              <a:ext cx="69075" cy="22050"/>
            </a:xfrm>
            <a:custGeom>
              <a:avLst/>
              <a:gdLst/>
              <a:ahLst/>
              <a:cxnLst/>
              <a:rect l="l" t="t" r="r" b="b"/>
              <a:pathLst>
                <a:path w="2763" h="882" extrusionOk="0">
                  <a:moveTo>
                    <a:pt x="310" y="0"/>
                  </a:moveTo>
                  <a:cubicBezTo>
                    <a:pt x="119" y="238"/>
                    <a:pt x="0" y="572"/>
                    <a:pt x="24" y="881"/>
                  </a:cubicBezTo>
                  <a:lnTo>
                    <a:pt x="2739" y="881"/>
                  </a:lnTo>
                  <a:cubicBezTo>
                    <a:pt x="2763" y="572"/>
                    <a:pt x="2644" y="238"/>
                    <a:pt x="2453" y="0"/>
                  </a:cubicBezTo>
                  <a:cubicBezTo>
                    <a:pt x="2156" y="298"/>
                    <a:pt x="1769" y="447"/>
                    <a:pt x="1382" y="447"/>
                  </a:cubicBezTo>
                  <a:cubicBezTo>
                    <a:pt x="995" y="447"/>
                    <a:pt x="608" y="298"/>
                    <a:pt x="310" y="0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05" name="Google Shape;806;p36"/>
            <p:cNvSpPr/>
            <p:nvPr/>
          </p:nvSpPr>
          <p:spPr>
            <a:xfrm>
              <a:off x="1229400" y="2364825"/>
              <a:ext cx="41700" cy="41700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1"/>
                  </a:moveTo>
                  <a:cubicBezTo>
                    <a:pt x="381" y="1"/>
                    <a:pt x="0" y="382"/>
                    <a:pt x="0" y="834"/>
                  </a:cubicBezTo>
                  <a:cubicBezTo>
                    <a:pt x="0" y="1310"/>
                    <a:pt x="381" y="1668"/>
                    <a:pt x="834" y="1668"/>
                  </a:cubicBezTo>
                  <a:cubicBezTo>
                    <a:pt x="1310" y="1668"/>
                    <a:pt x="1667" y="1310"/>
                    <a:pt x="1667" y="834"/>
                  </a:cubicBezTo>
                  <a:cubicBezTo>
                    <a:pt x="1667" y="382"/>
                    <a:pt x="1310" y="1"/>
                    <a:pt x="834" y="1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06" name="Google Shape;807;p36"/>
            <p:cNvSpPr/>
            <p:nvPr/>
          </p:nvSpPr>
          <p:spPr>
            <a:xfrm>
              <a:off x="1216300" y="2564275"/>
              <a:ext cx="68475" cy="22050"/>
            </a:xfrm>
            <a:custGeom>
              <a:avLst/>
              <a:gdLst/>
              <a:ahLst/>
              <a:cxnLst/>
              <a:rect l="l" t="t" r="r" b="b"/>
              <a:pathLst>
                <a:path w="2739" h="882" extrusionOk="0">
                  <a:moveTo>
                    <a:pt x="0" y="0"/>
                  </a:moveTo>
                  <a:cubicBezTo>
                    <a:pt x="0" y="310"/>
                    <a:pt x="95" y="643"/>
                    <a:pt x="310" y="882"/>
                  </a:cubicBezTo>
                  <a:cubicBezTo>
                    <a:pt x="596" y="584"/>
                    <a:pt x="983" y="435"/>
                    <a:pt x="1370" y="435"/>
                  </a:cubicBezTo>
                  <a:cubicBezTo>
                    <a:pt x="1757" y="435"/>
                    <a:pt x="2144" y="584"/>
                    <a:pt x="2429" y="882"/>
                  </a:cubicBezTo>
                  <a:cubicBezTo>
                    <a:pt x="2644" y="643"/>
                    <a:pt x="2739" y="310"/>
                    <a:pt x="2739" y="0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07" name="Google Shape;808;p36"/>
            <p:cNvSpPr/>
            <p:nvPr/>
          </p:nvSpPr>
          <p:spPr>
            <a:xfrm>
              <a:off x="1229400" y="2591075"/>
              <a:ext cx="41700" cy="41700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0"/>
                  </a:moveTo>
                  <a:cubicBezTo>
                    <a:pt x="381" y="0"/>
                    <a:pt x="0" y="357"/>
                    <a:pt x="0" y="834"/>
                  </a:cubicBezTo>
                  <a:cubicBezTo>
                    <a:pt x="0" y="1286"/>
                    <a:pt x="381" y="1667"/>
                    <a:pt x="834" y="1667"/>
                  </a:cubicBezTo>
                  <a:cubicBezTo>
                    <a:pt x="1310" y="1667"/>
                    <a:pt x="1667" y="1286"/>
                    <a:pt x="1667" y="834"/>
                  </a:cubicBezTo>
                  <a:cubicBezTo>
                    <a:pt x="1667" y="357"/>
                    <a:pt x="1310" y="0"/>
                    <a:pt x="834" y="0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08" name="Google Shape;809;p36"/>
            <p:cNvSpPr/>
            <p:nvPr/>
          </p:nvSpPr>
          <p:spPr>
            <a:xfrm>
              <a:off x="1096625" y="2564275"/>
              <a:ext cx="69075" cy="22050"/>
            </a:xfrm>
            <a:custGeom>
              <a:avLst/>
              <a:gdLst/>
              <a:ahLst/>
              <a:cxnLst/>
              <a:rect l="l" t="t" r="r" b="b"/>
              <a:pathLst>
                <a:path w="2763" h="882" extrusionOk="0">
                  <a:moveTo>
                    <a:pt x="24" y="0"/>
                  </a:moveTo>
                  <a:cubicBezTo>
                    <a:pt x="0" y="310"/>
                    <a:pt x="120" y="643"/>
                    <a:pt x="310" y="882"/>
                  </a:cubicBezTo>
                  <a:cubicBezTo>
                    <a:pt x="608" y="584"/>
                    <a:pt x="995" y="435"/>
                    <a:pt x="1382" y="435"/>
                  </a:cubicBezTo>
                  <a:cubicBezTo>
                    <a:pt x="1769" y="435"/>
                    <a:pt x="2156" y="584"/>
                    <a:pt x="2453" y="882"/>
                  </a:cubicBezTo>
                  <a:cubicBezTo>
                    <a:pt x="2644" y="643"/>
                    <a:pt x="2763" y="310"/>
                    <a:pt x="2739" y="0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09" name="Google Shape;810;p36"/>
            <p:cNvSpPr/>
            <p:nvPr/>
          </p:nvSpPr>
          <p:spPr>
            <a:xfrm>
              <a:off x="1110325" y="2591075"/>
              <a:ext cx="41700" cy="41700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0"/>
                  </a:moveTo>
                  <a:cubicBezTo>
                    <a:pt x="357" y="0"/>
                    <a:pt x="0" y="357"/>
                    <a:pt x="0" y="834"/>
                  </a:cubicBezTo>
                  <a:cubicBezTo>
                    <a:pt x="0" y="1286"/>
                    <a:pt x="357" y="1667"/>
                    <a:pt x="834" y="1667"/>
                  </a:cubicBezTo>
                  <a:cubicBezTo>
                    <a:pt x="1286" y="1667"/>
                    <a:pt x="1667" y="1286"/>
                    <a:pt x="1667" y="834"/>
                  </a:cubicBezTo>
                  <a:cubicBezTo>
                    <a:pt x="1667" y="357"/>
                    <a:pt x="1286" y="0"/>
                    <a:pt x="834" y="0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110" name="Google Shape;811;p36"/>
          <p:cNvGrpSpPr/>
          <p:nvPr/>
        </p:nvGrpSpPr>
        <p:grpSpPr>
          <a:xfrm>
            <a:off x="2135468" y="2419493"/>
            <a:ext cx="397851" cy="466189"/>
            <a:chOff x="2813050" y="2365425"/>
            <a:chExt cx="228650" cy="267925"/>
          </a:xfrm>
        </p:grpSpPr>
        <p:sp>
          <p:nvSpPr>
            <p:cNvPr id="111" name="Google Shape;812;p36"/>
            <p:cNvSpPr/>
            <p:nvPr/>
          </p:nvSpPr>
          <p:spPr>
            <a:xfrm>
              <a:off x="2919625" y="2365425"/>
              <a:ext cx="15500" cy="30975"/>
            </a:xfrm>
            <a:custGeom>
              <a:avLst/>
              <a:gdLst/>
              <a:ahLst/>
              <a:cxnLst/>
              <a:rect l="l" t="t" r="r" b="b"/>
              <a:pathLst>
                <a:path w="620" h="1239" extrusionOk="0">
                  <a:moveTo>
                    <a:pt x="310" y="0"/>
                  </a:moveTo>
                  <a:cubicBezTo>
                    <a:pt x="161" y="0"/>
                    <a:pt x="12" y="96"/>
                    <a:pt x="0" y="286"/>
                  </a:cubicBezTo>
                  <a:lnTo>
                    <a:pt x="0" y="929"/>
                  </a:lnTo>
                  <a:cubicBezTo>
                    <a:pt x="0" y="1096"/>
                    <a:pt x="143" y="1239"/>
                    <a:pt x="310" y="1239"/>
                  </a:cubicBezTo>
                  <a:cubicBezTo>
                    <a:pt x="477" y="1239"/>
                    <a:pt x="620" y="1096"/>
                    <a:pt x="620" y="929"/>
                  </a:cubicBezTo>
                  <a:lnTo>
                    <a:pt x="620" y="286"/>
                  </a:lnTo>
                  <a:cubicBezTo>
                    <a:pt x="608" y="96"/>
                    <a:pt x="459" y="0"/>
                    <a:pt x="310" y="0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12" name="Google Shape;813;p36"/>
            <p:cNvSpPr/>
            <p:nvPr/>
          </p:nvSpPr>
          <p:spPr>
            <a:xfrm>
              <a:off x="3008325" y="2469025"/>
              <a:ext cx="33375" cy="16100"/>
            </a:xfrm>
            <a:custGeom>
              <a:avLst/>
              <a:gdLst/>
              <a:ahLst/>
              <a:cxnLst/>
              <a:rect l="l" t="t" r="r" b="b"/>
              <a:pathLst>
                <a:path w="1335" h="644" extrusionOk="0">
                  <a:moveTo>
                    <a:pt x="310" y="0"/>
                  </a:moveTo>
                  <a:cubicBezTo>
                    <a:pt x="144" y="0"/>
                    <a:pt x="1" y="143"/>
                    <a:pt x="1" y="334"/>
                  </a:cubicBezTo>
                  <a:cubicBezTo>
                    <a:pt x="25" y="500"/>
                    <a:pt x="144" y="643"/>
                    <a:pt x="310" y="643"/>
                  </a:cubicBezTo>
                  <a:lnTo>
                    <a:pt x="953" y="643"/>
                  </a:lnTo>
                  <a:cubicBezTo>
                    <a:pt x="1334" y="595"/>
                    <a:pt x="1334" y="48"/>
                    <a:pt x="953" y="0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13" name="Google Shape;814;p36"/>
            <p:cNvSpPr/>
            <p:nvPr/>
          </p:nvSpPr>
          <p:spPr>
            <a:xfrm>
              <a:off x="2813050" y="2469550"/>
              <a:ext cx="36575" cy="15625"/>
            </a:xfrm>
            <a:custGeom>
              <a:avLst/>
              <a:gdLst/>
              <a:ahLst/>
              <a:cxnLst/>
              <a:rect l="l" t="t" r="r" b="b"/>
              <a:pathLst>
                <a:path w="1463" h="625" extrusionOk="0">
                  <a:moveTo>
                    <a:pt x="1067" y="1"/>
                  </a:moveTo>
                  <a:cubicBezTo>
                    <a:pt x="1053" y="1"/>
                    <a:pt x="1039" y="1"/>
                    <a:pt x="1025" y="3"/>
                  </a:cubicBezTo>
                  <a:lnTo>
                    <a:pt x="382" y="3"/>
                  </a:lnTo>
                  <a:cubicBezTo>
                    <a:pt x="1" y="27"/>
                    <a:pt x="1" y="598"/>
                    <a:pt x="382" y="622"/>
                  </a:cubicBezTo>
                  <a:lnTo>
                    <a:pt x="1025" y="622"/>
                  </a:lnTo>
                  <a:cubicBezTo>
                    <a:pt x="1039" y="624"/>
                    <a:pt x="1053" y="624"/>
                    <a:pt x="1067" y="624"/>
                  </a:cubicBezTo>
                  <a:cubicBezTo>
                    <a:pt x="1463" y="624"/>
                    <a:pt x="1463" y="1"/>
                    <a:pt x="1067" y="1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14" name="Google Shape;815;p36"/>
            <p:cNvSpPr/>
            <p:nvPr/>
          </p:nvSpPr>
          <p:spPr>
            <a:xfrm>
              <a:off x="2992450" y="2417175"/>
              <a:ext cx="37100" cy="23900"/>
            </a:xfrm>
            <a:custGeom>
              <a:avLst/>
              <a:gdLst/>
              <a:ahLst/>
              <a:cxnLst/>
              <a:rect l="l" t="t" r="r" b="b"/>
              <a:pathLst>
                <a:path w="1484" h="956" extrusionOk="0">
                  <a:moveTo>
                    <a:pt x="1038" y="1"/>
                  </a:moveTo>
                  <a:cubicBezTo>
                    <a:pt x="987" y="1"/>
                    <a:pt x="931" y="16"/>
                    <a:pt x="874" y="50"/>
                  </a:cubicBezTo>
                  <a:lnTo>
                    <a:pt x="326" y="360"/>
                  </a:lnTo>
                  <a:cubicBezTo>
                    <a:pt x="1" y="499"/>
                    <a:pt x="129" y="956"/>
                    <a:pt x="445" y="956"/>
                  </a:cubicBezTo>
                  <a:cubicBezTo>
                    <a:pt x="453" y="956"/>
                    <a:pt x="461" y="955"/>
                    <a:pt x="469" y="955"/>
                  </a:cubicBezTo>
                  <a:cubicBezTo>
                    <a:pt x="541" y="955"/>
                    <a:pt x="588" y="931"/>
                    <a:pt x="636" y="907"/>
                  </a:cubicBezTo>
                  <a:lnTo>
                    <a:pt x="1184" y="574"/>
                  </a:lnTo>
                  <a:cubicBezTo>
                    <a:pt x="1484" y="414"/>
                    <a:pt x="1313" y="1"/>
                    <a:pt x="1038" y="1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15" name="Google Shape;816;p36"/>
            <p:cNvSpPr/>
            <p:nvPr/>
          </p:nvSpPr>
          <p:spPr>
            <a:xfrm>
              <a:off x="2963075" y="2379100"/>
              <a:ext cx="26150" cy="29100"/>
            </a:xfrm>
            <a:custGeom>
              <a:avLst/>
              <a:gdLst/>
              <a:ahLst/>
              <a:cxnLst/>
              <a:rect l="l" t="t" r="r" b="b"/>
              <a:pathLst>
                <a:path w="1046" h="1164" extrusionOk="0">
                  <a:moveTo>
                    <a:pt x="640" y="1"/>
                  </a:moveTo>
                  <a:cubicBezTo>
                    <a:pt x="549" y="1"/>
                    <a:pt x="454" y="43"/>
                    <a:pt x="382" y="144"/>
                  </a:cubicBezTo>
                  <a:lnTo>
                    <a:pt x="72" y="692"/>
                  </a:lnTo>
                  <a:cubicBezTo>
                    <a:pt x="1" y="835"/>
                    <a:pt x="49" y="1025"/>
                    <a:pt x="191" y="1120"/>
                  </a:cubicBezTo>
                  <a:cubicBezTo>
                    <a:pt x="236" y="1150"/>
                    <a:pt x="288" y="1164"/>
                    <a:pt x="340" y="1164"/>
                  </a:cubicBezTo>
                  <a:cubicBezTo>
                    <a:pt x="455" y="1164"/>
                    <a:pt x="571" y="1099"/>
                    <a:pt x="620" y="1001"/>
                  </a:cubicBezTo>
                  <a:lnTo>
                    <a:pt x="930" y="454"/>
                  </a:lnTo>
                  <a:cubicBezTo>
                    <a:pt x="1046" y="221"/>
                    <a:pt x="850" y="1"/>
                    <a:pt x="640" y="1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16" name="Google Shape;817;p36"/>
            <p:cNvSpPr/>
            <p:nvPr/>
          </p:nvSpPr>
          <p:spPr>
            <a:xfrm>
              <a:off x="2865100" y="2379100"/>
              <a:ext cx="26575" cy="29225"/>
            </a:xfrm>
            <a:custGeom>
              <a:avLst/>
              <a:gdLst/>
              <a:ahLst/>
              <a:cxnLst/>
              <a:rect l="l" t="t" r="r" b="b"/>
              <a:pathLst>
                <a:path w="1063" h="1169" extrusionOk="0">
                  <a:moveTo>
                    <a:pt x="418" y="1"/>
                  </a:moveTo>
                  <a:cubicBezTo>
                    <a:pt x="203" y="1"/>
                    <a:pt x="1" y="221"/>
                    <a:pt x="133" y="454"/>
                  </a:cubicBezTo>
                  <a:lnTo>
                    <a:pt x="443" y="1001"/>
                  </a:lnTo>
                  <a:cubicBezTo>
                    <a:pt x="491" y="1097"/>
                    <a:pt x="610" y="1168"/>
                    <a:pt x="705" y="1168"/>
                  </a:cubicBezTo>
                  <a:cubicBezTo>
                    <a:pt x="776" y="1168"/>
                    <a:pt x="824" y="1144"/>
                    <a:pt x="872" y="1120"/>
                  </a:cubicBezTo>
                  <a:cubicBezTo>
                    <a:pt x="1015" y="1025"/>
                    <a:pt x="1062" y="835"/>
                    <a:pt x="991" y="692"/>
                  </a:cubicBezTo>
                  <a:lnTo>
                    <a:pt x="681" y="144"/>
                  </a:lnTo>
                  <a:cubicBezTo>
                    <a:pt x="609" y="43"/>
                    <a:pt x="512" y="1"/>
                    <a:pt x="418" y="1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17" name="Google Shape;818;p36"/>
            <p:cNvSpPr/>
            <p:nvPr/>
          </p:nvSpPr>
          <p:spPr>
            <a:xfrm>
              <a:off x="2824350" y="2416775"/>
              <a:ext cx="35175" cy="24275"/>
            </a:xfrm>
            <a:custGeom>
              <a:avLst/>
              <a:gdLst/>
              <a:ahLst/>
              <a:cxnLst/>
              <a:rect l="l" t="t" r="r" b="b"/>
              <a:pathLst>
                <a:path w="1407" h="971" extrusionOk="0">
                  <a:moveTo>
                    <a:pt x="461" y="1"/>
                  </a:moveTo>
                  <a:cubicBezTo>
                    <a:pt x="185" y="1"/>
                    <a:pt x="0" y="437"/>
                    <a:pt x="335" y="614"/>
                  </a:cubicBezTo>
                  <a:lnTo>
                    <a:pt x="882" y="923"/>
                  </a:lnTo>
                  <a:cubicBezTo>
                    <a:pt x="930" y="947"/>
                    <a:pt x="978" y="947"/>
                    <a:pt x="1025" y="971"/>
                  </a:cubicBezTo>
                  <a:cubicBezTo>
                    <a:pt x="1144" y="971"/>
                    <a:pt x="1263" y="899"/>
                    <a:pt x="1311" y="804"/>
                  </a:cubicBezTo>
                  <a:cubicBezTo>
                    <a:pt x="1406" y="661"/>
                    <a:pt x="1359" y="447"/>
                    <a:pt x="1192" y="376"/>
                  </a:cubicBezTo>
                  <a:lnTo>
                    <a:pt x="644" y="66"/>
                  </a:lnTo>
                  <a:cubicBezTo>
                    <a:pt x="582" y="20"/>
                    <a:pt x="519" y="1"/>
                    <a:pt x="461" y="1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18" name="Google Shape;819;p36"/>
            <p:cNvSpPr/>
            <p:nvPr/>
          </p:nvSpPr>
          <p:spPr>
            <a:xfrm>
              <a:off x="2914850" y="2552950"/>
              <a:ext cx="25050" cy="16100"/>
            </a:xfrm>
            <a:custGeom>
              <a:avLst/>
              <a:gdLst/>
              <a:ahLst/>
              <a:cxnLst/>
              <a:rect l="l" t="t" r="r" b="b"/>
              <a:pathLst>
                <a:path w="1002" h="644" extrusionOk="0">
                  <a:moveTo>
                    <a:pt x="1" y="1"/>
                  </a:moveTo>
                  <a:lnTo>
                    <a:pt x="215" y="644"/>
                  </a:lnTo>
                  <a:lnTo>
                    <a:pt x="811" y="644"/>
                  </a:lnTo>
                  <a:lnTo>
                    <a:pt x="1001" y="1"/>
                  </a:ln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19" name="Google Shape;820;p36"/>
            <p:cNvSpPr/>
            <p:nvPr/>
          </p:nvSpPr>
          <p:spPr>
            <a:xfrm>
              <a:off x="2910100" y="2584525"/>
              <a:ext cx="33950" cy="48250"/>
            </a:xfrm>
            <a:custGeom>
              <a:avLst/>
              <a:gdLst/>
              <a:ahLst/>
              <a:cxnLst/>
              <a:rect l="l" t="t" r="r" b="b"/>
              <a:pathLst>
                <a:path w="1358" h="1930" extrusionOk="0">
                  <a:moveTo>
                    <a:pt x="429" y="0"/>
                  </a:moveTo>
                  <a:lnTo>
                    <a:pt x="0" y="1929"/>
                  </a:lnTo>
                  <a:lnTo>
                    <a:pt x="1358" y="1929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20" name="Google Shape;821;p36"/>
            <p:cNvSpPr/>
            <p:nvPr/>
          </p:nvSpPr>
          <p:spPr>
            <a:xfrm>
              <a:off x="2814850" y="2552950"/>
              <a:ext cx="91100" cy="79825"/>
            </a:xfrm>
            <a:custGeom>
              <a:avLst/>
              <a:gdLst/>
              <a:ahLst/>
              <a:cxnLst/>
              <a:rect l="l" t="t" r="r" b="b"/>
              <a:pathLst>
                <a:path w="3644" h="3193" extrusionOk="0">
                  <a:moveTo>
                    <a:pt x="3167" y="1"/>
                  </a:moveTo>
                  <a:lnTo>
                    <a:pt x="1596" y="453"/>
                  </a:lnTo>
                  <a:cubicBezTo>
                    <a:pt x="1143" y="596"/>
                    <a:pt x="738" y="858"/>
                    <a:pt x="453" y="1239"/>
                  </a:cubicBezTo>
                  <a:cubicBezTo>
                    <a:pt x="143" y="1620"/>
                    <a:pt x="0" y="2097"/>
                    <a:pt x="0" y="2573"/>
                  </a:cubicBezTo>
                  <a:lnTo>
                    <a:pt x="0" y="2859"/>
                  </a:lnTo>
                  <a:cubicBezTo>
                    <a:pt x="0" y="3049"/>
                    <a:pt x="143" y="3192"/>
                    <a:pt x="310" y="3192"/>
                  </a:cubicBezTo>
                  <a:lnTo>
                    <a:pt x="3167" y="3192"/>
                  </a:lnTo>
                  <a:lnTo>
                    <a:pt x="3644" y="954"/>
                  </a:lnTo>
                  <a:lnTo>
                    <a:pt x="3334" y="1"/>
                  </a:ln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21" name="Google Shape;822;p36"/>
            <p:cNvSpPr/>
            <p:nvPr/>
          </p:nvSpPr>
          <p:spPr>
            <a:xfrm>
              <a:off x="2948800" y="2553550"/>
              <a:ext cx="91100" cy="79800"/>
            </a:xfrm>
            <a:custGeom>
              <a:avLst/>
              <a:gdLst/>
              <a:ahLst/>
              <a:cxnLst/>
              <a:rect l="l" t="t" r="r" b="b"/>
              <a:pathLst>
                <a:path w="3644" h="3192" extrusionOk="0">
                  <a:moveTo>
                    <a:pt x="310" y="1"/>
                  </a:moveTo>
                  <a:lnTo>
                    <a:pt x="0" y="953"/>
                  </a:lnTo>
                  <a:lnTo>
                    <a:pt x="477" y="3192"/>
                  </a:lnTo>
                  <a:lnTo>
                    <a:pt x="3334" y="3192"/>
                  </a:lnTo>
                  <a:cubicBezTo>
                    <a:pt x="3501" y="3192"/>
                    <a:pt x="3644" y="3049"/>
                    <a:pt x="3644" y="2858"/>
                  </a:cubicBezTo>
                  <a:lnTo>
                    <a:pt x="3644" y="2573"/>
                  </a:lnTo>
                  <a:cubicBezTo>
                    <a:pt x="3644" y="2096"/>
                    <a:pt x="3477" y="1620"/>
                    <a:pt x="3191" y="1239"/>
                  </a:cubicBezTo>
                  <a:cubicBezTo>
                    <a:pt x="2906" y="858"/>
                    <a:pt x="2501" y="596"/>
                    <a:pt x="2048" y="453"/>
                  </a:cubicBezTo>
                  <a:lnTo>
                    <a:pt x="477" y="1"/>
                  </a:ln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22" name="Google Shape;823;p36"/>
            <p:cNvSpPr/>
            <p:nvPr/>
          </p:nvSpPr>
          <p:spPr>
            <a:xfrm>
              <a:off x="2841025" y="2411850"/>
              <a:ext cx="172700" cy="125650"/>
            </a:xfrm>
            <a:custGeom>
              <a:avLst/>
              <a:gdLst/>
              <a:ahLst/>
              <a:cxnLst/>
              <a:rect l="l" t="t" r="r" b="b"/>
              <a:pathLst>
                <a:path w="6908" h="5026" extrusionOk="0">
                  <a:moveTo>
                    <a:pt x="3454" y="1"/>
                  </a:moveTo>
                  <a:cubicBezTo>
                    <a:pt x="1192" y="1"/>
                    <a:pt x="1" y="2668"/>
                    <a:pt x="1501" y="4359"/>
                  </a:cubicBezTo>
                  <a:cubicBezTo>
                    <a:pt x="1668" y="4549"/>
                    <a:pt x="1811" y="4788"/>
                    <a:pt x="1858" y="5026"/>
                  </a:cubicBezTo>
                  <a:lnTo>
                    <a:pt x="3144" y="5026"/>
                  </a:lnTo>
                  <a:lnTo>
                    <a:pt x="3144" y="3383"/>
                  </a:lnTo>
                  <a:lnTo>
                    <a:pt x="2621" y="2835"/>
                  </a:lnTo>
                  <a:cubicBezTo>
                    <a:pt x="2384" y="2617"/>
                    <a:pt x="2591" y="2302"/>
                    <a:pt x="2830" y="2302"/>
                  </a:cubicBezTo>
                  <a:cubicBezTo>
                    <a:pt x="2904" y="2302"/>
                    <a:pt x="2981" y="2333"/>
                    <a:pt x="3049" y="2406"/>
                  </a:cubicBezTo>
                  <a:lnTo>
                    <a:pt x="3454" y="2811"/>
                  </a:lnTo>
                  <a:lnTo>
                    <a:pt x="3859" y="2406"/>
                  </a:lnTo>
                  <a:cubicBezTo>
                    <a:pt x="3932" y="2333"/>
                    <a:pt x="4013" y="2302"/>
                    <a:pt x="4088" y="2302"/>
                  </a:cubicBezTo>
                  <a:cubicBezTo>
                    <a:pt x="4332" y="2302"/>
                    <a:pt x="4529" y="2617"/>
                    <a:pt x="4311" y="2835"/>
                  </a:cubicBezTo>
                  <a:lnTo>
                    <a:pt x="3787" y="3383"/>
                  </a:lnTo>
                  <a:lnTo>
                    <a:pt x="3787" y="5026"/>
                  </a:lnTo>
                  <a:lnTo>
                    <a:pt x="5073" y="5026"/>
                  </a:lnTo>
                  <a:cubicBezTo>
                    <a:pt x="5121" y="4788"/>
                    <a:pt x="5240" y="4549"/>
                    <a:pt x="5407" y="4359"/>
                  </a:cubicBezTo>
                  <a:cubicBezTo>
                    <a:pt x="6907" y="2668"/>
                    <a:pt x="5716" y="1"/>
                    <a:pt x="3454" y="1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123" name="Google Shape;824;p36"/>
          <p:cNvGrpSpPr/>
          <p:nvPr/>
        </p:nvGrpSpPr>
        <p:grpSpPr>
          <a:xfrm>
            <a:off x="4755741" y="2419473"/>
            <a:ext cx="467233" cy="466233"/>
            <a:chOff x="6264975" y="3220950"/>
            <a:chExt cx="268525" cy="267950"/>
          </a:xfrm>
        </p:grpSpPr>
        <p:sp>
          <p:nvSpPr>
            <p:cNvPr id="124" name="Google Shape;825;p36"/>
            <p:cNvSpPr/>
            <p:nvPr/>
          </p:nvSpPr>
          <p:spPr>
            <a:xfrm>
              <a:off x="6322725" y="3276925"/>
              <a:ext cx="6550" cy="16100"/>
            </a:xfrm>
            <a:custGeom>
              <a:avLst/>
              <a:gdLst/>
              <a:ahLst/>
              <a:cxnLst/>
              <a:rect l="l" t="t" r="r" b="b"/>
              <a:pathLst>
                <a:path w="262" h="644" extrusionOk="0">
                  <a:moveTo>
                    <a:pt x="0" y="0"/>
                  </a:moveTo>
                  <a:lnTo>
                    <a:pt x="0" y="643"/>
                  </a:lnTo>
                  <a:cubicBezTo>
                    <a:pt x="119" y="596"/>
                    <a:pt x="191" y="477"/>
                    <a:pt x="214" y="357"/>
                  </a:cubicBezTo>
                  <a:cubicBezTo>
                    <a:pt x="262" y="191"/>
                    <a:pt x="167" y="48"/>
                    <a:pt x="0" y="0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25" name="Google Shape;826;p36"/>
            <p:cNvSpPr/>
            <p:nvPr/>
          </p:nvSpPr>
          <p:spPr>
            <a:xfrm>
              <a:off x="6266750" y="3221700"/>
              <a:ext cx="122075" cy="104050"/>
            </a:xfrm>
            <a:custGeom>
              <a:avLst/>
              <a:gdLst/>
              <a:ahLst/>
              <a:cxnLst/>
              <a:rect l="l" t="t" r="r" b="b"/>
              <a:pathLst>
                <a:path w="4883" h="4162" extrusionOk="0">
                  <a:moveTo>
                    <a:pt x="2084" y="661"/>
                  </a:moveTo>
                  <a:cubicBezTo>
                    <a:pt x="2162" y="661"/>
                    <a:pt x="2239" y="709"/>
                    <a:pt x="2239" y="804"/>
                  </a:cubicBezTo>
                  <a:lnTo>
                    <a:pt x="2239" y="923"/>
                  </a:lnTo>
                  <a:cubicBezTo>
                    <a:pt x="2382" y="947"/>
                    <a:pt x="2501" y="995"/>
                    <a:pt x="2596" y="1114"/>
                  </a:cubicBezTo>
                  <a:cubicBezTo>
                    <a:pt x="2668" y="1161"/>
                    <a:pt x="2668" y="1257"/>
                    <a:pt x="2596" y="1328"/>
                  </a:cubicBezTo>
                  <a:cubicBezTo>
                    <a:pt x="2561" y="1352"/>
                    <a:pt x="2519" y="1364"/>
                    <a:pt x="2480" y="1364"/>
                  </a:cubicBezTo>
                  <a:cubicBezTo>
                    <a:pt x="2441" y="1364"/>
                    <a:pt x="2406" y="1352"/>
                    <a:pt x="2382" y="1328"/>
                  </a:cubicBezTo>
                  <a:cubicBezTo>
                    <a:pt x="2334" y="1304"/>
                    <a:pt x="2287" y="1280"/>
                    <a:pt x="2263" y="1257"/>
                  </a:cubicBezTo>
                  <a:lnTo>
                    <a:pt x="2263" y="1876"/>
                  </a:lnTo>
                  <a:lnTo>
                    <a:pt x="2358" y="1923"/>
                  </a:lnTo>
                  <a:cubicBezTo>
                    <a:pt x="2668" y="2019"/>
                    <a:pt x="2834" y="2328"/>
                    <a:pt x="2787" y="2638"/>
                  </a:cubicBezTo>
                  <a:cubicBezTo>
                    <a:pt x="2739" y="2900"/>
                    <a:pt x="2525" y="3138"/>
                    <a:pt x="2263" y="3186"/>
                  </a:cubicBezTo>
                  <a:lnTo>
                    <a:pt x="2263" y="3352"/>
                  </a:lnTo>
                  <a:cubicBezTo>
                    <a:pt x="2263" y="3448"/>
                    <a:pt x="2180" y="3495"/>
                    <a:pt x="2096" y="3495"/>
                  </a:cubicBezTo>
                  <a:cubicBezTo>
                    <a:pt x="2013" y="3495"/>
                    <a:pt x="1929" y="3448"/>
                    <a:pt x="1929" y="3352"/>
                  </a:cubicBezTo>
                  <a:lnTo>
                    <a:pt x="1929" y="3209"/>
                  </a:lnTo>
                  <a:cubicBezTo>
                    <a:pt x="1787" y="3209"/>
                    <a:pt x="1620" y="3138"/>
                    <a:pt x="1501" y="3043"/>
                  </a:cubicBezTo>
                  <a:cubicBezTo>
                    <a:pt x="1406" y="2995"/>
                    <a:pt x="1406" y="2900"/>
                    <a:pt x="1453" y="2828"/>
                  </a:cubicBezTo>
                  <a:lnTo>
                    <a:pt x="1429" y="2805"/>
                  </a:lnTo>
                  <a:cubicBezTo>
                    <a:pt x="1456" y="2765"/>
                    <a:pt x="1496" y="2748"/>
                    <a:pt x="1539" y="2748"/>
                  </a:cubicBezTo>
                  <a:cubicBezTo>
                    <a:pt x="1575" y="2748"/>
                    <a:pt x="1612" y="2759"/>
                    <a:pt x="1644" y="2781"/>
                  </a:cubicBezTo>
                  <a:cubicBezTo>
                    <a:pt x="1739" y="2828"/>
                    <a:pt x="1810" y="2876"/>
                    <a:pt x="1929" y="2876"/>
                  </a:cubicBezTo>
                  <a:lnTo>
                    <a:pt x="1929" y="2090"/>
                  </a:lnTo>
                  <a:cubicBezTo>
                    <a:pt x="1834" y="2043"/>
                    <a:pt x="1739" y="1995"/>
                    <a:pt x="1644" y="1923"/>
                  </a:cubicBezTo>
                  <a:cubicBezTo>
                    <a:pt x="1501" y="1804"/>
                    <a:pt x="1429" y="1590"/>
                    <a:pt x="1477" y="1423"/>
                  </a:cubicBezTo>
                  <a:cubicBezTo>
                    <a:pt x="1525" y="1209"/>
                    <a:pt x="1667" y="1019"/>
                    <a:pt x="1882" y="947"/>
                  </a:cubicBezTo>
                  <a:lnTo>
                    <a:pt x="1929" y="947"/>
                  </a:lnTo>
                  <a:lnTo>
                    <a:pt x="1929" y="804"/>
                  </a:lnTo>
                  <a:cubicBezTo>
                    <a:pt x="1929" y="709"/>
                    <a:pt x="2007" y="661"/>
                    <a:pt x="2084" y="661"/>
                  </a:cubicBezTo>
                  <a:close/>
                  <a:moveTo>
                    <a:pt x="2103" y="1"/>
                  </a:moveTo>
                  <a:cubicBezTo>
                    <a:pt x="1026" y="1"/>
                    <a:pt x="0" y="833"/>
                    <a:pt x="0" y="2090"/>
                  </a:cubicBezTo>
                  <a:cubicBezTo>
                    <a:pt x="0" y="3233"/>
                    <a:pt x="929" y="4162"/>
                    <a:pt x="2096" y="4162"/>
                  </a:cubicBezTo>
                  <a:cubicBezTo>
                    <a:pt x="3954" y="4162"/>
                    <a:pt x="4882" y="1923"/>
                    <a:pt x="3573" y="614"/>
                  </a:cubicBezTo>
                  <a:cubicBezTo>
                    <a:pt x="3142" y="190"/>
                    <a:pt x="2616" y="1"/>
                    <a:pt x="2103" y="1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26" name="Google Shape;827;p36"/>
            <p:cNvSpPr/>
            <p:nvPr/>
          </p:nvSpPr>
          <p:spPr>
            <a:xfrm>
              <a:off x="6310800" y="3253700"/>
              <a:ext cx="4200" cy="11325"/>
            </a:xfrm>
            <a:custGeom>
              <a:avLst/>
              <a:gdLst/>
              <a:ahLst/>
              <a:cxnLst/>
              <a:rect l="l" t="t" r="r" b="b"/>
              <a:pathLst>
                <a:path w="168" h="453" extrusionOk="0">
                  <a:moveTo>
                    <a:pt x="167" y="0"/>
                  </a:moveTo>
                  <a:cubicBezTo>
                    <a:pt x="96" y="24"/>
                    <a:pt x="25" y="120"/>
                    <a:pt x="25" y="191"/>
                  </a:cubicBezTo>
                  <a:cubicBezTo>
                    <a:pt x="1" y="262"/>
                    <a:pt x="25" y="334"/>
                    <a:pt x="72" y="405"/>
                  </a:cubicBezTo>
                  <a:lnTo>
                    <a:pt x="167" y="453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27" name="Google Shape;828;p36"/>
            <p:cNvSpPr/>
            <p:nvPr/>
          </p:nvSpPr>
          <p:spPr>
            <a:xfrm>
              <a:off x="6366175" y="3379325"/>
              <a:ext cx="67900" cy="109575"/>
            </a:xfrm>
            <a:custGeom>
              <a:avLst/>
              <a:gdLst/>
              <a:ahLst/>
              <a:cxnLst/>
              <a:rect l="l" t="t" r="r" b="b"/>
              <a:pathLst>
                <a:path w="2716" h="4383" extrusionOk="0">
                  <a:moveTo>
                    <a:pt x="334" y="0"/>
                  </a:moveTo>
                  <a:cubicBezTo>
                    <a:pt x="143" y="0"/>
                    <a:pt x="0" y="143"/>
                    <a:pt x="0" y="310"/>
                  </a:cubicBezTo>
                  <a:lnTo>
                    <a:pt x="0" y="4073"/>
                  </a:lnTo>
                  <a:cubicBezTo>
                    <a:pt x="0" y="4239"/>
                    <a:pt x="143" y="4382"/>
                    <a:pt x="334" y="4382"/>
                  </a:cubicBezTo>
                  <a:lnTo>
                    <a:pt x="2406" y="4382"/>
                  </a:lnTo>
                  <a:cubicBezTo>
                    <a:pt x="2572" y="4382"/>
                    <a:pt x="2715" y="4239"/>
                    <a:pt x="2715" y="4073"/>
                  </a:cubicBezTo>
                  <a:lnTo>
                    <a:pt x="2715" y="310"/>
                  </a:lnTo>
                  <a:cubicBezTo>
                    <a:pt x="2715" y="143"/>
                    <a:pt x="2572" y="0"/>
                    <a:pt x="2406" y="0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28" name="Google Shape;829;p36"/>
            <p:cNvSpPr/>
            <p:nvPr/>
          </p:nvSpPr>
          <p:spPr>
            <a:xfrm>
              <a:off x="6465600" y="3347775"/>
              <a:ext cx="67900" cy="141125"/>
            </a:xfrm>
            <a:custGeom>
              <a:avLst/>
              <a:gdLst/>
              <a:ahLst/>
              <a:cxnLst/>
              <a:rect l="l" t="t" r="r" b="b"/>
              <a:pathLst>
                <a:path w="2716" h="5645" extrusionOk="0">
                  <a:moveTo>
                    <a:pt x="310" y="0"/>
                  </a:moveTo>
                  <a:cubicBezTo>
                    <a:pt x="143" y="0"/>
                    <a:pt x="1" y="143"/>
                    <a:pt x="1" y="310"/>
                  </a:cubicBezTo>
                  <a:lnTo>
                    <a:pt x="1" y="5335"/>
                  </a:lnTo>
                  <a:cubicBezTo>
                    <a:pt x="1" y="5501"/>
                    <a:pt x="143" y="5644"/>
                    <a:pt x="310" y="5644"/>
                  </a:cubicBezTo>
                  <a:lnTo>
                    <a:pt x="2406" y="5644"/>
                  </a:lnTo>
                  <a:cubicBezTo>
                    <a:pt x="2572" y="5644"/>
                    <a:pt x="2715" y="5501"/>
                    <a:pt x="2715" y="5335"/>
                  </a:cubicBezTo>
                  <a:lnTo>
                    <a:pt x="2715" y="310"/>
                  </a:lnTo>
                  <a:cubicBezTo>
                    <a:pt x="2715" y="143"/>
                    <a:pt x="2572" y="0"/>
                    <a:pt x="2406" y="0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29" name="Google Shape;830;p36"/>
            <p:cNvSpPr/>
            <p:nvPr/>
          </p:nvSpPr>
          <p:spPr>
            <a:xfrm>
              <a:off x="6266750" y="3410275"/>
              <a:ext cx="67900" cy="78625"/>
            </a:xfrm>
            <a:custGeom>
              <a:avLst/>
              <a:gdLst/>
              <a:ahLst/>
              <a:cxnLst/>
              <a:rect l="l" t="t" r="r" b="b"/>
              <a:pathLst>
                <a:path w="2716" h="3145" extrusionOk="0">
                  <a:moveTo>
                    <a:pt x="334" y="1"/>
                  </a:moveTo>
                  <a:cubicBezTo>
                    <a:pt x="143" y="1"/>
                    <a:pt x="0" y="144"/>
                    <a:pt x="0" y="334"/>
                  </a:cubicBezTo>
                  <a:lnTo>
                    <a:pt x="0" y="2835"/>
                  </a:lnTo>
                  <a:cubicBezTo>
                    <a:pt x="0" y="3001"/>
                    <a:pt x="143" y="3144"/>
                    <a:pt x="334" y="3144"/>
                  </a:cubicBezTo>
                  <a:lnTo>
                    <a:pt x="2406" y="3144"/>
                  </a:lnTo>
                  <a:cubicBezTo>
                    <a:pt x="2572" y="3144"/>
                    <a:pt x="2715" y="3001"/>
                    <a:pt x="2715" y="2835"/>
                  </a:cubicBezTo>
                  <a:lnTo>
                    <a:pt x="2715" y="334"/>
                  </a:lnTo>
                  <a:cubicBezTo>
                    <a:pt x="2715" y="144"/>
                    <a:pt x="2572" y="1"/>
                    <a:pt x="2406" y="1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30" name="Google Shape;831;p36"/>
            <p:cNvSpPr/>
            <p:nvPr/>
          </p:nvSpPr>
          <p:spPr>
            <a:xfrm>
              <a:off x="6264975" y="3220950"/>
              <a:ext cx="268525" cy="162550"/>
            </a:xfrm>
            <a:custGeom>
              <a:avLst/>
              <a:gdLst/>
              <a:ahLst/>
              <a:cxnLst/>
              <a:rect l="l" t="t" r="r" b="b"/>
              <a:pathLst>
                <a:path w="10741" h="6502" extrusionOk="0">
                  <a:moveTo>
                    <a:pt x="8764" y="1"/>
                  </a:moveTo>
                  <a:cubicBezTo>
                    <a:pt x="8383" y="48"/>
                    <a:pt x="8383" y="596"/>
                    <a:pt x="8764" y="644"/>
                  </a:cubicBezTo>
                  <a:lnTo>
                    <a:pt x="9645" y="644"/>
                  </a:lnTo>
                  <a:cubicBezTo>
                    <a:pt x="9502" y="763"/>
                    <a:pt x="9359" y="906"/>
                    <a:pt x="9216" y="1049"/>
                  </a:cubicBezTo>
                  <a:cubicBezTo>
                    <a:pt x="7335" y="2906"/>
                    <a:pt x="4477" y="5692"/>
                    <a:pt x="381" y="5859"/>
                  </a:cubicBezTo>
                  <a:cubicBezTo>
                    <a:pt x="0" y="5907"/>
                    <a:pt x="0" y="6454"/>
                    <a:pt x="381" y="6502"/>
                  </a:cubicBezTo>
                  <a:cubicBezTo>
                    <a:pt x="4715" y="6311"/>
                    <a:pt x="7668" y="3430"/>
                    <a:pt x="9645" y="1501"/>
                  </a:cubicBezTo>
                  <a:lnTo>
                    <a:pt x="10097" y="1049"/>
                  </a:lnTo>
                  <a:lnTo>
                    <a:pt x="10097" y="2001"/>
                  </a:lnTo>
                  <a:cubicBezTo>
                    <a:pt x="10121" y="2192"/>
                    <a:pt x="10270" y="2287"/>
                    <a:pt x="10419" y="2287"/>
                  </a:cubicBezTo>
                  <a:cubicBezTo>
                    <a:pt x="10568" y="2287"/>
                    <a:pt x="10717" y="2192"/>
                    <a:pt x="10740" y="2001"/>
                  </a:cubicBezTo>
                  <a:lnTo>
                    <a:pt x="10740" y="334"/>
                  </a:lnTo>
                  <a:cubicBezTo>
                    <a:pt x="10740" y="144"/>
                    <a:pt x="10597" y="1"/>
                    <a:pt x="10431" y="1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131" name="Google Shape;832;p36"/>
          <p:cNvGrpSpPr/>
          <p:nvPr/>
        </p:nvGrpSpPr>
        <p:grpSpPr>
          <a:xfrm>
            <a:off x="10056577" y="2419190"/>
            <a:ext cx="469321" cy="466799"/>
            <a:chOff x="2214125" y="3648675"/>
            <a:chExt cx="269725" cy="268275"/>
          </a:xfrm>
        </p:grpSpPr>
        <p:sp>
          <p:nvSpPr>
            <p:cNvPr id="132" name="Google Shape;833;p36"/>
            <p:cNvSpPr/>
            <p:nvPr/>
          </p:nvSpPr>
          <p:spPr>
            <a:xfrm>
              <a:off x="2361175" y="3732975"/>
              <a:ext cx="36350" cy="36925"/>
            </a:xfrm>
            <a:custGeom>
              <a:avLst/>
              <a:gdLst/>
              <a:ahLst/>
              <a:cxnLst/>
              <a:rect l="l" t="t" r="r" b="b"/>
              <a:pathLst>
                <a:path w="1454" h="1477" extrusionOk="0">
                  <a:moveTo>
                    <a:pt x="739" y="0"/>
                  </a:moveTo>
                  <a:cubicBezTo>
                    <a:pt x="334" y="0"/>
                    <a:pt x="0" y="333"/>
                    <a:pt x="0" y="738"/>
                  </a:cubicBezTo>
                  <a:cubicBezTo>
                    <a:pt x="0" y="1143"/>
                    <a:pt x="334" y="1477"/>
                    <a:pt x="739" y="1477"/>
                  </a:cubicBezTo>
                  <a:cubicBezTo>
                    <a:pt x="1144" y="1477"/>
                    <a:pt x="1453" y="1143"/>
                    <a:pt x="1453" y="738"/>
                  </a:cubicBezTo>
                  <a:cubicBezTo>
                    <a:pt x="1453" y="333"/>
                    <a:pt x="1144" y="0"/>
                    <a:pt x="739" y="0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33" name="Google Shape;834;p36"/>
            <p:cNvSpPr/>
            <p:nvPr/>
          </p:nvSpPr>
          <p:spPr>
            <a:xfrm>
              <a:off x="2406425" y="3648675"/>
              <a:ext cx="77425" cy="75975"/>
            </a:xfrm>
            <a:custGeom>
              <a:avLst/>
              <a:gdLst/>
              <a:ahLst/>
              <a:cxnLst/>
              <a:rect l="l" t="t" r="r" b="b"/>
              <a:pathLst>
                <a:path w="3097" h="3039" extrusionOk="0">
                  <a:moveTo>
                    <a:pt x="1501" y="0"/>
                  </a:moveTo>
                  <a:cubicBezTo>
                    <a:pt x="999" y="0"/>
                    <a:pt x="496" y="60"/>
                    <a:pt x="0" y="181"/>
                  </a:cubicBezTo>
                  <a:lnTo>
                    <a:pt x="0" y="562"/>
                  </a:lnTo>
                  <a:cubicBezTo>
                    <a:pt x="72" y="1896"/>
                    <a:pt x="1143" y="2943"/>
                    <a:pt x="2477" y="3015"/>
                  </a:cubicBezTo>
                  <a:lnTo>
                    <a:pt x="2858" y="3039"/>
                  </a:lnTo>
                  <a:cubicBezTo>
                    <a:pt x="3072" y="2157"/>
                    <a:pt x="3096" y="1253"/>
                    <a:pt x="2930" y="371"/>
                  </a:cubicBezTo>
                  <a:cubicBezTo>
                    <a:pt x="2906" y="229"/>
                    <a:pt x="2810" y="133"/>
                    <a:pt x="2668" y="109"/>
                  </a:cubicBezTo>
                  <a:cubicBezTo>
                    <a:pt x="2282" y="37"/>
                    <a:pt x="1892" y="0"/>
                    <a:pt x="1501" y="0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34" name="Google Shape;835;p36"/>
            <p:cNvSpPr/>
            <p:nvPr/>
          </p:nvSpPr>
          <p:spPr>
            <a:xfrm>
              <a:off x="2363550" y="3824650"/>
              <a:ext cx="71475" cy="78825"/>
            </a:xfrm>
            <a:custGeom>
              <a:avLst/>
              <a:gdLst/>
              <a:ahLst/>
              <a:cxnLst/>
              <a:rect l="l" t="t" r="r" b="b"/>
              <a:pathLst>
                <a:path w="2859" h="3153" extrusionOk="0">
                  <a:moveTo>
                    <a:pt x="2858" y="0"/>
                  </a:moveTo>
                  <a:cubicBezTo>
                    <a:pt x="2857" y="10"/>
                    <a:pt x="2856" y="19"/>
                    <a:pt x="2854" y="28"/>
                  </a:cubicBezTo>
                  <a:lnTo>
                    <a:pt x="2854" y="28"/>
                  </a:lnTo>
                  <a:cubicBezTo>
                    <a:pt x="2856" y="27"/>
                    <a:pt x="2857" y="26"/>
                    <a:pt x="2858" y="24"/>
                  </a:cubicBezTo>
                  <a:lnTo>
                    <a:pt x="2858" y="0"/>
                  </a:lnTo>
                  <a:close/>
                  <a:moveTo>
                    <a:pt x="2854" y="28"/>
                  </a:moveTo>
                  <a:lnTo>
                    <a:pt x="2854" y="28"/>
                  </a:lnTo>
                  <a:cubicBezTo>
                    <a:pt x="1998" y="812"/>
                    <a:pt x="1047" y="1478"/>
                    <a:pt x="1" y="2001"/>
                  </a:cubicBezTo>
                  <a:lnTo>
                    <a:pt x="501" y="2977"/>
                  </a:lnTo>
                  <a:cubicBezTo>
                    <a:pt x="548" y="3072"/>
                    <a:pt x="644" y="3144"/>
                    <a:pt x="739" y="3144"/>
                  </a:cubicBezTo>
                  <a:cubicBezTo>
                    <a:pt x="763" y="3150"/>
                    <a:pt x="787" y="3153"/>
                    <a:pt x="810" y="3153"/>
                  </a:cubicBezTo>
                  <a:cubicBezTo>
                    <a:pt x="880" y="3153"/>
                    <a:pt x="947" y="3126"/>
                    <a:pt x="1001" y="3072"/>
                  </a:cubicBezTo>
                  <a:lnTo>
                    <a:pt x="1596" y="2477"/>
                  </a:lnTo>
                  <a:cubicBezTo>
                    <a:pt x="2257" y="1817"/>
                    <a:pt x="2707" y="970"/>
                    <a:pt x="2854" y="28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35" name="Google Shape;836;p36"/>
            <p:cNvSpPr/>
            <p:nvPr/>
          </p:nvSpPr>
          <p:spPr>
            <a:xfrm>
              <a:off x="2226625" y="3696050"/>
              <a:ext cx="79200" cy="71475"/>
            </a:xfrm>
            <a:custGeom>
              <a:avLst/>
              <a:gdLst/>
              <a:ahLst/>
              <a:cxnLst/>
              <a:rect l="l" t="t" r="r" b="b"/>
              <a:pathLst>
                <a:path w="3168" h="2859" extrusionOk="0">
                  <a:moveTo>
                    <a:pt x="3168" y="1"/>
                  </a:moveTo>
                  <a:lnTo>
                    <a:pt x="3168" y="1"/>
                  </a:lnTo>
                  <a:cubicBezTo>
                    <a:pt x="2239" y="143"/>
                    <a:pt x="1382" y="596"/>
                    <a:pt x="715" y="1263"/>
                  </a:cubicBezTo>
                  <a:lnTo>
                    <a:pt x="119" y="1858"/>
                  </a:lnTo>
                  <a:cubicBezTo>
                    <a:pt x="48" y="1929"/>
                    <a:pt x="0" y="2025"/>
                    <a:pt x="24" y="2120"/>
                  </a:cubicBezTo>
                  <a:cubicBezTo>
                    <a:pt x="48" y="2191"/>
                    <a:pt x="72" y="2239"/>
                    <a:pt x="119" y="2287"/>
                  </a:cubicBezTo>
                  <a:cubicBezTo>
                    <a:pt x="143" y="2311"/>
                    <a:pt x="167" y="2334"/>
                    <a:pt x="191" y="2358"/>
                  </a:cubicBezTo>
                  <a:lnTo>
                    <a:pt x="1191" y="2858"/>
                  </a:lnTo>
                  <a:cubicBezTo>
                    <a:pt x="1715" y="1810"/>
                    <a:pt x="2382" y="858"/>
                    <a:pt x="3168" y="1"/>
                  </a:cubicBez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36" name="Google Shape;837;p36"/>
            <p:cNvSpPr/>
            <p:nvPr/>
          </p:nvSpPr>
          <p:spPr>
            <a:xfrm>
              <a:off x="2214125" y="3822275"/>
              <a:ext cx="94075" cy="94675"/>
            </a:xfrm>
            <a:custGeom>
              <a:avLst/>
              <a:gdLst/>
              <a:ahLst/>
              <a:cxnLst/>
              <a:rect l="l" t="t" r="r" b="b"/>
              <a:pathLst>
                <a:path w="3763" h="3787" extrusionOk="0">
                  <a:moveTo>
                    <a:pt x="1310" y="0"/>
                  </a:moveTo>
                  <a:cubicBezTo>
                    <a:pt x="477" y="857"/>
                    <a:pt x="0" y="1977"/>
                    <a:pt x="24" y="3167"/>
                  </a:cubicBezTo>
                  <a:lnTo>
                    <a:pt x="24" y="3477"/>
                  </a:lnTo>
                  <a:cubicBezTo>
                    <a:pt x="0" y="3549"/>
                    <a:pt x="48" y="3620"/>
                    <a:pt x="96" y="3691"/>
                  </a:cubicBezTo>
                  <a:cubicBezTo>
                    <a:pt x="167" y="3739"/>
                    <a:pt x="238" y="3787"/>
                    <a:pt x="334" y="3787"/>
                  </a:cubicBezTo>
                  <a:lnTo>
                    <a:pt x="619" y="3787"/>
                  </a:lnTo>
                  <a:cubicBezTo>
                    <a:pt x="1786" y="3787"/>
                    <a:pt x="2929" y="3310"/>
                    <a:pt x="3763" y="2477"/>
                  </a:cubicBezTo>
                  <a:lnTo>
                    <a:pt x="2763" y="1477"/>
                  </a:lnTo>
                  <a:lnTo>
                    <a:pt x="2548" y="1691"/>
                  </a:lnTo>
                  <a:cubicBezTo>
                    <a:pt x="2489" y="1751"/>
                    <a:pt x="2406" y="1780"/>
                    <a:pt x="2322" y="1780"/>
                  </a:cubicBezTo>
                  <a:cubicBezTo>
                    <a:pt x="2239" y="1780"/>
                    <a:pt x="2155" y="1751"/>
                    <a:pt x="2096" y="1691"/>
                  </a:cubicBezTo>
                  <a:cubicBezTo>
                    <a:pt x="1977" y="1548"/>
                    <a:pt x="1977" y="1358"/>
                    <a:pt x="2096" y="1239"/>
                  </a:cubicBezTo>
                  <a:lnTo>
                    <a:pt x="2310" y="1024"/>
                  </a:lnTo>
                  <a:lnTo>
                    <a:pt x="1310" y="0"/>
                  </a:ln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37" name="Google Shape;838;p36"/>
            <p:cNvSpPr/>
            <p:nvPr/>
          </p:nvSpPr>
          <p:spPr>
            <a:xfrm>
              <a:off x="2256400" y="3657350"/>
              <a:ext cx="217325" cy="216950"/>
            </a:xfrm>
            <a:custGeom>
              <a:avLst/>
              <a:gdLst/>
              <a:ahLst/>
              <a:cxnLst/>
              <a:rect l="l" t="t" r="r" b="b"/>
              <a:pathLst>
                <a:path w="8693" h="8678" extrusionOk="0">
                  <a:moveTo>
                    <a:pt x="4930" y="2406"/>
                  </a:moveTo>
                  <a:cubicBezTo>
                    <a:pt x="6144" y="2406"/>
                    <a:pt x="6740" y="3882"/>
                    <a:pt x="5882" y="4740"/>
                  </a:cubicBezTo>
                  <a:cubicBezTo>
                    <a:pt x="5620" y="5002"/>
                    <a:pt x="5275" y="5133"/>
                    <a:pt x="4927" y="5133"/>
                  </a:cubicBezTo>
                  <a:cubicBezTo>
                    <a:pt x="4578" y="5133"/>
                    <a:pt x="4227" y="5002"/>
                    <a:pt x="3953" y="4740"/>
                  </a:cubicBezTo>
                  <a:cubicBezTo>
                    <a:pt x="3096" y="3882"/>
                    <a:pt x="3715" y="2406"/>
                    <a:pt x="4930" y="2406"/>
                  </a:cubicBezTo>
                  <a:close/>
                  <a:moveTo>
                    <a:pt x="5382" y="1"/>
                  </a:moveTo>
                  <a:cubicBezTo>
                    <a:pt x="4406" y="334"/>
                    <a:pt x="3525" y="882"/>
                    <a:pt x="2810" y="1596"/>
                  </a:cubicBezTo>
                  <a:lnTo>
                    <a:pt x="2786" y="1620"/>
                  </a:lnTo>
                  <a:cubicBezTo>
                    <a:pt x="1572" y="2835"/>
                    <a:pt x="643" y="4287"/>
                    <a:pt x="48" y="5883"/>
                  </a:cubicBezTo>
                  <a:cubicBezTo>
                    <a:pt x="0" y="6002"/>
                    <a:pt x="24" y="6121"/>
                    <a:pt x="119" y="6216"/>
                  </a:cubicBezTo>
                  <a:lnTo>
                    <a:pt x="1072" y="7193"/>
                  </a:lnTo>
                  <a:lnTo>
                    <a:pt x="3072" y="5192"/>
                  </a:lnTo>
                  <a:cubicBezTo>
                    <a:pt x="3132" y="5133"/>
                    <a:pt x="3209" y="5103"/>
                    <a:pt x="3289" y="5103"/>
                  </a:cubicBezTo>
                  <a:cubicBezTo>
                    <a:pt x="3370" y="5103"/>
                    <a:pt x="3453" y="5133"/>
                    <a:pt x="3525" y="5192"/>
                  </a:cubicBezTo>
                  <a:cubicBezTo>
                    <a:pt x="3644" y="5311"/>
                    <a:pt x="3644" y="5502"/>
                    <a:pt x="3525" y="5621"/>
                  </a:cubicBezTo>
                  <a:lnTo>
                    <a:pt x="1524" y="7621"/>
                  </a:lnTo>
                  <a:lnTo>
                    <a:pt x="2477" y="8598"/>
                  </a:lnTo>
                  <a:cubicBezTo>
                    <a:pt x="2548" y="8651"/>
                    <a:pt x="2633" y="8678"/>
                    <a:pt x="2721" y="8678"/>
                  </a:cubicBezTo>
                  <a:cubicBezTo>
                    <a:pt x="2751" y="8678"/>
                    <a:pt x="2780" y="8675"/>
                    <a:pt x="2810" y="8669"/>
                  </a:cubicBezTo>
                  <a:cubicBezTo>
                    <a:pt x="4406" y="8050"/>
                    <a:pt x="5882" y="7121"/>
                    <a:pt x="7097" y="5907"/>
                  </a:cubicBezTo>
                  <a:lnTo>
                    <a:pt x="7097" y="5883"/>
                  </a:lnTo>
                  <a:cubicBezTo>
                    <a:pt x="7811" y="5168"/>
                    <a:pt x="8359" y="4287"/>
                    <a:pt x="8692" y="3311"/>
                  </a:cubicBezTo>
                  <a:lnTo>
                    <a:pt x="8454" y="3311"/>
                  </a:lnTo>
                  <a:cubicBezTo>
                    <a:pt x="6787" y="3216"/>
                    <a:pt x="5477" y="1906"/>
                    <a:pt x="5382" y="263"/>
                  </a:cubicBezTo>
                  <a:lnTo>
                    <a:pt x="5382" y="1"/>
                  </a:lnTo>
                  <a:close/>
                </a:path>
              </a:pathLst>
            </a:custGeom>
            <a:solidFill>
              <a:srgbClr val="FFF8D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Arial"/>
                <a:sym typeface="Arial"/>
              </a:endParaRPr>
            </a:p>
          </p:txBody>
        </p:sp>
      </p:grpSp>
      <p:sp>
        <p:nvSpPr>
          <p:cNvPr id="138" name="Rectangle 137"/>
          <p:cNvSpPr/>
          <p:nvPr/>
        </p:nvSpPr>
        <p:spPr>
          <a:xfrm>
            <a:off x="8975810" y="3425711"/>
            <a:ext cx="2867848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Các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đô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thị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chủ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yếu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tập trung ở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phía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nam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hệ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thống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Ngũ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Hồ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và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ven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Đại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Tây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Dương. Vào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sâu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nội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địa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các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đô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thị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nhỏ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hơn và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thưa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thớt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hơn.</a:t>
            </a:r>
            <a:endParaRPr kumimoji="0" lang="en-US" sz="2000" i="0" u="none" strike="noStrike" kern="1200" cap="none" spc="0" normalizeH="0" baseline="0" noProof="0" dirty="0" smtClean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39" name="Rectangle 138"/>
          <p:cNvSpPr/>
          <p:nvPr/>
        </p:nvSpPr>
        <p:spPr>
          <a:xfrm>
            <a:off x="607692" y="3425711"/>
            <a:ext cx="2682251" cy="1837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Do sự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phát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triển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mạnh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mẽ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của công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nghiệp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đã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thúc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đẩy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quá trình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đô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thị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hoá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ở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Bắc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Mỹ</a:t>
            </a:r>
            <a:r>
              <a:rPr lang="en-US" sz="20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</a:t>
            </a:r>
            <a:endParaRPr kumimoji="0" lang="en-US" sz="2000" i="0" u="none" strike="noStrike" kern="1200" cap="none" spc="0" normalizeH="0" baseline="0" noProof="0" dirty="0" smtClean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46268" y="3425711"/>
            <a:ext cx="2404323" cy="2191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defRPr/>
            </a:pPr>
            <a:r>
              <a:rPr lang="en-US" sz="20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Đây</a:t>
            </a:r>
            <a:r>
              <a:rPr lang="en-US" sz="20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là </a:t>
            </a:r>
            <a:r>
              <a:rPr lang="en-US" sz="20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khu</a:t>
            </a:r>
            <a:r>
              <a:rPr lang="en-US" sz="20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vực</a:t>
            </a:r>
            <a:r>
              <a:rPr lang="en-US" sz="20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có </a:t>
            </a:r>
            <a:r>
              <a:rPr lang="en-US" sz="20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ti</a:t>
            </a:r>
            <a:r>
              <a:rPr lang="en-US" sz="20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lệ</a:t>
            </a:r>
            <a:r>
              <a:rPr lang="en-US" sz="20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dân </a:t>
            </a:r>
            <a:r>
              <a:rPr lang="en-US" sz="20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đô</a:t>
            </a:r>
            <a:r>
              <a:rPr lang="en-US" sz="20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thị</a:t>
            </a:r>
            <a:r>
              <a:rPr lang="en-US" sz="20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đạt 82,6% (năm 2020) </a:t>
            </a:r>
            <a:r>
              <a:rPr lang="en-US" sz="20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hơn so với </a:t>
            </a:r>
            <a:r>
              <a:rPr lang="en-US" sz="20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0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Phi, </a:t>
            </a:r>
            <a:r>
              <a:rPr lang="en-US" sz="20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0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Á, </a:t>
            </a:r>
            <a:r>
              <a:rPr lang="en-US" sz="20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0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Âu</a:t>
            </a:r>
            <a:r>
              <a:rPr lang="en-US" sz="20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 </a:t>
            </a:r>
            <a:endParaRPr lang="en-US" sz="2000" dirty="0">
              <a:solidFill>
                <a:srgbClr val="191919"/>
              </a:solidFill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40" name="Rectangle 139"/>
          <p:cNvSpPr/>
          <p:nvPr/>
        </p:nvSpPr>
        <p:spPr>
          <a:xfrm>
            <a:off x="6512431" y="3425711"/>
            <a:ext cx="2169139" cy="1483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Các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đô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thị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cũng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đồng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thời là các trung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kinh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kumimoji="0" 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 </a:t>
            </a:r>
            <a:endParaRPr kumimoji="0" lang="en-US" sz="2000" i="0" u="none" strike="noStrike" kern="1200" cap="none" spc="0" normalizeH="0" baseline="0" noProof="0" dirty="0" smtClean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49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0" grpId="0" animBg="1"/>
      <p:bldP spid="81" grpId="0" animBg="1"/>
      <p:bldP spid="82" grpId="0" animBg="1"/>
      <p:bldP spid="83" grpId="0" animBg="1"/>
      <p:bldP spid="138" grpId="0"/>
      <p:bldP spid="139" grpId="0"/>
      <p:bldP spid="4" grpId="0"/>
      <p:bldP spid="1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6" t="15064" r="8853" b="30597"/>
          <a:stretch/>
        </p:blipFill>
        <p:spPr>
          <a:xfrm>
            <a:off x="2024745" y="188686"/>
            <a:ext cx="7968338" cy="586377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56115" y="6197600"/>
            <a:ext cx="6008914" cy="4136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#9Slide03 Roboto Bold'"/>
              </a:rPr>
              <a:t>Bản </a:t>
            </a:r>
            <a:r>
              <a:rPr lang="en-US" sz="23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#9Slide03 Roboto Bold'"/>
              </a:rPr>
              <a:t>đồ</a:t>
            </a:r>
            <a:r>
              <a:rPr lang="en-US" sz="2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#9Slide03 Roboto Bold'"/>
              </a:rPr>
              <a:t> 1 số </a:t>
            </a:r>
            <a:r>
              <a:rPr lang="en-US" sz="23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#9Slide03 Roboto Bold'"/>
              </a:rPr>
              <a:t>đô</a:t>
            </a:r>
            <a:r>
              <a:rPr lang="en-US" sz="2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#9Slide03 Roboto Bold'"/>
              </a:rPr>
              <a:t> </a:t>
            </a:r>
            <a:r>
              <a:rPr lang="en-US" sz="23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#9Slide03 Roboto Bold'"/>
              </a:rPr>
              <a:t>thị</a:t>
            </a:r>
            <a:r>
              <a:rPr lang="en-US" sz="2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#9Slide03 Roboto Bold'"/>
              </a:rPr>
              <a:t> ở </a:t>
            </a:r>
            <a:r>
              <a:rPr lang="en-US" sz="23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#9Slide03 Roboto Bold'"/>
              </a:rPr>
              <a:t>Bắc</a:t>
            </a:r>
            <a:r>
              <a:rPr lang="en-US" sz="2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#9Slide03 Roboto Bold'"/>
              </a:rPr>
              <a:t> </a:t>
            </a:r>
            <a:r>
              <a:rPr lang="en-US" sz="23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#9Slide03 Roboto Bold'"/>
              </a:rPr>
              <a:t>Mỹ</a:t>
            </a:r>
            <a:r>
              <a:rPr lang="en-US" sz="2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#9Slide03 Roboto Bold'"/>
              </a:rPr>
              <a:t> năm 2019</a:t>
            </a:r>
            <a:endParaRPr lang="en-US" sz="2300" b="1" dirty="0">
              <a:solidFill>
                <a:schemeClr val="tx1">
                  <a:lumMod val="95000"/>
                  <a:lumOff val="5000"/>
                </a:schemeClr>
              </a:solidFill>
              <a:latin typeface="#9Slide03 Roboto Bold'"/>
            </a:endParaRPr>
          </a:p>
        </p:txBody>
      </p:sp>
    </p:spTree>
    <p:extLst>
      <p:ext uri="{BB962C8B-B14F-4D97-AF65-F5344CB8AC3E}">
        <p14:creationId xmlns:p14="http://schemas.microsoft.com/office/powerpoint/2010/main" val="205325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8" t="47495" r="10046" b="7081"/>
          <a:stretch/>
        </p:blipFill>
        <p:spPr>
          <a:xfrm>
            <a:off x="898902" y="1075841"/>
            <a:ext cx="10649699" cy="40850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68587" y="5310585"/>
            <a:ext cx="4004235" cy="454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Thành</a:t>
            </a:r>
            <a:r>
              <a:rPr kumimoji="0" lang="en-US" sz="2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phố</a:t>
            </a:r>
            <a:r>
              <a:rPr kumimoji="0" lang="en-US" sz="2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Niu</a:t>
            </a:r>
            <a:r>
              <a:rPr kumimoji="0" lang="en-US" sz="2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Y-o</a:t>
            </a:r>
            <a:r>
              <a:rPr lang="en-US" sz="2200" b="1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óc</a:t>
            </a:r>
            <a:r>
              <a:rPr lang="en-US" sz="2200" b="1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(Hoa </a:t>
            </a:r>
            <a:r>
              <a:rPr lang="en-US" sz="2200" b="1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Kỳ</a:t>
            </a:r>
            <a:r>
              <a:rPr lang="en-US" sz="2200" b="1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)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09730" y="5274255"/>
            <a:ext cx="4919531" cy="454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Thành</a:t>
            </a:r>
            <a:r>
              <a:rPr kumimoji="0" lang="en-US" sz="2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phố</a:t>
            </a:r>
            <a:r>
              <a:rPr kumimoji="0" lang="en-US" sz="2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Môn</a:t>
            </a:r>
            <a:r>
              <a:rPr lang="en-US" sz="2200" b="1" noProof="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</a:t>
            </a:r>
            <a:r>
              <a:rPr kumimoji="0" lang="en-US" sz="2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trê</a:t>
            </a:r>
            <a:r>
              <a:rPr kumimoji="0" lang="en-US" sz="2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-an </a:t>
            </a:r>
            <a:r>
              <a:rPr lang="en-US" sz="2200" b="1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(Ca-</a:t>
            </a:r>
            <a:r>
              <a:rPr lang="en-US" sz="2200" b="1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na</a:t>
            </a:r>
            <a:r>
              <a:rPr lang="en-US" sz="2200" b="1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</a:t>
            </a:r>
            <a:r>
              <a:rPr lang="en-US" sz="2200" b="1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đa</a:t>
            </a:r>
            <a:r>
              <a:rPr lang="en-US" sz="2200" b="1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)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98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8"/>
          <p:cNvSpPr/>
          <p:nvPr/>
        </p:nvSpPr>
        <p:spPr>
          <a:xfrm>
            <a:off x="11652183" y="9239"/>
            <a:ext cx="47" cy="47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1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F5358D6-8E87-467F-889D-7DBC025E8A7F}"/>
              </a:ext>
            </a:extLst>
          </p:cNvPr>
          <p:cNvSpPr/>
          <p:nvPr/>
        </p:nvSpPr>
        <p:spPr>
          <a:xfrm>
            <a:off x="761911" y="512622"/>
            <a:ext cx="10668092" cy="4253345"/>
          </a:xfrm>
          <a:prstGeom prst="roundRect">
            <a:avLst>
              <a:gd name="adj" fmla="val 9477"/>
            </a:avLst>
          </a:prstGeom>
          <a:solidFill>
            <a:schemeClr val="accent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>
              <a:defRPr/>
            </a:pPr>
            <a:endParaRPr lang="en-US" sz="240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683EB2-BD44-43CB-8DAF-B791A7A10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184" y="1031541"/>
            <a:ext cx="3529891" cy="326164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3FC23BE-A8AB-4EF2-A61D-F6F222D5B05F}"/>
              </a:ext>
            </a:extLst>
          </p:cNvPr>
          <p:cNvSpPr txBox="1"/>
          <p:nvPr/>
        </p:nvSpPr>
        <p:spPr>
          <a:xfrm rot="19953217">
            <a:off x="1117739" y="998488"/>
            <a:ext cx="25068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54">
              <a:defRPr/>
            </a:pPr>
            <a:r>
              <a:rPr lang="en-US" sz="2400" b="1" kern="0" dirty="0" err="1">
                <a:solidFill>
                  <a:srgbClr val="3C2415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  <a:sym typeface="Baloo 2"/>
              </a:rPr>
              <a:t>Xem</a:t>
            </a:r>
            <a:r>
              <a:rPr lang="en-US" sz="2400" b="1" kern="0" dirty="0">
                <a:solidFill>
                  <a:srgbClr val="3C2415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#9Slide03 Open Sans ExtraBold" panose="020B0906030804020204" pitchFamily="34" charset="0"/>
                <a:sym typeface="Baloo 2"/>
              </a:rPr>
              <a:t> Video</a:t>
            </a:r>
            <a:endParaRPr lang="en-US" sz="2400" b="1" kern="0" dirty="0">
              <a:solidFill>
                <a:srgbClr val="3C2415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41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91A47A34-FFA0-4973-84E4-24042FA83DA5}"/>
              </a:ext>
            </a:extLst>
          </p:cNvPr>
          <p:cNvGrpSpPr/>
          <p:nvPr/>
        </p:nvGrpSpPr>
        <p:grpSpPr>
          <a:xfrm>
            <a:off x="2710029" y="2120566"/>
            <a:ext cx="6771940" cy="2616868"/>
            <a:chOff x="2710030" y="2120566"/>
            <a:chExt cx="6771940" cy="2616868"/>
          </a:xfrm>
          <a:solidFill>
            <a:srgbClr val="174D4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D28CD40-4B45-4C88-A5A2-C43AD7A0FC2B}"/>
                </a:ext>
              </a:extLst>
            </p:cNvPr>
            <p:cNvSpPr/>
            <p:nvPr/>
          </p:nvSpPr>
          <p:spPr>
            <a:xfrm>
              <a:off x="2839453" y="2120566"/>
              <a:ext cx="6513095" cy="2616868"/>
            </a:xfrm>
            <a:prstGeom prst="rect">
              <a:avLst/>
            </a:prstGeom>
            <a:grpFill/>
            <a:ln w="12700" cap="flat" cmpd="sng" algn="ctr">
              <a:solidFill>
                <a:srgbClr val="174D44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4C1A28-D04F-4935-AEE0-87EAB9B780B7}"/>
                </a:ext>
              </a:extLst>
            </p:cNvPr>
            <p:cNvSpPr txBox="1"/>
            <p:nvPr/>
          </p:nvSpPr>
          <p:spPr>
            <a:xfrm>
              <a:off x="2710030" y="2785712"/>
              <a:ext cx="6771940" cy="14298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500" b="1" kern="0" dirty="0" smtClean="0">
                  <a:solidFill>
                    <a:schemeClr val="accent5"/>
                  </a:solidFill>
                  <a:latin typeface="#9Slide03 Roboto Bold" panose="02000000000000000000" pitchFamily="2" charset="0"/>
                  <a:ea typeface="#9Slide03 Roboto Bold" panose="02000000000000000000" pitchFamily="2" charset="0"/>
                </a:rPr>
                <a:t>2. CÁC TRUNG TÂM KINH TẾ QUAN TRỌNG</a:t>
              </a:r>
              <a:endPara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</a:endParaRPr>
            </a:p>
          </p:txBody>
        </p:sp>
      </p:grpSp>
      <p:pic>
        <p:nvPicPr>
          <p:cNvPr id="27" name="Picture 2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0DE0DC0-2B7E-4016-8A20-824F578412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8" t="-2297" r="58428" b="93217"/>
          <a:stretch/>
        </p:blipFill>
        <p:spPr>
          <a:xfrm rot="596049">
            <a:off x="7717499" y="460071"/>
            <a:ext cx="5292026" cy="2418284"/>
          </a:xfrm>
          <a:prstGeom prst="rect">
            <a:avLst/>
          </a:prstGeom>
        </p:spPr>
      </p:pic>
      <p:pic>
        <p:nvPicPr>
          <p:cNvPr id="28" name="Picture 2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2D035F9-AA26-4984-B863-885E20127F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98" t="5761" r="10718" b="83807"/>
          <a:stretch/>
        </p:blipFill>
        <p:spPr>
          <a:xfrm rot="596049">
            <a:off x="-217083" y="3901387"/>
            <a:ext cx="4867888" cy="255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22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D717EF3-9DEA-4BEB-B3A1-A45834181DCE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297F8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lnSpc>
                <a:spcPct val="130000"/>
              </a:lnSpc>
              <a:defRPr/>
            </a:pPr>
            <a:r>
              <a:rPr lang="en-US" sz="2800" b="1" kern="0" dirty="0">
                <a:solidFill>
                  <a:schemeClr val="accent5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2. CÁC TRUNG TÂM KINH TẾ QUAN TRỌNG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916452-6997-4A40-A270-7B1A0D1D6F1F}"/>
              </a:ext>
            </a:extLst>
          </p:cNvPr>
          <p:cNvSpPr txBox="1">
            <a:spLocks/>
          </p:cNvSpPr>
          <p:nvPr/>
        </p:nvSpPr>
        <p:spPr>
          <a:xfrm>
            <a:off x="667657" y="1122761"/>
            <a:ext cx="4746172" cy="6334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4D44"/>
                </a:solidFill>
                <a:effectLst/>
                <a:uLnTx/>
                <a:uFillTx/>
                <a:latin typeface="#9Slide05 Great Vibes" panose="02000507080000020002" pitchFamily="2" charset="0"/>
                <a:ea typeface="Tahoma" panose="020B0604030504040204" pitchFamily="34" charset="0"/>
                <a:cs typeface="Tahoma" panose="020B0604030504040204" pitchFamily="34" charset="0"/>
              </a:rPr>
              <a:t>Chuyên</a:t>
            </a:r>
            <a:r>
              <a:rPr kumimoji="0" lang="en-US" sz="3500" b="1" i="0" u="none" strike="noStrike" kern="1200" cap="none" spc="0" normalizeH="0" noProof="0" dirty="0" smtClean="0">
                <a:ln>
                  <a:noFill/>
                </a:ln>
                <a:solidFill>
                  <a:srgbClr val="174D44"/>
                </a:solidFill>
                <a:effectLst/>
                <a:uLnTx/>
                <a:uFillTx/>
                <a:latin typeface="#9Slide05 Great Vibes" panose="02000507080000020002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500" b="1" i="0" u="none" strike="noStrike" kern="1200" cap="none" spc="0" normalizeH="0" noProof="0" dirty="0" err="1" smtClean="0">
                <a:ln>
                  <a:noFill/>
                </a:ln>
                <a:solidFill>
                  <a:srgbClr val="174D44"/>
                </a:solidFill>
                <a:effectLst/>
                <a:uLnTx/>
                <a:uFillTx/>
                <a:latin typeface="#9Slide05 Great Vibes" panose="02000507080000020002" pitchFamily="2" charset="0"/>
                <a:ea typeface="Tahoma" panose="020B0604030504040204" pitchFamily="34" charset="0"/>
                <a:cs typeface="Tahoma" panose="020B0604030504040204" pitchFamily="34" charset="0"/>
              </a:rPr>
              <a:t>gia</a:t>
            </a:r>
            <a:r>
              <a:rPr kumimoji="0" lang="en-US" sz="3500" b="1" i="0" u="none" strike="noStrike" kern="1200" cap="none" spc="0" normalizeH="0" noProof="0" dirty="0" smtClean="0">
                <a:ln>
                  <a:noFill/>
                </a:ln>
                <a:solidFill>
                  <a:srgbClr val="174D44"/>
                </a:solidFill>
                <a:effectLst/>
                <a:uLnTx/>
                <a:uFillTx/>
                <a:latin typeface="#9Slide05 Great Vibes" panose="02000507080000020002" pitchFamily="2" charset="0"/>
                <a:ea typeface="Tahoma" panose="020B0604030504040204" pitchFamily="34" charset="0"/>
                <a:cs typeface="Tahoma" panose="020B0604030504040204" pitchFamily="34" charset="0"/>
              </a:rPr>
              <a:t> bản </a:t>
            </a:r>
            <a:r>
              <a:rPr kumimoji="0" lang="en-US" sz="3500" b="1" i="0" u="none" strike="noStrike" kern="1200" cap="none" spc="0" normalizeH="0" noProof="0" dirty="0" err="1" smtClean="0">
                <a:ln>
                  <a:noFill/>
                </a:ln>
                <a:solidFill>
                  <a:srgbClr val="174D44"/>
                </a:solidFill>
                <a:effectLst/>
                <a:uLnTx/>
                <a:uFillTx/>
                <a:latin typeface="#9Slide05 Great Vibes" panose="02000507080000020002" pitchFamily="2" charset="0"/>
                <a:ea typeface="Tahoma" panose="020B0604030504040204" pitchFamily="34" charset="0"/>
                <a:cs typeface="Tahoma" panose="020B0604030504040204" pitchFamily="34" charset="0"/>
              </a:rPr>
              <a:t>đồ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174D44"/>
              </a:solidFill>
              <a:effectLst/>
              <a:uLnTx/>
              <a:uFillTx/>
              <a:latin typeface="#9Slide05 Great Vibes" panose="02000507080000020002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1916452-6997-4A40-A270-7B1A0D1D6F1F}"/>
              </a:ext>
            </a:extLst>
          </p:cNvPr>
          <p:cNvSpPr txBox="1">
            <a:spLocks/>
          </p:cNvSpPr>
          <p:nvPr/>
        </p:nvSpPr>
        <p:spPr>
          <a:xfrm>
            <a:off x="667657" y="1876513"/>
            <a:ext cx="4746172" cy="443720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174D44"/>
              </a:solidFill>
              <a:effectLst/>
              <a:uLnTx/>
              <a:uFillTx/>
              <a:latin typeface="#9Slide05 Great Vibes" panose="02000507080000020002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434" name="Picture 2" descr="20220523051805_wm_shs-lich-su-va-dia-li-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6" t="13801" r="7784" b="31633"/>
          <a:stretch/>
        </p:blipFill>
        <p:spPr bwMode="auto">
          <a:xfrm>
            <a:off x="5965371" y="1122760"/>
            <a:ext cx="5704115" cy="518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667657" y="1876513"/>
            <a:ext cx="4746172" cy="3018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Hoạt động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cá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nhân.</a:t>
            </a:r>
          </a:p>
          <a:p>
            <a:pPr lvl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en-US" sz="20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Nhiệm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vụ: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Quan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sát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hình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2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hãy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:</a:t>
            </a:r>
          </a:p>
          <a:p>
            <a:pPr lvl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+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Xác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định trên bản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đồ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các trung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tâm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kinh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tế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quan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trọng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ở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Bắc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Mỹ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.</a:t>
            </a:r>
          </a:p>
          <a:p>
            <a:pPr lvl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+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Kể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tên các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ngành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kinh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tế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ở một số trung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tâm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.</a:t>
            </a:r>
          </a:p>
          <a:p>
            <a:pPr lvl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+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Giải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thích sự phân bố các trung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tâm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kinh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tế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của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Bắc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altLang="en-US" sz="20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Mỹ</a:t>
            </a:r>
            <a:r>
              <a:rPr lang="en-US" altLang="en-US" sz="20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.</a:t>
            </a:r>
          </a:p>
        </p:txBody>
      </p:sp>
      <p:pic>
        <p:nvPicPr>
          <p:cNvPr id="10" name="Picture 28" descr="Aadi Soumyaj (aadisoumyaj) – Profile | Pinteres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57" y="4630590"/>
            <a:ext cx="1683125" cy="168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3 phút đếm ngược với nhạc sôi động 3 minutes countdown with musi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35064" y="4959178"/>
            <a:ext cx="2294483" cy="129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24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D717EF3-9DEA-4BEB-B3A1-A45834181DCE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297F8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lnSpc>
                <a:spcPct val="130000"/>
              </a:lnSpc>
              <a:defRPr/>
            </a:pPr>
            <a:r>
              <a:rPr lang="en-US" sz="2800" b="1" kern="0" dirty="0">
                <a:solidFill>
                  <a:schemeClr val="accent5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2. CÁC TRUNG TÂM KINH TẾ QUAN TRỌNG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1916452-6997-4A40-A270-7B1A0D1D6F1F}"/>
              </a:ext>
            </a:extLst>
          </p:cNvPr>
          <p:cNvSpPr txBox="1">
            <a:spLocks/>
          </p:cNvSpPr>
          <p:nvPr/>
        </p:nvSpPr>
        <p:spPr>
          <a:xfrm>
            <a:off x="645886" y="3492212"/>
            <a:ext cx="4746172" cy="2810611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6350">
            <a:solidFill>
              <a:schemeClr val="bg1">
                <a:lumMod val="10000"/>
              </a:schemeClr>
            </a:solidFill>
            <a:prstDash val="dash"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174D44"/>
              </a:solidFill>
              <a:effectLst/>
              <a:uLnTx/>
              <a:uFillTx/>
              <a:latin typeface="#9Slide05 Great Vibes" panose="02000507080000020002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434" name="Picture 2" descr="20220523051805_wm_shs-lich-su-va-dia-li-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6" t="13801" r="7784" b="31633"/>
          <a:stretch/>
        </p:blipFill>
        <p:spPr bwMode="auto">
          <a:xfrm>
            <a:off x="5921828" y="1122760"/>
            <a:ext cx="5704115" cy="518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96686" y="3492212"/>
            <a:ext cx="4644572" cy="2693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Các trung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kinh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quan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trọng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ở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Bắc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Mỹ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trên bản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đồ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: Van-cu-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vơ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Xan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Phran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-xi-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xcô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Lốt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An-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giơ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lét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Hau-xtơn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Niu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Oóc-lin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Si-ca-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gô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Oa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-sinh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tơn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Niu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Oóc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Tô-rôn-tô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</a:t>
            </a:r>
            <a:endParaRPr lang="en-US" sz="2200" dirty="0" smtClean="0">
              <a:effectLst/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</a:pP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Môn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trê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-an.</a:t>
            </a:r>
            <a:endParaRPr lang="en-US" sz="2200" dirty="0">
              <a:effectLst/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12" name="Picture 28" descr="Aadi Soumyaj (aadisoumyaj) – Profile | Pinteres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486" y="864187"/>
            <a:ext cx="2510972" cy="251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oogle Shape;1222;p35"/>
          <p:cNvGrpSpPr/>
          <p:nvPr/>
        </p:nvGrpSpPr>
        <p:grpSpPr>
          <a:xfrm>
            <a:off x="11361757" y="161465"/>
            <a:ext cx="528371" cy="546000"/>
            <a:chOff x="8018613" y="2336563"/>
            <a:chExt cx="588386" cy="590483"/>
          </a:xfrm>
        </p:grpSpPr>
        <p:sp>
          <p:nvSpPr>
            <p:cNvPr id="19" name="Google Shape;1223;p35"/>
            <p:cNvSpPr/>
            <p:nvPr/>
          </p:nvSpPr>
          <p:spPr>
            <a:xfrm>
              <a:off x="8097438" y="2414854"/>
              <a:ext cx="430629" cy="433898"/>
            </a:xfrm>
            <a:custGeom>
              <a:avLst/>
              <a:gdLst/>
              <a:ahLst/>
              <a:cxnLst/>
              <a:rect l="l" t="t" r="r" b="b"/>
              <a:pathLst>
                <a:path w="20945" h="21104" extrusionOk="0">
                  <a:moveTo>
                    <a:pt x="10317" y="0"/>
                  </a:moveTo>
                  <a:cubicBezTo>
                    <a:pt x="10313" y="0"/>
                    <a:pt x="10309" y="0"/>
                    <a:pt x="10305" y="1"/>
                  </a:cubicBezTo>
                  <a:cubicBezTo>
                    <a:pt x="9290" y="61"/>
                    <a:pt x="8401" y="7558"/>
                    <a:pt x="7928" y="8057"/>
                  </a:cubicBezTo>
                  <a:cubicBezTo>
                    <a:pt x="6973" y="9045"/>
                    <a:pt x="1" y="9746"/>
                    <a:pt x="57" y="10709"/>
                  </a:cubicBezTo>
                  <a:cubicBezTo>
                    <a:pt x="117" y="11667"/>
                    <a:pt x="6960" y="12119"/>
                    <a:pt x="7928" y="13056"/>
                  </a:cubicBezTo>
                  <a:cubicBezTo>
                    <a:pt x="8467" y="13578"/>
                    <a:pt x="9596" y="21103"/>
                    <a:pt x="10608" y="21103"/>
                  </a:cubicBezTo>
                  <a:cubicBezTo>
                    <a:pt x="10611" y="21103"/>
                    <a:pt x="10615" y="21103"/>
                    <a:pt x="10619" y="21103"/>
                  </a:cubicBezTo>
                  <a:cubicBezTo>
                    <a:pt x="11633" y="21043"/>
                    <a:pt x="12506" y="13563"/>
                    <a:pt x="13000" y="13052"/>
                  </a:cubicBezTo>
                  <a:cubicBezTo>
                    <a:pt x="13920" y="12097"/>
                    <a:pt x="20944" y="11358"/>
                    <a:pt x="20888" y="10395"/>
                  </a:cubicBezTo>
                  <a:cubicBezTo>
                    <a:pt x="20833" y="9428"/>
                    <a:pt x="13924" y="8946"/>
                    <a:pt x="12996" y="8039"/>
                  </a:cubicBezTo>
                  <a:cubicBezTo>
                    <a:pt x="12439" y="7504"/>
                    <a:pt x="11328" y="0"/>
                    <a:pt x="10317" y="0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1224;p35"/>
            <p:cNvSpPr/>
            <p:nvPr/>
          </p:nvSpPr>
          <p:spPr>
            <a:xfrm>
              <a:off x="8097438" y="2414854"/>
              <a:ext cx="430629" cy="433898"/>
            </a:xfrm>
            <a:custGeom>
              <a:avLst/>
              <a:gdLst/>
              <a:ahLst/>
              <a:cxnLst/>
              <a:rect l="l" t="t" r="r" b="b"/>
              <a:pathLst>
                <a:path w="20945" h="21104" extrusionOk="0">
                  <a:moveTo>
                    <a:pt x="10317" y="0"/>
                  </a:moveTo>
                  <a:cubicBezTo>
                    <a:pt x="10313" y="0"/>
                    <a:pt x="10309" y="0"/>
                    <a:pt x="10305" y="1"/>
                  </a:cubicBezTo>
                  <a:cubicBezTo>
                    <a:pt x="9290" y="61"/>
                    <a:pt x="8401" y="7558"/>
                    <a:pt x="7928" y="8057"/>
                  </a:cubicBezTo>
                  <a:cubicBezTo>
                    <a:pt x="6973" y="9045"/>
                    <a:pt x="1" y="9746"/>
                    <a:pt x="57" y="10709"/>
                  </a:cubicBezTo>
                  <a:cubicBezTo>
                    <a:pt x="117" y="11667"/>
                    <a:pt x="6960" y="12119"/>
                    <a:pt x="7928" y="13056"/>
                  </a:cubicBezTo>
                  <a:cubicBezTo>
                    <a:pt x="8467" y="13578"/>
                    <a:pt x="9596" y="21103"/>
                    <a:pt x="10608" y="21103"/>
                  </a:cubicBezTo>
                  <a:cubicBezTo>
                    <a:pt x="10611" y="21103"/>
                    <a:pt x="10615" y="21103"/>
                    <a:pt x="10619" y="21103"/>
                  </a:cubicBezTo>
                  <a:cubicBezTo>
                    <a:pt x="11633" y="21043"/>
                    <a:pt x="12506" y="13563"/>
                    <a:pt x="13000" y="13052"/>
                  </a:cubicBezTo>
                  <a:cubicBezTo>
                    <a:pt x="13920" y="12097"/>
                    <a:pt x="20944" y="11358"/>
                    <a:pt x="20888" y="10395"/>
                  </a:cubicBezTo>
                  <a:cubicBezTo>
                    <a:pt x="20833" y="9428"/>
                    <a:pt x="13924" y="8946"/>
                    <a:pt x="12996" y="8039"/>
                  </a:cubicBezTo>
                  <a:cubicBezTo>
                    <a:pt x="12439" y="7504"/>
                    <a:pt x="11328" y="0"/>
                    <a:pt x="10317" y="0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225;p35"/>
            <p:cNvSpPr/>
            <p:nvPr/>
          </p:nvSpPr>
          <p:spPr>
            <a:xfrm>
              <a:off x="8018613" y="2336563"/>
              <a:ext cx="588386" cy="590483"/>
            </a:xfrm>
            <a:custGeom>
              <a:avLst/>
              <a:gdLst/>
              <a:ahLst/>
              <a:cxnLst/>
              <a:rect l="l" t="t" r="r" b="b"/>
              <a:pathLst>
                <a:path w="28618" h="28720" extrusionOk="0">
                  <a:moveTo>
                    <a:pt x="14152" y="0"/>
                  </a:moveTo>
                  <a:cubicBezTo>
                    <a:pt x="14074" y="0"/>
                    <a:pt x="13993" y="0"/>
                    <a:pt x="13915" y="4"/>
                  </a:cubicBezTo>
                  <a:lnTo>
                    <a:pt x="13902" y="4"/>
                  </a:lnTo>
                  <a:cubicBezTo>
                    <a:pt x="12983" y="65"/>
                    <a:pt x="11293" y="486"/>
                    <a:pt x="10244" y="2674"/>
                  </a:cubicBezTo>
                  <a:cubicBezTo>
                    <a:pt x="9999" y="3181"/>
                    <a:pt x="9784" y="3783"/>
                    <a:pt x="9569" y="4565"/>
                  </a:cubicBezTo>
                  <a:cubicBezTo>
                    <a:pt x="9251" y="5717"/>
                    <a:pt x="8976" y="7097"/>
                    <a:pt x="8731" y="8318"/>
                  </a:cubicBezTo>
                  <a:cubicBezTo>
                    <a:pt x="8688" y="8537"/>
                    <a:pt x="8637" y="8782"/>
                    <a:pt x="8589" y="9027"/>
                  </a:cubicBezTo>
                  <a:cubicBezTo>
                    <a:pt x="8035" y="9165"/>
                    <a:pt x="7398" y="9307"/>
                    <a:pt x="6930" y="9414"/>
                  </a:cubicBezTo>
                  <a:cubicBezTo>
                    <a:pt x="5894" y="9651"/>
                    <a:pt x="4815" y="9891"/>
                    <a:pt x="3942" y="10167"/>
                  </a:cubicBezTo>
                  <a:cubicBezTo>
                    <a:pt x="3276" y="10373"/>
                    <a:pt x="2760" y="10592"/>
                    <a:pt x="2317" y="10846"/>
                  </a:cubicBezTo>
                  <a:cubicBezTo>
                    <a:pt x="830" y="11697"/>
                    <a:pt x="0" y="13154"/>
                    <a:pt x="95" y="14745"/>
                  </a:cubicBezTo>
                  <a:cubicBezTo>
                    <a:pt x="134" y="15450"/>
                    <a:pt x="452" y="17199"/>
                    <a:pt x="2494" y="18257"/>
                  </a:cubicBezTo>
                  <a:cubicBezTo>
                    <a:pt x="2941" y="18485"/>
                    <a:pt x="3457" y="18678"/>
                    <a:pt x="4119" y="18859"/>
                  </a:cubicBezTo>
                  <a:cubicBezTo>
                    <a:pt x="4995" y="19104"/>
                    <a:pt x="6066" y="19306"/>
                    <a:pt x="7098" y="19499"/>
                  </a:cubicBezTo>
                  <a:cubicBezTo>
                    <a:pt x="7549" y="19585"/>
                    <a:pt x="8164" y="19705"/>
                    <a:pt x="8710" y="19821"/>
                  </a:cubicBezTo>
                  <a:cubicBezTo>
                    <a:pt x="8778" y="20114"/>
                    <a:pt x="8851" y="20423"/>
                    <a:pt x="8916" y="20690"/>
                  </a:cubicBezTo>
                  <a:cubicBezTo>
                    <a:pt x="9200" y="21889"/>
                    <a:pt x="9522" y="23248"/>
                    <a:pt x="9870" y="24369"/>
                  </a:cubicBezTo>
                  <a:cubicBezTo>
                    <a:pt x="10115" y="25135"/>
                    <a:pt x="10347" y="25724"/>
                    <a:pt x="10605" y="26214"/>
                  </a:cubicBezTo>
                  <a:cubicBezTo>
                    <a:pt x="11796" y="28475"/>
                    <a:pt x="13688" y="28720"/>
                    <a:pt x="14444" y="28720"/>
                  </a:cubicBezTo>
                  <a:cubicBezTo>
                    <a:pt x="14517" y="28720"/>
                    <a:pt x="14595" y="28715"/>
                    <a:pt x="14672" y="28715"/>
                  </a:cubicBezTo>
                  <a:lnTo>
                    <a:pt x="14681" y="28715"/>
                  </a:lnTo>
                  <a:cubicBezTo>
                    <a:pt x="15416" y="28668"/>
                    <a:pt x="17251" y="28324"/>
                    <a:pt x="18343" y="26063"/>
                  </a:cubicBezTo>
                  <a:cubicBezTo>
                    <a:pt x="18584" y="25560"/>
                    <a:pt x="18799" y="24963"/>
                    <a:pt x="19014" y="24185"/>
                  </a:cubicBezTo>
                  <a:cubicBezTo>
                    <a:pt x="19327" y="23045"/>
                    <a:pt x="19603" y="21678"/>
                    <a:pt x="19843" y="20471"/>
                  </a:cubicBezTo>
                  <a:cubicBezTo>
                    <a:pt x="19891" y="20234"/>
                    <a:pt x="19942" y="19972"/>
                    <a:pt x="19998" y="19710"/>
                  </a:cubicBezTo>
                  <a:cubicBezTo>
                    <a:pt x="20540" y="19576"/>
                    <a:pt x="21159" y="19435"/>
                    <a:pt x="21614" y="19331"/>
                  </a:cubicBezTo>
                  <a:cubicBezTo>
                    <a:pt x="22672" y="19091"/>
                    <a:pt x="23759" y="18846"/>
                    <a:pt x="24654" y="18566"/>
                  </a:cubicBezTo>
                  <a:cubicBezTo>
                    <a:pt x="25320" y="18351"/>
                    <a:pt x="25844" y="18136"/>
                    <a:pt x="26287" y="17883"/>
                  </a:cubicBezTo>
                  <a:cubicBezTo>
                    <a:pt x="27783" y="17027"/>
                    <a:pt x="28617" y="15570"/>
                    <a:pt x="28527" y="13971"/>
                  </a:cubicBezTo>
                  <a:cubicBezTo>
                    <a:pt x="28484" y="13266"/>
                    <a:pt x="28161" y="11508"/>
                    <a:pt x="26107" y="10450"/>
                  </a:cubicBezTo>
                  <a:cubicBezTo>
                    <a:pt x="25655" y="10218"/>
                    <a:pt x="25139" y="10029"/>
                    <a:pt x="24473" y="9844"/>
                  </a:cubicBezTo>
                  <a:cubicBezTo>
                    <a:pt x="23575" y="9599"/>
                    <a:pt x="22491" y="9393"/>
                    <a:pt x="21442" y="9191"/>
                  </a:cubicBezTo>
                  <a:cubicBezTo>
                    <a:pt x="21004" y="9105"/>
                    <a:pt x="20406" y="8993"/>
                    <a:pt x="19873" y="8881"/>
                  </a:cubicBezTo>
                  <a:cubicBezTo>
                    <a:pt x="19800" y="8572"/>
                    <a:pt x="19727" y="8254"/>
                    <a:pt x="19658" y="7974"/>
                  </a:cubicBezTo>
                  <a:cubicBezTo>
                    <a:pt x="19379" y="6783"/>
                    <a:pt x="19061" y="5434"/>
                    <a:pt x="18713" y="4325"/>
                  </a:cubicBezTo>
                  <a:cubicBezTo>
                    <a:pt x="18472" y="3564"/>
                    <a:pt x="18240" y="2979"/>
                    <a:pt x="17982" y="2493"/>
                  </a:cubicBezTo>
                  <a:cubicBezTo>
                    <a:pt x="16791" y="241"/>
                    <a:pt x="14904" y="0"/>
                    <a:pt x="141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226;p35"/>
            <p:cNvSpPr/>
            <p:nvPr/>
          </p:nvSpPr>
          <p:spPr>
            <a:xfrm>
              <a:off x="8097438" y="2414854"/>
              <a:ext cx="430629" cy="433898"/>
            </a:xfrm>
            <a:custGeom>
              <a:avLst/>
              <a:gdLst/>
              <a:ahLst/>
              <a:cxnLst/>
              <a:rect l="l" t="t" r="r" b="b"/>
              <a:pathLst>
                <a:path w="20945" h="21104" extrusionOk="0">
                  <a:moveTo>
                    <a:pt x="10317" y="0"/>
                  </a:moveTo>
                  <a:cubicBezTo>
                    <a:pt x="10313" y="0"/>
                    <a:pt x="10309" y="0"/>
                    <a:pt x="10305" y="1"/>
                  </a:cubicBezTo>
                  <a:cubicBezTo>
                    <a:pt x="9290" y="61"/>
                    <a:pt x="8401" y="7558"/>
                    <a:pt x="7928" y="8057"/>
                  </a:cubicBezTo>
                  <a:cubicBezTo>
                    <a:pt x="6973" y="9045"/>
                    <a:pt x="1" y="9746"/>
                    <a:pt x="57" y="10709"/>
                  </a:cubicBezTo>
                  <a:cubicBezTo>
                    <a:pt x="117" y="11667"/>
                    <a:pt x="6960" y="12119"/>
                    <a:pt x="7928" y="13056"/>
                  </a:cubicBezTo>
                  <a:cubicBezTo>
                    <a:pt x="8467" y="13578"/>
                    <a:pt x="9596" y="21103"/>
                    <a:pt x="10608" y="21103"/>
                  </a:cubicBezTo>
                  <a:cubicBezTo>
                    <a:pt x="10611" y="21103"/>
                    <a:pt x="10615" y="21103"/>
                    <a:pt x="10619" y="21103"/>
                  </a:cubicBezTo>
                  <a:cubicBezTo>
                    <a:pt x="11633" y="21043"/>
                    <a:pt x="12506" y="13563"/>
                    <a:pt x="13000" y="13052"/>
                  </a:cubicBezTo>
                  <a:cubicBezTo>
                    <a:pt x="13920" y="12097"/>
                    <a:pt x="20944" y="11358"/>
                    <a:pt x="20888" y="10395"/>
                  </a:cubicBezTo>
                  <a:cubicBezTo>
                    <a:pt x="20833" y="9428"/>
                    <a:pt x="13924" y="8946"/>
                    <a:pt x="12996" y="8039"/>
                  </a:cubicBezTo>
                  <a:cubicBezTo>
                    <a:pt x="12439" y="7504"/>
                    <a:pt x="11328" y="0"/>
                    <a:pt x="10317" y="0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202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4085791" y="1500703"/>
            <a:ext cx="3962400" cy="3962400"/>
            <a:chOff x="3883949" y="1474165"/>
            <a:chExt cx="3962400" cy="3962400"/>
          </a:xfrm>
        </p:grpSpPr>
        <p:sp>
          <p:nvSpPr>
            <p:cNvPr id="43" name="Oval 42"/>
            <p:cNvSpPr/>
            <p:nvPr/>
          </p:nvSpPr>
          <p:spPr>
            <a:xfrm>
              <a:off x="3883949" y="1474165"/>
              <a:ext cx="3962400" cy="396240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white"/>
                </a:solidFill>
                <a:latin typeface="#9Slide02 Noi dung dai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188749" y="3178366"/>
              <a:ext cx="3352800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377">
                <a:defRPr/>
              </a:pPr>
              <a:r>
                <a:rPr lang="en-US" sz="3600">
                  <a:solidFill>
                    <a:prstClr val="white"/>
                  </a:solidFill>
                  <a:latin typeface="#9Slide03 IcielPanton Black" panose="00000A00000000000000" pitchFamily="2" charset="0"/>
                </a:rPr>
                <a:t>CÓ GÌ Ở</a:t>
              </a:r>
            </a:p>
          </p:txBody>
        </p:sp>
      </p:grpSp>
      <p:sp>
        <p:nvSpPr>
          <p:cNvPr id="55" name="Oval 54"/>
          <p:cNvSpPr/>
          <p:nvPr/>
        </p:nvSpPr>
        <p:spPr>
          <a:xfrm>
            <a:off x="4267199" y="1524000"/>
            <a:ext cx="3810003" cy="381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srgbClr val="FC6E51"/>
              </a:solidFill>
              <a:latin typeface="#9Slide02 Noi dung dai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4788627" y="2045427"/>
            <a:ext cx="2767148" cy="276714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5234184" y="2490984"/>
            <a:ext cx="1876032" cy="187603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5750094" y="3006894"/>
            <a:ext cx="844215" cy="844215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59" name="Arc 58"/>
          <p:cNvSpPr/>
          <p:nvPr/>
        </p:nvSpPr>
        <p:spPr>
          <a:xfrm rot="20481717">
            <a:off x="3184955" y="630268"/>
            <a:ext cx="5974491" cy="5597461"/>
          </a:xfrm>
          <a:prstGeom prst="arc">
            <a:avLst>
              <a:gd name="adj1" fmla="val 16646192"/>
              <a:gd name="adj2" fmla="val 16036918"/>
            </a:avLst>
          </a:prstGeom>
          <a:ln w="8890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60" name="Arc 59"/>
          <p:cNvSpPr/>
          <p:nvPr/>
        </p:nvSpPr>
        <p:spPr>
          <a:xfrm rot="20568184">
            <a:off x="1902153" y="-778898"/>
            <a:ext cx="8393544" cy="8439924"/>
          </a:xfrm>
          <a:prstGeom prst="arc">
            <a:avLst>
              <a:gd name="adj1" fmla="val 16654886"/>
              <a:gd name="adj2" fmla="val 16036918"/>
            </a:avLst>
          </a:prstGeom>
          <a:ln w="8890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61" name="Arc 60"/>
          <p:cNvSpPr/>
          <p:nvPr/>
        </p:nvSpPr>
        <p:spPr>
          <a:xfrm rot="20424303">
            <a:off x="613256" y="-2157852"/>
            <a:ext cx="11028099" cy="10910927"/>
          </a:xfrm>
          <a:prstGeom prst="arc">
            <a:avLst>
              <a:gd name="adj1" fmla="val 16628503"/>
              <a:gd name="adj2" fmla="val 16036918"/>
            </a:avLst>
          </a:prstGeom>
          <a:ln w="8890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45" name="Arc 44"/>
          <p:cNvSpPr/>
          <p:nvPr/>
        </p:nvSpPr>
        <p:spPr>
          <a:xfrm rot="20416599">
            <a:off x="3439060" y="992030"/>
            <a:ext cx="5390129" cy="4979748"/>
          </a:xfrm>
          <a:prstGeom prst="arc">
            <a:avLst>
              <a:gd name="adj1" fmla="val 17495719"/>
              <a:gd name="adj2" fmla="val 14652653"/>
            </a:avLst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46" name="Arc 45"/>
          <p:cNvSpPr/>
          <p:nvPr/>
        </p:nvSpPr>
        <p:spPr>
          <a:xfrm rot="20617034">
            <a:off x="2824933" y="631668"/>
            <a:ext cx="6405347" cy="5938187"/>
          </a:xfrm>
          <a:prstGeom prst="arc">
            <a:avLst>
              <a:gd name="adj1" fmla="val 17495719"/>
              <a:gd name="adj2" fmla="val 14816700"/>
            </a:avLst>
          </a:prstGeom>
          <a:ln w="381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47" name="Arc 46"/>
          <p:cNvSpPr/>
          <p:nvPr/>
        </p:nvSpPr>
        <p:spPr>
          <a:xfrm rot="21406139">
            <a:off x="4790913" y="2281807"/>
            <a:ext cx="2457451" cy="2286000"/>
          </a:xfrm>
          <a:prstGeom prst="arc">
            <a:avLst>
              <a:gd name="adj1" fmla="val 17495719"/>
              <a:gd name="adj2" fmla="val 14850599"/>
            </a:avLst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48" name="Arc 47"/>
          <p:cNvSpPr/>
          <p:nvPr/>
        </p:nvSpPr>
        <p:spPr>
          <a:xfrm rot="21264636">
            <a:off x="4412358" y="1974695"/>
            <a:ext cx="3194999" cy="2987348"/>
          </a:xfrm>
          <a:prstGeom prst="arc">
            <a:avLst>
              <a:gd name="adj1" fmla="val 17495719"/>
              <a:gd name="adj2" fmla="val 14850599"/>
            </a:avLst>
          </a:prstGeom>
          <a:ln w="889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49" name="Arc 48"/>
          <p:cNvSpPr/>
          <p:nvPr/>
        </p:nvSpPr>
        <p:spPr>
          <a:xfrm rot="21042090">
            <a:off x="4104942" y="1697509"/>
            <a:ext cx="3830631" cy="3721251"/>
          </a:xfrm>
          <a:prstGeom prst="arc">
            <a:avLst>
              <a:gd name="adj1" fmla="val 17495719"/>
              <a:gd name="adj2" fmla="val 14850599"/>
            </a:avLst>
          </a:prstGeom>
          <a:ln w="1016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50" name="Arc 49"/>
          <p:cNvSpPr/>
          <p:nvPr/>
        </p:nvSpPr>
        <p:spPr>
          <a:xfrm rot="20884398">
            <a:off x="3771731" y="1350256"/>
            <a:ext cx="4511751" cy="4296077"/>
          </a:xfrm>
          <a:prstGeom prst="arc">
            <a:avLst>
              <a:gd name="adj1" fmla="val 17495719"/>
              <a:gd name="adj2" fmla="val 14850599"/>
            </a:avLst>
          </a:prstGeom>
          <a:ln w="1143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51" name="Arc 50"/>
          <p:cNvSpPr/>
          <p:nvPr/>
        </p:nvSpPr>
        <p:spPr>
          <a:xfrm rot="20481717">
            <a:off x="3040361" y="656808"/>
            <a:ext cx="5974491" cy="5597461"/>
          </a:xfrm>
          <a:prstGeom prst="arc">
            <a:avLst>
              <a:gd name="adj1" fmla="val 17495719"/>
              <a:gd name="adj2" fmla="val 14850599"/>
            </a:avLst>
          </a:prstGeom>
          <a:ln w="8890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52" name="Arc 51"/>
          <p:cNvSpPr/>
          <p:nvPr/>
        </p:nvSpPr>
        <p:spPr>
          <a:xfrm>
            <a:off x="5171915" y="2597332"/>
            <a:ext cx="1790700" cy="1665675"/>
          </a:xfrm>
          <a:prstGeom prst="arc">
            <a:avLst>
              <a:gd name="adj1" fmla="val 17495719"/>
              <a:gd name="adj2" fmla="val 14850599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53" name="Arc 52"/>
          <p:cNvSpPr/>
          <p:nvPr/>
        </p:nvSpPr>
        <p:spPr>
          <a:xfrm rot="489092">
            <a:off x="5535871" y="2874629"/>
            <a:ext cx="1160044" cy="1083579"/>
          </a:xfrm>
          <a:prstGeom prst="arc">
            <a:avLst>
              <a:gd name="adj1" fmla="val 17495719"/>
              <a:gd name="adj2" fmla="val 14850599"/>
            </a:avLst>
          </a:prstGeom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54" name="Arc 53"/>
          <p:cNvSpPr/>
          <p:nvPr/>
        </p:nvSpPr>
        <p:spPr>
          <a:xfrm rot="1249885">
            <a:off x="5841879" y="3133573"/>
            <a:ext cx="660643" cy="590855"/>
          </a:xfrm>
          <a:prstGeom prst="arc">
            <a:avLst>
              <a:gd name="adj1" fmla="val 17495719"/>
              <a:gd name="adj2" fmla="val 14850599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10" name="Donut 9"/>
          <p:cNvSpPr/>
          <p:nvPr/>
        </p:nvSpPr>
        <p:spPr>
          <a:xfrm>
            <a:off x="4501496" y="2286001"/>
            <a:ext cx="1371600" cy="1371600"/>
          </a:xfrm>
          <a:prstGeom prst="donut">
            <a:avLst>
              <a:gd name="adj" fmla="val 658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11" name="Donut 10"/>
          <p:cNvSpPr/>
          <p:nvPr/>
        </p:nvSpPr>
        <p:spPr>
          <a:xfrm>
            <a:off x="6210300" y="3276600"/>
            <a:ext cx="762000" cy="762000"/>
          </a:xfrm>
          <a:prstGeom prst="donut">
            <a:avLst>
              <a:gd name="adj" fmla="val 2184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12" name="Donut 11"/>
          <p:cNvSpPr/>
          <p:nvPr/>
        </p:nvSpPr>
        <p:spPr>
          <a:xfrm>
            <a:off x="6057900" y="4229100"/>
            <a:ext cx="838200" cy="838200"/>
          </a:xfrm>
          <a:prstGeom prst="donut">
            <a:avLst>
              <a:gd name="adj" fmla="val 83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13" name="Donut 12"/>
          <p:cNvSpPr/>
          <p:nvPr/>
        </p:nvSpPr>
        <p:spPr>
          <a:xfrm>
            <a:off x="7467600" y="3276600"/>
            <a:ext cx="609600" cy="609600"/>
          </a:xfrm>
          <a:prstGeom prst="donut">
            <a:avLst>
              <a:gd name="adj" fmla="val 369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6387194" y="840921"/>
            <a:ext cx="1017815" cy="83820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ultiply 14"/>
          <p:cNvSpPr/>
          <p:nvPr/>
        </p:nvSpPr>
        <p:spPr>
          <a:xfrm>
            <a:off x="6596743" y="1774371"/>
            <a:ext cx="1763487" cy="1790700"/>
          </a:xfrm>
          <a:prstGeom prst="mathMultiply">
            <a:avLst>
              <a:gd name="adj1" fmla="val 163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16" name="Multiply 15"/>
          <p:cNvSpPr/>
          <p:nvPr/>
        </p:nvSpPr>
        <p:spPr>
          <a:xfrm rot="20028486">
            <a:off x="3948942" y="3752851"/>
            <a:ext cx="1763487" cy="1790700"/>
          </a:xfrm>
          <a:prstGeom prst="mathMultiply">
            <a:avLst>
              <a:gd name="adj1" fmla="val 163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17" name="12-Point Star 16"/>
          <p:cNvSpPr/>
          <p:nvPr/>
        </p:nvSpPr>
        <p:spPr>
          <a:xfrm>
            <a:off x="1554803" y="2332183"/>
            <a:ext cx="1386328" cy="1320936"/>
          </a:xfrm>
          <a:prstGeom prst="star12">
            <a:avLst>
              <a:gd name="adj" fmla="val 3634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949315" y="2705268"/>
            <a:ext cx="597303" cy="57133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19" name="Multiply 18"/>
          <p:cNvSpPr/>
          <p:nvPr/>
        </p:nvSpPr>
        <p:spPr>
          <a:xfrm rot="15698754">
            <a:off x="8664882" y="2757770"/>
            <a:ext cx="1763487" cy="1790700"/>
          </a:xfrm>
          <a:prstGeom prst="mathMultiply">
            <a:avLst>
              <a:gd name="adj1" fmla="val 1636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20" name="Multiply 19"/>
          <p:cNvSpPr/>
          <p:nvPr/>
        </p:nvSpPr>
        <p:spPr>
          <a:xfrm rot="2163725">
            <a:off x="2723858" y="833621"/>
            <a:ext cx="1763487" cy="1790700"/>
          </a:xfrm>
          <a:prstGeom prst="mathMultiply">
            <a:avLst>
              <a:gd name="adj1" fmla="val 163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21" name="Donut 20"/>
          <p:cNvSpPr/>
          <p:nvPr/>
        </p:nvSpPr>
        <p:spPr>
          <a:xfrm>
            <a:off x="2159256" y="4251513"/>
            <a:ext cx="1726945" cy="1726945"/>
          </a:xfrm>
          <a:prstGeom prst="donut">
            <a:avLst>
              <a:gd name="adj" fmla="val 83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22" name="Donut 21"/>
          <p:cNvSpPr/>
          <p:nvPr/>
        </p:nvSpPr>
        <p:spPr>
          <a:xfrm>
            <a:off x="8946757" y="1260021"/>
            <a:ext cx="1371600" cy="1371600"/>
          </a:xfrm>
          <a:prstGeom prst="donut">
            <a:avLst>
              <a:gd name="adj" fmla="val 10502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23" name="Donut 22"/>
          <p:cNvSpPr/>
          <p:nvPr/>
        </p:nvSpPr>
        <p:spPr>
          <a:xfrm>
            <a:off x="8151667" y="4733983"/>
            <a:ext cx="762000" cy="762000"/>
          </a:xfrm>
          <a:prstGeom prst="donut">
            <a:avLst>
              <a:gd name="adj" fmla="val 2184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black"/>
              </a:solidFill>
              <a:latin typeface="#9Slide02 Noi dung dai"/>
            </a:endParaRPr>
          </a:p>
        </p:txBody>
      </p:sp>
      <p:sp>
        <p:nvSpPr>
          <p:cNvPr id="24" name="Multiply 23"/>
          <p:cNvSpPr/>
          <p:nvPr/>
        </p:nvSpPr>
        <p:spPr>
          <a:xfrm rot="20028486">
            <a:off x="9396450" y="4510859"/>
            <a:ext cx="1763487" cy="1790700"/>
          </a:xfrm>
          <a:prstGeom prst="mathMultiply">
            <a:avLst>
              <a:gd name="adj1" fmla="val 1636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25" name="Multiply 24"/>
          <p:cNvSpPr/>
          <p:nvPr/>
        </p:nvSpPr>
        <p:spPr>
          <a:xfrm rot="17076524">
            <a:off x="9396450" y="4510859"/>
            <a:ext cx="1763487" cy="1790700"/>
          </a:xfrm>
          <a:prstGeom prst="mathMultiply">
            <a:avLst>
              <a:gd name="adj1" fmla="val 1636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78920" y="3345759"/>
            <a:ext cx="12651920" cy="35052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102035" y="-151108"/>
            <a:ext cx="12675036" cy="355574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srgbClr val="FFCE54">
                  <a:lumMod val="60000"/>
                  <a:lumOff val="40000"/>
                </a:srgbClr>
              </a:solidFill>
              <a:latin typeface="#9Slide02 Noi dung da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24973" y="-142967"/>
            <a:ext cx="12697973" cy="3352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srgbClr val="FFCE54">
                  <a:lumMod val="60000"/>
                  <a:lumOff val="40000"/>
                </a:srgbClr>
              </a:solidFill>
              <a:latin typeface="#9Slide02 Noi dung da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15141" y="3209834"/>
            <a:ext cx="12697973" cy="367480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43157" y="-142967"/>
            <a:ext cx="12697973" cy="3352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srgbClr val="FFCE54">
                  <a:lumMod val="60000"/>
                  <a:lumOff val="40000"/>
                </a:srgbClr>
              </a:solidFill>
              <a:latin typeface="#9Slide02 Noi dung da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55814" y="3209834"/>
            <a:ext cx="12744055" cy="36748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270357" y="-158745"/>
            <a:ext cx="12853188" cy="34203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srgbClr val="FFCE54">
                  <a:lumMod val="60000"/>
                  <a:lumOff val="40000"/>
                </a:srgbClr>
              </a:solidFill>
              <a:latin typeface="#9Slide02 Noi dung da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270357" y="3244444"/>
            <a:ext cx="12853188" cy="362441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srgbClr val="FFCE54">
                  <a:lumMod val="60000"/>
                  <a:lumOff val="40000"/>
                </a:srgbClr>
              </a:solidFill>
              <a:latin typeface="#9Slide02 Noi dung dai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-261585" y="-171918"/>
            <a:ext cx="6845709" cy="72549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5934069" y="-211783"/>
            <a:ext cx="6620747" cy="727396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64" name="Decagon 63"/>
          <p:cNvSpPr/>
          <p:nvPr/>
        </p:nvSpPr>
        <p:spPr>
          <a:xfrm>
            <a:off x="3810000" y="1066800"/>
            <a:ext cx="4724400" cy="4724400"/>
          </a:xfrm>
          <a:prstGeom prst="decagon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4419600" y="1676400"/>
            <a:ext cx="3505200" cy="35052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>
              <a:solidFill>
                <a:prstClr val="white"/>
              </a:solidFill>
              <a:latin typeface="#9Slide02 Noi dung dai"/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>
            <a:off x="1905000" y="2362200"/>
            <a:ext cx="4800600" cy="0"/>
          </a:xfrm>
          <a:prstGeom prst="line">
            <a:avLst/>
          </a:prstGeom>
          <a:ln w="76200" cap="rnd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7010400" y="4572000"/>
            <a:ext cx="4800600" cy="0"/>
          </a:xfrm>
          <a:prstGeom prst="line">
            <a:avLst/>
          </a:prstGeom>
          <a:ln w="76200" cap="rnd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544543" y="2985726"/>
            <a:ext cx="5204944" cy="73866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>
            <a:spAutoFit/>
          </a:bodyPr>
          <a:lstStyle/>
          <a:p>
            <a:pPr algn="ctr" defTabSz="914377">
              <a:defRPr/>
            </a:pPr>
            <a:r>
              <a:rPr lang="en-US" sz="4800" dirty="0">
                <a:solidFill>
                  <a:prstClr val="white"/>
                </a:solidFill>
                <a:latin typeface="#9Slide03 IcielPanton Black" panose="00000A00000000000000" pitchFamily="2" charset="0"/>
              </a:rPr>
              <a:t>KHỞI ĐỘNG</a:t>
            </a:r>
          </a:p>
        </p:txBody>
      </p:sp>
      <p:pic>
        <p:nvPicPr>
          <p:cNvPr id="27" name="TOP 10 FREE 2D  3D  Intro Templates  - Blender Sony Vegas Adobe After Effects  Cinema 4D 3">
            <a:hlinkClick r:id="" action="ppaction://media"/>
            <a:extLst>
              <a:ext uri="{FF2B5EF4-FFF2-40B4-BE49-F238E27FC236}">
                <a16:creationId xmlns:a16="http://schemas.microsoft.com/office/drawing/2014/main" id="{F6A2B367-F67E-48A3-B25F-928BA3E7256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3359" end="66937.8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4061530" y="7527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83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97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xit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xit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xit" presetSubtype="1" decel="8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1" decel="8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1" decel="8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6" presetClass="entr" presetSubtype="32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32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32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3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xit" presetSubtype="32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2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6" presetClass="exit" presetSubtype="32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5" dur="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6" presetClass="exit" presetSubtype="32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8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6" presetClass="exit" presetSubtype="32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1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6" presetClass="entr" presetSubtype="32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32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xit" presetSubtype="32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" presetClass="exit" presetSubtype="32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8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6" presetClass="entr" presetSubtype="32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3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xit" presetSubtype="32" fill="hold" grpId="1" nodeType="withEffect">
                                  <p:stCondLst>
                                    <p:cond delay="22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6" presetClass="exit" presetSubtype="32" fill="hold" grpId="1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6" presetClass="entr" presetSubtype="32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" presetClass="exit" presetSubtype="32" fill="hold" grpId="1" nodeType="withEffect">
                                  <p:stCondLst>
                                    <p:cond delay="21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6" presetClass="entr" presetSubtype="32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" presetClass="exit" presetSubtype="32" fill="hold" grpId="1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6" presetClass="entr" presetSubtype="32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" presetClass="exit" presetSubtype="32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9" dur="6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6" presetClass="entr" presetSubtype="32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" presetClass="exit" presetSubtype="32" fill="hold" grpId="1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5" dur="6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6" presetClass="entr" presetSubtype="32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6" presetClass="exit" presetSubtype="32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1" dur="6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6" presetClass="entr" presetSubtype="32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6" presetClass="exit" presetSubtype="32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6" presetClass="entr" presetSubtype="32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6" presetClass="exit" presetSubtype="32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1" presetClass="entr" presetSubtype="1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1" presetClass="entr" presetSubtype="1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1" presetClass="entr" presetSubtype="1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1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1" presetClass="entr" presetSubtype="1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1" presetClass="entr" presetSubtype="1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1" presetClass="entr" presetSubtype="1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1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8" dur="7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1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1" presetClass="entr" presetSubtype="1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4" dur="7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1" presetClass="exit" presetSubtype="1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1" presetClass="exit" presetSubtype="1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1" presetClass="exit" presetSubtype="1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1" presetClass="exit" presetSubtype="1" fill="hold" grpId="1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1" presetClass="exit" presetSubtype="1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1" presetClass="exit" presetSubtype="1" fill="hold" grpId="1" nodeType="withEffect">
                                  <p:stCondLst>
                                    <p:cond delay="23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1" presetClass="exit" presetSubtype="1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1" presetClass="exit" presetSubtype="1" fill="hold" grpId="1" nodeType="withEffect">
                                  <p:stCondLst>
                                    <p:cond delay="32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7" dur="7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21" presetClass="exit" presetSubtype="1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21" presetClass="exit" presetSubtype="1" fill="hold" grpId="1" nodeType="withEffect">
                                  <p:stCondLst>
                                    <p:cond delay="33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93" dur="7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1" presetClass="entr" presetSubtype="1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7" dur="9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" presetClass="exit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21" presetClass="entr" presetSubtype="1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2" dur="8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1" presetClass="entr" presetSubtype="1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5" dur="6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1" presetClass="entr" presetSubtype="1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8" dur="7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1" presetClass="entr" presetSubtype="1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1" dur="8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1" presetClass="entr" presetSubtype="1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4" dur="7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1" presetClass="entr" presetSubtype="1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7" dur="6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21" presetClass="entr" presetSubtype="1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23" presetClass="exit" presetSubtype="16" fill="hold" grpId="1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3" presetClass="exit" presetSubtype="16" fill="hold" grpId="1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6" dur="6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6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23" presetClass="exit" presetSubtype="16" fill="hold" grpId="1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7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7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23" presetClass="exit" presetSubtype="16" fill="hold" grpId="1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8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8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1" presetClass="exit" presetSubtype="1" fill="hold" grpId="1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21" presetClass="exit" presetSubtype="1" fill="hold" grpId="1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1" dur="6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1" presetClass="exit" presetSubtype="1" fill="hold" grpId="1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44" dur="7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2" presetClass="entr" presetSubtype="1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4" presetID="6" presetClass="entr" presetSubtype="32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6" presetClass="entr" presetSubtype="32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8" presetClass="emph" presetSubtype="0" decel="100000" fill="hold" grpId="1" nodeType="withEffect">
                                  <p:stCondLst>
                                    <p:cond delay="3900"/>
                                  </p:stCondLst>
                                  <p:childTnLst>
                                    <p:animRot by="43200000">
                                      <p:cBhvr>
                                        <p:cTn id="261" dur="8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2" presetID="21" presetClass="exit" presetSubtype="1" fill="hold" grpId="2" nodeType="withEffect">
                                  <p:stCondLst>
                                    <p:cond delay="42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53" presetClass="entr" presetSubtype="528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2" presetID="2" presetClass="entr" presetSubtype="8" decel="100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4" dur="4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4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6" presetID="27" presetClass="emph" presetSubtype="0" repeatCount="3000" fill="remove" grpId="2" nodeType="withEffect">
                                  <p:stCondLst>
                                    <p:cond delay="44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7" dur="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8" dur="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9" dur="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0" dur="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23" presetClass="exit" presetSubtype="16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2" dur="7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7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63" presetClass="path" presetSubtype="0" accel="100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Motion origin="layout" path="M 5E-6 -4.44444E-6 L 0.17188 -4.44444E-6 " pathEditMode="relative" rAng="0" ptsTypes="AA">
                                      <p:cBhvr>
                                        <p:cTn id="286" dur="7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94" y="0"/>
                                    </p:animMotion>
                                  </p:childTnLst>
                                </p:cTn>
                              </p:par>
                              <p:par>
                                <p:cTn id="287" presetID="2" presetClass="exit" presetSubtype="2" accel="10000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2" presetClass="entr" presetSubtype="2" decel="100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3" dur="4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4" dur="4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5" presetID="35" presetClass="path" presetSubtype="0" accel="50000" decel="50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96" dur="7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7" presetID="2" presetClass="exit" presetSubtype="8" accel="10000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8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9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63" presetClass="path" presetSubtype="0" accel="100000" fill="hold" grpId="1" nodeType="withEffect">
                                  <p:stCondLst>
                                    <p:cond delay="4900"/>
                                  </p:stCondLst>
                                  <p:childTnLst>
                                    <p:animMotion origin="layout" path="M 3.33333E-6 -3.7037E-7 L 0.75 -3.7037E-7 " pathEditMode="relative" rAng="0" ptsTypes="AA">
                                      <p:cBhvr>
                                        <p:cTn id="30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3" grpId="0" animBg="1"/>
      <p:bldP spid="2" grpId="0" animBg="1"/>
      <p:bldP spid="8" grpId="0" animBg="1"/>
      <p:bldP spid="9" grpId="0" animBg="1"/>
      <p:bldP spid="6" grpId="0" animBg="1"/>
      <p:bldP spid="7" grpId="0" animBg="1"/>
      <p:bldP spid="4" grpId="0" animBg="1"/>
      <p:bldP spid="5" grpId="0" animBg="1"/>
      <p:bldP spid="62" grpId="0" animBg="1"/>
      <p:bldP spid="63" grpId="0" animBg="1"/>
      <p:bldP spid="64" grpId="0" animBg="1"/>
      <p:bldP spid="64" grpId="1" animBg="1"/>
      <p:bldP spid="64" grpId="2" animBg="1"/>
      <p:bldP spid="65" grpId="0" animBg="1"/>
      <p:bldP spid="65" grpId="1" animBg="1"/>
      <p:bldP spid="65" grpId="2" animBg="1"/>
      <p:bldP spid="68" grpId="0"/>
      <p:bldP spid="68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91A47A34-FFA0-4973-84E4-24042FA83DA5}"/>
              </a:ext>
            </a:extLst>
          </p:cNvPr>
          <p:cNvGrpSpPr/>
          <p:nvPr/>
        </p:nvGrpSpPr>
        <p:grpSpPr>
          <a:xfrm>
            <a:off x="2839452" y="2120566"/>
            <a:ext cx="6513095" cy="2616868"/>
            <a:chOff x="2839453" y="2120566"/>
            <a:chExt cx="6513095" cy="2616868"/>
          </a:xfrm>
          <a:solidFill>
            <a:srgbClr val="174D4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D28CD40-4B45-4C88-A5A2-C43AD7A0FC2B}"/>
                </a:ext>
              </a:extLst>
            </p:cNvPr>
            <p:cNvSpPr/>
            <p:nvPr/>
          </p:nvSpPr>
          <p:spPr>
            <a:xfrm>
              <a:off x="2839453" y="2120566"/>
              <a:ext cx="6513095" cy="2616868"/>
            </a:xfrm>
            <a:prstGeom prst="rect">
              <a:avLst/>
            </a:prstGeom>
            <a:grpFill/>
            <a:ln w="12700" cap="flat" cmpd="sng" algn="ctr">
              <a:solidFill>
                <a:srgbClr val="174D44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4C1A28-D04F-4935-AEE0-87EAB9B780B7}"/>
                </a:ext>
              </a:extLst>
            </p:cNvPr>
            <p:cNvSpPr txBox="1"/>
            <p:nvPr/>
          </p:nvSpPr>
          <p:spPr>
            <a:xfrm>
              <a:off x="2839453" y="2646572"/>
              <a:ext cx="6380748" cy="17081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3. PHƯƠNG</a:t>
              </a:r>
              <a:r>
                <a:rPr kumimoji="0" lang="en-US" sz="3500" b="1" i="0" u="none" strike="noStrike" kern="0" cap="none" spc="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THỨC CON NGƯỜI KHAI THÁC TỰ NHIÊN BỀN </a:t>
              </a:r>
            </a:p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0" u="none" strike="noStrike" kern="0" cap="none" spc="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VỮNG Ở BẮC MỸ </a:t>
              </a:r>
              <a:endPara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+mn-cs"/>
              </a:endParaRPr>
            </a:p>
          </p:txBody>
        </p:sp>
      </p:grpSp>
      <p:pic>
        <p:nvPicPr>
          <p:cNvPr id="27" name="Picture 2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0DE0DC0-2B7E-4016-8A20-824F578412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8" t="-2297" r="58428" b="93217"/>
          <a:stretch/>
        </p:blipFill>
        <p:spPr>
          <a:xfrm rot="596049">
            <a:off x="7717499" y="460071"/>
            <a:ext cx="5292026" cy="2418284"/>
          </a:xfrm>
          <a:prstGeom prst="rect">
            <a:avLst/>
          </a:prstGeom>
        </p:spPr>
      </p:pic>
      <p:pic>
        <p:nvPicPr>
          <p:cNvPr id="28" name="Picture 2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2D035F9-AA26-4984-B863-885E20127F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98" t="5761" r="10718" b="83807"/>
          <a:stretch/>
        </p:blipFill>
        <p:spPr>
          <a:xfrm rot="596049">
            <a:off x="-217083" y="3901387"/>
            <a:ext cx="4867888" cy="255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21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1069703" y="937042"/>
            <a:ext cx="10322560" cy="311717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01783" y="1267097"/>
            <a:ext cx="10058400" cy="4362994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FD608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Google Shape;1199;p35"/>
          <p:cNvSpPr/>
          <p:nvPr/>
        </p:nvSpPr>
        <p:spPr>
          <a:xfrm rot="10800000" flipH="1">
            <a:off x="2282567" y="488814"/>
            <a:ext cx="7990052" cy="618707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 w="19050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82567" y="600036"/>
            <a:ext cx="799005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Phương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thức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con người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khai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thác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bền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vững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tài nguyên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đất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60287" y="1224460"/>
            <a:ext cx="10783387" cy="4939911"/>
          </a:xfrm>
          <a:prstGeom prst="rect">
            <a:avLst/>
          </a:prstGeom>
          <a:noFill/>
          <a:ln w="952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	       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Nhóm: 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	        Thành viên: 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1.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Đất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được sử dụng vào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những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lĩnh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vực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gì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? . 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2.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Trong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quá trình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khai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thác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, người dân đã sử dụng các biện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pháp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gì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để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nâng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cao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hiệu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quá sử dụng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đất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?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</p:txBody>
      </p:sp>
      <p:grpSp>
        <p:nvGrpSpPr>
          <p:cNvPr id="45" name="Google Shape;3924;p63"/>
          <p:cNvGrpSpPr/>
          <p:nvPr/>
        </p:nvGrpSpPr>
        <p:grpSpPr>
          <a:xfrm>
            <a:off x="6839963" y="6202283"/>
            <a:ext cx="528343" cy="529716"/>
            <a:chOff x="1854450" y="599270"/>
            <a:chExt cx="396257" cy="397287"/>
          </a:xfrm>
        </p:grpSpPr>
        <p:sp>
          <p:nvSpPr>
            <p:cNvPr id="46" name="Google Shape;3925;p63"/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3926;p63"/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3927;p63"/>
            <p:cNvSpPr/>
            <p:nvPr/>
          </p:nvSpPr>
          <p:spPr>
            <a:xfrm>
              <a:off x="1854450" y="5992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3928;p63"/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0" name="Google Shape;3929;p63"/>
          <p:cNvGrpSpPr/>
          <p:nvPr/>
        </p:nvGrpSpPr>
        <p:grpSpPr>
          <a:xfrm>
            <a:off x="4454502" y="6186878"/>
            <a:ext cx="528343" cy="529716"/>
            <a:chOff x="4907450" y="4068570"/>
            <a:chExt cx="396257" cy="397287"/>
          </a:xfrm>
        </p:grpSpPr>
        <p:sp>
          <p:nvSpPr>
            <p:cNvPr id="51" name="Google Shape;3930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3931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3932;p63"/>
            <p:cNvSpPr/>
            <p:nvPr/>
          </p:nvSpPr>
          <p:spPr>
            <a:xfrm>
              <a:off x="4907450" y="40685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3933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5" name="Google Shape;3939;p63"/>
          <p:cNvGrpSpPr/>
          <p:nvPr/>
        </p:nvGrpSpPr>
        <p:grpSpPr>
          <a:xfrm>
            <a:off x="5994824" y="6204772"/>
            <a:ext cx="528343" cy="529716"/>
            <a:chOff x="4907450" y="4068570"/>
            <a:chExt cx="396257" cy="397287"/>
          </a:xfrm>
        </p:grpSpPr>
        <p:sp>
          <p:nvSpPr>
            <p:cNvPr id="56" name="Google Shape;3940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3941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3942;p63"/>
            <p:cNvSpPr/>
            <p:nvPr/>
          </p:nvSpPr>
          <p:spPr>
            <a:xfrm>
              <a:off x="4907450" y="40685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3943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0" name="Google Shape;3944;p63"/>
          <p:cNvGrpSpPr/>
          <p:nvPr/>
        </p:nvGrpSpPr>
        <p:grpSpPr>
          <a:xfrm>
            <a:off x="5188865" y="6176183"/>
            <a:ext cx="528343" cy="529716"/>
            <a:chOff x="4907450" y="4068570"/>
            <a:chExt cx="396257" cy="397287"/>
          </a:xfrm>
        </p:grpSpPr>
        <p:sp>
          <p:nvSpPr>
            <p:cNvPr id="61" name="Google Shape;3945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3946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3947;p63"/>
            <p:cNvSpPr/>
            <p:nvPr/>
          </p:nvSpPr>
          <p:spPr>
            <a:xfrm>
              <a:off x="4907450" y="40685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3948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34" name="Picture 33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CAC6751B-5ECE-46C7-898B-AE93DC81A2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1"/>
          <a:stretch/>
        </p:blipFill>
        <p:spPr>
          <a:xfrm>
            <a:off x="1162923" y="1092900"/>
            <a:ext cx="1222103" cy="87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37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1069703" y="937042"/>
            <a:ext cx="10322560" cy="311717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01783" y="1267097"/>
            <a:ext cx="10058400" cy="4362994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FD608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Google Shape;1199;p35"/>
          <p:cNvSpPr/>
          <p:nvPr/>
        </p:nvSpPr>
        <p:spPr>
          <a:xfrm rot="10800000" flipH="1">
            <a:off x="2227552" y="567842"/>
            <a:ext cx="7990052" cy="618707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 w="19050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09832" y="648139"/>
            <a:ext cx="799005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Phương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thức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con người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khai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thác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bền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vững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tài nguyên nước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031322" y="1374372"/>
            <a:ext cx="10783387" cy="4939911"/>
          </a:xfrm>
          <a:prstGeom prst="rect">
            <a:avLst/>
          </a:prstGeom>
          <a:noFill/>
          <a:ln w="952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	              Nhóm: 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	              Thành viên: 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1.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Nêu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đặc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điểm của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sông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hồ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Bắc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Mỹ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2.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Kể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tên một số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sông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hồ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lớn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ở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Bắc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Mỹ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3.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Nguồn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nước được sử dụng vào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những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lĩnh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vực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gì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?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</p:txBody>
      </p:sp>
      <p:pic>
        <p:nvPicPr>
          <p:cNvPr id="75" name="Picture 74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CAC6751B-5ECE-46C7-898B-AE93DC81A2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1"/>
          <a:stretch/>
        </p:blipFill>
        <p:spPr>
          <a:xfrm>
            <a:off x="1298486" y="1266848"/>
            <a:ext cx="1314085" cy="93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70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9703" y="937042"/>
            <a:ext cx="10322560" cy="311717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01783" y="1267097"/>
            <a:ext cx="10058400" cy="4362994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FD608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Google Shape;1199;p35"/>
          <p:cNvSpPr/>
          <p:nvPr/>
        </p:nvSpPr>
        <p:spPr>
          <a:xfrm rot="10800000" flipH="1">
            <a:off x="2076377" y="641302"/>
            <a:ext cx="7990052" cy="618707"/>
          </a:xfrm>
          <a:prstGeom prst="roundRect">
            <a:avLst>
              <a:gd name="adj" fmla="val 50000"/>
            </a:avLst>
          </a:prstGeom>
          <a:solidFill>
            <a:schemeClr val="accent5">
              <a:lumMod val="50000"/>
            </a:schemeClr>
          </a:solidFill>
          <a:ln w="19050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058657" y="721599"/>
            <a:ext cx="799005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Phương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thức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con người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khai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thác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bền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vững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tài nguyên </a:t>
            </a:r>
            <a:r>
              <a:rPr kumimoji="0" lang="en-US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rừng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002293" y="1262372"/>
            <a:ext cx="10783387" cy="4939911"/>
          </a:xfrm>
          <a:prstGeom prst="rect">
            <a:avLst/>
          </a:prstGeom>
          <a:noFill/>
          <a:ln w="952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	              Nhóm: 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	              Thành viên: 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1.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Kể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tên các loại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rừng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ở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Bắc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Mỹ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. . 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2.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Rừng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ở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Bắc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Mỹ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được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khai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thác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như thế nào?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3.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Nêu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những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biện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pháp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các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quốc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gia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sử dụng để bảo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vệ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rừng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</p:txBody>
      </p:sp>
      <p:pic>
        <p:nvPicPr>
          <p:cNvPr id="75" name="Picture 74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CAC6751B-5ECE-46C7-898B-AE93DC81A2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1"/>
          <a:stretch/>
        </p:blipFill>
        <p:spPr>
          <a:xfrm>
            <a:off x="1255109" y="1248759"/>
            <a:ext cx="1328600" cy="94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69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1069703" y="937042"/>
            <a:ext cx="10322560" cy="311717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01783" y="1267097"/>
            <a:ext cx="10058400" cy="4362994"/>
          </a:xfrm>
          <a:prstGeom prst="rect">
            <a:avLst/>
          </a:prstGeom>
          <a:solidFill>
            <a:srgbClr val="FF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rgbClr val="FD608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Google Shape;1199;p35"/>
          <p:cNvSpPr/>
          <p:nvPr/>
        </p:nvSpPr>
        <p:spPr>
          <a:xfrm rot="10800000" flipH="1">
            <a:off x="1876371" y="515609"/>
            <a:ext cx="8390066" cy="618707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 w="19050" cap="flat" cmpd="sng">
            <a:noFill/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789452" y="606491"/>
            <a:ext cx="862519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Phương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thức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con người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khai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thác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bền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vững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tài nguyên </a:t>
            </a:r>
            <a:r>
              <a:rPr kumimoji="0" lang="en-US" sz="2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khoáng</a:t>
            </a:r>
            <a:r>
              <a:rPr kumimoji="0" lang="en-US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sản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60287" y="1224460"/>
            <a:ext cx="10783387" cy="4939911"/>
          </a:xfrm>
          <a:prstGeom prst="rect">
            <a:avLst/>
          </a:prstGeom>
          <a:noFill/>
          <a:ln w="952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	       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Nhóm: 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	        Thành viên: 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1.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Kể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tên các loại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khoáng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sản ở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Bắc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Mỹ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FFA4AC">
                  <a:lumMod val="10000"/>
                </a:srgbClr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2.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Trình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bày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sự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thay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đổi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trong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việc sử dụng tài nguyên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khoáng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sản ở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Bắc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Mỹ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FD6085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A4AC">
                    <a:lumMod val="10000"/>
                  </a:srgbClr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+mn-cs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</p:txBody>
      </p:sp>
      <p:grpSp>
        <p:nvGrpSpPr>
          <p:cNvPr id="45" name="Google Shape;3924;p63"/>
          <p:cNvGrpSpPr/>
          <p:nvPr/>
        </p:nvGrpSpPr>
        <p:grpSpPr>
          <a:xfrm>
            <a:off x="6839963" y="6202283"/>
            <a:ext cx="528343" cy="529716"/>
            <a:chOff x="1854450" y="599270"/>
            <a:chExt cx="396257" cy="397287"/>
          </a:xfrm>
        </p:grpSpPr>
        <p:sp>
          <p:nvSpPr>
            <p:cNvPr id="46" name="Google Shape;3925;p63"/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3926;p63"/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3927;p63"/>
            <p:cNvSpPr/>
            <p:nvPr/>
          </p:nvSpPr>
          <p:spPr>
            <a:xfrm>
              <a:off x="1854450" y="5992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3928;p63"/>
            <p:cNvSpPr/>
            <p:nvPr/>
          </p:nvSpPr>
          <p:spPr>
            <a:xfrm>
              <a:off x="1911885" y="6561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0" name="Google Shape;3929;p63"/>
          <p:cNvGrpSpPr/>
          <p:nvPr/>
        </p:nvGrpSpPr>
        <p:grpSpPr>
          <a:xfrm>
            <a:off x="4454502" y="6186878"/>
            <a:ext cx="528343" cy="529716"/>
            <a:chOff x="4907450" y="4068570"/>
            <a:chExt cx="396257" cy="397287"/>
          </a:xfrm>
        </p:grpSpPr>
        <p:sp>
          <p:nvSpPr>
            <p:cNvPr id="51" name="Google Shape;3930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3931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3932;p63"/>
            <p:cNvSpPr/>
            <p:nvPr/>
          </p:nvSpPr>
          <p:spPr>
            <a:xfrm>
              <a:off x="4907450" y="40685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3933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55" name="Google Shape;3939;p63"/>
          <p:cNvGrpSpPr/>
          <p:nvPr/>
        </p:nvGrpSpPr>
        <p:grpSpPr>
          <a:xfrm>
            <a:off x="5994824" y="6204772"/>
            <a:ext cx="528343" cy="529716"/>
            <a:chOff x="4907450" y="4068570"/>
            <a:chExt cx="396257" cy="397287"/>
          </a:xfrm>
        </p:grpSpPr>
        <p:sp>
          <p:nvSpPr>
            <p:cNvPr id="56" name="Google Shape;3940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3941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3942;p63"/>
            <p:cNvSpPr/>
            <p:nvPr/>
          </p:nvSpPr>
          <p:spPr>
            <a:xfrm>
              <a:off x="4907450" y="40685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3943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0" name="Google Shape;3944;p63"/>
          <p:cNvGrpSpPr/>
          <p:nvPr/>
        </p:nvGrpSpPr>
        <p:grpSpPr>
          <a:xfrm>
            <a:off x="5188865" y="6176183"/>
            <a:ext cx="528343" cy="529716"/>
            <a:chOff x="4907450" y="4068570"/>
            <a:chExt cx="396257" cy="397287"/>
          </a:xfrm>
        </p:grpSpPr>
        <p:sp>
          <p:nvSpPr>
            <p:cNvPr id="61" name="Google Shape;3945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3946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3947;p63"/>
            <p:cNvSpPr/>
            <p:nvPr/>
          </p:nvSpPr>
          <p:spPr>
            <a:xfrm>
              <a:off x="4907450" y="4068570"/>
              <a:ext cx="396257" cy="397287"/>
            </a:xfrm>
            <a:custGeom>
              <a:avLst/>
              <a:gdLst/>
              <a:ahLst/>
              <a:cxnLst/>
              <a:rect l="l" t="t" r="r" b="b"/>
              <a:pathLst>
                <a:path w="26541" h="26610" extrusionOk="0">
                  <a:moveTo>
                    <a:pt x="13129" y="1"/>
                  </a:moveTo>
                  <a:cubicBezTo>
                    <a:pt x="13051" y="1"/>
                    <a:pt x="12974" y="1"/>
                    <a:pt x="12896" y="5"/>
                  </a:cubicBezTo>
                  <a:lnTo>
                    <a:pt x="12888" y="5"/>
                  </a:lnTo>
                  <a:cubicBezTo>
                    <a:pt x="12153" y="52"/>
                    <a:pt x="10334" y="396"/>
                    <a:pt x="9268" y="2623"/>
                  </a:cubicBezTo>
                  <a:cubicBezTo>
                    <a:pt x="9041" y="3100"/>
                    <a:pt x="8838" y="3659"/>
                    <a:pt x="8636" y="4390"/>
                  </a:cubicBezTo>
                  <a:cubicBezTo>
                    <a:pt x="8348" y="5443"/>
                    <a:pt x="8099" y="6690"/>
                    <a:pt x="7876" y="7794"/>
                  </a:cubicBezTo>
                  <a:cubicBezTo>
                    <a:pt x="7850" y="7919"/>
                    <a:pt x="7824" y="8057"/>
                    <a:pt x="7798" y="8194"/>
                  </a:cubicBezTo>
                  <a:cubicBezTo>
                    <a:pt x="7364" y="8302"/>
                    <a:pt x="6900" y="8405"/>
                    <a:pt x="6547" y="8482"/>
                  </a:cubicBezTo>
                  <a:cubicBezTo>
                    <a:pt x="5602" y="8697"/>
                    <a:pt x="4630" y="8916"/>
                    <a:pt x="3822" y="9170"/>
                  </a:cubicBezTo>
                  <a:cubicBezTo>
                    <a:pt x="3199" y="9363"/>
                    <a:pt x="2708" y="9570"/>
                    <a:pt x="2283" y="9815"/>
                  </a:cubicBezTo>
                  <a:cubicBezTo>
                    <a:pt x="821" y="10653"/>
                    <a:pt x="0" y="12097"/>
                    <a:pt x="95" y="13671"/>
                  </a:cubicBezTo>
                  <a:cubicBezTo>
                    <a:pt x="138" y="14371"/>
                    <a:pt x="452" y="16112"/>
                    <a:pt x="2463" y="17153"/>
                  </a:cubicBezTo>
                  <a:cubicBezTo>
                    <a:pt x="2889" y="17372"/>
                    <a:pt x="3379" y="17553"/>
                    <a:pt x="3998" y="17724"/>
                  </a:cubicBezTo>
                  <a:cubicBezTo>
                    <a:pt x="4802" y="17948"/>
                    <a:pt x="5773" y="18129"/>
                    <a:pt x="6711" y="18309"/>
                  </a:cubicBezTo>
                  <a:cubicBezTo>
                    <a:pt x="7050" y="18374"/>
                    <a:pt x="7497" y="18455"/>
                    <a:pt x="7919" y="18541"/>
                  </a:cubicBezTo>
                  <a:cubicBezTo>
                    <a:pt x="7962" y="18730"/>
                    <a:pt x="8009" y="18919"/>
                    <a:pt x="8048" y="19087"/>
                  </a:cubicBezTo>
                  <a:cubicBezTo>
                    <a:pt x="8305" y="20175"/>
                    <a:pt x="8593" y="21404"/>
                    <a:pt x="8916" y="22427"/>
                  </a:cubicBezTo>
                  <a:cubicBezTo>
                    <a:pt x="9139" y="23141"/>
                    <a:pt x="9359" y="23687"/>
                    <a:pt x="9604" y="24151"/>
                  </a:cubicBezTo>
                  <a:cubicBezTo>
                    <a:pt x="10769" y="26369"/>
                    <a:pt x="12639" y="26610"/>
                    <a:pt x="13391" y="26610"/>
                  </a:cubicBezTo>
                  <a:lnTo>
                    <a:pt x="13395" y="26610"/>
                  </a:lnTo>
                  <a:cubicBezTo>
                    <a:pt x="13473" y="26610"/>
                    <a:pt x="13550" y="26606"/>
                    <a:pt x="13627" y="26601"/>
                  </a:cubicBezTo>
                  <a:cubicBezTo>
                    <a:pt x="14358" y="26558"/>
                    <a:pt x="16176" y="26219"/>
                    <a:pt x="17247" y="24001"/>
                  </a:cubicBezTo>
                  <a:cubicBezTo>
                    <a:pt x="17475" y="23528"/>
                    <a:pt x="17677" y="22973"/>
                    <a:pt x="17874" y="22247"/>
                  </a:cubicBezTo>
                  <a:cubicBezTo>
                    <a:pt x="18162" y="21211"/>
                    <a:pt x="18412" y="19973"/>
                    <a:pt x="18627" y="18881"/>
                  </a:cubicBezTo>
                  <a:cubicBezTo>
                    <a:pt x="18657" y="18739"/>
                    <a:pt x="18687" y="18584"/>
                    <a:pt x="18717" y="18434"/>
                  </a:cubicBezTo>
                  <a:cubicBezTo>
                    <a:pt x="19143" y="18331"/>
                    <a:pt x="19590" y="18227"/>
                    <a:pt x="19934" y="18150"/>
                  </a:cubicBezTo>
                  <a:cubicBezTo>
                    <a:pt x="20892" y="17935"/>
                    <a:pt x="21881" y="17707"/>
                    <a:pt x="22698" y="17449"/>
                  </a:cubicBezTo>
                  <a:cubicBezTo>
                    <a:pt x="23325" y="17256"/>
                    <a:pt x="23820" y="17050"/>
                    <a:pt x="24245" y="16805"/>
                  </a:cubicBezTo>
                  <a:cubicBezTo>
                    <a:pt x="25715" y="15966"/>
                    <a:pt x="26541" y="14522"/>
                    <a:pt x="26446" y="12936"/>
                  </a:cubicBezTo>
                  <a:cubicBezTo>
                    <a:pt x="26403" y="12235"/>
                    <a:pt x="26089" y="10494"/>
                    <a:pt x="24065" y="9449"/>
                  </a:cubicBezTo>
                  <a:cubicBezTo>
                    <a:pt x="23635" y="9230"/>
                    <a:pt x="23145" y="9045"/>
                    <a:pt x="22517" y="8873"/>
                  </a:cubicBezTo>
                  <a:cubicBezTo>
                    <a:pt x="21696" y="8650"/>
                    <a:pt x="20712" y="8461"/>
                    <a:pt x="19762" y="8280"/>
                  </a:cubicBezTo>
                  <a:cubicBezTo>
                    <a:pt x="19431" y="8216"/>
                    <a:pt x="19001" y="8134"/>
                    <a:pt x="18592" y="8052"/>
                  </a:cubicBezTo>
                  <a:cubicBezTo>
                    <a:pt x="18545" y="7850"/>
                    <a:pt x="18502" y="7657"/>
                    <a:pt x="18459" y="7476"/>
                  </a:cubicBezTo>
                  <a:cubicBezTo>
                    <a:pt x="18205" y="6397"/>
                    <a:pt x="17917" y="5172"/>
                    <a:pt x="17599" y="4162"/>
                  </a:cubicBezTo>
                  <a:cubicBezTo>
                    <a:pt x="17376" y="3453"/>
                    <a:pt x="17157" y="2907"/>
                    <a:pt x="16916" y="2447"/>
                  </a:cubicBezTo>
                  <a:cubicBezTo>
                    <a:pt x="15747" y="237"/>
                    <a:pt x="13877" y="1"/>
                    <a:pt x="13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3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3948;p63"/>
            <p:cNvSpPr/>
            <p:nvPr/>
          </p:nvSpPr>
          <p:spPr>
            <a:xfrm>
              <a:off x="4964885" y="4125437"/>
              <a:ext cx="281505" cy="283565"/>
            </a:xfrm>
            <a:custGeom>
              <a:avLst/>
              <a:gdLst/>
              <a:ahLst/>
              <a:cxnLst/>
              <a:rect l="l" t="t" r="r" b="b"/>
              <a:pathLst>
                <a:path w="18855" h="18993" extrusionOk="0">
                  <a:moveTo>
                    <a:pt x="9284" y="0"/>
                  </a:moveTo>
                  <a:cubicBezTo>
                    <a:pt x="9280" y="0"/>
                    <a:pt x="9277" y="0"/>
                    <a:pt x="9273" y="0"/>
                  </a:cubicBezTo>
                  <a:cubicBezTo>
                    <a:pt x="8366" y="52"/>
                    <a:pt x="7562" y="6805"/>
                    <a:pt x="7132" y="7248"/>
                  </a:cubicBezTo>
                  <a:cubicBezTo>
                    <a:pt x="6273" y="8142"/>
                    <a:pt x="1" y="8770"/>
                    <a:pt x="52" y="9638"/>
                  </a:cubicBezTo>
                  <a:cubicBezTo>
                    <a:pt x="104" y="10507"/>
                    <a:pt x="6264" y="10911"/>
                    <a:pt x="7137" y="11753"/>
                  </a:cubicBezTo>
                  <a:cubicBezTo>
                    <a:pt x="7616" y="12220"/>
                    <a:pt x="8638" y="18993"/>
                    <a:pt x="9546" y="18993"/>
                  </a:cubicBezTo>
                  <a:cubicBezTo>
                    <a:pt x="9550" y="18993"/>
                    <a:pt x="9553" y="18992"/>
                    <a:pt x="9557" y="18992"/>
                  </a:cubicBezTo>
                  <a:cubicBezTo>
                    <a:pt x="10472" y="18941"/>
                    <a:pt x="11255" y="12209"/>
                    <a:pt x="11702" y="11749"/>
                  </a:cubicBezTo>
                  <a:cubicBezTo>
                    <a:pt x="12527" y="10889"/>
                    <a:pt x="18855" y="10223"/>
                    <a:pt x="18799" y="9355"/>
                  </a:cubicBezTo>
                  <a:cubicBezTo>
                    <a:pt x="18747" y="8486"/>
                    <a:pt x="12531" y="8048"/>
                    <a:pt x="11693" y="7235"/>
                  </a:cubicBezTo>
                  <a:cubicBezTo>
                    <a:pt x="11192" y="6756"/>
                    <a:pt x="10193" y="0"/>
                    <a:pt x="92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34" name="Picture 33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CAC6751B-5ECE-46C7-898B-AE93DC81A2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1"/>
          <a:stretch/>
        </p:blipFill>
        <p:spPr>
          <a:xfrm>
            <a:off x="1201783" y="1134316"/>
            <a:ext cx="1080784" cy="77038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7786" y="5814770"/>
            <a:ext cx="1432684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86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D717EF3-9DEA-4BEB-B3A1-A45834181DCE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297F8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2500" b="1" kern="0" dirty="0">
                <a:solidFill>
                  <a:srgbClr val="FFFFFF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3. PHƯƠNG THỨC CON NGƯỜI KHAI THÁC TỰ NHIÊN </a:t>
            </a:r>
            <a:r>
              <a:rPr lang="en-US" sz="2500" b="1" kern="0" dirty="0" smtClean="0">
                <a:solidFill>
                  <a:srgbClr val="FFFFFF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BỀN VỮNG </a:t>
            </a:r>
            <a:r>
              <a:rPr lang="en-US" sz="2500" b="1" kern="0" dirty="0">
                <a:solidFill>
                  <a:srgbClr val="FFFFFF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Ở BẮC MỸ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59091"/>
              </p:ext>
            </p:extLst>
          </p:nvPr>
        </p:nvGraphicFramePr>
        <p:xfrm>
          <a:off x="94343" y="1063117"/>
          <a:ext cx="11974285" cy="5727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6857">
                  <a:extLst>
                    <a:ext uri="{9D8B030D-6E8A-4147-A177-3AD203B41FA5}">
                      <a16:colId xmlns:a16="http://schemas.microsoft.com/office/drawing/2014/main" val="2102145373"/>
                    </a:ext>
                  </a:extLst>
                </a:gridCol>
                <a:gridCol w="10087428">
                  <a:extLst>
                    <a:ext uri="{9D8B030D-6E8A-4147-A177-3AD203B41FA5}">
                      <a16:colId xmlns:a16="http://schemas.microsoft.com/office/drawing/2014/main" val="40165725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2400" dirty="0" smtClean="0">
                          <a:solidFill>
                            <a:schemeClr val="accent5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Tài</a:t>
                      </a:r>
                      <a:r>
                        <a:rPr lang="en-US" sz="2400" baseline="0" dirty="0" smtClean="0">
                          <a:solidFill>
                            <a:schemeClr val="accent5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nguyên</a:t>
                      </a:r>
                      <a:endParaRPr lang="en-US" sz="2400" dirty="0">
                        <a:solidFill>
                          <a:schemeClr val="accent5"/>
                        </a:solidFill>
                        <a:latin typeface="#9Slide03 Roboto Bold" panose="02000000000000000000" pitchFamily="2" charset="0"/>
                        <a:ea typeface="#9Slide03 Roboto Bold" panose="02000000000000000000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2400" dirty="0" smtClean="0">
                          <a:solidFill>
                            <a:schemeClr val="accent5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Phương</a:t>
                      </a:r>
                      <a:r>
                        <a:rPr lang="en-US" sz="2400" baseline="0" dirty="0" smtClean="0">
                          <a:solidFill>
                            <a:schemeClr val="accent5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accent5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thức</a:t>
                      </a:r>
                      <a:r>
                        <a:rPr lang="en-US" sz="2400" baseline="0" dirty="0" smtClean="0">
                          <a:solidFill>
                            <a:schemeClr val="accent5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con người </a:t>
                      </a:r>
                      <a:r>
                        <a:rPr lang="en-US" sz="2400" baseline="0" dirty="0" err="1" smtClean="0">
                          <a:solidFill>
                            <a:schemeClr val="accent5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khai</a:t>
                      </a:r>
                      <a:r>
                        <a:rPr lang="en-US" sz="2400" baseline="0" dirty="0" smtClean="0">
                          <a:solidFill>
                            <a:schemeClr val="accent5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accent5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thác</a:t>
                      </a:r>
                      <a:endParaRPr lang="en-US" sz="2400" dirty="0">
                        <a:solidFill>
                          <a:schemeClr val="accent5"/>
                        </a:solidFill>
                        <a:latin typeface="#9Slide03 Roboto Bold" panose="02000000000000000000" pitchFamily="2" charset="0"/>
                        <a:ea typeface="#9Slide03 Roboto Bold" panose="02000000000000000000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953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2200" dirty="0" err="1" smtClean="0"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Đất</a:t>
                      </a:r>
                      <a:endParaRPr lang="en-US" sz="2200" dirty="0">
                        <a:latin typeface="#9Slide03 Roboto Bold" panose="02000000000000000000" pitchFamily="2" charset="0"/>
                        <a:ea typeface="#9Slide03 Roboto Bold" panose="02000000000000000000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Đẩy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nông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nghiệp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“nông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nghiệp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”, ứng dụng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học - công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quá trình sản xuất,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nhờ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đó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đem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lại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suất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thời bảo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vệ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tài nguyên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200" dirty="0" smtClean="0">
                        <a:effectLst/>
                        <a:latin typeface="#9Slide03 Roboto Bold" panose="02000000000000000000" pitchFamily="2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2368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2200" dirty="0" smtClean="0"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Nước</a:t>
                      </a:r>
                      <a:endParaRPr lang="en-US" sz="2200" dirty="0">
                        <a:latin typeface="#9Slide03 Roboto Bold" panose="02000000000000000000" pitchFamily="2" charset="0"/>
                        <a:ea typeface="#9Slide03 Roboto Bold" panose="02000000000000000000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Quy định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xử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lí nước thải, ban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Đạo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luật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nuớc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sạch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, ... Tài nguyên nước được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thác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hợp nhằm tăng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quả sử dụng và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bền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vững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thác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200" dirty="0" smtClean="0">
                        <a:effectLst/>
                        <a:latin typeface="#9Slide03 Roboto Bold" panose="02000000000000000000" pitchFamily="2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376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2200" dirty="0" err="1" smtClean="0"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Rừng</a:t>
                      </a:r>
                      <a:endParaRPr lang="en-US" sz="2200" dirty="0">
                        <a:latin typeface="#9Slide03 Roboto Bold" panose="02000000000000000000" pitchFamily="2" charset="0"/>
                        <a:ea typeface="#9Slide03 Roboto Bold" panose="02000000000000000000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Thành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các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vườn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quổc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thác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có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chọn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lọc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và để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rừng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tái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sinh tự nhiên, quy định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trồng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mới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khi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thác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phòng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chống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cháy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rừng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  <a:cs typeface="Times New Roman" panose="02020603050405020304" pitchFamily="18" charset="0"/>
                        </a:rPr>
                        <a:t>, ...</a:t>
                      </a:r>
                      <a:endParaRPr lang="en-US" sz="2200" dirty="0" smtClean="0">
                        <a:effectLst/>
                        <a:latin typeface="#9Slide03 Roboto Bold" panose="02000000000000000000" pitchFamily="2" charset="0"/>
                        <a:ea typeface="#9Slide03 Roboto Bol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8874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2200" dirty="0" err="1" smtClean="0"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Khoáng</a:t>
                      </a:r>
                      <a:r>
                        <a:rPr lang="en-US" sz="2200" baseline="0" dirty="0" smtClean="0"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sản</a:t>
                      </a:r>
                      <a:endParaRPr lang="en-US" sz="2200" dirty="0">
                        <a:latin typeface="#9Slide03 Roboto Bold" panose="02000000000000000000" pitchFamily="2" charset="0"/>
                        <a:ea typeface="#9Slide03 Roboto Bold" panose="02000000000000000000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Các nước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Bắc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Mỹ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đã có nhiều biện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pháp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sử dụng tiết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kiệm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và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hiệu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quả tài nguyên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khoáng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sản,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đồng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thời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đẩy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mạnh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sử dụng các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nguồn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năng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lượng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tái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tạo và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vật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liệu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</a:t>
                      </a:r>
                      <a:r>
                        <a:rPr lang="en-US" sz="2200" dirty="0" err="1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thay</a:t>
                      </a:r>
                      <a:r>
                        <a:rPr lang="en-US" sz="2200" dirty="0" smtClean="0">
                          <a:solidFill>
                            <a:srgbClr val="000000"/>
                          </a:solidFill>
                          <a:latin typeface="#9Slide03 Roboto Bold" panose="02000000000000000000" pitchFamily="2" charset="0"/>
                          <a:ea typeface="#9Slide03 Roboto Bold" panose="02000000000000000000" pitchFamily="2" charset="0"/>
                        </a:rPr>
                        <a:t> thế.</a:t>
                      </a:r>
                      <a:endParaRPr lang="en-US" sz="2200" dirty="0" smtClean="0">
                        <a:latin typeface="#9Slide03 Roboto Bold" panose="02000000000000000000" pitchFamily="2" charset="0"/>
                        <a:ea typeface="#9Slide03 Roboto Bold" panose="02000000000000000000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76835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707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Vi Sao Ngang Nong Nghiep My Dung Hang Dau The Gio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" r="185"/>
          <a:stretch/>
        </p:blipFill>
        <p:spPr bwMode="auto">
          <a:xfrm>
            <a:off x="317620" y="1099505"/>
            <a:ext cx="5897792" cy="3317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34543" y="4781060"/>
            <a:ext cx="5671705" cy="481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Sản</a:t>
            </a:r>
            <a:r>
              <a:rPr kumimoji="0" lang="en-US" sz="2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xuất nông </a:t>
            </a:r>
            <a:r>
              <a:rPr kumimoji="0" lang="en-US" sz="2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nghiệp</a:t>
            </a:r>
            <a:r>
              <a:rPr kumimoji="0" lang="en-US" sz="2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ở </a:t>
            </a:r>
            <a:r>
              <a:rPr lang="en-US" sz="2200" b="1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Hoa </a:t>
            </a:r>
            <a:r>
              <a:rPr lang="en-US" sz="2200" b="1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Kỳ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191919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7652" name="Picture 4" descr="https://i.ndh.vn/2020/08/24/4-1598259626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51" b="10551"/>
          <a:stretch/>
        </p:blipFill>
        <p:spPr bwMode="auto">
          <a:xfrm>
            <a:off x="6511185" y="1099505"/>
            <a:ext cx="5500002" cy="3317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88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Lumber and Wood Industries | The Canadian Encyclopedia">
            <a:extLst>
              <a:ext uri="{FF2B5EF4-FFF2-40B4-BE49-F238E27FC236}">
                <a16:creationId xmlns:a16="http://schemas.microsoft.com/office/drawing/2014/main" id="{73629753-E691-41A6-A3A6-F38089EDC0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1" r="-1" b="2827"/>
          <a:stretch/>
        </p:blipFill>
        <p:spPr bwMode="auto">
          <a:xfrm>
            <a:off x="321733" y="321733"/>
            <a:ext cx="11548534" cy="621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2FE7C2-CBDD-4191-B417-63B557657BAC}"/>
              </a:ext>
            </a:extLst>
          </p:cNvPr>
          <p:cNvSpPr/>
          <p:nvPr/>
        </p:nvSpPr>
        <p:spPr>
          <a:xfrm>
            <a:off x="0" y="495298"/>
            <a:ext cx="46455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Tahoma" panose="020B0604030504040204" pitchFamily="34" charset="0"/>
              </a:rPr>
              <a:t>Khai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Tahoma" panose="020B0604030504040204" pitchFamily="34" charset="0"/>
              </a:rPr>
              <a:t>thác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Tahoma" panose="020B060403050404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Tahoma" panose="020B0604030504040204" pitchFamily="34" charset="0"/>
              </a:rPr>
              <a:t>gỗ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Tahoma" panose="020B0604030504040204" pitchFamily="34" charset="0"/>
              </a:rPr>
              <a:t> ở Canada</a:t>
            </a:r>
          </a:p>
        </p:txBody>
      </p:sp>
    </p:spTree>
    <p:extLst>
      <p:ext uri="{BB962C8B-B14F-4D97-AF65-F5344CB8AC3E}">
        <p14:creationId xmlns:p14="http://schemas.microsoft.com/office/powerpoint/2010/main" val="402056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7197C9-C768-4E91-9D97-2595B73D0903}"/>
              </a:ext>
            </a:extLst>
          </p:cNvPr>
          <p:cNvSpPr/>
          <p:nvPr/>
        </p:nvSpPr>
        <p:spPr>
          <a:xfrm>
            <a:off x="3529262" y="1283368"/>
            <a:ext cx="7716253" cy="2261937"/>
          </a:xfrm>
          <a:prstGeom prst="rect">
            <a:avLst/>
          </a:prstGeom>
          <a:solidFill>
            <a:srgbClr val="174D4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48C188-BC90-47AA-9312-F9ABC32466F9}"/>
              </a:ext>
            </a:extLst>
          </p:cNvPr>
          <p:cNvSpPr txBox="1"/>
          <p:nvPr/>
        </p:nvSpPr>
        <p:spPr>
          <a:xfrm>
            <a:off x="3324301" y="2029615"/>
            <a:ext cx="81261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</a:rPr>
              <a:t>LUYỆN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</a:rPr>
              <a:t> TẬP – VẬN DỤNG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#9Slide03 Roboto Bold" panose="02000000000000000000" pitchFamily="2" charset="0"/>
              <a:ea typeface="#9Slide03 Roboto Bold" panose="02000000000000000000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F9202FB-D995-4767-A435-500775BB11B3}"/>
              </a:ext>
            </a:extLst>
          </p:cNvPr>
          <p:cNvGrpSpPr/>
          <p:nvPr/>
        </p:nvGrpSpPr>
        <p:grpSpPr>
          <a:xfrm>
            <a:off x="-689811" y="926741"/>
            <a:ext cx="13013374" cy="6564934"/>
            <a:chOff x="-689811" y="926741"/>
            <a:chExt cx="13013374" cy="6564934"/>
          </a:xfrm>
        </p:grpSpPr>
        <p:pic>
          <p:nvPicPr>
            <p:cNvPr id="6" name="Picture 5" descr="A group of people sitting at desks with their arms up&#10;&#10;Description automatically generated with low confidence">
              <a:extLst>
                <a:ext uri="{FF2B5EF4-FFF2-40B4-BE49-F238E27FC236}">
                  <a16:creationId xmlns:a16="http://schemas.microsoft.com/office/drawing/2014/main" id="{463DA229-7CA5-4483-840D-CCF6059AB9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511"/>
            <a:stretch/>
          </p:blipFill>
          <p:spPr>
            <a:xfrm>
              <a:off x="3529262" y="4331374"/>
              <a:ext cx="8794301" cy="2526626"/>
            </a:xfrm>
            <a:prstGeom prst="rect">
              <a:avLst/>
            </a:prstGeom>
          </p:spPr>
        </p:pic>
        <p:pic>
          <p:nvPicPr>
            <p:cNvPr id="4" name="Picture 3" descr="A picture containing text, toy, doll, vector graphics&#10;&#10;Description automatically generated">
              <a:extLst>
                <a:ext uri="{FF2B5EF4-FFF2-40B4-BE49-F238E27FC236}">
                  <a16:creationId xmlns:a16="http://schemas.microsoft.com/office/drawing/2014/main" id="{968C92F6-A4B0-45AA-8043-2B2AC3956B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930" t="9607" r="23333" b="-9607"/>
            <a:stretch/>
          </p:blipFill>
          <p:spPr>
            <a:xfrm>
              <a:off x="-689811" y="926741"/>
              <a:ext cx="5390149" cy="65649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930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7">
            <a:extLst>
              <a:ext uri="{FF2B5EF4-FFF2-40B4-BE49-F238E27FC236}">
                <a16:creationId xmlns:a16="http://schemas.microsoft.com/office/drawing/2014/main" id="{D6CE6303-3C40-4361-9869-64BB994762E1}"/>
              </a:ext>
            </a:extLst>
          </p:cNvPr>
          <p:cNvSpPr/>
          <p:nvPr/>
        </p:nvSpPr>
        <p:spPr>
          <a:xfrm>
            <a:off x="2721929" y="5372621"/>
            <a:ext cx="6647437" cy="949436"/>
          </a:xfrm>
          <a:prstGeom prst="roundRect">
            <a:avLst/>
          </a:prstGeom>
          <a:noFill/>
          <a:ln w="3175" cap="flat" cmpd="sng" algn="ctr">
            <a:noFill/>
            <a:prstDash val="sysDash"/>
            <a:miter lim="800000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2661796"/>
                      <a:gd name="connsiteY0" fmla="*/ 152939 h 917613"/>
                      <a:gd name="connsiteX1" fmla="*/ 152939 w 2661796"/>
                      <a:gd name="connsiteY1" fmla="*/ 0 h 917613"/>
                      <a:gd name="connsiteX2" fmla="*/ 694800 w 2661796"/>
                      <a:gd name="connsiteY2" fmla="*/ 0 h 917613"/>
                      <a:gd name="connsiteX3" fmla="*/ 1283780 w 2661796"/>
                      <a:gd name="connsiteY3" fmla="*/ 0 h 917613"/>
                      <a:gd name="connsiteX4" fmla="*/ 1825641 w 2661796"/>
                      <a:gd name="connsiteY4" fmla="*/ 0 h 917613"/>
                      <a:gd name="connsiteX5" fmla="*/ 2508857 w 2661796"/>
                      <a:gd name="connsiteY5" fmla="*/ 0 h 917613"/>
                      <a:gd name="connsiteX6" fmla="*/ 2661796 w 2661796"/>
                      <a:gd name="connsiteY6" fmla="*/ 152939 h 917613"/>
                      <a:gd name="connsiteX7" fmla="*/ 2661796 w 2661796"/>
                      <a:gd name="connsiteY7" fmla="*/ 458807 h 917613"/>
                      <a:gd name="connsiteX8" fmla="*/ 2661796 w 2661796"/>
                      <a:gd name="connsiteY8" fmla="*/ 764674 h 917613"/>
                      <a:gd name="connsiteX9" fmla="*/ 2508857 w 2661796"/>
                      <a:gd name="connsiteY9" fmla="*/ 917613 h 917613"/>
                      <a:gd name="connsiteX10" fmla="*/ 1943437 w 2661796"/>
                      <a:gd name="connsiteY10" fmla="*/ 917613 h 917613"/>
                      <a:gd name="connsiteX11" fmla="*/ 1425135 w 2661796"/>
                      <a:gd name="connsiteY11" fmla="*/ 917613 h 917613"/>
                      <a:gd name="connsiteX12" fmla="*/ 812596 w 2661796"/>
                      <a:gd name="connsiteY12" fmla="*/ 917613 h 917613"/>
                      <a:gd name="connsiteX13" fmla="*/ 152939 w 2661796"/>
                      <a:gd name="connsiteY13" fmla="*/ 917613 h 917613"/>
                      <a:gd name="connsiteX14" fmla="*/ 0 w 2661796"/>
                      <a:gd name="connsiteY14" fmla="*/ 764674 h 917613"/>
                      <a:gd name="connsiteX15" fmla="*/ 0 w 2661796"/>
                      <a:gd name="connsiteY15" fmla="*/ 446572 h 917613"/>
                      <a:gd name="connsiteX16" fmla="*/ 0 w 2661796"/>
                      <a:gd name="connsiteY16" fmla="*/ 152939 h 9176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61796" h="917613" fill="none" extrusionOk="0">
                        <a:moveTo>
                          <a:pt x="0" y="152939"/>
                        </a:moveTo>
                        <a:cubicBezTo>
                          <a:pt x="-1081" y="70405"/>
                          <a:pt x="87221" y="13931"/>
                          <a:pt x="152939" y="0"/>
                        </a:cubicBezTo>
                        <a:cubicBezTo>
                          <a:pt x="398603" y="-38239"/>
                          <a:pt x="461848" y="32783"/>
                          <a:pt x="694800" y="0"/>
                        </a:cubicBezTo>
                        <a:cubicBezTo>
                          <a:pt x="927752" y="-32783"/>
                          <a:pt x="1033727" y="54143"/>
                          <a:pt x="1283780" y="0"/>
                        </a:cubicBezTo>
                        <a:cubicBezTo>
                          <a:pt x="1533833" y="-54143"/>
                          <a:pt x="1593305" y="5845"/>
                          <a:pt x="1825641" y="0"/>
                        </a:cubicBezTo>
                        <a:cubicBezTo>
                          <a:pt x="2057977" y="-5845"/>
                          <a:pt x="2312640" y="14610"/>
                          <a:pt x="2508857" y="0"/>
                        </a:cubicBezTo>
                        <a:cubicBezTo>
                          <a:pt x="2580287" y="-738"/>
                          <a:pt x="2667267" y="73183"/>
                          <a:pt x="2661796" y="152939"/>
                        </a:cubicBezTo>
                        <a:cubicBezTo>
                          <a:pt x="2681022" y="279836"/>
                          <a:pt x="2634696" y="326526"/>
                          <a:pt x="2661796" y="458807"/>
                        </a:cubicBezTo>
                        <a:cubicBezTo>
                          <a:pt x="2688896" y="591088"/>
                          <a:pt x="2641859" y="634669"/>
                          <a:pt x="2661796" y="764674"/>
                        </a:cubicBezTo>
                        <a:cubicBezTo>
                          <a:pt x="2661200" y="836772"/>
                          <a:pt x="2612434" y="929653"/>
                          <a:pt x="2508857" y="917613"/>
                        </a:cubicBezTo>
                        <a:cubicBezTo>
                          <a:pt x="2242118" y="968541"/>
                          <a:pt x="2181100" y="862707"/>
                          <a:pt x="1943437" y="917613"/>
                        </a:cubicBezTo>
                        <a:cubicBezTo>
                          <a:pt x="1705774" y="972519"/>
                          <a:pt x="1565789" y="904415"/>
                          <a:pt x="1425135" y="917613"/>
                        </a:cubicBezTo>
                        <a:cubicBezTo>
                          <a:pt x="1284481" y="930811"/>
                          <a:pt x="942571" y="911370"/>
                          <a:pt x="812596" y="917613"/>
                        </a:cubicBezTo>
                        <a:cubicBezTo>
                          <a:pt x="682621" y="923856"/>
                          <a:pt x="369653" y="912507"/>
                          <a:pt x="152939" y="917613"/>
                        </a:cubicBezTo>
                        <a:cubicBezTo>
                          <a:pt x="60825" y="921902"/>
                          <a:pt x="1376" y="852869"/>
                          <a:pt x="0" y="764674"/>
                        </a:cubicBezTo>
                        <a:cubicBezTo>
                          <a:pt x="-6126" y="648058"/>
                          <a:pt x="2604" y="572022"/>
                          <a:pt x="0" y="446572"/>
                        </a:cubicBezTo>
                        <a:cubicBezTo>
                          <a:pt x="-2604" y="321122"/>
                          <a:pt x="16209" y="280899"/>
                          <a:pt x="0" y="152939"/>
                        </a:cubicBezTo>
                        <a:close/>
                      </a:path>
                      <a:path w="2661796" h="917613" stroke="0" extrusionOk="0">
                        <a:moveTo>
                          <a:pt x="0" y="152939"/>
                        </a:moveTo>
                        <a:cubicBezTo>
                          <a:pt x="-8854" y="63011"/>
                          <a:pt x="48196" y="7610"/>
                          <a:pt x="152939" y="0"/>
                        </a:cubicBezTo>
                        <a:cubicBezTo>
                          <a:pt x="416898" y="-32481"/>
                          <a:pt x="570706" y="29376"/>
                          <a:pt x="789037" y="0"/>
                        </a:cubicBezTo>
                        <a:cubicBezTo>
                          <a:pt x="1007368" y="-29376"/>
                          <a:pt x="1117390" y="64254"/>
                          <a:pt x="1354457" y="0"/>
                        </a:cubicBezTo>
                        <a:cubicBezTo>
                          <a:pt x="1591524" y="-64254"/>
                          <a:pt x="1748846" y="5960"/>
                          <a:pt x="1896318" y="0"/>
                        </a:cubicBezTo>
                        <a:cubicBezTo>
                          <a:pt x="2043790" y="-5960"/>
                          <a:pt x="2377684" y="4146"/>
                          <a:pt x="2508857" y="0"/>
                        </a:cubicBezTo>
                        <a:cubicBezTo>
                          <a:pt x="2600389" y="-14541"/>
                          <a:pt x="2657299" y="67784"/>
                          <a:pt x="2661796" y="152939"/>
                        </a:cubicBezTo>
                        <a:cubicBezTo>
                          <a:pt x="2691575" y="237326"/>
                          <a:pt x="2650134" y="328976"/>
                          <a:pt x="2661796" y="458807"/>
                        </a:cubicBezTo>
                        <a:cubicBezTo>
                          <a:pt x="2673458" y="588638"/>
                          <a:pt x="2661536" y="649364"/>
                          <a:pt x="2661796" y="764674"/>
                        </a:cubicBezTo>
                        <a:cubicBezTo>
                          <a:pt x="2680473" y="853631"/>
                          <a:pt x="2577797" y="915102"/>
                          <a:pt x="2508857" y="917613"/>
                        </a:cubicBezTo>
                        <a:cubicBezTo>
                          <a:pt x="2379364" y="930554"/>
                          <a:pt x="2189507" y="872109"/>
                          <a:pt x="1919878" y="917613"/>
                        </a:cubicBezTo>
                        <a:cubicBezTo>
                          <a:pt x="1650249" y="963117"/>
                          <a:pt x="1554653" y="872396"/>
                          <a:pt x="1354457" y="917613"/>
                        </a:cubicBezTo>
                        <a:cubicBezTo>
                          <a:pt x="1154261" y="962830"/>
                          <a:pt x="891919" y="877402"/>
                          <a:pt x="718359" y="917613"/>
                        </a:cubicBezTo>
                        <a:cubicBezTo>
                          <a:pt x="544799" y="957824"/>
                          <a:pt x="398398" y="915160"/>
                          <a:pt x="152939" y="917613"/>
                        </a:cubicBezTo>
                        <a:cubicBezTo>
                          <a:pt x="63271" y="918467"/>
                          <a:pt x="-9992" y="842246"/>
                          <a:pt x="0" y="764674"/>
                        </a:cubicBezTo>
                        <a:cubicBezTo>
                          <a:pt x="-15499" y="665822"/>
                          <a:pt x="14294" y="566461"/>
                          <a:pt x="0" y="452689"/>
                        </a:cubicBezTo>
                        <a:cubicBezTo>
                          <a:pt x="-14294" y="338917"/>
                          <a:pt x="26070" y="218306"/>
                          <a:pt x="0" y="15293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Aquarelle" panose="02040603050506020204" pitchFamily="18" charset="0"/>
                <a:ea typeface="+mn-ea"/>
                <a:cs typeface="Arial" panose="020B0604020202020204" pitchFamily="34" charset="0"/>
              </a:rPr>
              <a:t>Ai </a:t>
            </a:r>
            <a:r>
              <a:rPr kumimoji="0" lang="en-US" sz="88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Aquarelle" panose="02040603050506020204" pitchFamily="18" charset="0"/>
                <a:ea typeface="+mn-ea"/>
                <a:cs typeface="Arial" panose="020B0604020202020204" pitchFamily="34" charset="0"/>
              </a:rPr>
              <a:t>tinh</a:t>
            </a:r>
            <a:r>
              <a:rPr kumimoji="0" lang="en-US" sz="8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Aquarelle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88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Aquarelle" panose="02040603050506020204" pitchFamily="18" charset="0"/>
                <a:ea typeface="+mn-ea"/>
                <a:cs typeface="Arial" panose="020B0604020202020204" pitchFamily="34" charset="0"/>
              </a:rPr>
              <a:t>mắt</a:t>
            </a:r>
            <a:r>
              <a:rPr kumimoji="0" lang="en-US" sz="8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#9Slide05 Aquarelle" panose="02040603050506020204" pitchFamily="18" charset="0"/>
                <a:ea typeface="+mn-ea"/>
                <a:cs typeface="Arial" panose="020B0604020202020204" pitchFamily="34" charset="0"/>
              </a:rPr>
              <a:t> ?</a:t>
            </a:r>
          </a:p>
        </p:txBody>
      </p:sp>
      <p:pic>
        <p:nvPicPr>
          <p:cNvPr id="6" name="Picture 2" descr="What&amp;#39;s In a Board Game? | Time">
            <a:extLst>
              <a:ext uri="{FF2B5EF4-FFF2-40B4-BE49-F238E27FC236}">
                <a16:creationId xmlns:a16="http://schemas.microsoft.com/office/drawing/2014/main" id="{8D587F4A-879D-4DF8-9F15-A30114874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73" b="100000" l="5750" r="99667">
                        <a14:foregroundMark x1="17833" y1="36943" x2="17833" y2="36943"/>
                        <a14:foregroundMark x1="15167" y1="32325" x2="22417" y2="84076"/>
                        <a14:foregroundMark x1="18917" y1="44745" x2="26333" y2="83280"/>
                        <a14:foregroundMark x1="22667" y1="43949" x2="27667" y2="67038"/>
                        <a14:foregroundMark x1="14750" y1="80732" x2="19833" y2="51115"/>
                        <a14:foregroundMark x1="40833" y1="46975" x2="43167" y2="72771"/>
                        <a14:foregroundMark x1="36000" y1="84873" x2="40583" y2="44427"/>
                        <a14:foregroundMark x1="38417" y1="49841" x2="45833" y2="79459"/>
                        <a14:foregroundMark x1="54167" y1="79936" x2="54167" y2="43631"/>
                        <a14:foregroundMark x1="53500" y1="39013" x2="62417" y2="78185"/>
                        <a14:foregroundMark x1="57167" y1="85350" x2="58333" y2="60350"/>
                        <a14:foregroundMark x1="60500" y1="67834" x2="64000" y2="46497"/>
                        <a14:foregroundMark x1="66833" y1="87420" x2="65750" y2="44745"/>
                        <a14:foregroundMark x1="78833" y1="42675" x2="76250" y2="80414"/>
                        <a14:foregroundMark x1="72500" y1="46019" x2="73167" y2="84554"/>
                        <a14:foregroundMark x1="72917" y1="84554" x2="83000" y2="77866"/>
                        <a14:foregroundMark x1="72917" y1="67038" x2="81500" y2="60350"/>
                        <a14:foregroundMark x1="75583" y1="45701" x2="75583" y2="63694"/>
                        <a14:foregroundMark x1="74500" y1="51433" x2="82583" y2="44745"/>
                        <a14:foregroundMark x1="93083" y1="36465" x2="93083" y2="36465"/>
                        <a14:foregroundMark x1="61583" y1="29777" x2="72500" y2="33599"/>
                        <a14:foregroundMark x1="26167" y1="32325" x2="34250" y2="30255"/>
                        <a14:foregroundMark x1="87833" y1="54777" x2="97917" y2="30255"/>
                        <a14:foregroundMark x1="88667" y1="64013" x2="96833" y2="41879"/>
                        <a14:foregroundMark x1="88250" y1="78185" x2="96167" y2="49045"/>
                        <a14:foregroundMark x1="87583" y1="40605" x2="99667" y2="28981"/>
                        <a14:foregroundMark x1="98083" y1="41401" x2="98083" y2="41401"/>
                        <a14:foregroundMark x1="12333" y1="28503" x2="13667" y2="80732"/>
                        <a14:foregroundMark x1="31583" y1="46019" x2="47583" y2="32643"/>
                        <a14:foregroundMark x1="46667" y1="31847" x2="50167" y2="28981"/>
                        <a14:foregroundMark x1="45417" y1="32643" x2="48917" y2="87102"/>
                        <a14:foregroundMark x1="33833" y1="46975" x2="31417" y2="94904"/>
                        <a14:foregroundMark x1="30333" y1="97452" x2="49083" y2="82803"/>
                        <a14:foregroundMark x1="40333" y1="56529" x2="39917" y2="71975"/>
                        <a14:foregroundMark x1="13250" y1="87420" x2="19167" y2="90764"/>
                        <a14:foregroundMark x1="12833" y1="86624" x2="20000" y2="915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300" y="1738375"/>
            <a:ext cx="5971963" cy="312491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tar, Cartoon, Character, Isolated, Happy, Blue, Cute - Blue Star Clipart  Png, Transparent Png - kind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25" b="95625" l="10000" r="90000">
                        <a14:foregroundMark x1="41977" y1="38125" x2="43605" y2="50875"/>
                        <a14:foregroundMark x1="57093" y1="31125" x2="59070" y2="48250"/>
                        <a14:foregroundMark x1="46860" y1="66625" x2="64767" y2="59625"/>
                        <a14:foregroundMark x1="50116" y1="33375" x2="52907" y2="46875"/>
                        <a14:foregroundMark x1="51744" y1="30750" x2="55814" y2="47375"/>
                        <a14:foregroundMark x1="41977" y1="39000" x2="48837" y2="48250"/>
                        <a14:foregroundMark x1="41512" y1="6625" x2="41512" y2="6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636" y="2501486"/>
            <a:ext cx="2257615" cy="210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Smiley Star Png Clipart - Clip Art Of Stars For Kids | Full Size PNG  Download | Seek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96" y="2433597"/>
            <a:ext cx="2101451" cy="216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9330A8-0A27-4E38-8905-5B3A1E21A0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582" y="475218"/>
            <a:ext cx="3474858" cy="215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6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24628" y="124308"/>
            <a:ext cx="30989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ctr">
              <a:defRPr/>
            </a:pPr>
            <a:r>
              <a:rPr lang="en-US" sz="6000" b="1" kern="0" dirty="0" err="1" smtClean="0">
                <a:solidFill>
                  <a:srgbClr val="00B050"/>
                </a:solidFill>
                <a:latin typeface="#9Slide05 Dancing Script" panose="03080800040507000D00" pitchFamily="66" charset="0"/>
                <a:ea typeface="#9Slide03 Roboto Medium" panose="02000000000000000000" pitchFamily="2" charset="0"/>
              </a:rPr>
              <a:t>Thử</a:t>
            </a:r>
            <a:r>
              <a:rPr lang="en-US" sz="6000" b="1" kern="0" dirty="0" smtClean="0">
                <a:solidFill>
                  <a:srgbClr val="00B050"/>
                </a:solidFill>
                <a:latin typeface="#9Slide05 Dancing Script" panose="03080800040507000D00" pitchFamily="66" charset="0"/>
                <a:ea typeface="#9Slide03 Roboto Medium" panose="02000000000000000000" pitchFamily="2" charset="0"/>
              </a:rPr>
              <a:t> </a:t>
            </a:r>
            <a:r>
              <a:rPr lang="en-US" sz="6000" b="1" kern="0" dirty="0" err="1" smtClean="0">
                <a:solidFill>
                  <a:srgbClr val="00B050"/>
                </a:solidFill>
                <a:latin typeface="#9Slide05 Dancing Script" panose="03080800040507000D00" pitchFamily="66" charset="0"/>
                <a:ea typeface="#9Slide03 Roboto Medium" panose="02000000000000000000" pitchFamily="2" charset="0"/>
              </a:rPr>
              <a:t>thách</a:t>
            </a:r>
            <a:endParaRPr lang="en-US" sz="6000" b="1" kern="0" dirty="0">
              <a:solidFill>
                <a:srgbClr val="00B050"/>
              </a:solidFill>
              <a:latin typeface="#9Slide05 Dancing Script" panose="03080800040507000D00" pitchFamily="66" charset="0"/>
              <a:ea typeface="#9Slide03 Roboto Medium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80" y="4199694"/>
            <a:ext cx="4360985" cy="235429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Picture 2" descr="Những con đường nào nhanh nhất để định cư tại Mỹ? - Tư Vấn Đầu Tư EB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" t="4238" r="3186" b="4238"/>
          <a:stretch/>
        </p:blipFill>
        <p:spPr bwMode="auto">
          <a:xfrm>
            <a:off x="124380" y="1257786"/>
            <a:ext cx="4360985" cy="273968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9982" y="1122386"/>
            <a:ext cx="3924217" cy="5561176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377483-F2DA-45C5-92FD-24F986DEFF45}"/>
              </a:ext>
            </a:extLst>
          </p:cNvPr>
          <p:cNvSpPr txBox="1">
            <a:spLocks/>
          </p:cNvSpPr>
          <p:nvPr/>
        </p:nvSpPr>
        <p:spPr>
          <a:xfrm>
            <a:off x="8494199" y="2080590"/>
            <a:ext cx="3613184" cy="33845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685800">
              <a:lnSpc>
                <a:spcPct val="14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HS </a:t>
            </a:r>
            <a:r>
              <a:rPr lang="en-US" sz="22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làm</a:t>
            </a:r>
            <a:r>
              <a:rPr lang="en-US" sz="2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việc </a:t>
            </a:r>
            <a:r>
              <a:rPr lang="en-US" sz="22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cá</a:t>
            </a:r>
            <a:r>
              <a:rPr lang="en-US" sz="2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nhân</a:t>
            </a:r>
            <a:endParaRPr lang="en-US" sz="2200" dirty="0">
              <a:solidFill>
                <a:prstClr val="black">
                  <a:lumMod val="95000"/>
                  <a:lumOff val="5000"/>
                </a:prstClr>
              </a:solidFill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  <a:p>
            <a:pPr marL="0" indent="0" algn="just" defTabSz="685800">
              <a:lnSpc>
                <a:spcPct val="14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Nhiệm</a:t>
            </a:r>
            <a:r>
              <a:rPr lang="en-US" sz="2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vụ:</a:t>
            </a:r>
          </a:p>
          <a:p>
            <a:pPr marL="0" indent="0" algn="just" defTabSz="685800">
              <a:lnSpc>
                <a:spcPct val="140000"/>
              </a:lnSpc>
              <a:spcBef>
                <a:spcPts val="0"/>
              </a:spcBef>
              <a:buNone/>
              <a:defRPr/>
            </a:pPr>
            <a:r>
              <a:rPr lang="en-US" sz="2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+ Hoàn thành </a:t>
            </a:r>
            <a:r>
              <a:rPr lang="en-US" sz="22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phiếu</a:t>
            </a:r>
            <a:r>
              <a:rPr lang="en-US" sz="2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BT</a:t>
            </a:r>
          </a:p>
          <a:p>
            <a:pPr marL="0" indent="0" algn="just" defTabSz="685800">
              <a:lnSpc>
                <a:spcPct val="140000"/>
              </a:lnSpc>
              <a:spcBef>
                <a:spcPts val="0"/>
              </a:spcBef>
              <a:buNone/>
              <a:defRPr/>
            </a:pPr>
            <a:r>
              <a:rPr lang="en-US" sz="2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+ Chia </a:t>
            </a:r>
            <a:r>
              <a:rPr lang="en-US" sz="22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sẻ</a:t>
            </a:r>
            <a:r>
              <a:rPr lang="en-US" sz="2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trước</a:t>
            </a:r>
            <a:r>
              <a:rPr lang="en-US" sz="2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lớp.</a:t>
            </a:r>
          </a:p>
          <a:p>
            <a:pPr algn="just" defTabSz="685800">
              <a:lnSpc>
                <a:spcPct val="14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Thời </a:t>
            </a:r>
            <a:r>
              <a:rPr lang="en-US" sz="22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gian</a:t>
            </a:r>
            <a:r>
              <a:rPr lang="en-US" sz="2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:</a:t>
            </a:r>
          </a:p>
          <a:p>
            <a:pPr marL="0" indent="0" algn="just" defTabSz="685800">
              <a:lnSpc>
                <a:spcPct val="140000"/>
              </a:lnSpc>
              <a:spcBef>
                <a:spcPts val="0"/>
              </a:spcBef>
              <a:buNone/>
              <a:defRPr/>
            </a:pPr>
            <a:r>
              <a:rPr lang="en-US" sz="2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+ 3 </a:t>
            </a:r>
            <a:r>
              <a:rPr lang="en-US" sz="22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phút</a:t>
            </a:r>
            <a:r>
              <a:rPr lang="en-US" sz="2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hoàn thành </a:t>
            </a:r>
            <a:r>
              <a:rPr lang="en-US" sz="22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phiếu</a:t>
            </a:r>
            <a:r>
              <a:rPr lang="en-US" sz="2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.</a:t>
            </a:r>
          </a:p>
          <a:p>
            <a:pPr marL="0" indent="0" algn="just" defTabSz="685800">
              <a:lnSpc>
                <a:spcPct val="140000"/>
              </a:lnSpc>
              <a:spcBef>
                <a:spcPts val="0"/>
              </a:spcBef>
              <a:buNone/>
              <a:defRPr/>
            </a:pPr>
            <a:r>
              <a:rPr lang="en-US" sz="2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+ 1 </a:t>
            </a:r>
            <a:r>
              <a:rPr lang="en-US" sz="22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phút</a:t>
            </a:r>
            <a:r>
              <a:rPr lang="en-US" sz="2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 chia </a:t>
            </a:r>
            <a:r>
              <a:rPr lang="en-US" sz="22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sẻ</a:t>
            </a:r>
            <a:r>
              <a:rPr lang="en-US" sz="22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.</a:t>
            </a:r>
            <a:endParaRPr lang="en-US" sz="2200" dirty="0">
              <a:solidFill>
                <a:prstClr val="black">
                  <a:lumMod val="95000"/>
                  <a:lumOff val="5000"/>
                </a:prstClr>
              </a:solidFill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2" name="3 phút đếm ngược với nhạc sôi động 3 minutes countdown with musi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94199" y="5565316"/>
            <a:ext cx="1757632" cy="988669"/>
          </a:xfrm>
          <a:prstGeom prst="rect">
            <a:avLst/>
          </a:prstGeom>
        </p:spPr>
      </p:pic>
      <p:pic>
        <p:nvPicPr>
          <p:cNvPr id="13" name="60 giây đếm ngược  nhạc sôi động (1 minute countdown with music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406301" y="5565316"/>
            <a:ext cx="1634981" cy="995126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B377483-F2DA-45C5-92FD-24F986DEFF45}"/>
              </a:ext>
            </a:extLst>
          </p:cNvPr>
          <p:cNvSpPr txBox="1">
            <a:spLocks/>
          </p:cNvSpPr>
          <p:nvPr/>
        </p:nvSpPr>
        <p:spPr>
          <a:xfrm>
            <a:off x="8494199" y="1210311"/>
            <a:ext cx="3613184" cy="7904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sysDot"/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>
              <a:lnSpc>
                <a:spcPct val="140000"/>
              </a:lnSpc>
              <a:spcBef>
                <a:spcPts val="0"/>
              </a:spcBef>
              <a:buNone/>
              <a:defRPr/>
            </a:pPr>
            <a:r>
              <a:rPr lang="en-US" sz="2300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</a:rPr>
              <a:t>HƯỚNG DẪN</a:t>
            </a:r>
            <a:endParaRPr lang="en-US" sz="2300" b="1" dirty="0">
              <a:solidFill>
                <a:prstClr val="black">
                  <a:lumMod val="95000"/>
                  <a:lumOff val="5000"/>
                </a:prstClr>
              </a:solidFill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92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11" grpId="0" animBg="1"/>
      <p:bldP spid="1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959" y="301437"/>
            <a:ext cx="5560843" cy="3850622"/>
          </a:xfrm>
          <a:prstGeom prst="rect">
            <a:avLst/>
          </a:prstGeom>
        </p:spPr>
      </p:pic>
      <p:sp>
        <p:nvSpPr>
          <p:cNvPr id="4" name="Rectangle: Rounded Corners 7">
            <a:extLst>
              <a:ext uri="{FF2B5EF4-FFF2-40B4-BE49-F238E27FC236}">
                <a16:creationId xmlns:a16="http://schemas.microsoft.com/office/drawing/2014/main" id="{9731B856-505B-4C12-AE96-B34567953D3E}"/>
              </a:ext>
            </a:extLst>
          </p:cNvPr>
          <p:cNvSpPr/>
          <p:nvPr/>
        </p:nvSpPr>
        <p:spPr>
          <a:xfrm>
            <a:off x="838518" y="4152060"/>
            <a:ext cx="5239106" cy="2417954"/>
          </a:xfrm>
          <a:prstGeom prst="roundRect">
            <a:avLst/>
          </a:prstGeom>
          <a:solidFill>
            <a:srgbClr val="ED7D31">
              <a:lumMod val="20000"/>
              <a:lumOff val="80000"/>
            </a:srgbClr>
          </a:solidFill>
          <a:ln w="3175" cap="flat" cmpd="sng" algn="ctr">
            <a:solidFill>
              <a:sysClr val="windowText" lastClr="000000"/>
            </a:solidFill>
            <a:prstDash val="sysDash"/>
            <a:miter lim="800000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2661796"/>
                      <a:gd name="connsiteY0" fmla="*/ 152939 h 917613"/>
                      <a:gd name="connsiteX1" fmla="*/ 152939 w 2661796"/>
                      <a:gd name="connsiteY1" fmla="*/ 0 h 917613"/>
                      <a:gd name="connsiteX2" fmla="*/ 694800 w 2661796"/>
                      <a:gd name="connsiteY2" fmla="*/ 0 h 917613"/>
                      <a:gd name="connsiteX3" fmla="*/ 1283780 w 2661796"/>
                      <a:gd name="connsiteY3" fmla="*/ 0 h 917613"/>
                      <a:gd name="connsiteX4" fmla="*/ 1825641 w 2661796"/>
                      <a:gd name="connsiteY4" fmla="*/ 0 h 917613"/>
                      <a:gd name="connsiteX5" fmla="*/ 2508857 w 2661796"/>
                      <a:gd name="connsiteY5" fmla="*/ 0 h 917613"/>
                      <a:gd name="connsiteX6" fmla="*/ 2661796 w 2661796"/>
                      <a:gd name="connsiteY6" fmla="*/ 152939 h 917613"/>
                      <a:gd name="connsiteX7" fmla="*/ 2661796 w 2661796"/>
                      <a:gd name="connsiteY7" fmla="*/ 458807 h 917613"/>
                      <a:gd name="connsiteX8" fmla="*/ 2661796 w 2661796"/>
                      <a:gd name="connsiteY8" fmla="*/ 764674 h 917613"/>
                      <a:gd name="connsiteX9" fmla="*/ 2508857 w 2661796"/>
                      <a:gd name="connsiteY9" fmla="*/ 917613 h 917613"/>
                      <a:gd name="connsiteX10" fmla="*/ 1943437 w 2661796"/>
                      <a:gd name="connsiteY10" fmla="*/ 917613 h 917613"/>
                      <a:gd name="connsiteX11" fmla="*/ 1425135 w 2661796"/>
                      <a:gd name="connsiteY11" fmla="*/ 917613 h 917613"/>
                      <a:gd name="connsiteX12" fmla="*/ 812596 w 2661796"/>
                      <a:gd name="connsiteY12" fmla="*/ 917613 h 917613"/>
                      <a:gd name="connsiteX13" fmla="*/ 152939 w 2661796"/>
                      <a:gd name="connsiteY13" fmla="*/ 917613 h 917613"/>
                      <a:gd name="connsiteX14" fmla="*/ 0 w 2661796"/>
                      <a:gd name="connsiteY14" fmla="*/ 764674 h 917613"/>
                      <a:gd name="connsiteX15" fmla="*/ 0 w 2661796"/>
                      <a:gd name="connsiteY15" fmla="*/ 446572 h 917613"/>
                      <a:gd name="connsiteX16" fmla="*/ 0 w 2661796"/>
                      <a:gd name="connsiteY16" fmla="*/ 152939 h 9176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61796" h="917613" fill="none" extrusionOk="0">
                        <a:moveTo>
                          <a:pt x="0" y="152939"/>
                        </a:moveTo>
                        <a:cubicBezTo>
                          <a:pt x="-1081" y="70405"/>
                          <a:pt x="87221" y="13931"/>
                          <a:pt x="152939" y="0"/>
                        </a:cubicBezTo>
                        <a:cubicBezTo>
                          <a:pt x="398603" y="-38239"/>
                          <a:pt x="461848" y="32783"/>
                          <a:pt x="694800" y="0"/>
                        </a:cubicBezTo>
                        <a:cubicBezTo>
                          <a:pt x="927752" y="-32783"/>
                          <a:pt x="1033727" y="54143"/>
                          <a:pt x="1283780" y="0"/>
                        </a:cubicBezTo>
                        <a:cubicBezTo>
                          <a:pt x="1533833" y="-54143"/>
                          <a:pt x="1593305" y="5845"/>
                          <a:pt x="1825641" y="0"/>
                        </a:cubicBezTo>
                        <a:cubicBezTo>
                          <a:pt x="2057977" y="-5845"/>
                          <a:pt x="2312640" y="14610"/>
                          <a:pt x="2508857" y="0"/>
                        </a:cubicBezTo>
                        <a:cubicBezTo>
                          <a:pt x="2580287" y="-738"/>
                          <a:pt x="2667267" y="73183"/>
                          <a:pt x="2661796" y="152939"/>
                        </a:cubicBezTo>
                        <a:cubicBezTo>
                          <a:pt x="2681022" y="279836"/>
                          <a:pt x="2634696" y="326526"/>
                          <a:pt x="2661796" y="458807"/>
                        </a:cubicBezTo>
                        <a:cubicBezTo>
                          <a:pt x="2688896" y="591088"/>
                          <a:pt x="2641859" y="634669"/>
                          <a:pt x="2661796" y="764674"/>
                        </a:cubicBezTo>
                        <a:cubicBezTo>
                          <a:pt x="2661200" y="836772"/>
                          <a:pt x="2612434" y="929653"/>
                          <a:pt x="2508857" y="917613"/>
                        </a:cubicBezTo>
                        <a:cubicBezTo>
                          <a:pt x="2242118" y="968541"/>
                          <a:pt x="2181100" y="862707"/>
                          <a:pt x="1943437" y="917613"/>
                        </a:cubicBezTo>
                        <a:cubicBezTo>
                          <a:pt x="1705774" y="972519"/>
                          <a:pt x="1565789" y="904415"/>
                          <a:pt x="1425135" y="917613"/>
                        </a:cubicBezTo>
                        <a:cubicBezTo>
                          <a:pt x="1284481" y="930811"/>
                          <a:pt x="942571" y="911370"/>
                          <a:pt x="812596" y="917613"/>
                        </a:cubicBezTo>
                        <a:cubicBezTo>
                          <a:pt x="682621" y="923856"/>
                          <a:pt x="369653" y="912507"/>
                          <a:pt x="152939" y="917613"/>
                        </a:cubicBezTo>
                        <a:cubicBezTo>
                          <a:pt x="60825" y="921902"/>
                          <a:pt x="1376" y="852869"/>
                          <a:pt x="0" y="764674"/>
                        </a:cubicBezTo>
                        <a:cubicBezTo>
                          <a:pt x="-6126" y="648058"/>
                          <a:pt x="2604" y="572022"/>
                          <a:pt x="0" y="446572"/>
                        </a:cubicBezTo>
                        <a:cubicBezTo>
                          <a:pt x="-2604" y="321122"/>
                          <a:pt x="16209" y="280899"/>
                          <a:pt x="0" y="152939"/>
                        </a:cubicBezTo>
                        <a:close/>
                      </a:path>
                      <a:path w="2661796" h="917613" stroke="0" extrusionOk="0">
                        <a:moveTo>
                          <a:pt x="0" y="152939"/>
                        </a:moveTo>
                        <a:cubicBezTo>
                          <a:pt x="-8854" y="63011"/>
                          <a:pt x="48196" y="7610"/>
                          <a:pt x="152939" y="0"/>
                        </a:cubicBezTo>
                        <a:cubicBezTo>
                          <a:pt x="416898" y="-32481"/>
                          <a:pt x="570706" y="29376"/>
                          <a:pt x="789037" y="0"/>
                        </a:cubicBezTo>
                        <a:cubicBezTo>
                          <a:pt x="1007368" y="-29376"/>
                          <a:pt x="1117390" y="64254"/>
                          <a:pt x="1354457" y="0"/>
                        </a:cubicBezTo>
                        <a:cubicBezTo>
                          <a:pt x="1591524" y="-64254"/>
                          <a:pt x="1748846" y="5960"/>
                          <a:pt x="1896318" y="0"/>
                        </a:cubicBezTo>
                        <a:cubicBezTo>
                          <a:pt x="2043790" y="-5960"/>
                          <a:pt x="2377684" y="4146"/>
                          <a:pt x="2508857" y="0"/>
                        </a:cubicBezTo>
                        <a:cubicBezTo>
                          <a:pt x="2600389" y="-14541"/>
                          <a:pt x="2657299" y="67784"/>
                          <a:pt x="2661796" y="152939"/>
                        </a:cubicBezTo>
                        <a:cubicBezTo>
                          <a:pt x="2691575" y="237326"/>
                          <a:pt x="2650134" y="328976"/>
                          <a:pt x="2661796" y="458807"/>
                        </a:cubicBezTo>
                        <a:cubicBezTo>
                          <a:pt x="2673458" y="588638"/>
                          <a:pt x="2661536" y="649364"/>
                          <a:pt x="2661796" y="764674"/>
                        </a:cubicBezTo>
                        <a:cubicBezTo>
                          <a:pt x="2680473" y="853631"/>
                          <a:pt x="2577797" y="915102"/>
                          <a:pt x="2508857" y="917613"/>
                        </a:cubicBezTo>
                        <a:cubicBezTo>
                          <a:pt x="2379364" y="930554"/>
                          <a:pt x="2189507" y="872109"/>
                          <a:pt x="1919878" y="917613"/>
                        </a:cubicBezTo>
                        <a:cubicBezTo>
                          <a:pt x="1650249" y="963117"/>
                          <a:pt x="1554653" y="872396"/>
                          <a:pt x="1354457" y="917613"/>
                        </a:cubicBezTo>
                        <a:cubicBezTo>
                          <a:pt x="1154261" y="962830"/>
                          <a:pt x="891919" y="877402"/>
                          <a:pt x="718359" y="917613"/>
                        </a:cubicBezTo>
                        <a:cubicBezTo>
                          <a:pt x="544799" y="957824"/>
                          <a:pt x="398398" y="915160"/>
                          <a:pt x="152939" y="917613"/>
                        </a:cubicBezTo>
                        <a:cubicBezTo>
                          <a:pt x="63271" y="918467"/>
                          <a:pt x="-9992" y="842246"/>
                          <a:pt x="0" y="764674"/>
                        </a:cubicBezTo>
                        <a:cubicBezTo>
                          <a:pt x="-15499" y="665822"/>
                          <a:pt x="14294" y="566461"/>
                          <a:pt x="0" y="452689"/>
                        </a:cubicBezTo>
                        <a:cubicBezTo>
                          <a:pt x="-14294" y="338917"/>
                          <a:pt x="26070" y="218306"/>
                          <a:pt x="0" y="15293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Rectangle: Rounded Corners 7">
            <a:extLst>
              <a:ext uri="{FF2B5EF4-FFF2-40B4-BE49-F238E27FC236}">
                <a16:creationId xmlns:a16="http://schemas.microsoft.com/office/drawing/2014/main" id="{D6CE6303-3C40-4361-9869-64BB994762E1}"/>
              </a:ext>
            </a:extLst>
          </p:cNvPr>
          <p:cNvSpPr/>
          <p:nvPr/>
        </p:nvSpPr>
        <p:spPr>
          <a:xfrm>
            <a:off x="3266243" y="1810292"/>
            <a:ext cx="6647437" cy="949436"/>
          </a:xfrm>
          <a:prstGeom prst="roundRect">
            <a:avLst/>
          </a:prstGeom>
          <a:noFill/>
          <a:ln w="3175" cap="flat" cmpd="sng" algn="ctr">
            <a:noFill/>
            <a:prstDash val="sysDash"/>
            <a:miter lim="800000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2661796"/>
                      <a:gd name="connsiteY0" fmla="*/ 152939 h 917613"/>
                      <a:gd name="connsiteX1" fmla="*/ 152939 w 2661796"/>
                      <a:gd name="connsiteY1" fmla="*/ 0 h 917613"/>
                      <a:gd name="connsiteX2" fmla="*/ 694800 w 2661796"/>
                      <a:gd name="connsiteY2" fmla="*/ 0 h 917613"/>
                      <a:gd name="connsiteX3" fmla="*/ 1283780 w 2661796"/>
                      <a:gd name="connsiteY3" fmla="*/ 0 h 917613"/>
                      <a:gd name="connsiteX4" fmla="*/ 1825641 w 2661796"/>
                      <a:gd name="connsiteY4" fmla="*/ 0 h 917613"/>
                      <a:gd name="connsiteX5" fmla="*/ 2508857 w 2661796"/>
                      <a:gd name="connsiteY5" fmla="*/ 0 h 917613"/>
                      <a:gd name="connsiteX6" fmla="*/ 2661796 w 2661796"/>
                      <a:gd name="connsiteY6" fmla="*/ 152939 h 917613"/>
                      <a:gd name="connsiteX7" fmla="*/ 2661796 w 2661796"/>
                      <a:gd name="connsiteY7" fmla="*/ 458807 h 917613"/>
                      <a:gd name="connsiteX8" fmla="*/ 2661796 w 2661796"/>
                      <a:gd name="connsiteY8" fmla="*/ 764674 h 917613"/>
                      <a:gd name="connsiteX9" fmla="*/ 2508857 w 2661796"/>
                      <a:gd name="connsiteY9" fmla="*/ 917613 h 917613"/>
                      <a:gd name="connsiteX10" fmla="*/ 1943437 w 2661796"/>
                      <a:gd name="connsiteY10" fmla="*/ 917613 h 917613"/>
                      <a:gd name="connsiteX11" fmla="*/ 1425135 w 2661796"/>
                      <a:gd name="connsiteY11" fmla="*/ 917613 h 917613"/>
                      <a:gd name="connsiteX12" fmla="*/ 812596 w 2661796"/>
                      <a:gd name="connsiteY12" fmla="*/ 917613 h 917613"/>
                      <a:gd name="connsiteX13" fmla="*/ 152939 w 2661796"/>
                      <a:gd name="connsiteY13" fmla="*/ 917613 h 917613"/>
                      <a:gd name="connsiteX14" fmla="*/ 0 w 2661796"/>
                      <a:gd name="connsiteY14" fmla="*/ 764674 h 917613"/>
                      <a:gd name="connsiteX15" fmla="*/ 0 w 2661796"/>
                      <a:gd name="connsiteY15" fmla="*/ 446572 h 917613"/>
                      <a:gd name="connsiteX16" fmla="*/ 0 w 2661796"/>
                      <a:gd name="connsiteY16" fmla="*/ 152939 h 9176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61796" h="917613" fill="none" extrusionOk="0">
                        <a:moveTo>
                          <a:pt x="0" y="152939"/>
                        </a:moveTo>
                        <a:cubicBezTo>
                          <a:pt x="-1081" y="70405"/>
                          <a:pt x="87221" y="13931"/>
                          <a:pt x="152939" y="0"/>
                        </a:cubicBezTo>
                        <a:cubicBezTo>
                          <a:pt x="398603" y="-38239"/>
                          <a:pt x="461848" y="32783"/>
                          <a:pt x="694800" y="0"/>
                        </a:cubicBezTo>
                        <a:cubicBezTo>
                          <a:pt x="927752" y="-32783"/>
                          <a:pt x="1033727" y="54143"/>
                          <a:pt x="1283780" y="0"/>
                        </a:cubicBezTo>
                        <a:cubicBezTo>
                          <a:pt x="1533833" y="-54143"/>
                          <a:pt x="1593305" y="5845"/>
                          <a:pt x="1825641" y="0"/>
                        </a:cubicBezTo>
                        <a:cubicBezTo>
                          <a:pt x="2057977" y="-5845"/>
                          <a:pt x="2312640" y="14610"/>
                          <a:pt x="2508857" y="0"/>
                        </a:cubicBezTo>
                        <a:cubicBezTo>
                          <a:pt x="2580287" y="-738"/>
                          <a:pt x="2667267" y="73183"/>
                          <a:pt x="2661796" y="152939"/>
                        </a:cubicBezTo>
                        <a:cubicBezTo>
                          <a:pt x="2681022" y="279836"/>
                          <a:pt x="2634696" y="326526"/>
                          <a:pt x="2661796" y="458807"/>
                        </a:cubicBezTo>
                        <a:cubicBezTo>
                          <a:pt x="2688896" y="591088"/>
                          <a:pt x="2641859" y="634669"/>
                          <a:pt x="2661796" y="764674"/>
                        </a:cubicBezTo>
                        <a:cubicBezTo>
                          <a:pt x="2661200" y="836772"/>
                          <a:pt x="2612434" y="929653"/>
                          <a:pt x="2508857" y="917613"/>
                        </a:cubicBezTo>
                        <a:cubicBezTo>
                          <a:pt x="2242118" y="968541"/>
                          <a:pt x="2181100" y="862707"/>
                          <a:pt x="1943437" y="917613"/>
                        </a:cubicBezTo>
                        <a:cubicBezTo>
                          <a:pt x="1705774" y="972519"/>
                          <a:pt x="1565789" y="904415"/>
                          <a:pt x="1425135" y="917613"/>
                        </a:cubicBezTo>
                        <a:cubicBezTo>
                          <a:pt x="1284481" y="930811"/>
                          <a:pt x="942571" y="911370"/>
                          <a:pt x="812596" y="917613"/>
                        </a:cubicBezTo>
                        <a:cubicBezTo>
                          <a:pt x="682621" y="923856"/>
                          <a:pt x="369653" y="912507"/>
                          <a:pt x="152939" y="917613"/>
                        </a:cubicBezTo>
                        <a:cubicBezTo>
                          <a:pt x="60825" y="921902"/>
                          <a:pt x="1376" y="852869"/>
                          <a:pt x="0" y="764674"/>
                        </a:cubicBezTo>
                        <a:cubicBezTo>
                          <a:pt x="-6126" y="648058"/>
                          <a:pt x="2604" y="572022"/>
                          <a:pt x="0" y="446572"/>
                        </a:cubicBezTo>
                        <a:cubicBezTo>
                          <a:pt x="-2604" y="321122"/>
                          <a:pt x="16209" y="280899"/>
                          <a:pt x="0" y="152939"/>
                        </a:cubicBezTo>
                        <a:close/>
                      </a:path>
                      <a:path w="2661796" h="917613" stroke="0" extrusionOk="0">
                        <a:moveTo>
                          <a:pt x="0" y="152939"/>
                        </a:moveTo>
                        <a:cubicBezTo>
                          <a:pt x="-8854" y="63011"/>
                          <a:pt x="48196" y="7610"/>
                          <a:pt x="152939" y="0"/>
                        </a:cubicBezTo>
                        <a:cubicBezTo>
                          <a:pt x="416898" y="-32481"/>
                          <a:pt x="570706" y="29376"/>
                          <a:pt x="789037" y="0"/>
                        </a:cubicBezTo>
                        <a:cubicBezTo>
                          <a:pt x="1007368" y="-29376"/>
                          <a:pt x="1117390" y="64254"/>
                          <a:pt x="1354457" y="0"/>
                        </a:cubicBezTo>
                        <a:cubicBezTo>
                          <a:pt x="1591524" y="-64254"/>
                          <a:pt x="1748846" y="5960"/>
                          <a:pt x="1896318" y="0"/>
                        </a:cubicBezTo>
                        <a:cubicBezTo>
                          <a:pt x="2043790" y="-5960"/>
                          <a:pt x="2377684" y="4146"/>
                          <a:pt x="2508857" y="0"/>
                        </a:cubicBezTo>
                        <a:cubicBezTo>
                          <a:pt x="2600389" y="-14541"/>
                          <a:pt x="2657299" y="67784"/>
                          <a:pt x="2661796" y="152939"/>
                        </a:cubicBezTo>
                        <a:cubicBezTo>
                          <a:pt x="2691575" y="237326"/>
                          <a:pt x="2650134" y="328976"/>
                          <a:pt x="2661796" y="458807"/>
                        </a:cubicBezTo>
                        <a:cubicBezTo>
                          <a:pt x="2673458" y="588638"/>
                          <a:pt x="2661536" y="649364"/>
                          <a:pt x="2661796" y="764674"/>
                        </a:cubicBezTo>
                        <a:cubicBezTo>
                          <a:pt x="2680473" y="853631"/>
                          <a:pt x="2577797" y="915102"/>
                          <a:pt x="2508857" y="917613"/>
                        </a:cubicBezTo>
                        <a:cubicBezTo>
                          <a:pt x="2379364" y="930554"/>
                          <a:pt x="2189507" y="872109"/>
                          <a:pt x="1919878" y="917613"/>
                        </a:cubicBezTo>
                        <a:cubicBezTo>
                          <a:pt x="1650249" y="963117"/>
                          <a:pt x="1554653" y="872396"/>
                          <a:pt x="1354457" y="917613"/>
                        </a:cubicBezTo>
                        <a:cubicBezTo>
                          <a:pt x="1154261" y="962830"/>
                          <a:pt x="891919" y="877402"/>
                          <a:pt x="718359" y="917613"/>
                        </a:cubicBezTo>
                        <a:cubicBezTo>
                          <a:pt x="544799" y="957824"/>
                          <a:pt x="398398" y="915160"/>
                          <a:pt x="152939" y="917613"/>
                        </a:cubicBezTo>
                        <a:cubicBezTo>
                          <a:pt x="63271" y="918467"/>
                          <a:pt x="-9992" y="842246"/>
                          <a:pt x="0" y="764674"/>
                        </a:cubicBezTo>
                        <a:cubicBezTo>
                          <a:pt x="-15499" y="665822"/>
                          <a:pt x="14294" y="566461"/>
                          <a:pt x="0" y="452689"/>
                        </a:cubicBezTo>
                        <a:cubicBezTo>
                          <a:pt x="-14294" y="338917"/>
                          <a:pt x="26070" y="218306"/>
                          <a:pt x="0" y="15293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#9Slide05 Aquarelle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29959" y="4231690"/>
            <a:ext cx="5147665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Hoạt động nhóm: 6 nhóm</a:t>
            </a:r>
          </a:p>
          <a:p>
            <a:pPr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Nhiệm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vụ: Tìm từ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khoá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có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nghĩa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theo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hàng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ngang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,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dọc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,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chéo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(10 từ)</a:t>
            </a:r>
          </a:p>
          <a:p>
            <a:pPr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Thời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gian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: 4 </a:t>
            </a:r>
            <a:r>
              <a:rPr lang="en-US" sz="22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phút</a:t>
            </a:r>
            <a:endParaRPr lang="en-US" sz="2200" dirty="0">
              <a:solidFill>
                <a:prstClr val="black">
                  <a:lumMod val="95000"/>
                  <a:lumOff val="5000"/>
                </a:prstClr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  <a:p>
            <a:pPr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Arial" panose="020B0604020202020204" pitchFamily="34" charset="0"/>
                <a:sym typeface="Wingdings" panose="05000000000000000000" pitchFamily="2" charset="2"/>
              </a:rPr>
              <a:t> 1 từ khóa/1 điểm</a:t>
            </a:r>
            <a:endParaRPr lang="en-US" sz="2200" dirty="0">
              <a:solidFill>
                <a:prstClr val="black">
                  <a:lumMod val="95000"/>
                  <a:lumOff val="5000"/>
                </a:prstClr>
              </a:solidFill>
              <a:latin typeface="#9Slide03 Roboto Medium" panose="02000000000000000000" pitchFamily="2" charset="0"/>
              <a:ea typeface="#9Slide03 Roboto Medium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7" name="4 phút đếm ngược nhạc sôi nổi hào hứng  4 minutes countdown with musi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68786" y="1029998"/>
            <a:ext cx="4382839" cy="2465347"/>
          </a:xfrm>
          <a:prstGeom prst="rect">
            <a:avLst/>
          </a:prstGeom>
        </p:spPr>
      </p:pic>
      <p:pic>
        <p:nvPicPr>
          <p:cNvPr id="8" name="Picture 2" descr="The role of Good Governance in Project Management">
            <a:extLst>
              <a:ext uri="{FF2B5EF4-FFF2-40B4-BE49-F238E27FC236}">
                <a16:creationId xmlns:a16="http://schemas.microsoft.com/office/drawing/2014/main" id="{44945EF9-47E2-4618-9B22-ACEC5EAB7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786" y="3896311"/>
            <a:ext cx="4291398" cy="273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hild Reading Boo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667">
                        <a14:foregroundMark x1="29444" y1="63600" x2="43444" y2="77000"/>
                        <a14:foregroundMark x1="98889" y1="62000" x2="98889" y2="6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039" y="5553449"/>
            <a:ext cx="1748116" cy="97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51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522422"/>
              </p:ext>
            </p:extLst>
          </p:nvPr>
        </p:nvGraphicFramePr>
        <p:xfrm>
          <a:off x="-1" y="0"/>
          <a:ext cx="12156828" cy="6858005"/>
        </p:xfrm>
        <a:graphic>
          <a:graphicData uri="http://schemas.openxmlformats.org/drawingml/2006/table">
            <a:tbl>
              <a:tblPr firstRow="1" bandRow="1"/>
              <a:tblGrid>
                <a:gridCol w="1013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3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30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30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30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30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30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30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30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306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0130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01306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23455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Đ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Q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B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Ả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T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R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Ê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C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455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Ô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U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Ề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O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B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Ô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Đ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M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455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T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À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B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À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Ắ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Ẵ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Ủ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3455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V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K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Z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C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Ư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Đ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3455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Ị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Ữ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T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Ỳ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À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U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Ẵ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M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I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455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C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Đ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Ự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Ỹ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T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Ê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3455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Ó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D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T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Ậ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L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L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U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Ộ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3455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Ú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Y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Ú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X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D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C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3455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T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E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Ê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J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Đ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Ạ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K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S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P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3455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Đ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Ô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T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Ị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Ỏ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P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S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L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23455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D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V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Ậ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P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C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Ư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Đ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Ị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11521440" y="3409404"/>
            <a:ext cx="1985554" cy="496388"/>
          </a:xfrm>
          <a:prstGeom prst="roundRect">
            <a:avLst/>
          </a:prstGeom>
          <a:solidFill>
            <a:srgbClr val="00B0F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Phiếu học tập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69924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269987"/>
              </p:ext>
            </p:extLst>
          </p:nvPr>
        </p:nvGraphicFramePr>
        <p:xfrm>
          <a:off x="4230732" y="297969"/>
          <a:ext cx="7690860" cy="6377437"/>
        </p:xfrm>
        <a:graphic>
          <a:graphicData uri="http://schemas.openxmlformats.org/drawingml/2006/table">
            <a:tbl>
              <a:tblPr firstRow="1" bandRow="1"/>
              <a:tblGrid>
                <a:gridCol w="640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9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9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09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09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09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090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090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4090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4090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5797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Đ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Q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B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Ả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T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R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Ê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C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7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Ô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U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Ề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O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B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Ô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Đ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M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7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T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À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B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À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Ắ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Ẵ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Ủ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7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V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K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Z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C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Ư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Đ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7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Ị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Ữ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T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Ỳ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À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U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Ẵ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M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I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7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C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Đ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Ự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Ỹ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T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Ê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7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Ó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D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T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Ậ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L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L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U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Ộ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97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Ú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Y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Ú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X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D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C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97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T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E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Ê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J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Đ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Ạ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K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S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P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97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Đ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Ô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T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Ị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Ỏ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P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S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A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L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797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D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V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N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Ậ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P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C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Ư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Đ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Ị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G</a:t>
                      </a:r>
                      <a:endParaRPr lang="vi-VN" sz="3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#9Slide03 IcielPanton Black" panose="00000A00000000000000" pitchFamily="2" charset="0"/>
                          <a:cs typeface="Arial" panose="020B0604020202020204" pitchFamily="34" charset="0"/>
                        </a:rPr>
                        <a:t>H</a:t>
                      </a:r>
                      <a:endParaRPr lang="vi-VN" sz="3200" b="1" dirty="0">
                        <a:solidFill>
                          <a:schemeClr val="tx1"/>
                        </a:solidFill>
                        <a:latin typeface="#9Slide03 IcielPanton Black" panose="00000A00000000000000" pitchFamily="2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DDA2B74F-4595-4EBD-867E-B412B839F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43" y="2261443"/>
            <a:ext cx="3761650" cy="371138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9833" y="3710067"/>
            <a:ext cx="23950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ctr">
              <a:defRPr/>
            </a:pPr>
            <a:r>
              <a:rPr lang="en-US" sz="2800" b="1" kern="1400" spc="-50" dirty="0">
                <a:solidFill>
                  <a:prstClr val="black">
                    <a:lumMod val="95000"/>
                    <a:lumOff val="5000"/>
                  </a:prst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THÔNG TIN PHẢN HỒI</a:t>
            </a:r>
          </a:p>
        </p:txBody>
      </p:sp>
      <p:pic>
        <p:nvPicPr>
          <p:cNvPr id="6" name="Picture 2" descr="Star, Cartoon, Character, Isolated, Happy, Blue, Cute - Blue Star Clipart  Png, Transparent Png - kind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25" b="95625" l="10000" r="90000">
                        <a14:foregroundMark x1="41977" y1="38125" x2="43605" y2="50875"/>
                        <a14:foregroundMark x1="57093" y1="31125" x2="59070" y2="48250"/>
                        <a14:foregroundMark x1="46860" y1="66625" x2="64767" y2="59625"/>
                        <a14:foregroundMark x1="50116" y1="33375" x2="52907" y2="46875"/>
                        <a14:foregroundMark x1="51744" y1="30750" x2="55814" y2="47375"/>
                        <a14:foregroundMark x1="41977" y1="39000" x2="48837" y2="48250"/>
                        <a14:foregroundMark x1="41512" y1="6625" x2="41512" y2="6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332" y="702415"/>
            <a:ext cx="1557271" cy="144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0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86">
            <a:extLst>
              <a:ext uri="{FF2B5EF4-FFF2-40B4-BE49-F238E27FC236}">
                <a16:creationId xmlns:a16="http://schemas.microsoft.com/office/drawing/2014/main" id="{AD717EF3-9DEA-4BEB-B3A1-A45834181DCE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297F8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+mn-cs"/>
              </a:rPr>
              <a:t>VẬN DỤNG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#9Slide03 Roboto Bold" panose="02000000000000000000" pitchFamily="2" charset="0"/>
              <a:ea typeface="#9Slide03 Roboto Bold" panose="02000000000000000000" pitchFamily="2" charset="0"/>
              <a:cs typeface="+mn-cs"/>
            </a:endParaRPr>
          </a:p>
        </p:txBody>
      </p:sp>
      <p:pic>
        <p:nvPicPr>
          <p:cNvPr id="29698" name="Picture 2" descr="Party Background png download - 648*720 - Free Transparent President Of The  United States png Download. - CleanPNG / Kiss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9722" l="10000" r="90000">
                        <a14:foregroundMark x1="44111" y1="26944" x2="51667" y2="59028"/>
                        <a14:foregroundMark x1="41778" y1="49167" x2="59333" y2="35139"/>
                        <a14:foregroundMark x1="45000" y1="48611" x2="52444" y2="4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439" y="1018834"/>
            <a:ext cx="6257439" cy="500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8" name="Group 87">
            <a:extLst>
              <a:ext uri="{FF2B5EF4-FFF2-40B4-BE49-F238E27FC236}">
                <a16:creationId xmlns:a16="http://schemas.microsoft.com/office/drawing/2014/main" id="{F51EA45B-A2FA-4F5B-9799-B67D727B8BF5}"/>
              </a:ext>
            </a:extLst>
          </p:cNvPr>
          <p:cNvGrpSpPr/>
          <p:nvPr/>
        </p:nvGrpSpPr>
        <p:grpSpPr>
          <a:xfrm>
            <a:off x="5142608" y="2662556"/>
            <a:ext cx="6093664" cy="2405389"/>
            <a:chOff x="780089" y="1624159"/>
            <a:chExt cx="4384514" cy="11336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2" name="Rectangle: Rounded Corners 1">
              <a:extLst>
                <a:ext uri="{FF2B5EF4-FFF2-40B4-BE49-F238E27FC236}">
                  <a16:creationId xmlns:a16="http://schemas.microsoft.com/office/drawing/2014/main" id="{4282203E-0203-4A6C-AB44-E12EA3481D14}"/>
                </a:ext>
              </a:extLst>
            </p:cNvPr>
            <p:cNvSpPr/>
            <p:nvPr/>
          </p:nvSpPr>
          <p:spPr>
            <a:xfrm>
              <a:off x="780089" y="1624159"/>
              <a:ext cx="4384514" cy="1133600"/>
            </a:xfrm>
            <a:prstGeom prst="roundRect">
              <a:avLst/>
            </a:prstGeom>
            <a:solidFill>
              <a:srgbClr val="BEDCAD"/>
            </a:solidFill>
            <a:ln>
              <a:solidFill>
                <a:srgbClr val="BEDC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DF9EE"/>
                </a:solidFill>
                <a:effectLst/>
                <a:uLnTx/>
                <a:uFillTx/>
                <a:latin typeface="#9Slide03 Roboto" panose="02000000000000000000" pitchFamily="2" charset="0"/>
                <a:ea typeface="#9Slide03 Roboto" panose="02000000000000000000" pitchFamily="2" charset="0"/>
                <a:cs typeface="+mn-cs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FDA1A9F-5E2A-45D4-86A6-AD14B0A26DE2}"/>
                </a:ext>
              </a:extLst>
            </p:cNvPr>
            <p:cNvSpPr txBox="1"/>
            <p:nvPr/>
          </p:nvSpPr>
          <p:spPr>
            <a:xfrm>
              <a:off x="896552" y="1763673"/>
              <a:ext cx="4268051" cy="854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Nếu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là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tổng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thống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Mỹ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,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em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hãy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đề xuất một số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giải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pháp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để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giải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quyết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1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trong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2 tình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trạng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: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+ Phân biệt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chủng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tộc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ở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Bắc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Mỹ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+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Nhập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cư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trái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phép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ở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Bắc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Mỹ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74D44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  <a:cs typeface="+mn-cs"/>
                </a:rPr>
                <a:t>.</a:t>
              </a: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4D44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9978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4642;p70"/>
          <p:cNvSpPr/>
          <p:nvPr/>
        </p:nvSpPr>
        <p:spPr>
          <a:xfrm>
            <a:off x="4342658" y="2819070"/>
            <a:ext cx="879200" cy="87920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rgbClr val="174D4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cxnSp>
        <p:nvCxnSpPr>
          <p:cNvPr id="11" name="Google Shape;4643;p70"/>
          <p:cNvCxnSpPr>
            <a:endCxn id="12" idx="1"/>
          </p:cNvCxnSpPr>
          <p:nvPr/>
        </p:nvCxnSpPr>
        <p:spPr>
          <a:xfrm rot="10800000" flipH="1">
            <a:off x="3166674" y="1767092"/>
            <a:ext cx="1176000" cy="1491200"/>
          </a:xfrm>
          <a:prstGeom prst="curvedConnector3">
            <a:avLst>
              <a:gd name="adj1" fmla="val 49999"/>
            </a:avLst>
          </a:prstGeom>
          <a:noFill/>
          <a:ln w="19050" cap="rnd" cmpd="sng">
            <a:solidFill>
              <a:srgbClr val="95BC8F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2" name="Google Shape;4644;p70"/>
          <p:cNvSpPr/>
          <p:nvPr/>
        </p:nvSpPr>
        <p:spPr>
          <a:xfrm>
            <a:off x="4342658" y="1327303"/>
            <a:ext cx="879200" cy="87920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rgbClr val="174D4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13" name="Google Shape;4645;p70"/>
          <p:cNvSpPr/>
          <p:nvPr/>
        </p:nvSpPr>
        <p:spPr>
          <a:xfrm>
            <a:off x="4342658" y="4310836"/>
            <a:ext cx="879200" cy="879200"/>
          </a:xfrm>
          <a:prstGeom prst="roundRect">
            <a:avLst>
              <a:gd name="adj" fmla="val 16667"/>
            </a:avLst>
          </a:prstGeom>
          <a:noFill/>
          <a:ln w="19050" cap="rnd" cmpd="sng">
            <a:solidFill>
              <a:srgbClr val="174D4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cxnSp>
        <p:nvCxnSpPr>
          <p:cNvPr id="14" name="Google Shape;4646;p70"/>
          <p:cNvCxnSpPr>
            <a:endCxn id="13" idx="1"/>
          </p:cNvCxnSpPr>
          <p:nvPr/>
        </p:nvCxnSpPr>
        <p:spPr>
          <a:xfrm>
            <a:off x="3166674" y="3258292"/>
            <a:ext cx="1176000" cy="1492000"/>
          </a:xfrm>
          <a:prstGeom prst="curvedConnector3">
            <a:avLst>
              <a:gd name="adj1" fmla="val 49999"/>
            </a:avLst>
          </a:prstGeom>
          <a:noFill/>
          <a:ln w="19050" cap="rnd" cmpd="sng">
            <a:solidFill>
              <a:srgbClr val="95BC8F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5" name="Google Shape;4647;p70"/>
          <p:cNvCxnSpPr>
            <a:endCxn id="10" idx="1"/>
          </p:cNvCxnSpPr>
          <p:nvPr/>
        </p:nvCxnSpPr>
        <p:spPr>
          <a:xfrm>
            <a:off x="3166658" y="3257870"/>
            <a:ext cx="1176000" cy="800"/>
          </a:xfrm>
          <a:prstGeom prst="curvedConnector3">
            <a:avLst>
              <a:gd name="adj1" fmla="val 50000"/>
            </a:avLst>
          </a:prstGeom>
          <a:noFill/>
          <a:ln w="19050" cap="rnd" cmpd="sng">
            <a:solidFill>
              <a:srgbClr val="95BC8F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41" name="Google Shape;4673;p70"/>
          <p:cNvGrpSpPr/>
          <p:nvPr/>
        </p:nvGrpSpPr>
        <p:grpSpPr>
          <a:xfrm>
            <a:off x="4574161" y="4532070"/>
            <a:ext cx="416231" cy="436419"/>
            <a:chOff x="4780252" y="2049263"/>
            <a:chExt cx="312173" cy="327314"/>
          </a:xfrm>
        </p:grpSpPr>
        <p:sp>
          <p:nvSpPr>
            <p:cNvPr id="42" name="Google Shape;4674;p70"/>
            <p:cNvSpPr/>
            <p:nvPr/>
          </p:nvSpPr>
          <p:spPr>
            <a:xfrm>
              <a:off x="4887602" y="2241249"/>
              <a:ext cx="106504" cy="106476"/>
            </a:xfrm>
            <a:custGeom>
              <a:avLst/>
              <a:gdLst/>
              <a:ahLst/>
              <a:cxnLst/>
              <a:rect l="l" t="t" r="r" b="b"/>
              <a:pathLst>
                <a:path w="3700" h="3699" extrusionOk="0">
                  <a:moveTo>
                    <a:pt x="450" y="0"/>
                  </a:moveTo>
                  <a:lnTo>
                    <a:pt x="1" y="448"/>
                  </a:lnTo>
                  <a:lnTo>
                    <a:pt x="3252" y="3699"/>
                  </a:lnTo>
                  <a:lnTo>
                    <a:pt x="3699" y="3249"/>
                  </a:lnTo>
                  <a:lnTo>
                    <a:pt x="450" y="0"/>
                  </a:lnTo>
                  <a:close/>
                </a:path>
              </a:pathLst>
            </a:custGeom>
            <a:solidFill>
              <a:srgbClr val="E9F9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43" name="Google Shape;4675;p70"/>
            <p:cNvSpPr/>
            <p:nvPr/>
          </p:nvSpPr>
          <p:spPr>
            <a:xfrm>
              <a:off x="4925170" y="2278846"/>
              <a:ext cx="40500" cy="40500"/>
            </a:xfrm>
            <a:custGeom>
              <a:avLst/>
              <a:gdLst/>
              <a:ahLst/>
              <a:cxnLst/>
              <a:rect l="l" t="t" r="r" b="b"/>
              <a:pathLst>
                <a:path w="1407" h="1407" extrusionOk="0">
                  <a:moveTo>
                    <a:pt x="448" y="0"/>
                  </a:moveTo>
                  <a:lnTo>
                    <a:pt x="0" y="448"/>
                  </a:lnTo>
                  <a:lnTo>
                    <a:pt x="958" y="1406"/>
                  </a:lnTo>
                  <a:lnTo>
                    <a:pt x="1406" y="957"/>
                  </a:lnTo>
                  <a:lnTo>
                    <a:pt x="448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44" name="Google Shape;4676;p70"/>
            <p:cNvSpPr/>
            <p:nvPr/>
          </p:nvSpPr>
          <p:spPr>
            <a:xfrm>
              <a:off x="4896814" y="2241191"/>
              <a:ext cx="106504" cy="106533"/>
            </a:xfrm>
            <a:custGeom>
              <a:avLst/>
              <a:gdLst/>
              <a:ahLst/>
              <a:cxnLst/>
              <a:rect l="l" t="t" r="r" b="b"/>
              <a:pathLst>
                <a:path w="3700" h="3701" extrusionOk="0">
                  <a:moveTo>
                    <a:pt x="3251" y="0"/>
                  </a:moveTo>
                  <a:lnTo>
                    <a:pt x="1" y="3251"/>
                  </a:lnTo>
                  <a:lnTo>
                    <a:pt x="450" y="3701"/>
                  </a:lnTo>
                  <a:lnTo>
                    <a:pt x="3699" y="450"/>
                  </a:lnTo>
                  <a:lnTo>
                    <a:pt x="3251" y="0"/>
                  </a:lnTo>
                  <a:close/>
                </a:path>
              </a:pathLst>
            </a:custGeom>
            <a:solidFill>
              <a:srgbClr val="E9F9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45" name="Google Shape;4677;p70"/>
            <p:cNvSpPr/>
            <p:nvPr/>
          </p:nvSpPr>
          <p:spPr>
            <a:xfrm>
              <a:off x="4926293" y="2054013"/>
              <a:ext cx="142716" cy="112233"/>
            </a:xfrm>
            <a:custGeom>
              <a:avLst/>
              <a:gdLst/>
              <a:ahLst/>
              <a:cxnLst/>
              <a:rect l="l" t="t" r="r" b="b"/>
              <a:pathLst>
                <a:path w="4958" h="3899" extrusionOk="0">
                  <a:moveTo>
                    <a:pt x="1493" y="1"/>
                  </a:moveTo>
                  <a:cubicBezTo>
                    <a:pt x="1236" y="1"/>
                    <a:pt x="1012" y="173"/>
                    <a:pt x="946" y="420"/>
                  </a:cubicBezTo>
                  <a:lnTo>
                    <a:pt x="0" y="3898"/>
                  </a:lnTo>
                  <a:lnTo>
                    <a:pt x="4957" y="3898"/>
                  </a:lnTo>
                  <a:lnTo>
                    <a:pt x="4957" y="2948"/>
                  </a:lnTo>
                  <a:cubicBezTo>
                    <a:pt x="4957" y="1320"/>
                    <a:pt x="3639" y="1"/>
                    <a:pt x="2009" y="1"/>
                  </a:cubicBezTo>
                  <a:close/>
                </a:path>
              </a:pathLst>
            </a:custGeom>
            <a:solidFill>
              <a:srgbClr val="F2CF8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46" name="Google Shape;4678;p70"/>
            <p:cNvSpPr/>
            <p:nvPr/>
          </p:nvSpPr>
          <p:spPr>
            <a:xfrm>
              <a:off x="4926293" y="2054013"/>
              <a:ext cx="52964" cy="112290"/>
            </a:xfrm>
            <a:custGeom>
              <a:avLst/>
              <a:gdLst/>
              <a:ahLst/>
              <a:cxnLst/>
              <a:rect l="l" t="t" r="r" b="b"/>
              <a:pathLst>
                <a:path w="1840" h="3901" extrusionOk="0">
                  <a:moveTo>
                    <a:pt x="1493" y="1"/>
                  </a:moveTo>
                  <a:cubicBezTo>
                    <a:pt x="1236" y="1"/>
                    <a:pt x="1012" y="171"/>
                    <a:pt x="946" y="420"/>
                  </a:cubicBezTo>
                  <a:lnTo>
                    <a:pt x="0" y="3900"/>
                  </a:lnTo>
                  <a:lnTo>
                    <a:pt x="347" y="3900"/>
                  </a:lnTo>
                  <a:lnTo>
                    <a:pt x="1293" y="420"/>
                  </a:lnTo>
                  <a:cubicBezTo>
                    <a:pt x="1360" y="173"/>
                    <a:pt x="1586" y="1"/>
                    <a:pt x="1840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47" name="Google Shape;4679;p70"/>
            <p:cNvSpPr/>
            <p:nvPr/>
          </p:nvSpPr>
          <p:spPr>
            <a:xfrm>
              <a:off x="4785031" y="2100621"/>
              <a:ext cx="30771" cy="21157"/>
            </a:xfrm>
            <a:custGeom>
              <a:avLst/>
              <a:gdLst/>
              <a:ahLst/>
              <a:cxnLst/>
              <a:rect l="l" t="t" r="r" b="b"/>
              <a:pathLst>
                <a:path w="1069" h="735" extrusionOk="0">
                  <a:moveTo>
                    <a:pt x="366" y="1"/>
                  </a:moveTo>
                  <a:cubicBezTo>
                    <a:pt x="166" y="1"/>
                    <a:pt x="0" y="166"/>
                    <a:pt x="0" y="367"/>
                  </a:cubicBezTo>
                  <a:cubicBezTo>
                    <a:pt x="0" y="570"/>
                    <a:pt x="166" y="735"/>
                    <a:pt x="366" y="735"/>
                  </a:cubicBezTo>
                  <a:lnTo>
                    <a:pt x="1068" y="735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F0665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48" name="Google Shape;4680;p70"/>
            <p:cNvSpPr/>
            <p:nvPr/>
          </p:nvSpPr>
          <p:spPr>
            <a:xfrm>
              <a:off x="4815776" y="2100621"/>
              <a:ext cx="46689" cy="78324"/>
            </a:xfrm>
            <a:custGeom>
              <a:avLst/>
              <a:gdLst/>
              <a:ahLst/>
              <a:cxnLst/>
              <a:rect l="l" t="t" r="r" b="b"/>
              <a:pathLst>
                <a:path w="1622" h="2721" extrusionOk="0">
                  <a:moveTo>
                    <a:pt x="0" y="1"/>
                  </a:moveTo>
                  <a:lnTo>
                    <a:pt x="0" y="737"/>
                  </a:lnTo>
                  <a:lnTo>
                    <a:pt x="630" y="737"/>
                  </a:lnTo>
                  <a:cubicBezTo>
                    <a:pt x="772" y="737"/>
                    <a:pt x="886" y="849"/>
                    <a:pt x="886" y="991"/>
                  </a:cubicBezTo>
                  <a:lnTo>
                    <a:pt x="886" y="2720"/>
                  </a:lnTo>
                  <a:lnTo>
                    <a:pt x="1621" y="2720"/>
                  </a:lnTo>
                  <a:lnTo>
                    <a:pt x="1621" y="946"/>
                  </a:lnTo>
                  <a:cubicBezTo>
                    <a:pt x="1618" y="426"/>
                    <a:pt x="1195" y="1"/>
                    <a:pt x="672" y="1"/>
                  </a:cubicBezTo>
                  <a:close/>
                </a:path>
              </a:pathLst>
            </a:custGeom>
            <a:solidFill>
              <a:srgbClr val="E9F9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49" name="Google Shape;4681;p70"/>
            <p:cNvSpPr/>
            <p:nvPr/>
          </p:nvSpPr>
          <p:spPr>
            <a:xfrm>
              <a:off x="4820987" y="2166285"/>
              <a:ext cx="248069" cy="94818"/>
            </a:xfrm>
            <a:custGeom>
              <a:avLst/>
              <a:gdLst/>
              <a:ahLst/>
              <a:cxnLst/>
              <a:rect l="l" t="t" r="r" b="b"/>
              <a:pathLst>
                <a:path w="8618" h="3294" extrusionOk="0">
                  <a:moveTo>
                    <a:pt x="1" y="0"/>
                  </a:moveTo>
                  <a:lnTo>
                    <a:pt x="1" y="1026"/>
                  </a:lnTo>
                  <a:cubicBezTo>
                    <a:pt x="1" y="2279"/>
                    <a:pt x="1016" y="3294"/>
                    <a:pt x="2269" y="3294"/>
                  </a:cubicBezTo>
                  <a:lnTo>
                    <a:pt x="6349" y="3294"/>
                  </a:lnTo>
                  <a:cubicBezTo>
                    <a:pt x="7602" y="3294"/>
                    <a:pt x="8617" y="2279"/>
                    <a:pt x="8617" y="1026"/>
                  </a:cubicBezTo>
                  <a:lnTo>
                    <a:pt x="8617" y="0"/>
                  </a:lnTo>
                  <a:close/>
                </a:path>
              </a:pathLst>
            </a:custGeom>
            <a:solidFill>
              <a:srgbClr val="F0665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50" name="Google Shape;4682;p70"/>
            <p:cNvSpPr/>
            <p:nvPr/>
          </p:nvSpPr>
          <p:spPr>
            <a:xfrm>
              <a:off x="4820987" y="2166343"/>
              <a:ext cx="248069" cy="94818"/>
            </a:xfrm>
            <a:custGeom>
              <a:avLst/>
              <a:gdLst/>
              <a:ahLst/>
              <a:cxnLst/>
              <a:rect l="l" t="t" r="r" b="b"/>
              <a:pathLst>
                <a:path w="8618" h="3294" extrusionOk="0">
                  <a:moveTo>
                    <a:pt x="1" y="0"/>
                  </a:moveTo>
                  <a:lnTo>
                    <a:pt x="1" y="1026"/>
                  </a:lnTo>
                  <a:cubicBezTo>
                    <a:pt x="1" y="2279"/>
                    <a:pt x="1016" y="3293"/>
                    <a:pt x="2269" y="3293"/>
                  </a:cubicBezTo>
                  <a:lnTo>
                    <a:pt x="2812" y="3293"/>
                  </a:lnTo>
                  <a:cubicBezTo>
                    <a:pt x="1559" y="3293"/>
                    <a:pt x="545" y="2279"/>
                    <a:pt x="545" y="1026"/>
                  </a:cubicBezTo>
                  <a:lnTo>
                    <a:pt x="545" y="938"/>
                  </a:lnTo>
                  <a:lnTo>
                    <a:pt x="8617" y="940"/>
                  </a:lnTo>
                  <a:lnTo>
                    <a:pt x="8617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51" name="Google Shape;4683;p70"/>
            <p:cNvSpPr/>
            <p:nvPr/>
          </p:nvSpPr>
          <p:spPr>
            <a:xfrm>
              <a:off x="4802419" y="2155087"/>
              <a:ext cx="285202" cy="23863"/>
            </a:xfrm>
            <a:custGeom>
              <a:avLst/>
              <a:gdLst/>
              <a:ahLst/>
              <a:cxnLst/>
              <a:rect l="l" t="t" r="r" b="b"/>
              <a:pathLst>
                <a:path w="9908" h="829" extrusionOk="0">
                  <a:moveTo>
                    <a:pt x="365" y="0"/>
                  </a:moveTo>
                  <a:cubicBezTo>
                    <a:pt x="166" y="0"/>
                    <a:pt x="2" y="162"/>
                    <a:pt x="2" y="363"/>
                  </a:cubicBezTo>
                  <a:lnTo>
                    <a:pt x="2" y="466"/>
                  </a:lnTo>
                  <a:cubicBezTo>
                    <a:pt x="1" y="666"/>
                    <a:pt x="162" y="828"/>
                    <a:pt x="363" y="828"/>
                  </a:cubicBezTo>
                  <a:lnTo>
                    <a:pt x="9545" y="828"/>
                  </a:lnTo>
                  <a:cubicBezTo>
                    <a:pt x="9746" y="828"/>
                    <a:pt x="9907" y="666"/>
                    <a:pt x="9907" y="466"/>
                  </a:cubicBezTo>
                  <a:lnTo>
                    <a:pt x="9907" y="363"/>
                  </a:lnTo>
                  <a:cubicBezTo>
                    <a:pt x="9907" y="162"/>
                    <a:pt x="9746" y="0"/>
                    <a:pt x="9545" y="0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52" name="Google Shape;4684;p70"/>
            <p:cNvSpPr/>
            <p:nvPr/>
          </p:nvSpPr>
          <p:spPr>
            <a:xfrm>
              <a:off x="4802419" y="2155087"/>
              <a:ext cx="25647" cy="23863"/>
            </a:xfrm>
            <a:custGeom>
              <a:avLst/>
              <a:gdLst/>
              <a:ahLst/>
              <a:cxnLst/>
              <a:rect l="l" t="t" r="r" b="b"/>
              <a:pathLst>
                <a:path w="891" h="829" extrusionOk="0">
                  <a:moveTo>
                    <a:pt x="363" y="0"/>
                  </a:moveTo>
                  <a:cubicBezTo>
                    <a:pt x="162" y="0"/>
                    <a:pt x="1" y="162"/>
                    <a:pt x="1" y="363"/>
                  </a:cubicBezTo>
                  <a:lnTo>
                    <a:pt x="1" y="466"/>
                  </a:lnTo>
                  <a:cubicBezTo>
                    <a:pt x="1" y="666"/>
                    <a:pt x="162" y="828"/>
                    <a:pt x="363" y="828"/>
                  </a:cubicBezTo>
                  <a:lnTo>
                    <a:pt x="891" y="828"/>
                  </a:lnTo>
                  <a:cubicBezTo>
                    <a:pt x="692" y="828"/>
                    <a:pt x="530" y="666"/>
                    <a:pt x="530" y="466"/>
                  </a:cubicBezTo>
                  <a:lnTo>
                    <a:pt x="530" y="363"/>
                  </a:lnTo>
                  <a:cubicBezTo>
                    <a:pt x="530" y="162"/>
                    <a:pt x="692" y="0"/>
                    <a:pt x="89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53" name="Google Shape;4685;p70"/>
            <p:cNvSpPr/>
            <p:nvPr/>
          </p:nvSpPr>
          <p:spPr>
            <a:xfrm>
              <a:off x="4963890" y="2317508"/>
              <a:ext cx="54432" cy="54375"/>
            </a:xfrm>
            <a:custGeom>
              <a:avLst/>
              <a:gdLst/>
              <a:ahLst/>
              <a:cxnLst/>
              <a:rect l="l" t="t" r="r" b="b"/>
              <a:pathLst>
                <a:path w="1891" h="1889" extrusionOk="0">
                  <a:moveTo>
                    <a:pt x="945" y="1"/>
                  </a:moveTo>
                  <a:cubicBezTo>
                    <a:pt x="424" y="1"/>
                    <a:pt x="1" y="424"/>
                    <a:pt x="1" y="945"/>
                  </a:cubicBezTo>
                  <a:cubicBezTo>
                    <a:pt x="1" y="1465"/>
                    <a:pt x="424" y="1888"/>
                    <a:pt x="945" y="1888"/>
                  </a:cubicBezTo>
                  <a:cubicBezTo>
                    <a:pt x="1467" y="1888"/>
                    <a:pt x="1890" y="1465"/>
                    <a:pt x="1890" y="945"/>
                  </a:cubicBezTo>
                  <a:cubicBezTo>
                    <a:pt x="1890" y="424"/>
                    <a:pt x="1467" y="1"/>
                    <a:pt x="945" y="1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54" name="Google Shape;4686;p70"/>
            <p:cNvSpPr/>
            <p:nvPr/>
          </p:nvSpPr>
          <p:spPr>
            <a:xfrm>
              <a:off x="4963890" y="2317508"/>
              <a:ext cx="32930" cy="54375"/>
            </a:xfrm>
            <a:custGeom>
              <a:avLst/>
              <a:gdLst/>
              <a:ahLst/>
              <a:cxnLst/>
              <a:rect l="l" t="t" r="r" b="b"/>
              <a:pathLst>
                <a:path w="1144" h="1889" extrusionOk="0">
                  <a:moveTo>
                    <a:pt x="946" y="1"/>
                  </a:moveTo>
                  <a:cubicBezTo>
                    <a:pt x="424" y="1"/>
                    <a:pt x="1" y="422"/>
                    <a:pt x="1" y="945"/>
                  </a:cubicBezTo>
                  <a:cubicBezTo>
                    <a:pt x="1" y="1467"/>
                    <a:pt x="424" y="1888"/>
                    <a:pt x="946" y="1888"/>
                  </a:cubicBezTo>
                  <a:cubicBezTo>
                    <a:pt x="1014" y="1888"/>
                    <a:pt x="1080" y="1881"/>
                    <a:pt x="1144" y="1869"/>
                  </a:cubicBezTo>
                  <a:cubicBezTo>
                    <a:pt x="717" y="1778"/>
                    <a:pt x="397" y="1398"/>
                    <a:pt x="397" y="945"/>
                  </a:cubicBezTo>
                  <a:cubicBezTo>
                    <a:pt x="397" y="492"/>
                    <a:pt x="717" y="111"/>
                    <a:pt x="1144" y="21"/>
                  </a:cubicBezTo>
                  <a:cubicBezTo>
                    <a:pt x="1080" y="8"/>
                    <a:pt x="1012" y="1"/>
                    <a:pt x="946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55" name="Google Shape;4687;p70"/>
            <p:cNvSpPr/>
            <p:nvPr/>
          </p:nvSpPr>
          <p:spPr>
            <a:xfrm>
              <a:off x="4981191" y="2334752"/>
              <a:ext cx="19833" cy="19890"/>
            </a:xfrm>
            <a:custGeom>
              <a:avLst/>
              <a:gdLst/>
              <a:ahLst/>
              <a:cxnLst/>
              <a:rect l="l" t="t" r="r" b="b"/>
              <a:pathLst>
                <a:path w="689" h="691" extrusionOk="0">
                  <a:moveTo>
                    <a:pt x="344" y="1"/>
                  </a:moveTo>
                  <a:cubicBezTo>
                    <a:pt x="153" y="1"/>
                    <a:pt x="1" y="156"/>
                    <a:pt x="1" y="346"/>
                  </a:cubicBezTo>
                  <a:cubicBezTo>
                    <a:pt x="1" y="536"/>
                    <a:pt x="153" y="691"/>
                    <a:pt x="344" y="691"/>
                  </a:cubicBezTo>
                  <a:cubicBezTo>
                    <a:pt x="535" y="691"/>
                    <a:pt x="688" y="536"/>
                    <a:pt x="688" y="346"/>
                  </a:cubicBezTo>
                  <a:cubicBezTo>
                    <a:pt x="688" y="156"/>
                    <a:pt x="535" y="1"/>
                    <a:pt x="344" y="1"/>
                  </a:cubicBezTo>
                  <a:close/>
                </a:path>
              </a:pathLst>
            </a:custGeom>
            <a:solidFill>
              <a:srgbClr val="E9F9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56" name="Google Shape;4688;p70"/>
            <p:cNvSpPr/>
            <p:nvPr/>
          </p:nvSpPr>
          <p:spPr>
            <a:xfrm>
              <a:off x="4872661" y="2317508"/>
              <a:ext cx="54375" cy="54375"/>
            </a:xfrm>
            <a:custGeom>
              <a:avLst/>
              <a:gdLst/>
              <a:ahLst/>
              <a:cxnLst/>
              <a:rect l="l" t="t" r="r" b="b"/>
              <a:pathLst>
                <a:path w="1889" h="1889" extrusionOk="0">
                  <a:moveTo>
                    <a:pt x="945" y="1"/>
                  </a:moveTo>
                  <a:cubicBezTo>
                    <a:pt x="422" y="1"/>
                    <a:pt x="1" y="424"/>
                    <a:pt x="1" y="945"/>
                  </a:cubicBezTo>
                  <a:cubicBezTo>
                    <a:pt x="1" y="1465"/>
                    <a:pt x="422" y="1888"/>
                    <a:pt x="945" y="1888"/>
                  </a:cubicBezTo>
                  <a:cubicBezTo>
                    <a:pt x="1465" y="1888"/>
                    <a:pt x="1888" y="1465"/>
                    <a:pt x="1888" y="945"/>
                  </a:cubicBezTo>
                  <a:cubicBezTo>
                    <a:pt x="1888" y="424"/>
                    <a:pt x="1465" y="1"/>
                    <a:pt x="945" y="1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57" name="Google Shape;4689;p70"/>
            <p:cNvSpPr/>
            <p:nvPr/>
          </p:nvSpPr>
          <p:spPr>
            <a:xfrm>
              <a:off x="4872661" y="2317508"/>
              <a:ext cx="32872" cy="54375"/>
            </a:xfrm>
            <a:custGeom>
              <a:avLst/>
              <a:gdLst/>
              <a:ahLst/>
              <a:cxnLst/>
              <a:rect l="l" t="t" r="r" b="b"/>
              <a:pathLst>
                <a:path w="1142" h="1889" extrusionOk="0">
                  <a:moveTo>
                    <a:pt x="945" y="1"/>
                  </a:moveTo>
                  <a:cubicBezTo>
                    <a:pt x="422" y="1"/>
                    <a:pt x="1" y="422"/>
                    <a:pt x="1" y="945"/>
                  </a:cubicBezTo>
                  <a:cubicBezTo>
                    <a:pt x="1" y="1467"/>
                    <a:pt x="422" y="1888"/>
                    <a:pt x="945" y="1888"/>
                  </a:cubicBezTo>
                  <a:cubicBezTo>
                    <a:pt x="1014" y="1888"/>
                    <a:pt x="1078" y="1881"/>
                    <a:pt x="1142" y="1869"/>
                  </a:cubicBezTo>
                  <a:cubicBezTo>
                    <a:pt x="715" y="1778"/>
                    <a:pt x="395" y="1398"/>
                    <a:pt x="395" y="945"/>
                  </a:cubicBezTo>
                  <a:cubicBezTo>
                    <a:pt x="395" y="492"/>
                    <a:pt x="715" y="111"/>
                    <a:pt x="1142" y="21"/>
                  </a:cubicBezTo>
                  <a:cubicBezTo>
                    <a:pt x="1078" y="8"/>
                    <a:pt x="1010" y="1"/>
                    <a:pt x="945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58" name="Google Shape;4690;p70"/>
            <p:cNvSpPr/>
            <p:nvPr/>
          </p:nvSpPr>
          <p:spPr>
            <a:xfrm>
              <a:off x="4889905" y="2334752"/>
              <a:ext cx="19890" cy="19890"/>
            </a:xfrm>
            <a:custGeom>
              <a:avLst/>
              <a:gdLst/>
              <a:ahLst/>
              <a:cxnLst/>
              <a:rect l="l" t="t" r="r" b="b"/>
              <a:pathLst>
                <a:path w="691" h="691" extrusionOk="0">
                  <a:moveTo>
                    <a:pt x="346" y="1"/>
                  </a:moveTo>
                  <a:cubicBezTo>
                    <a:pt x="155" y="1"/>
                    <a:pt x="1" y="156"/>
                    <a:pt x="1" y="346"/>
                  </a:cubicBezTo>
                  <a:cubicBezTo>
                    <a:pt x="1" y="536"/>
                    <a:pt x="155" y="691"/>
                    <a:pt x="346" y="691"/>
                  </a:cubicBezTo>
                  <a:cubicBezTo>
                    <a:pt x="536" y="691"/>
                    <a:pt x="690" y="536"/>
                    <a:pt x="690" y="346"/>
                  </a:cubicBezTo>
                  <a:cubicBezTo>
                    <a:pt x="690" y="156"/>
                    <a:pt x="536" y="1"/>
                    <a:pt x="346" y="1"/>
                  </a:cubicBezTo>
                  <a:close/>
                </a:path>
              </a:pathLst>
            </a:custGeom>
            <a:solidFill>
              <a:srgbClr val="E9F9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59" name="Google Shape;4691;p70"/>
            <p:cNvSpPr/>
            <p:nvPr/>
          </p:nvSpPr>
          <p:spPr>
            <a:xfrm>
              <a:off x="4780252" y="2049263"/>
              <a:ext cx="312173" cy="327314"/>
            </a:xfrm>
            <a:custGeom>
              <a:avLst/>
              <a:gdLst/>
              <a:ahLst/>
              <a:cxnLst/>
              <a:rect l="l" t="t" r="r" b="b"/>
              <a:pathLst>
                <a:path w="10845" h="11371" extrusionOk="0">
                  <a:moveTo>
                    <a:pt x="1066" y="1952"/>
                  </a:moveTo>
                  <a:lnTo>
                    <a:pt x="1066" y="2354"/>
                  </a:lnTo>
                  <a:lnTo>
                    <a:pt x="531" y="2354"/>
                  </a:lnTo>
                  <a:cubicBezTo>
                    <a:pt x="420" y="2354"/>
                    <a:pt x="332" y="2263"/>
                    <a:pt x="332" y="2151"/>
                  </a:cubicBezTo>
                  <a:cubicBezTo>
                    <a:pt x="332" y="2041"/>
                    <a:pt x="422" y="1952"/>
                    <a:pt x="531" y="1952"/>
                  </a:cubicBezTo>
                  <a:close/>
                  <a:moveTo>
                    <a:pt x="1904" y="1952"/>
                  </a:moveTo>
                  <a:cubicBezTo>
                    <a:pt x="2335" y="1952"/>
                    <a:pt x="2683" y="2302"/>
                    <a:pt x="2683" y="2730"/>
                  </a:cubicBezTo>
                  <a:lnTo>
                    <a:pt x="2683" y="3507"/>
                  </a:lnTo>
                  <a:lnTo>
                    <a:pt x="2281" y="3507"/>
                  </a:lnTo>
                  <a:lnTo>
                    <a:pt x="2281" y="2773"/>
                  </a:lnTo>
                  <a:cubicBezTo>
                    <a:pt x="2283" y="2542"/>
                    <a:pt x="2095" y="2354"/>
                    <a:pt x="1862" y="2354"/>
                  </a:cubicBezTo>
                  <a:lnTo>
                    <a:pt x="1400" y="2354"/>
                  </a:lnTo>
                  <a:lnTo>
                    <a:pt x="1400" y="1952"/>
                  </a:lnTo>
                  <a:close/>
                  <a:moveTo>
                    <a:pt x="8333" y="630"/>
                  </a:moveTo>
                  <a:cubicBezTo>
                    <a:pt x="8804" y="868"/>
                    <a:pt x="9200" y="1236"/>
                    <a:pt x="9471" y="1687"/>
                  </a:cubicBezTo>
                  <a:lnTo>
                    <a:pt x="6419" y="3509"/>
                  </a:lnTo>
                  <a:lnTo>
                    <a:pt x="6069" y="3509"/>
                  </a:lnTo>
                  <a:lnTo>
                    <a:pt x="8333" y="630"/>
                  </a:lnTo>
                  <a:close/>
                  <a:moveTo>
                    <a:pt x="9627" y="1982"/>
                  </a:moveTo>
                  <a:cubicBezTo>
                    <a:pt x="9782" y="2329"/>
                    <a:pt x="9869" y="2711"/>
                    <a:pt x="9869" y="3116"/>
                  </a:cubicBezTo>
                  <a:lnTo>
                    <a:pt x="9869" y="3509"/>
                  </a:lnTo>
                  <a:lnTo>
                    <a:pt x="9138" y="3509"/>
                  </a:lnTo>
                  <a:cubicBezTo>
                    <a:pt x="9046" y="3509"/>
                    <a:pt x="8971" y="3585"/>
                    <a:pt x="8971" y="3676"/>
                  </a:cubicBezTo>
                  <a:cubicBezTo>
                    <a:pt x="8971" y="3767"/>
                    <a:pt x="9046" y="3841"/>
                    <a:pt x="9138" y="3841"/>
                  </a:cubicBezTo>
                  <a:lnTo>
                    <a:pt x="10315" y="3841"/>
                  </a:lnTo>
                  <a:cubicBezTo>
                    <a:pt x="10423" y="3841"/>
                    <a:pt x="10510" y="3930"/>
                    <a:pt x="10510" y="4039"/>
                  </a:cubicBezTo>
                  <a:lnTo>
                    <a:pt x="10510" y="4142"/>
                  </a:lnTo>
                  <a:cubicBezTo>
                    <a:pt x="10510" y="4252"/>
                    <a:pt x="10421" y="4337"/>
                    <a:pt x="10315" y="4337"/>
                  </a:cubicBezTo>
                  <a:lnTo>
                    <a:pt x="3557" y="4337"/>
                  </a:lnTo>
                  <a:cubicBezTo>
                    <a:pt x="3465" y="4337"/>
                    <a:pt x="3390" y="4414"/>
                    <a:pt x="3390" y="4504"/>
                  </a:cubicBezTo>
                  <a:cubicBezTo>
                    <a:pt x="3390" y="4595"/>
                    <a:pt x="3465" y="4671"/>
                    <a:pt x="3557" y="4671"/>
                  </a:cubicBezTo>
                  <a:lnTo>
                    <a:pt x="9869" y="4671"/>
                  </a:lnTo>
                  <a:lnTo>
                    <a:pt x="9869" y="5091"/>
                  </a:lnTo>
                  <a:cubicBezTo>
                    <a:pt x="9869" y="6251"/>
                    <a:pt x="8927" y="7193"/>
                    <a:pt x="7766" y="7193"/>
                  </a:cubicBezTo>
                  <a:lnTo>
                    <a:pt x="3685" y="7193"/>
                  </a:lnTo>
                  <a:cubicBezTo>
                    <a:pt x="2527" y="7193"/>
                    <a:pt x="1585" y="6251"/>
                    <a:pt x="1585" y="5091"/>
                  </a:cubicBezTo>
                  <a:lnTo>
                    <a:pt x="1585" y="4671"/>
                  </a:lnTo>
                  <a:lnTo>
                    <a:pt x="2855" y="4671"/>
                  </a:lnTo>
                  <a:cubicBezTo>
                    <a:pt x="2946" y="4671"/>
                    <a:pt x="3021" y="4595"/>
                    <a:pt x="3021" y="4504"/>
                  </a:cubicBezTo>
                  <a:cubicBezTo>
                    <a:pt x="3021" y="4414"/>
                    <a:pt x="2946" y="4337"/>
                    <a:pt x="2855" y="4337"/>
                  </a:cubicBezTo>
                  <a:lnTo>
                    <a:pt x="1135" y="4337"/>
                  </a:lnTo>
                  <a:cubicBezTo>
                    <a:pt x="1026" y="4337"/>
                    <a:pt x="939" y="4248"/>
                    <a:pt x="939" y="4142"/>
                  </a:cubicBezTo>
                  <a:lnTo>
                    <a:pt x="939" y="4039"/>
                  </a:lnTo>
                  <a:cubicBezTo>
                    <a:pt x="939" y="3928"/>
                    <a:pt x="1028" y="3841"/>
                    <a:pt x="1135" y="3841"/>
                  </a:cubicBezTo>
                  <a:lnTo>
                    <a:pt x="8507" y="3841"/>
                  </a:lnTo>
                  <a:cubicBezTo>
                    <a:pt x="8598" y="3841"/>
                    <a:pt x="8673" y="3767"/>
                    <a:pt x="8673" y="3676"/>
                  </a:cubicBezTo>
                  <a:cubicBezTo>
                    <a:pt x="8673" y="3585"/>
                    <a:pt x="8598" y="3509"/>
                    <a:pt x="8507" y="3509"/>
                  </a:cubicBezTo>
                  <a:lnTo>
                    <a:pt x="7069" y="3509"/>
                  </a:lnTo>
                  <a:lnTo>
                    <a:pt x="9627" y="1982"/>
                  </a:lnTo>
                  <a:close/>
                  <a:moveTo>
                    <a:pt x="6209" y="7526"/>
                  </a:moveTo>
                  <a:lnTo>
                    <a:pt x="5738" y="7995"/>
                  </a:lnTo>
                  <a:lnTo>
                    <a:pt x="5272" y="7526"/>
                  </a:lnTo>
                  <a:close/>
                  <a:moveTo>
                    <a:pt x="4798" y="7526"/>
                  </a:moveTo>
                  <a:lnTo>
                    <a:pt x="5504" y="8229"/>
                  </a:lnTo>
                  <a:lnTo>
                    <a:pt x="5292" y="8441"/>
                  </a:lnTo>
                  <a:lnTo>
                    <a:pt x="4375" y="7526"/>
                  </a:lnTo>
                  <a:close/>
                  <a:moveTo>
                    <a:pt x="7105" y="7526"/>
                  </a:moveTo>
                  <a:lnTo>
                    <a:pt x="5038" y="9589"/>
                  </a:lnTo>
                  <a:cubicBezTo>
                    <a:pt x="4979" y="9509"/>
                    <a:pt x="4905" y="9438"/>
                    <a:pt x="4828" y="9379"/>
                  </a:cubicBezTo>
                  <a:lnTo>
                    <a:pt x="6680" y="7526"/>
                  </a:lnTo>
                  <a:close/>
                  <a:moveTo>
                    <a:pt x="6188" y="8914"/>
                  </a:moveTo>
                  <a:lnTo>
                    <a:pt x="6652" y="9379"/>
                  </a:lnTo>
                  <a:cubicBezTo>
                    <a:pt x="6572" y="9438"/>
                    <a:pt x="6501" y="9513"/>
                    <a:pt x="6440" y="9589"/>
                  </a:cubicBezTo>
                  <a:lnTo>
                    <a:pt x="5976" y="9125"/>
                  </a:lnTo>
                  <a:lnTo>
                    <a:pt x="6188" y="8914"/>
                  </a:lnTo>
                  <a:close/>
                  <a:moveTo>
                    <a:pt x="4155" y="9484"/>
                  </a:moveTo>
                  <a:cubicBezTo>
                    <a:pt x="4583" y="9484"/>
                    <a:pt x="4931" y="9834"/>
                    <a:pt x="4931" y="10263"/>
                  </a:cubicBezTo>
                  <a:cubicBezTo>
                    <a:pt x="4931" y="10691"/>
                    <a:pt x="4583" y="11039"/>
                    <a:pt x="4155" y="11039"/>
                  </a:cubicBezTo>
                  <a:cubicBezTo>
                    <a:pt x="3726" y="11039"/>
                    <a:pt x="3376" y="10691"/>
                    <a:pt x="3376" y="10263"/>
                  </a:cubicBezTo>
                  <a:cubicBezTo>
                    <a:pt x="3376" y="9834"/>
                    <a:pt x="3726" y="9484"/>
                    <a:pt x="4155" y="9484"/>
                  </a:cubicBezTo>
                  <a:close/>
                  <a:moveTo>
                    <a:pt x="7325" y="9484"/>
                  </a:moveTo>
                  <a:cubicBezTo>
                    <a:pt x="7754" y="9484"/>
                    <a:pt x="8102" y="9834"/>
                    <a:pt x="8102" y="10263"/>
                  </a:cubicBezTo>
                  <a:cubicBezTo>
                    <a:pt x="8102" y="10691"/>
                    <a:pt x="7754" y="11039"/>
                    <a:pt x="7325" y="11039"/>
                  </a:cubicBezTo>
                  <a:cubicBezTo>
                    <a:pt x="6895" y="11039"/>
                    <a:pt x="6547" y="10691"/>
                    <a:pt x="6547" y="10263"/>
                  </a:cubicBezTo>
                  <a:cubicBezTo>
                    <a:pt x="6547" y="9834"/>
                    <a:pt x="6895" y="9484"/>
                    <a:pt x="7325" y="9484"/>
                  </a:cubicBezTo>
                  <a:close/>
                  <a:moveTo>
                    <a:pt x="6570" y="1"/>
                  </a:moveTo>
                  <a:cubicBezTo>
                    <a:pt x="6238" y="1"/>
                    <a:pt x="5948" y="223"/>
                    <a:pt x="5861" y="543"/>
                  </a:cubicBezTo>
                  <a:lnTo>
                    <a:pt x="5719" y="1063"/>
                  </a:lnTo>
                  <a:cubicBezTo>
                    <a:pt x="5694" y="1152"/>
                    <a:pt x="5747" y="1243"/>
                    <a:pt x="5836" y="1268"/>
                  </a:cubicBezTo>
                  <a:cubicBezTo>
                    <a:pt x="5851" y="1272"/>
                    <a:pt x="5866" y="1274"/>
                    <a:pt x="5880" y="1274"/>
                  </a:cubicBezTo>
                  <a:cubicBezTo>
                    <a:pt x="5953" y="1274"/>
                    <a:pt x="6020" y="1224"/>
                    <a:pt x="6040" y="1150"/>
                  </a:cubicBezTo>
                  <a:lnTo>
                    <a:pt x="6182" y="630"/>
                  </a:lnTo>
                  <a:cubicBezTo>
                    <a:pt x="6229" y="454"/>
                    <a:pt x="6389" y="331"/>
                    <a:pt x="6572" y="331"/>
                  </a:cubicBezTo>
                  <a:lnTo>
                    <a:pt x="7087" y="331"/>
                  </a:lnTo>
                  <a:cubicBezTo>
                    <a:pt x="7414" y="331"/>
                    <a:pt x="7727" y="390"/>
                    <a:pt x="8018" y="493"/>
                  </a:cubicBezTo>
                  <a:lnTo>
                    <a:pt x="5648" y="3507"/>
                  </a:lnTo>
                  <a:lnTo>
                    <a:pt x="5400" y="3507"/>
                  </a:lnTo>
                  <a:lnTo>
                    <a:pt x="5868" y="1787"/>
                  </a:lnTo>
                  <a:cubicBezTo>
                    <a:pt x="5891" y="1698"/>
                    <a:pt x="5838" y="1607"/>
                    <a:pt x="5749" y="1582"/>
                  </a:cubicBezTo>
                  <a:cubicBezTo>
                    <a:pt x="5735" y="1579"/>
                    <a:pt x="5721" y="1577"/>
                    <a:pt x="5707" y="1577"/>
                  </a:cubicBezTo>
                  <a:cubicBezTo>
                    <a:pt x="5633" y="1577"/>
                    <a:pt x="5565" y="1627"/>
                    <a:pt x="5544" y="1701"/>
                  </a:cubicBezTo>
                  <a:lnTo>
                    <a:pt x="5054" y="3507"/>
                  </a:lnTo>
                  <a:lnTo>
                    <a:pt x="3021" y="3507"/>
                  </a:lnTo>
                  <a:lnTo>
                    <a:pt x="3021" y="2732"/>
                  </a:lnTo>
                  <a:cubicBezTo>
                    <a:pt x="3021" y="2119"/>
                    <a:pt x="2521" y="1618"/>
                    <a:pt x="1908" y="1618"/>
                  </a:cubicBezTo>
                  <a:lnTo>
                    <a:pt x="534" y="1618"/>
                  </a:lnTo>
                  <a:cubicBezTo>
                    <a:pt x="239" y="1618"/>
                    <a:pt x="1" y="1858"/>
                    <a:pt x="1" y="2151"/>
                  </a:cubicBezTo>
                  <a:cubicBezTo>
                    <a:pt x="1" y="2448"/>
                    <a:pt x="243" y="2684"/>
                    <a:pt x="534" y="2684"/>
                  </a:cubicBezTo>
                  <a:lnTo>
                    <a:pt x="1865" y="2684"/>
                  </a:lnTo>
                  <a:cubicBezTo>
                    <a:pt x="1915" y="2684"/>
                    <a:pt x="1954" y="2725"/>
                    <a:pt x="1954" y="2773"/>
                  </a:cubicBezTo>
                  <a:lnTo>
                    <a:pt x="1954" y="3507"/>
                  </a:lnTo>
                  <a:lnTo>
                    <a:pt x="1137" y="3507"/>
                  </a:lnTo>
                  <a:cubicBezTo>
                    <a:pt x="845" y="3507"/>
                    <a:pt x="609" y="3745"/>
                    <a:pt x="609" y="4035"/>
                  </a:cubicBezTo>
                  <a:lnTo>
                    <a:pt x="609" y="4140"/>
                  </a:lnTo>
                  <a:cubicBezTo>
                    <a:pt x="609" y="4431"/>
                    <a:pt x="845" y="4670"/>
                    <a:pt x="1137" y="4670"/>
                  </a:cubicBezTo>
                  <a:lnTo>
                    <a:pt x="1252" y="4670"/>
                  </a:lnTo>
                  <a:lnTo>
                    <a:pt x="1252" y="5089"/>
                  </a:lnTo>
                  <a:cubicBezTo>
                    <a:pt x="1252" y="6431"/>
                    <a:pt x="2345" y="7524"/>
                    <a:pt x="3687" y="7524"/>
                  </a:cubicBezTo>
                  <a:lnTo>
                    <a:pt x="3908" y="7524"/>
                  </a:lnTo>
                  <a:lnTo>
                    <a:pt x="5057" y="8674"/>
                  </a:lnTo>
                  <a:lnTo>
                    <a:pt x="4522" y="9211"/>
                  </a:lnTo>
                  <a:cubicBezTo>
                    <a:pt x="4407" y="9170"/>
                    <a:pt x="4284" y="9148"/>
                    <a:pt x="4156" y="9148"/>
                  </a:cubicBezTo>
                  <a:cubicBezTo>
                    <a:pt x="3543" y="9148"/>
                    <a:pt x="3045" y="9646"/>
                    <a:pt x="3045" y="10259"/>
                  </a:cubicBezTo>
                  <a:cubicBezTo>
                    <a:pt x="3045" y="10872"/>
                    <a:pt x="3543" y="11370"/>
                    <a:pt x="4156" y="11370"/>
                  </a:cubicBezTo>
                  <a:cubicBezTo>
                    <a:pt x="4770" y="11370"/>
                    <a:pt x="5267" y="10872"/>
                    <a:pt x="5267" y="10259"/>
                  </a:cubicBezTo>
                  <a:cubicBezTo>
                    <a:pt x="5267" y="10129"/>
                    <a:pt x="5244" y="10007"/>
                    <a:pt x="5205" y="9891"/>
                  </a:cubicBezTo>
                  <a:lnTo>
                    <a:pt x="5740" y="9356"/>
                  </a:lnTo>
                  <a:lnTo>
                    <a:pt x="6275" y="9891"/>
                  </a:lnTo>
                  <a:cubicBezTo>
                    <a:pt x="6236" y="10007"/>
                    <a:pt x="6213" y="10129"/>
                    <a:pt x="6213" y="10259"/>
                  </a:cubicBezTo>
                  <a:cubicBezTo>
                    <a:pt x="6213" y="10872"/>
                    <a:pt x="6710" y="11370"/>
                    <a:pt x="7324" y="11370"/>
                  </a:cubicBezTo>
                  <a:cubicBezTo>
                    <a:pt x="7937" y="11370"/>
                    <a:pt x="8434" y="10872"/>
                    <a:pt x="8434" y="10259"/>
                  </a:cubicBezTo>
                  <a:cubicBezTo>
                    <a:pt x="8434" y="9646"/>
                    <a:pt x="7937" y="9148"/>
                    <a:pt x="7324" y="9148"/>
                  </a:cubicBezTo>
                  <a:cubicBezTo>
                    <a:pt x="7196" y="9148"/>
                    <a:pt x="7073" y="9170"/>
                    <a:pt x="6957" y="9211"/>
                  </a:cubicBezTo>
                  <a:lnTo>
                    <a:pt x="6422" y="8674"/>
                  </a:lnTo>
                  <a:lnTo>
                    <a:pt x="7572" y="7524"/>
                  </a:lnTo>
                  <a:lnTo>
                    <a:pt x="7764" y="7524"/>
                  </a:lnTo>
                  <a:cubicBezTo>
                    <a:pt x="9106" y="7524"/>
                    <a:pt x="10199" y="6431"/>
                    <a:pt x="10199" y="5089"/>
                  </a:cubicBezTo>
                  <a:lnTo>
                    <a:pt x="10199" y="4670"/>
                  </a:lnTo>
                  <a:lnTo>
                    <a:pt x="10315" y="4670"/>
                  </a:lnTo>
                  <a:cubicBezTo>
                    <a:pt x="10606" y="4670"/>
                    <a:pt x="10843" y="4431"/>
                    <a:pt x="10843" y="4140"/>
                  </a:cubicBezTo>
                  <a:lnTo>
                    <a:pt x="10843" y="4035"/>
                  </a:lnTo>
                  <a:cubicBezTo>
                    <a:pt x="10844" y="3745"/>
                    <a:pt x="10606" y="3509"/>
                    <a:pt x="10315" y="3509"/>
                  </a:cubicBezTo>
                  <a:lnTo>
                    <a:pt x="10199" y="3509"/>
                  </a:lnTo>
                  <a:lnTo>
                    <a:pt x="10199" y="3116"/>
                  </a:lnTo>
                  <a:cubicBezTo>
                    <a:pt x="10199" y="1397"/>
                    <a:pt x="8802" y="1"/>
                    <a:pt x="708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60" name="Google Shape;4692;p70"/>
            <p:cNvSpPr/>
            <p:nvPr/>
          </p:nvSpPr>
          <p:spPr>
            <a:xfrm>
              <a:off x="4976384" y="2329944"/>
              <a:ext cx="29447" cy="29447"/>
            </a:xfrm>
            <a:custGeom>
              <a:avLst/>
              <a:gdLst/>
              <a:ahLst/>
              <a:cxnLst/>
              <a:rect l="l" t="t" r="r" b="b"/>
              <a:pathLst>
                <a:path w="1023" h="1023" extrusionOk="0">
                  <a:moveTo>
                    <a:pt x="512" y="335"/>
                  </a:moveTo>
                  <a:cubicBezTo>
                    <a:pt x="608" y="335"/>
                    <a:pt x="690" y="415"/>
                    <a:pt x="690" y="513"/>
                  </a:cubicBezTo>
                  <a:cubicBezTo>
                    <a:pt x="690" y="610"/>
                    <a:pt x="608" y="690"/>
                    <a:pt x="512" y="690"/>
                  </a:cubicBezTo>
                  <a:cubicBezTo>
                    <a:pt x="415" y="690"/>
                    <a:pt x="335" y="610"/>
                    <a:pt x="335" y="513"/>
                  </a:cubicBezTo>
                  <a:cubicBezTo>
                    <a:pt x="335" y="415"/>
                    <a:pt x="415" y="335"/>
                    <a:pt x="512" y="335"/>
                  </a:cubicBezTo>
                  <a:close/>
                  <a:moveTo>
                    <a:pt x="512" y="1"/>
                  </a:moveTo>
                  <a:cubicBezTo>
                    <a:pt x="230" y="1"/>
                    <a:pt x="0" y="230"/>
                    <a:pt x="0" y="513"/>
                  </a:cubicBezTo>
                  <a:cubicBezTo>
                    <a:pt x="0" y="795"/>
                    <a:pt x="230" y="1023"/>
                    <a:pt x="512" y="1023"/>
                  </a:cubicBezTo>
                  <a:cubicBezTo>
                    <a:pt x="793" y="1023"/>
                    <a:pt x="1022" y="795"/>
                    <a:pt x="1022" y="513"/>
                  </a:cubicBezTo>
                  <a:cubicBezTo>
                    <a:pt x="1022" y="230"/>
                    <a:pt x="793" y="1"/>
                    <a:pt x="5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61" name="Google Shape;4693;p70"/>
            <p:cNvSpPr/>
            <p:nvPr/>
          </p:nvSpPr>
          <p:spPr>
            <a:xfrm>
              <a:off x="4885097" y="2329944"/>
              <a:ext cx="29447" cy="29447"/>
            </a:xfrm>
            <a:custGeom>
              <a:avLst/>
              <a:gdLst/>
              <a:ahLst/>
              <a:cxnLst/>
              <a:rect l="l" t="t" r="r" b="b"/>
              <a:pathLst>
                <a:path w="1023" h="1023" extrusionOk="0">
                  <a:moveTo>
                    <a:pt x="513" y="335"/>
                  </a:moveTo>
                  <a:cubicBezTo>
                    <a:pt x="610" y="335"/>
                    <a:pt x="690" y="415"/>
                    <a:pt x="690" y="513"/>
                  </a:cubicBezTo>
                  <a:cubicBezTo>
                    <a:pt x="690" y="610"/>
                    <a:pt x="610" y="690"/>
                    <a:pt x="513" y="690"/>
                  </a:cubicBezTo>
                  <a:cubicBezTo>
                    <a:pt x="415" y="690"/>
                    <a:pt x="335" y="610"/>
                    <a:pt x="335" y="513"/>
                  </a:cubicBezTo>
                  <a:cubicBezTo>
                    <a:pt x="335" y="415"/>
                    <a:pt x="415" y="335"/>
                    <a:pt x="513" y="335"/>
                  </a:cubicBezTo>
                  <a:close/>
                  <a:moveTo>
                    <a:pt x="513" y="1"/>
                  </a:moveTo>
                  <a:cubicBezTo>
                    <a:pt x="230" y="1"/>
                    <a:pt x="1" y="230"/>
                    <a:pt x="1" y="513"/>
                  </a:cubicBezTo>
                  <a:cubicBezTo>
                    <a:pt x="1" y="795"/>
                    <a:pt x="230" y="1023"/>
                    <a:pt x="513" y="1023"/>
                  </a:cubicBezTo>
                  <a:cubicBezTo>
                    <a:pt x="795" y="1023"/>
                    <a:pt x="1023" y="795"/>
                    <a:pt x="1023" y="513"/>
                  </a:cubicBezTo>
                  <a:cubicBezTo>
                    <a:pt x="1023" y="230"/>
                    <a:pt x="795" y="1"/>
                    <a:pt x="5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62" name="Google Shape;4694;p70"/>
          <p:cNvGrpSpPr/>
          <p:nvPr/>
        </p:nvGrpSpPr>
        <p:grpSpPr>
          <a:xfrm>
            <a:off x="4563921" y="1548550"/>
            <a:ext cx="436717" cy="436724"/>
            <a:chOff x="1849910" y="2049148"/>
            <a:chExt cx="327538" cy="327543"/>
          </a:xfrm>
        </p:grpSpPr>
        <p:sp>
          <p:nvSpPr>
            <p:cNvPr id="63" name="Google Shape;4695;p70"/>
            <p:cNvSpPr/>
            <p:nvPr/>
          </p:nvSpPr>
          <p:spPr>
            <a:xfrm>
              <a:off x="2099097" y="2081966"/>
              <a:ext cx="30771" cy="65918"/>
            </a:xfrm>
            <a:custGeom>
              <a:avLst/>
              <a:gdLst/>
              <a:ahLst/>
              <a:cxnLst/>
              <a:rect l="l" t="t" r="r" b="b"/>
              <a:pathLst>
                <a:path w="1069" h="2290" extrusionOk="0">
                  <a:moveTo>
                    <a:pt x="0" y="0"/>
                  </a:moveTo>
                  <a:lnTo>
                    <a:pt x="0" y="2289"/>
                  </a:lnTo>
                  <a:lnTo>
                    <a:pt x="1069" y="2289"/>
                  </a:lnTo>
                  <a:lnTo>
                    <a:pt x="1069" y="0"/>
                  </a:ln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64" name="Google Shape;4696;p70"/>
            <p:cNvSpPr/>
            <p:nvPr/>
          </p:nvSpPr>
          <p:spPr>
            <a:xfrm>
              <a:off x="2099097" y="2081966"/>
              <a:ext cx="12205" cy="65918"/>
            </a:xfrm>
            <a:custGeom>
              <a:avLst/>
              <a:gdLst/>
              <a:ahLst/>
              <a:cxnLst/>
              <a:rect l="l" t="t" r="r" b="b"/>
              <a:pathLst>
                <a:path w="424" h="2290" extrusionOk="0">
                  <a:moveTo>
                    <a:pt x="0" y="0"/>
                  </a:moveTo>
                  <a:lnTo>
                    <a:pt x="0" y="2289"/>
                  </a:lnTo>
                  <a:lnTo>
                    <a:pt x="423" y="2289"/>
                  </a:lnTo>
                  <a:lnTo>
                    <a:pt x="423" y="0"/>
                  </a:ln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65" name="Google Shape;4697;p70"/>
            <p:cNvSpPr/>
            <p:nvPr/>
          </p:nvSpPr>
          <p:spPr>
            <a:xfrm>
              <a:off x="2086978" y="2058734"/>
              <a:ext cx="55066" cy="23201"/>
            </a:xfrm>
            <a:custGeom>
              <a:avLst/>
              <a:gdLst/>
              <a:ahLst/>
              <a:cxnLst/>
              <a:rect l="l" t="t" r="r" b="b"/>
              <a:pathLst>
                <a:path w="1913" h="806" extrusionOk="0">
                  <a:moveTo>
                    <a:pt x="205" y="0"/>
                  </a:moveTo>
                  <a:cubicBezTo>
                    <a:pt x="91" y="0"/>
                    <a:pt x="0" y="91"/>
                    <a:pt x="0" y="205"/>
                  </a:cubicBezTo>
                  <a:lnTo>
                    <a:pt x="0" y="601"/>
                  </a:lnTo>
                  <a:cubicBezTo>
                    <a:pt x="0" y="713"/>
                    <a:pt x="91" y="805"/>
                    <a:pt x="205" y="805"/>
                  </a:cubicBezTo>
                  <a:lnTo>
                    <a:pt x="1706" y="805"/>
                  </a:lnTo>
                  <a:cubicBezTo>
                    <a:pt x="1818" y="805"/>
                    <a:pt x="1911" y="713"/>
                    <a:pt x="1911" y="601"/>
                  </a:cubicBezTo>
                  <a:lnTo>
                    <a:pt x="1911" y="205"/>
                  </a:lnTo>
                  <a:cubicBezTo>
                    <a:pt x="1913" y="93"/>
                    <a:pt x="1818" y="0"/>
                    <a:pt x="1706" y="0"/>
                  </a:cubicBezTo>
                  <a:close/>
                </a:path>
              </a:pathLst>
            </a:custGeom>
            <a:solidFill>
              <a:srgbClr val="95B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66" name="Google Shape;4698;p70"/>
            <p:cNvSpPr/>
            <p:nvPr/>
          </p:nvSpPr>
          <p:spPr>
            <a:xfrm>
              <a:off x="2086978" y="2058821"/>
              <a:ext cx="18019" cy="23172"/>
            </a:xfrm>
            <a:custGeom>
              <a:avLst/>
              <a:gdLst/>
              <a:ahLst/>
              <a:cxnLst/>
              <a:rect l="l" t="t" r="r" b="b"/>
              <a:pathLst>
                <a:path w="626" h="805" extrusionOk="0">
                  <a:moveTo>
                    <a:pt x="203" y="1"/>
                  </a:moveTo>
                  <a:cubicBezTo>
                    <a:pt x="91" y="1"/>
                    <a:pt x="0" y="92"/>
                    <a:pt x="0" y="205"/>
                  </a:cubicBezTo>
                  <a:lnTo>
                    <a:pt x="0" y="600"/>
                  </a:lnTo>
                  <a:cubicBezTo>
                    <a:pt x="0" y="714"/>
                    <a:pt x="91" y="804"/>
                    <a:pt x="203" y="804"/>
                  </a:cubicBezTo>
                  <a:lnTo>
                    <a:pt x="626" y="804"/>
                  </a:lnTo>
                  <a:cubicBezTo>
                    <a:pt x="512" y="804"/>
                    <a:pt x="421" y="714"/>
                    <a:pt x="421" y="600"/>
                  </a:cubicBezTo>
                  <a:lnTo>
                    <a:pt x="421" y="205"/>
                  </a:lnTo>
                  <a:cubicBezTo>
                    <a:pt x="421" y="92"/>
                    <a:pt x="512" y="1"/>
                    <a:pt x="626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67" name="Google Shape;4699;p70"/>
            <p:cNvSpPr/>
            <p:nvPr/>
          </p:nvSpPr>
          <p:spPr>
            <a:xfrm>
              <a:off x="1851349" y="2054013"/>
              <a:ext cx="324752" cy="154547"/>
            </a:xfrm>
            <a:custGeom>
              <a:avLst/>
              <a:gdLst/>
              <a:ahLst/>
              <a:cxnLst/>
              <a:rect l="l" t="t" r="r" b="b"/>
              <a:pathLst>
                <a:path w="11282" h="5369" extrusionOk="0">
                  <a:moveTo>
                    <a:pt x="5640" y="1"/>
                  </a:moveTo>
                  <a:cubicBezTo>
                    <a:pt x="5266" y="1"/>
                    <a:pt x="4892" y="139"/>
                    <a:pt x="4600" y="417"/>
                  </a:cubicBezTo>
                  <a:lnTo>
                    <a:pt x="344" y="4460"/>
                  </a:lnTo>
                  <a:cubicBezTo>
                    <a:pt x="1" y="4789"/>
                    <a:pt x="232" y="5368"/>
                    <a:pt x="706" y="5368"/>
                  </a:cubicBezTo>
                  <a:lnTo>
                    <a:pt x="10572" y="5368"/>
                  </a:lnTo>
                  <a:cubicBezTo>
                    <a:pt x="11048" y="5368"/>
                    <a:pt x="11281" y="4785"/>
                    <a:pt x="10935" y="4460"/>
                  </a:cubicBezTo>
                  <a:lnTo>
                    <a:pt x="6678" y="417"/>
                  </a:lnTo>
                  <a:cubicBezTo>
                    <a:pt x="6387" y="139"/>
                    <a:pt x="6014" y="1"/>
                    <a:pt x="5640" y="1"/>
                  </a:cubicBezTo>
                  <a:close/>
                </a:path>
              </a:pathLst>
            </a:custGeom>
            <a:solidFill>
              <a:srgbClr val="F0665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68" name="Google Shape;4700;p70"/>
            <p:cNvSpPr/>
            <p:nvPr/>
          </p:nvSpPr>
          <p:spPr>
            <a:xfrm>
              <a:off x="1851407" y="2054071"/>
              <a:ext cx="181432" cy="154489"/>
            </a:xfrm>
            <a:custGeom>
              <a:avLst/>
              <a:gdLst/>
              <a:ahLst/>
              <a:cxnLst/>
              <a:rect l="l" t="t" r="r" b="b"/>
              <a:pathLst>
                <a:path w="6303" h="5367" extrusionOk="0">
                  <a:moveTo>
                    <a:pt x="5640" y="0"/>
                  </a:moveTo>
                  <a:cubicBezTo>
                    <a:pt x="5266" y="0"/>
                    <a:pt x="4891" y="138"/>
                    <a:pt x="4602" y="415"/>
                  </a:cubicBezTo>
                  <a:lnTo>
                    <a:pt x="345" y="4456"/>
                  </a:lnTo>
                  <a:cubicBezTo>
                    <a:pt x="0" y="4785"/>
                    <a:pt x="231" y="5366"/>
                    <a:pt x="706" y="5366"/>
                  </a:cubicBezTo>
                  <a:lnTo>
                    <a:pt x="882" y="5366"/>
                  </a:lnTo>
                  <a:cubicBezTo>
                    <a:pt x="686" y="5173"/>
                    <a:pt x="651" y="4830"/>
                    <a:pt x="889" y="4606"/>
                  </a:cubicBezTo>
                  <a:lnTo>
                    <a:pt x="5146" y="562"/>
                  </a:lnTo>
                  <a:cubicBezTo>
                    <a:pt x="5436" y="287"/>
                    <a:pt x="5809" y="148"/>
                    <a:pt x="6180" y="148"/>
                  </a:cubicBezTo>
                  <a:cubicBezTo>
                    <a:pt x="6221" y="148"/>
                    <a:pt x="6262" y="150"/>
                    <a:pt x="6303" y="153"/>
                  </a:cubicBezTo>
                  <a:cubicBezTo>
                    <a:pt x="6094" y="51"/>
                    <a:pt x="5867" y="0"/>
                    <a:pt x="5640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69" name="Google Shape;4701;p70"/>
            <p:cNvSpPr/>
            <p:nvPr/>
          </p:nvSpPr>
          <p:spPr>
            <a:xfrm>
              <a:off x="1897554" y="2104824"/>
              <a:ext cx="232180" cy="267038"/>
            </a:xfrm>
            <a:custGeom>
              <a:avLst/>
              <a:gdLst/>
              <a:ahLst/>
              <a:cxnLst/>
              <a:rect l="l" t="t" r="r" b="b"/>
              <a:pathLst>
                <a:path w="8066" h="9277" extrusionOk="0">
                  <a:moveTo>
                    <a:pt x="4034" y="1"/>
                  </a:moveTo>
                  <a:cubicBezTo>
                    <a:pt x="3921" y="1"/>
                    <a:pt x="3808" y="42"/>
                    <a:pt x="3720" y="123"/>
                  </a:cubicBezTo>
                  <a:lnTo>
                    <a:pt x="0" y="3603"/>
                  </a:lnTo>
                  <a:lnTo>
                    <a:pt x="0" y="9276"/>
                  </a:lnTo>
                  <a:lnTo>
                    <a:pt x="8066" y="9276"/>
                  </a:lnTo>
                  <a:lnTo>
                    <a:pt x="8066" y="3603"/>
                  </a:lnTo>
                  <a:lnTo>
                    <a:pt x="4346" y="123"/>
                  </a:lnTo>
                  <a:cubicBezTo>
                    <a:pt x="4259" y="42"/>
                    <a:pt x="4147" y="1"/>
                    <a:pt x="4034" y="1"/>
                  </a:cubicBezTo>
                  <a:close/>
                </a:path>
              </a:pathLst>
            </a:custGeom>
            <a:solidFill>
              <a:srgbClr val="E9F9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0" name="Google Shape;4702;p70"/>
            <p:cNvSpPr/>
            <p:nvPr/>
          </p:nvSpPr>
          <p:spPr>
            <a:xfrm>
              <a:off x="1897554" y="2104881"/>
              <a:ext cx="126453" cy="267038"/>
            </a:xfrm>
            <a:custGeom>
              <a:avLst/>
              <a:gdLst/>
              <a:ahLst/>
              <a:cxnLst/>
              <a:rect l="l" t="t" r="r" b="b"/>
              <a:pathLst>
                <a:path w="4393" h="9277" extrusionOk="0">
                  <a:moveTo>
                    <a:pt x="4033" y="0"/>
                  </a:moveTo>
                  <a:cubicBezTo>
                    <a:pt x="3920" y="0"/>
                    <a:pt x="3807" y="41"/>
                    <a:pt x="3720" y="123"/>
                  </a:cubicBezTo>
                  <a:lnTo>
                    <a:pt x="0" y="3603"/>
                  </a:lnTo>
                  <a:lnTo>
                    <a:pt x="0" y="9276"/>
                  </a:lnTo>
                  <a:lnTo>
                    <a:pt x="2222" y="9276"/>
                  </a:lnTo>
                  <a:cubicBezTo>
                    <a:pt x="2247" y="9209"/>
                    <a:pt x="2259" y="9132"/>
                    <a:pt x="2259" y="9054"/>
                  </a:cubicBezTo>
                  <a:lnTo>
                    <a:pt x="2259" y="8508"/>
                  </a:lnTo>
                  <a:cubicBezTo>
                    <a:pt x="2259" y="8009"/>
                    <a:pt x="1858" y="7588"/>
                    <a:pt x="1365" y="7574"/>
                  </a:cubicBezTo>
                  <a:lnTo>
                    <a:pt x="1339" y="7574"/>
                  </a:lnTo>
                  <a:cubicBezTo>
                    <a:pt x="1204" y="7574"/>
                    <a:pt x="1070" y="7604"/>
                    <a:pt x="948" y="7661"/>
                  </a:cubicBezTo>
                  <a:cubicBezTo>
                    <a:pt x="825" y="7602"/>
                    <a:pt x="692" y="7574"/>
                    <a:pt x="557" y="7574"/>
                  </a:cubicBezTo>
                  <a:cubicBezTo>
                    <a:pt x="539" y="7574"/>
                    <a:pt x="521" y="7574"/>
                    <a:pt x="503" y="7575"/>
                  </a:cubicBezTo>
                  <a:lnTo>
                    <a:pt x="503" y="3747"/>
                  </a:lnTo>
                  <a:lnTo>
                    <a:pt x="4222" y="265"/>
                  </a:lnTo>
                  <a:cubicBezTo>
                    <a:pt x="4273" y="219"/>
                    <a:pt x="4332" y="187"/>
                    <a:pt x="4392" y="166"/>
                  </a:cubicBezTo>
                  <a:lnTo>
                    <a:pt x="4346" y="123"/>
                  </a:lnTo>
                  <a:cubicBezTo>
                    <a:pt x="4258" y="41"/>
                    <a:pt x="4145" y="0"/>
                    <a:pt x="4033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1" name="Google Shape;4703;p70"/>
            <p:cNvSpPr/>
            <p:nvPr/>
          </p:nvSpPr>
          <p:spPr>
            <a:xfrm>
              <a:off x="2064753" y="2322834"/>
              <a:ext cx="65054" cy="49050"/>
            </a:xfrm>
            <a:custGeom>
              <a:avLst/>
              <a:gdLst/>
              <a:ahLst/>
              <a:cxnLst/>
              <a:rect l="l" t="t" r="r" b="b"/>
              <a:pathLst>
                <a:path w="2260" h="1704" extrusionOk="0">
                  <a:moveTo>
                    <a:pt x="897" y="1"/>
                  </a:moveTo>
                  <a:cubicBezTo>
                    <a:pt x="402" y="15"/>
                    <a:pt x="1" y="433"/>
                    <a:pt x="1" y="936"/>
                  </a:cubicBezTo>
                  <a:lnTo>
                    <a:pt x="1" y="1481"/>
                  </a:lnTo>
                  <a:cubicBezTo>
                    <a:pt x="1" y="1560"/>
                    <a:pt x="13" y="1636"/>
                    <a:pt x="38" y="1703"/>
                  </a:cubicBezTo>
                  <a:lnTo>
                    <a:pt x="2260" y="1703"/>
                  </a:lnTo>
                  <a:lnTo>
                    <a:pt x="2260" y="29"/>
                  </a:lnTo>
                  <a:cubicBezTo>
                    <a:pt x="2205" y="42"/>
                    <a:pt x="2150" y="63"/>
                    <a:pt x="2096" y="86"/>
                  </a:cubicBezTo>
                  <a:cubicBezTo>
                    <a:pt x="1974" y="29"/>
                    <a:pt x="1840" y="1"/>
                    <a:pt x="1705" y="1"/>
                  </a:cubicBezTo>
                  <a:cubicBezTo>
                    <a:pt x="1568" y="1"/>
                    <a:pt x="1435" y="29"/>
                    <a:pt x="1314" y="86"/>
                  </a:cubicBezTo>
                  <a:cubicBezTo>
                    <a:pt x="1192" y="29"/>
                    <a:pt x="1058" y="1"/>
                    <a:pt x="923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2" name="Google Shape;4704;p70"/>
            <p:cNvSpPr/>
            <p:nvPr/>
          </p:nvSpPr>
          <p:spPr>
            <a:xfrm>
              <a:off x="1978793" y="2160816"/>
              <a:ext cx="69861" cy="69861"/>
            </a:xfrm>
            <a:custGeom>
              <a:avLst/>
              <a:gdLst/>
              <a:ahLst/>
              <a:cxnLst/>
              <a:rect l="l" t="t" r="r" b="b"/>
              <a:pathLst>
                <a:path w="2427" h="2427" extrusionOk="0">
                  <a:moveTo>
                    <a:pt x="1213" y="0"/>
                  </a:moveTo>
                  <a:cubicBezTo>
                    <a:pt x="543" y="0"/>
                    <a:pt x="1" y="544"/>
                    <a:pt x="1" y="1214"/>
                  </a:cubicBezTo>
                  <a:cubicBezTo>
                    <a:pt x="1" y="1884"/>
                    <a:pt x="543" y="2426"/>
                    <a:pt x="1213" y="2426"/>
                  </a:cubicBezTo>
                  <a:cubicBezTo>
                    <a:pt x="1883" y="2426"/>
                    <a:pt x="2427" y="1884"/>
                    <a:pt x="2427" y="1214"/>
                  </a:cubicBezTo>
                  <a:cubicBezTo>
                    <a:pt x="2427" y="544"/>
                    <a:pt x="1883" y="0"/>
                    <a:pt x="1213" y="0"/>
                  </a:cubicBezTo>
                  <a:close/>
                </a:path>
              </a:pathLst>
            </a:custGeom>
            <a:solidFill>
              <a:srgbClr val="B8D6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3" name="Google Shape;4705;p70"/>
            <p:cNvSpPr/>
            <p:nvPr/>
          </p:nvSpPr>
          <p:spPr>
            <a:xfrm>
              <a:off x="1978793" y="2160816"/>
              <a:ext cx="40098" cy="69861"/>
            </a:xfrm>
            <a:custGeom>
              <a:avLst/>
              <a:gdLst/>
              <a:ahLst/>
              <a:cxnLst/>
              <a:rect l="l" t="t" r="r" b="b"/>
              <a:pathLst>
                <a:path w="1393" h="2427" extrusionOk="0">
                  <a:moveTo>
                    <a:pt x="1213" y="0"/>
                  </a:moveTo>
                  <a:cubicBezTo>
                    <a:pt x="545" y="0"/>
                    <a:pt x="1" y="542"/>
                    <a:pt x="1" y="1214"/>
                  </a:cubicBezTo>
                  <a:cubicBezTo>
                    <a:pt x="1" y="1882"/>
                    <a:pt x="543" y="2426"/>
                    <a:pt x="1213" y="2426"/>
                  </a:cubicBezTo>
                  <a:cubicBezTo>
                    <a:pt x="1273" y="2426"/>
                    <a:pt x="1334" y="2423"/>
                    <a:pt x="1393" y="2414"/>
                  </a:cubicBezTo>
                  <a:cubicBezTo>
                    <a:pt x="810" y="2327"/>
                    <a:pt x="360" y="1822"/>
                    <a:pt x="360" y="1214"/>
                  </a:cubicBezTo>
                  <a:cubicBezTo>
                    <a:pt x="360" y="604"/>
                    <a:pt x="810" y="101"/>
                    <a:pt x="1393" y="14"/>
                  </a:cubicBezTo>
                  <a:cubicBezTo>
                    <a:pt x="1336" y="5"/>
                    <a:pt x="1275" y="0"/>
                    <a:pt x="1213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4" name="Google Shape;4706;p70"/>
            <p:cNvSpPr/>
            <p:nvPr/>
          </p:nvSpPr>
          <p:spPr>
            <a:xfrm>
              <a:off x="1983370" y="2297414"/>
              <a:ext cx="60736" cy="74467"/>
            </a:xfrm>
            <a:custGeom>
              <a:avLst/>
              <a:gdLst/>
              <a:ahLst/>
              <a:cxnLst/>
              <a:rect l="l" t="t" r="r" b="b"/>
              <a:pathLst>
                <a:path w="2110" h="2587" extrusionOk="0">
                  <a:moveTo>
                    <a:pt x="370" y="0"/>
                  </a:moveTo>
                  <a:cubicBezTo>
                    <a:pt x="165" y="0"/>
                    <a:pt x="0" y="168"/>
                    <a:pt x="0" y="372"/>
                  </a:cubicBezTo>
                  <a:lnTo>
                    <a:pt x="0" y="2586"/>
                  </a:lnTo>
                  <a:lnTo>
                    <a:pt x="2110" y="2586"/>
                  </a:lnTo>
                  <a:lnTo>
                    <a:pt x="2110" y="372"/>
                  </a:lnTo>
                  <a:cubicBezTo>
                    <a:pt x="2110" y="168"/>
                    <a:pt x="1943" y="0"/>
                    <a:pt x="1738" y="0"/>
                  </a:cubicBezTo>
                  <a:close/>
                </a:path>
              </a:pathLst>
            </a:custGeom>
            <a:solidFill>
              <a:srgbClr val="2950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5" name="Google Shape;4707;p70"/>
            <p:cNvSpPr/>
            <p:nvPr/>
          </p:nvSpPr>
          <p:spPr>
            <a:xfrm>
              <a:off x="1983370" y="2297529"/>
              <a:ext cx="21042" cy="74409"/>
            </a:xfrm>
            <a:custGeom>
              <a:avLst/>
              <a:gdLst/>
              <a:ahLst/>
              <a:cxnLst/>
              <a:rect l="l" t="t" r="r" b="b"/>
              <a:pathLst>
                <a:path w="731" h="2585" extrusionOk="0">
                  <a:moveTo>
                    <a:pt x="370" y="0"/>
                  </a:moveTo>
                  <a:cubicBezTo>
                    <a:pt x="165" y="0"/>
                    <a:pt x="0" y="165"/>
                    <a:pt x="0" y="370"/>
                  </a:cubicBezTo>
                  <a:lnTo>
                    <a:pt x="0" y="2584"/>
                  </a:lnTo>
                  <a:lnTo>
                    <a:pt x="359" y="2584"/>
                  </a:lnTo>
                  <a:lnTo>
                    <a:pt x="359" y="370"/>
                  </a:lnTo>
                  <a:cubicBezTo>
                    <a:pt x="357" y="164"/>
                    <a:pt x="523" y="0"/>
                    <a:pt x="731" y="0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6" name="Google Shape;4708;p70"/>
            <p:cNvSpPr/>
            <p:nvPr/>
          </p:nvSpPr>
          <p:spPr>
            <a:xfrm>
              <a:off x="1854689" y="2335615"/>
              <a:ext cx="95221" cy="36269"/>
            </a:xfrm>
            <a:custGeom>
              <a:avLst/>
              <a:gdLst/>
              <a:ahLst/>
              <a:cxnLst/>
              <a:rect l="l" t="t" r="r" b="b"/>
              <a:pathLst>
                <a:path w="3308" h="1260" extrusionOk="0">
                  <a:moveTo>
                    <a:pt x="482" y="1"/>
                  </a:moveTo>
                  <a:cubicBezTo>
                    <a:pt x="476" y="1"/>
                    <a:pt x="470" y="1"/>
                    <a:pt x="464" y="1"/>
                  </a:cubicBezTo>
                  <a:cubicBezTo>
                    <a:pt x="204" y="6"/>
                    <a:pt x="0" y="229"/>
                    <a:pt x="0" y="492"/>
                  </a:cubicBezTo>
                  <a:lnTo>
                    <a:pt x="0" y="1037"/>
                  </a:lnTo>
                  <a:cubicBezTo>
                    <a:pt x="0" y="1160"/>
                    <a:pt x="100" y="1259"/>
                    <a:pt x="222" y="1259"/>
                  </a:cubicBezTo>
                  <a:lnTo>
                    <a:pt x="3080" y="1259"/>
                  </a:lnTo>
                  <a:cubicBezTo>
                    <a:pt x="3208" y="1259"/>
                    <a:pt x="3308" y="1162"/>
                    <a:pt x="3308" y="1037"/>
                  </a:cubicBezTo>
                  <a:lnTo>
                    <a:pt x="3308" y="492"/>
                  </a:lnTo>
                  <a:cubicBezTo>
                    <a:pt x="3308" y="232"/>
                    <a:pt x="3103" y="10"/>
                    <a:pt x="2844" y="1"/>
                  </a:cubicBezTo>
                  <a:cubicBezTo>
                    <a:pt x="2838" y="1"/>
                    <a:pt x="2831" y="1"/>
                    <a:pt x="2825" y="1"/>
                  </a:cubicBezTo>
                  <a:cubicBezTo>
                    <a:pt x="2747" y="1"/>
                    <a:pt x="2673" y="22"/>
                    <a:pt x="2609" y="54"/>
                  </a:cubicBezTo>
                  <a:cubicBezTo>
                    <a:pt x="2555" y="82"/>
                    <a:pt x="2496" y="97"/>
                    <a:pt x="2437" y="97"/>
                  </a:cubicBezTo>
                  <a:cubicBezTo>
                    <a:pt x="2379" y="97"/>
                    <a:pt x="2322" y="83"/>
                    <a:pt x="2270" y="56"/>
                  </a:cubicBezTo>
                  <a:cubicBezTo>
                    <a:pt x="2204" y="21"/>
                    <a:pt x="2128" y="1"/>
                    <a:pt x="2046" y="1"/>
                  </a:cubicBezTo>
                  <a:cubicBezTo>
                    <a:pt x="1966" y="1"/>
                    <a:pt x="1888" y="21"/>
                    <a:pt x="1822" y="56"/>
                  </a:cubicBezTo>
                  <a:cubicBezTo>
                    <a:pt x="1769" y="84"/>
                    <a:pt x="1712" y="98"/>
                    <a:pt x="1654" y="98"/>
                  </a:cubicBezTo>
                  <a:cubicBezTo>
                    <a:pt x="1596" y="98"/>
                    <a:pt x="1538" y="84"/>
                    <a:pt x="1486" y="56"/>
                  </a:cubicBezTo>
                  <a:cubicBezTo>
                    <a:pt x="1418" y="21"/>
                    <a:pt x="1344" y="1"/>
                    <a:pt x="1262" y="1"/>
                  </a:cubicBezTo>
                  <a:cubicBezTo>
                    <a:pt x="1182" y="1"/>
                    <a:pt x="1104" y="21"/>
                    <a:pt x="1036" y="56"/>
                  </a:cubicBezTo>
                  <a:cubicBezTo>
                    <a:pt x="984" y="83"/>
                    <a:pt x="927" y="97"/>
                    <a:pt x="869" y="97"/>
                  </a:cubicBezTo>
                  <a:cubicBezTo>
                    <a:pt x="810" y="97"/>
                    <a:pt x="751" y="82"/>
                    <a:pt x="697" y="54"/>
                  </a:cubicBezTo>
                  <a:cubicBezTo>
                    <a:pt x="632" y="22"/>
                    <a:pt x="559" y="1"/>
                    <a:pt x="482" y="1"/>
                  </a:cubicBezTo>
                  <a:close/>
                </a:path>
              </a:pathLst>
            </a:custGeom>
            <a:solidFill>
              <a:srgbClr val="95B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7" name="Google Shape;4709;p70"/>
            <p:cNvSpPr/>
            <p:nvPr/>
          </p:nvSpPr>
          <p:spPr>
            <a:xfrm>
              <a:off x="2077391" y="2335615"/>
              <a:ext cx="95307" cy="36269"/>
            </a:xfrm>
            <a:custGeom>
              <a:avLst/>
              <a:gdLst/>
              <a:ahLst/>
              <a:cxnLst/>
              <a:rect l="l" t="t" r="r" b="b"/>
              <a:pathLst>
                <a:path w="3311" h="1260" extrusionOk="0">
                  <a:moveTo>
                    <a:pt x="485" y="1"/>
                  </a:moveTo>
                  <a:cubicBezTo>
                    <a:pt x="479" y="1"/>
                    <a:pt x="472" y="1"/>
                    <a:pt x="466" y="1"/>
                  </a:cubicBezTo>
                  <a:cubicBezTo>
                    <a:pt x="205" y="6"/>
                    <a:pt x="1" y="229"/>
                    <a:pt x="1" y="492"/>
                  </a:cubicBezTo>
                  <a:lnTo>
                    <a:pt x="1" y="1037"/>
                  </a:lnTo>
                  <a:cubicBezTo>
                    <a:pt x="1" y="1160"/>
                    <a:pt x="100" y="1259"/>
                    <a:pt x="223" y="1259"/>
                  </a:cubicBezTo>
                  <a:lnTo>
                    <a:pt x="3083" y="1259"/>
                  </a:lnTo>
                  <a:cubicBezTo>
                    <a:pt x="3209" y="1259"/>
                    <a:pt x="3310" y="1162"/>
                    <a:pt x="3310" y="1037"/>
                  </a:cubicBezTo>
                  <a:lnTo>
                    <a:pt x="3310" y="492"/>
                  </a:lnTo>
                  <a:cubicBezTo>
                    <a:pt x="3310" y="232"/>
                    <a:pt x="3106" y="10"/>
                    <a:pt x="2844" y="1"/>
                  </a:cubicBezTo>
                  <a:cubicBezTo>
                    <a:pt x="2838" y="1"/>
                    <a:pt x="2832" y="1"/>
                    <a:pt x="2826" y="1"/>
                  </a:cubicBezTo>
                  <a:cubicBezTo>
                    <a:pt x="2749" y="1"/>
                    <a:pt x="2676" y="22"/>
                    <a:pt x="2612" y="54"/>
                  </a:cubicBezTo>
                  <a:cubicBezTo>
                    <a:pt x="2557" y="82"/>
                    <a:pt x="2498" y="97"/>
                    <a:pt x="2439" y="97"/>
                  </a:cubicBezTo>
                  <a:cubicBezTo>
                    <a:pt x="2382" y="97"/>
                    <a:pt x="2325" y="83"/>
                    <a:pt x="2272" y="56"/>
                  </a:cubicBezTo>
                  <a:cubicBezTo>
                    <a:pt x="2205" y="21"/>
                    <a:pt x="2130" y="1"/>
                    <a:pt x="2048" y="1"/>
                  </a:cubicBezTo>
                  <a:cubicBezTo>
                    <a:pt x="1968" y="1"/>
                    <a:pt x="1890" y="21"/>
                    <a:pt x="1823" y="56"/>
                  </a:cubicBezTo>
                  <a:cubicBezTo>
                    <a:pt x="1771" y="84"/>
                    <a:pt x="1713" y="98"/>
                    <a:pt x="1655" y="98"/>
                  </a:cubicBezTo>
                  <a:cubicBezTo>
                    <a:pt x="1598" y="98"/>
                    <a:pt x="1540" y="84"/>
                    <a:pt x="1488" y="56"/>
                  </a:cubicBezTo>
                  <a:cubicBezTo>
                    <a:pt x="1421" y="21"/>
                    <a:pt x="1346" y="1"/>
                    <a:pt x="1263" y="1"/>
                  </a:cubicBezTo>
                  <a:cubicBezTo>
                    <a:pt x="1183" y="1"/>
                    <a:pt x="1106" y="21"/>
                    <a:pt x="1039" y="56"/>
                  </a:cubicBezTo>
                  <a:cubicBezTo>
                    <a:pt x="986" y="83"/>
                    <a:pt x="929" y="97"/>
                    <a:pt x="872" y="97"/>
                  </a:cubicBezTo>
                  <a:cubicBezTo>
                    <a:pt x="813" y="97"/>
                    <a:pt x="753" y="82"/>
                    <a:pt x="699" y="54"/>
                  </a:cubicBezTo>
                  <a:cubicBezTo>
                    <a:pt x="635" y="22"/>
                    <a:pt x="562" y="1"/>
                    <a:pt x="485" y="1"/>
                  </a:cubicBezTo>
                  <a:close/>
                </a:path>
              </a:pathLst>
            </a:custGeom>
            <a:solidFill>
              <a:srgbClr val="95BC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8" name="Google Shape;4710;p70"/>
            <p:cNvSpPr/>
            <p:nvPr/>
          </p:nvSpPr>
          <p:spPr>
            <a:xfrm>
              <a:off x="1854775" y="2335673"/>
              <a:ext cx="19689" cy="36269"/>
            </a:xfrm>
            <a:custGeom>
              <a:avLst/>
              <a:gdLst/>
              <a:ahLst/>
              <a:cxnLst/>
              <a:rect l="l" t="t" r="r" b="b"/>
              <a:pathLst>
                <a:path w="684" h="1260" extrusionOk="0">
                  <a:moveTo>
                    <a:pt x="477" y="1"/>
                  </a:moveTo>
                  <a:cubicBezTo>
                    <a:pt x="473" y="1"/>
                    <a:pt x="469" y="1"/>
                    <a:pt x="464" y="1"/>
                  </a:cubicBezTo>
                  <a:cubicBezTo>
                    <a:pt x="205" y="8"/>
                    <a:pt x="1" y="230"/>
                    <a:pt x="1" y="491"/>
                  </a:cubicBezTo>
                  <a:lnTo>
                    <a:pt x="1" y="1037"/>
                  </a:lnTo>
                  <a:cubicBezTo>
                    <a:pt x="1" y="1160"/>
                    <a:pt x="100" y="1259"/>
                    <a:pt x="223" y="1259"/>
                  </a:cubicBezTo>
                  <a:lnTo>
                    <a:pt x="626" y="1259"/>
                  </a:lnTo>
                  <a:cubicBezTo>
                    <a:pt x="505" y="1257"/>
                    <a:pt x="406" y="1160"/>
                    <a:pt x="406" y="1035"/>
                  </a:cubicBezTo>
                  <a:lnTo>
                    <a:pt x="406" y="490"/>
                  </a:lnTo>
                  <a:cubicBezTo>
                    <a:pt x="406" y="296"/>
                    <a:pt x="518" y="124"/>
                    <a:pt x="683" y="45"/>
                  </a:cubicBezTo>
                  <a:cubicBezTo>
                    <a:pt x="619" y="15"/>
                    <a:pt x="551" y="1"/>
                    <a:pt x="477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79" name="Google Shape;4711;p70"/>
            <p:cNvSpPr/>
            <p:nvPr/>
          </p:nvSpPr>
          <p:spPr>
            <a:xfrm>
              <a:off x="2077564" y="2335673"/>
              <a:ext cx="19660" cy="36269"/>
            </a:xfrm>
            <a:custGeom>
              <a:avLst/>
              <a:gdLst/>
              <a:ahLst/>
              <a:cxnLst/>
              <a:rect l="l" t="t" r="r" b="b"/>
              <a:pathLst>
                <a:path w="683" h="1260" extrusionOk="0">
                  <a:moveTo>
                    <a:pt x="477" y="1"/>
                  </a:moveTo>
                  <a:cubicBezTo>
                    <a:pt x="473" y="1"/>
                    <a:pt x="468" y="1"/>
                    <a:pt x="464" y="1"/>
                  </a:cubicBezTo>
                  <a:cubicBezTo>
                    <a:pt x="204" y="8"/>
                    <a:pt x="0" y="230"/>
                    <a:pt x="0" y="491"/>
                  </a:cubicBezTo>
                  <a:lnTo>
                    <a:pt x="0" y="1037"/>
                  </a:lnTo>
                  <a:cubicBezTo>
                    <a:pt x="0" y="1160"/>
                    <a:pt x="100" y="1259"/>
                    <a:pt x="222" y="1259"/>
                  </a:cubicBezTo>
                  <a:lnTo>
                    <a:pt x="626" y="1259"/>
                  </a:lnTo>
                  <a:cubicBezTo>
                    <a:pt x="505" y="1257"/>
                    <a:pt x="404" y="1160"/>
                    <a:pt x="404" y="1035"/>
                  </a:cubicBezTo>
                  <a:lnTo>
                    <a:pt x="404" y="490"/>
                  </a:lnTo>
                  <a:cubicBezTo>
                    <a:pt x="404" y="296"/>
                    <a:pt x="517" y="124"/>
                    <a:pt x="683" y="45"/>
                  </a:cubicBezTo>
                  <a:cubicBezTo>
                    <a:pt x="619" y="15"/>
                    <a:pt x="550" y="1"/>
                    <a:pt x="477" y="1"/>
                  </a:cubicBezTo>
                  <a:close/>
                </a:path>
              </a:pathLst>
            </a:custGeom>
            <a:solidFill>
              <a:srgbClr val="000000">
                <a:alpha val="167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0" name="Google Shape;4712;p70"/>
            <p:cNvSpPr/>
            <p:nvPr/>
          </p:nvSpPr>
          <p:spPr>
            <a:xfrm>
              <a:off x="1850169" y="2049148"/>
              <a:ext cx="327199" cy="273342"/>
            </a:xfrm>
            <a:custGeom>
              <a:avLst/>
              <a:gdLst/>
              <a:ahLst/>
              <a:cxnLst/>
              <a:rect l="l" t="t" r="r" b="b"/>
              <a:pathLst>
                <a:path w="11367" h="9496" extrusionOk="0">
                  <a:moveTo>
                    <a:pt x="9932" y="500"/>
                  </a:moveTo>
                  <a:cubicBezTo>
                    <a:pt x="9954" y="500"/>
                    <a:pt x="9971" y="518"/>
                    <a:pt x="9971" y="541"/>
                  </a:cubicBezTo>
                  <a:lnTo>
                    <a:pt x="9971" y="936"/>
                  </a:lnTo>
                  <a:cubicBezTo>
                    <a:pt x="9971" y="959"/>
                    <a:pt x="9954" y="977"/>
                    <a:pt x="9932" y="977"/>
                  </a:cubicBezTo>
                  <a:lnTo>
                    <a:pt x="8431" y="977"/>
                  </a:lnTo>
                  <a:cubicBezTo>
                    <a:pt x="8407" y="973"/>
                    <a:pt x="8390" y="955"/>
                    <a:pt x="8390" y="936"/>
                  </a:cubicBezTo>
                  <a:lnTo>
                    <a:pt x="8390" y="541"/>
                  </a:lnTo>
                  <a:cubicBezTo>
                    <a:pt x="8390" y="518"/>
                    <a:pt x="8407" y="500"/>
                    <a:pt x="8431" y="500"/>
                  </a:cubicBezTo>
                  <a:close/>
                  <a:moveTo>
                    <a:pt x="9550" y="1307"/>
                  </a:moveTo>
                  <a:lnTo>
                    <a:pt x="9550" y="3040"/>
                  </a:lnTo>
                  <a:lnTo>
                    <a:pt x="8814" y="2342"/>
                  </a:lnTo>
                  <a:lnTo>
                    <a:pt x="8814" y="1307"/>
                  </a:lnTo>
                  <a:close/>
                  <a:moveTo>
                    <a:pt x="5686" y="1"/>
                  </a:moveTo>
                  <a:cubicBezTo>
                    <a:pt x="5271" y="1"/>
                    <a:pt x="4856" y="155"/>
                    <a:pt x="4533" y="463"/>
                  </a:cubicBezTo>
                  <a:lnTo>
                    <a:pt x="2869" y="2043"/>
                  </a:lnTo>
                  <a:cubicBezTo>
                    <a:pt x="2802" y="2107"/>
                    <a:pt x="2800" y="2212"/>
                    <a:pt x="2862" y="2278"/>
                  </a:cubicBezTo>
                  <a:cubicBezTo>
                    <a:pt x="2895" y="2313"/>
                    <a:pt x="2939" y="2330"/>
                    <a:pt x="2983" y="2330"/>
                  </a:cubicBezTo>
                  <a:cubicBezTo>
                    <a:pt x="3024" y="2330"/>
                    <a:pt x="3065" y="2315"/>
                    <a:pt x="3097" y="2285"/>
                  </a:cubicBezTo>
                  <a:lnTo>
                    <a:pt x="4762" y="705"/>
                  </a:lnTo>
                  <a:cubicBezTo>
                    <a:pt x="5021" y="459"/>
                    <a:pt x="5354" y="336"/>
                    <a:pt x="5686" y="336"/>
                  </a:cubicBezTo>
                  <a:cubicBezTo>
                    <a:pt x="6019" y="336"/>
                    <a:pt x="6352" y="459"/>
                    <a:pt x="6611" y="705"/>
                  </a:cubicBezTo>
                  <a:lnTo>
                    <a:pt x="10867" y="4748"/>
                  </a:lnTo>
                  <a:cubicBezTo>
                    <a:pt x="10997" y="4873"/>
                    <a:pt x="10997" y="5033"/>
                    <a:pt x="10953" y="5145"/>
                  </a:cubicBezTo>
                  <a:cubicBezTo>
                    <a:pt x="10908" y="5253"/>
                    <a:pt x="10798" y="5370"/>
                    <a:pt x="10618" y="5370"/>
                  </a:cubicBezTo>
                  <a:lnTo>
                    <a:pt x="9785" y="5370"/>
                  </a:lnTo>
                  <a:lnTo>
                    <a:pt x="6113" y="1938"/>
                  </a:lnTo>
                  <a:cubicBezTo>
                    <a:pt x="5993" y="1826"/>
                    <a:pt x="5839" y="1770"/>
                    <a:pt x="5685" y="1770"/>
                  </a:cubicBezTo>
                  <a:cubicBezTo>
                    <a:pt x="5530" y="1770"/>
                    <a:pt x="5376" y="1826"/>
                    <a:pt x="5256" y="1938"/>
                  </a:cubicBezTo>
                  <a:lnTo>
                    <a:pt x="1584" y="5370"/>
                  </a:lnTo>
                  <a:lnTo>
                    <a:pt x="751" y="5370"/>
                  </a:lnTo>
                  <a:cubicBezTo>
                    <a:pt x="571" y="5370"/>
                    <a:pt x="461" y="5253"/>
                    <a:pt x="417" y="5145"/>
                  </a:cubicBezTo>
                  <a:cubicBezTo>
                    <a:pt x="372" y="5034"/>
                    <a:pt x="372" y="4873"/>
                    <a:pt x="502" y="4748"/>
                  </a:cubicBezTo>
                  <a:lnTo>
                    <a:pt x="2571" y="2784"/>
                  </a:lnTo>
                  <a:cubicBezTo>
                    <a:pt x="2638" y="2720"/>
                    <a:pt x="2640" y="2615"/>
                    <a:pt x="2578" y="2550"/>
                  </a:cubicBezTo>
                  <a:cubicBezTo>
                    <a:pt x="2545" y="2515"/>
                    <a:pt x="2501" y="2497"/>
                    <a:pt x="2457" y="2497"/>
                  </a:cubicBezTo>
                  <a:cubicBezTo>
                    <a:pt x="2415" y="2497"/>
                    <a:pt x="2374" y="2512"/>
                    <a:pt x="2341" y="2543"/>
                  </a:cubicBezTo>
                  <a:lnTo>
                    <a:pt x="274" y="4506"/>
                  </a:lnTo>
                  <a:cubicBezTo>
                    <a:pt x="63" y="4706"/>
                    <a:pt x="1" y="4997"/>
                    <a:pt x="107" y="5265"/>
                  </a:cubicBezTo>
                  <a:cubicBezTo>
                    <a:pt x="212" y="5537"/>
                    <a:pt x="459" y="5704"/>
                    <a:pt x="749" y="5704"/>
                  </a:cubicBezTo>
                  <a:lnTo>
                    <a:pt x="1483" y="5704"/>
                  </a:lnTo>
                  <a:lnTo>
                    <a:pt x="1483" y="9330"/>
                  </a:lnTo>
                  <a:cubicBezTo>
                    <a:pt x="1483" y="9421"/>
                    <a:pt x="1558" y="9495"/>
                    <a:pt x="1650" y="9495"/>
                  </a:cubicBezTo>
                  <a:cubicBezTo>
                    <a:pt x="1741" y="9495"/>
                    <a:pt x="1815" y="9421"/>
                    <a:pt x="1815" y="9330"/>
                  </a:cubicBezTo>
                  <a:lnTo>
                    <a:pt x="1815" y="5608"/>
                  </a:lnTo>
                  <a:lnTo>
                    <a:pt x="5484" y="2180"/>
                  </a:lnTo>
                  <a:cubicBezTo>
                    <a:pt x="5539" y="2128"/>
                    <a:pt x="5610" y="2101"/>
                    <a:pt x="5682" y="2101"/>
                  </a:cubicBezTo>
                  <a:cubicBezTo>
                    <a:pt x="5754" y="2101"/>
                    <a:pt x="5827" y="2128"/>
                    <a:pt x="5884" y="2180"/>
                  </a:cubicBezTo>
                  <a:lnTo>
                    <a:pt x="9550" y="5608"/>
                  </a:lnTo>
                  <a:lnTo>
                    <a:pt x="9550" y="9296"/>
                  </a:lnTo>
                  <a:cubicBezTo>
                    <a:pt x="9550" y="9387"/>
                    <a:pt x="9625" y="9463"/>
                    <a:pt x="9716" y="9463"/>
                  </a:cubicBezTo>
                  <a:cubicBezTo>
                    <a:pt x="9808" y="9463"/>
                    <a:pt x="9883" y="9387"/>
                    <a:pt x="9883" y="9296"/>
                  </a:cubicBezTo>
                  <a:lnTo>
                    <a:pt x="9883" y="5701"/>
                  </a:lnTo>
                  <a:lnTo>
                    <a:pt x="10617" y="5701"/>
                  </a:lnTo>
                  <a:cubicBezTo>
                    <a:pt x="10905" y="5701"/>
                    <a:pt x="11153" y="5534"/>
                    <a:pt x="11260" y="5265"/>
                  </a:cubicBezTo>
                  <a:cubicBezTo>
                    <a:pt x="11367" y="4997"/>
                    <a:pt x="11304" y="4706"/>
                    <a:pt x="11093" y="4506"/>
                  </a:cubicBezTo>
                  <a:lnTo>
                    <a:pt x="9883" y="3355"/>
                  </a:lnTo>
                  <a:lnTo>
                    <a:pt x="9883" y="1304"/>
                  </a:lnTo>
                  <a:lnTo>
                    <a:pt x="9934" y="1304"/>
                  </a:lnTo>
                  <a:cubicBezTo>
                    <a:pt x="10139" y="1304"/>
                    <a:pt x="10306" y="1138"/>
                    <a:pt x="10306" y="934"/>
                  </a:cubicBezTo>
                  <a:lnTo>
                    <a:pt x="10306" y="538"/>
                  </a:lnTo>
                  <a:cubicBezTo>
                    <a:pt x="10306" y="333"/>
                    <a:pt x="10139" y="164"/>
                    <a:pt x="9934" y="164"/>
                  </a:cubicBezTo>
                  <a:lnTo>
                    <a:pt x="8432" y="164"/>
                  </a:lnTo>
                  <a:cubicBezTo>
                    <a:pt x="8228" y="164"/>
                    <a:pt x="8061" y="332"/>
                    <a:pt x="8061" y="538"/>
                  </a:cubicBezTo>
                  <a:lnTo>
                    <a:pt x="8061" y="934"/>
                  </a:lnTo>
                  <a:cubicBezTo>
                    <a:pt x="8061" y="1138"/>
                    <a:pt x="8228" y="1304"/>
                    <a:pt x="8432" y="1304"/>
                  </a:cubicBezTo>
                  <a:lnTo>
                    <a:pt x="8484" y="1304"/>
                  </a:lnTo>
                  <a:lnTo>
                    <a:pt x="8484" y="2024"/>
                  </a:lnTo>
                  <a:lnTo>
                    <a:pt x="6840" y="463"/>
                  </a:lnTo>
                  <a:cubicBezTo>
                    <a:pt x="6516" y="155"/>
                    <a:pt x="6101" y="1"/>
                    <a:pt x="56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1" name="Google Shape;4713;p70"/>
            <p:cNvSpPr/>
            <p:nvPr/>
          </p:nvSpPr>
          <p:spPr>
            <a:xfrm>
              <a:off x="1973985" y="2156037"/>
              <a:ext cx="79447" cy="79447"/>
            </a:xfrm>
            <a:custGeom>
              <a:avLst/>
              <a:gdLst/>
              <a:ahLst/>
              <a:cxnLst/>
              <a:rect l="l" t="t" r="r" b="b"/>
              <a:pathLst>
                <a:path w="2760" h="2760" extrusionOk="0">
                  <a:moveTo>
                    <a:pt x="1215" y="347"/>
                  </a:moveTo>
                  <a:lnTo>
                    <a:pt x="1215" y="1213"/>
                  </a:lnTo>
                  <a:lnTo>
                    <a:pt x="347" y="1213"/>
                  </a:lnTo>
                  <a:cubicBezTo>
                    <a:pt x="418" y="769"/>
                    <a:pt x="770" y="418"/>
                    <a:pt x="1215" y="347"/>
                  </a:cubicBezTo>
                  <a:close/>
                  <a:moveTo>
                    <a:pt x="1547" y="347"/>
                  </a:moveTo>
                  <a:cubicBezTo>
                    <a:pt x="1991" y="418"/>
                    <a:pt x="2343" y="769"/>
                    <a:pt x="2414" y="1213"/>
                  </a:cubicBezTo>
                  <a:lnTo>
                    <a:pt x="1547" y="1213"/>
                  </a:lnTo>
                  <a:lnTo>
                    <a:pt x="1547" y="347"/>
                  </a:lnTo>
                  <a:close/>
                  <a:moveTo>
                    <a:pt x="1215" y="1547"/>
                  </a:moveTo>
                  <a:lnTo>
                    <a:pt x="1215" y="2413"/>
                  </a:lnTo>
                  <a:cubicBezTo>
                    <a:pt x="770" y="2341"/>
                    <a:pt x="418" y="1991"/>
                    <a:pt x="347" y="1547"/>
                  </a:cubicBezTo>
                  <a:close/>
                  <a:moveTo>
                    <a:pt x="2414" y="1547"/>
                  </a:moveTo>
                  <a:cubicBezTo>
                    <a:pt x="2343" y="1991"/>
                    <a:pt x="1991" y="2341"/>
                    <a:pt x="1547" y="2413"/>
                  </a:cubicBezTo>
                  <a:lnTo>
                    <a:pt x="1547" y="1547"/>
                  </a:lnTo>
                  <a:close/>
                  <a:moveTo>
                    <a:pt x="1377" y="1"/>
                  </a:moveTo>
                  <a:cubicBezTo>
                    <a:pt x="619" y="1"/>
                    <a:pt x="1" y="620"/>
                    <a:pt x="1" y="1380"/>
                  </a:cubicBezTo>
                  <a:cubicBezTo>
                    <a:pt x="1" y="2139"/>
                    <a:pt x="619" y="2759"/>
                    <a:pt x="1380" y="2759"/>
                  </a:cubicBezTo>
                  <a:cubicBezTo>
                    <a:pt x="2141" y="2759"/>
                    <a:pt x="2759" y="2142"/>
                    <a:pt x="2759" y="1380"/>
                  </a:cubicBezTo>
                  <a:cubicBezTo>
                    <a:pt x="2759" y="619"/>
                    <a:pt x="2142" y="1"/>
                    <a:pt x="1380" y="1"/>
                  </a:cubicBezTo>
                  <a:cubicBezTo>
                    <a:pt x="1379" y="1"/>
                    <a:pt x="1378" y="1"/>
                    <a:pt x="13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2" name="Google Shape;4714;p70"/>
            <p:cNvSpPr/>
            <p:nvPr/>
          </p:nvSpPr>
          <p:spPr>
            <a:xfrm>
              <a:off x="2072699" y="2330721"/>
              <a:ext cx="104749" cy="45970"/>
            </a:xfrm>
            <a:custGeom>
              <a:avLst/>
              <a:gdLst/>
              <a:ahLst/>
              <a:cxnLst/>
              <a:rect l="l" t="t" r="r" b="b"/>
              <a:pathLst>
                <a:path w="3639" h="1597" extrusionOk="0">
                  <a:moveTo>
                    <a:pt x="647" y="336"/>
                  </a:moveTo>
                  <a:cubicBezTo>
                    <a:pt x="697" y="336"/>
                    <a:pt x="745" y="349"/>
                    <a:pt x="789" y="372"/>
                  </a:cubicBezTo>
                  <a:cubicBezTo>
                    <a:pt x="868" y="413"/>
                    <a:pt x="954" y="434"/>
                    <a:pt x="1039" y="434"/>
                  </a:cubicBezTo>
                  <a:cubicBezTo>
                    <a:pt x="1123" y="434"/>
                    <a:pt x="1207" y="414"/>
                    <a:pt x="1282" y="374"/>
                  </a:cubicBezTo>
                  <a:cubicBezTo>
                    <a:pt x="1326" y="351"/>
                    <a:pt x="1376" y="340"/>
                    <a:pt x="1426" y="340"/>
                  </a:cubicBezTo>
                  <a:cubicBezTo>
                    <a:pt x="1477" y="340"/>
                    <a:pt x="1527" y="351"/>
                    <a:pt x="1571" y="374"/>
                  </a:cubicBezTo>
                  <a:cubicBezTo>
                    <a:pt x="1648" y="416"/>
                    <a:pt x="1732" y="436"/>
                    <a:pt x="1817" y="436"/>
                  </a:cubicBezTo>
                  <a:cubicBezTo>
                    <a:pt x="1901" y="436"/>
                    <a:pt x="1986" y="416"/>
                    <a:pt x="2062" y="374"/>
                  </a:cubicBezTo>
                  <a:cubicBezTo>
                    <a:pt x="2106" y="351"/>
                    <a:pt x="2154" y="340"/>
                    <a:pt x="2206" y="340"/>
                  </a:cubicBezTo>
                  <a:cubicBezTo>
                    <a:pt x="2257" y="340"/>
                    <a:pt x="2305" y="351"/>
                    <a:pt x="2350" y="374"/>
                  </a:cubicBezTo>
                  <a:cubicBezTo>
                    <a:pt x="2425" y="414"/>
                    <a:pt x="2508" y="434"/>
                    <a:pt x="2593" y="434"/>
                  </a:cubicBezTo>
                  <a:cubicBezTo>
                    <a:pt x="2678" y="434"/>
                    <a:pt x="2764" y="413"/>
                    <a:pt x="2844" y="372"/>
                  </a:cubicBezTo>
                  <a:cubicBezTo>
                    <a:pt x="2885" y="352"/>
                    <a:pt x="2930" y="339"/>
                    <a:pt x="2977" y="339"/>
                  </a:cubicBezTo>
                  <a:cubicBezTo>
                    <a:pt x="2983" y="339"/>
                    <a:pt x="2989" y="340"/>
                    <a:pt x="2995" y="340"/>
                  </a:cubicBezTo>
                  <a:cubicBezTo>
                    <a:pt x="3162" y="344"/>
                    <a:pt x="3297" y="491"/>
                    <a:pt x="3297" y="663"/>
                  </a:cubicBezTo>
                  <a:lnTo>
                    <a:pt x="3306" y="1207"/>
                  </a:lnTo>
                  <a:cubicBezTo>
                    <a:pt x="3306" y="1239"/>
                    <a:pt x="3281" y="1262"/>
                    <a:pt x="3251" y="1262"/>
                  </a:cubicBezTo>
                  <a:lnTo>
                    <a:pt x="391" y="1262"/>
                  </a:lnTo>
                  <a:cubicBezTo>
                    <a:pt x="359" y="1262"/>
                    <a:pt x="336" y="1239"/>
                    <a:pt x="336" y="1207"/>
                  </a:cubicBezTo>
                  <a:lnTo>
                    <a:pt x="336" y="662"/>
                  </a:lnTo>
                  <a:cubicBezTo>
                    <a:pt x="336" y="488"/>
                    <a:pt x="471" y="342"/>
                    <a:pt x="638" y="336"/>
                  </a:cubicBezTo>
                  <a:close/>
                  <a:moveTo>
                    <a:pt x="1429" y="1"/>
                  </a:moveTo>
                  <a:cubicBezTo>
                    <a:pt x="1324" y="1"/>
                    <a:pt x="1220" y="27"/>
                    <a:pt x="1127" y="77"/>
                  </a:cubicBezTo>
                  <a:cubicBezTo>
                    <a:pt x="1099" y="91"/>
                    <a:pt x="1068" y="98"/>
                    <a:pt x="1037" y="98"/>
                  </a:cubicBezTo>
                  <a:cubicBezTo>
                    <a:pt x="1005" y="98"/>
                    <a:pt x="973" y="91"/>
                    <a:pt x="942" y="75"/>
                  </a:cubicBezTo>
                  <a:cubicBezTo>
                    <a:pt x="852" y="29"/>
                    <a:pt x="751" y="4"/>
                    <a:pt x="647" y="4"/>
                  </a:cubicBezTo>
                  <a:cubicBezTo>
                    <a:pt x="640" y="4"/>
                    <a:pt x="633" y="4"/>
                    <a:pt x="626" y="4"/>
                  </a:cubicBezTo>
                  <a:cubicBezTo>
                    <a:pt x="283" y="15"/>
                    <a:pt x="0" y="308"/>
                    <a:pt x="0" y="662"/>
                  </a:cubicBezTo>
                  <a:lnTo>
                    <a:pt x="0" y="1207"/>
                  </a:lnTo>
                  <a:cubicBezTo>
                    <a:pt x="0" y="1421"/>
                    <a:pt x="176" y="1597"/>
                    <a:pt x="389" y="1597"/>
                  </a:cubicBezTo>
                  <a:lnTo>
                    <a:pt x="3247" y="1597"/>
                  </a:lnTo>
                  <a:cubicBezTo>
                    <a:pt x="3461" y="1597"/>
                    <a:pt x="3637" y="1421"/>
                    <a:pt x="3637" y="1207"/>
                  </a:cubicBezTo>
                  <a:lnTo>
                    <a:pt x="3637" y="662"/>
                  </a:lnTo>
                  <a:cubicBezTo>
                    <a:pt x="3638" y="310"/>
                    <a:pt x="3358" y="15"/>
                    <a:pt x="3013" y="4"/>
                  </a:cubicBezTo>
                  <a:cubicBezTo>
                    <a:pt x="3009" y="4"/>
                    <a:pt x="3005" y="4"/>
                    <a:pt x="3001" y="4"/>
                  </a:cubicBezTo>
                  <a:cubicBezTo>
                    <a:pt x="2897" y="4"/>
                    <a:pt x="2791" y="27"/>
                    <a:pt x="2696" y="75"/>
                  </a:cubicBezTo>
                  <a:cubicBezTo>
                    <a:pt x="2666" y="91"/>
                    <a:pt x="2633" y="99"/>
                    <a:pt x="2601" y="99"/>
                  </a:cubicBezTo>
                  <a:cubicBezTo>
                    <a:pt x="2570" y="99"/>
                    <a:pt x="2540" y="92"/>
                    <a:pt x="2513" y="77"/>
                  </a:cubicBezTo>
                  <a:cubicBezTo>
                    <a:pt x="2419" y="29"/>
                    <a:pt x="2314" y="1"/>
                    <a:pt x="2211" y="1"/>
                  </a:cubicBezTo>
                  <a:cubicBezTo>
                    <a:pt x="2106" y="1"/>
                    <a:pt x="2002" y="27"/>
                    <a:pt x="1909" y="77"/>
                  </a:cubicBezTo>
                  <a:cubicBezTo>
                    <a:pt x="1881" y="91"/>
                    <a:pt x="1850" y="98"/>
                    <a:pt x="1819" y="98"/>
                  </a:cubicBezTo>
                  <a:cubicBezTo>
                    <a:pt x="1788" y="98"/>
                    <a:pt x="1758" y="91"/>
                    <a:pt x="1731" y="77"/>
                  </a:cubicBezTo>
                  <a:cubicBezTo>
                    <a:pt x="1637" y="29"/>
                    <a:pt x="1536" y="1"/>
                    <a:pt x="14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3" name="Google Shape;4715;p70"/>
            <p:cNvSpPr/>
            <p:nvPr/>
          </p:nvSpPr>
          <p:spPr>
            <a:xfrm>
              <a:off x="1964025" y="2292664"/>
              <a:ext cx="99423" cy="84023"/>
            </a:xfrm>
            <a:custGeom>
              <a:avLst/>
              <a:gdLst/>
              <a:ahLst/>
              <a:cxnLst/>
              <a:rect l="l" t="t" r="r" b="b"/>
              <a:pathLst>
                <a:path w="3454" h="2919" extrusionOk="0">
                  <a:moveTo>
                    <a:pt x="2410" y="334"/>
                  </a:moveTo>
                  <a:cubicBezTo>
                    <a:pt x="2524" y="334"/>
                    <a:pt x="2615" y="427"/>
                    <a:pt x="2615" y="539"/>
                  </a:cubicBezTo>
                  <a:lnTo>
                    <a:pt x="2615" y="2588"/>
                  </a:lnTo>
                  <a:lnTo>
                    <a:pt x="837" y="2588"/>
                  </a:lnTo>
                  <a:lnTo>
                    <a:pt x="837" y="539"/>
                  </a:lnTo>
                  <a:cubicBezTo>
                    <a:pt x="837" y="427"/>
                    <a:pt x="928" y="334"/>
                    <a:pt x="1042" y="334"/>
                  </a:cubicBezTo>
                  <a:close/>
                  <a:moveTo>
                    <a:pt x="1042" y="0"/>
                  </a:moveTo>
                  <a:cubicBezTo>
                    <a:pt x="747" y="0"/>
                    <a:pt x="505" y="242"/>
                    <a:pt x="505" y="537"/>
                  </a:cubicBezTo>
                  <a:lnTo>
                    <a:pt x="505" y="2584"/>
                  </a:lnTo>
                  <a:lnTo>
                    <a:pt x="167" y="2584"/>
                  </a:lnTo>
                  <a:cubicBezTo>
                    <a:pt x="77" y="2584"/>
                    <a:pt x="0" y="2661"/>
                    <a:pt x="0" y="2751"/>
                  </a:cubicBezTo>
                  <a:cubicBezTo>
                    <a:pt x="0" y="2842"/>
                    <a:pt x="77" y="2919"/>
                    <a:pt x="167" y="2919"/>
                  </a:cubicBezTo>
                  <a:lnTo>
                    <a:pt x="3286" y="2919"/>
                  </a:lnTo>
                  <a:cubicBezTo>
                    <a:pt x="3377" y="2919"/>
                    <a:pt x="3454" y="2842"/>
                    <a:pt x="3454" y="2751"/>
                  </a:cubicBezTo>
                  <a:cubicBezTo>
                    <a:pt x="3454" y="2661"/>
                    <a:pt x="3377" y="2584"/>
                    <a:pt x="3286" y="2584"/>
                  </a:cubicBezTo>
                  <a:lnTo>
                    <a:pt x="2949" y="2584"/>
                  </a:lnTo>
                  <a:lnTo>
                    <a:pt x="2949" y="537"/>
                  </a:lnTo>
                  <a:cubicBezTo>
                    <a:pt x="2949" y="242"/>
                    <a:pt x="2707" y="0"/>
                    <a:pt x="24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4" name="Google Shape;4716;p70"/>
            <p:cNvSpPr/>
            <p:nvPr/>
          </p:nvSpPr>
          <p:spPr>
            <a:xfrm>
              <a:off x="1996210" y="2333831"/>
              <a:ext cx="10766" cy="10794"/>
            </a:xfrm>
            <a:custGeom>
              <a:avLst/>
              <a:gdLst/>
              <a:ahLst/>
              <a:cxnLst/>
              <a:rect l="l" t="t" r="r" b="b"/>
              <a:pathLst>
                <a:path w="374" h="375" extrusionOk="0">
                  <a:moveTo>
                    <a:pt x="187" y="1"/>
                  </a:moveTo>
                  <a:cubicBezTo>
                    <a:pt x="84" y="1"/>
                    <a:pt x="0" y="84"/>
                    <a:pt x="0" y="188"/>
                  </a:cubicBezTo>
                  <a:cubicBezTo>
                    <a:pt x="0" y="289"/>
                    <a:pt x="84" y="374"/>
                    <a:pt x="187" y="374"/>
                  </a:cubicBezTo>
                  <a:cubicBezTo>
                    <a:pt x="290" y="374"/>
                    <a:pt x="373" y="289"/>
                    <a:pt x="373" y="188"/>
                  </a:cubicBezTo>
                  <a:cubicBezTo>
                    <a:pt x="373" y="84"/>
                    <a:pt x="290" y="1"/>
                    <a:pt x="18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5" name="Google Shape;4717;p70"/>
            <p:cNvSpPr/>
            <p:nvPr/>
          </p:nvSpPr>
          <p:spPr>
            <a:xfrm>
              <a:off x="1849910" y="2330721"/>
              <a:ext cx="104806" cy="45970"/>
            </a:xfrm>
            <a:custGeom>
              <a:avLst/>
              <a:gdLst/>
              <a:ahLst/>
              <a:cxnLst/>
              <a:rect l="l" t="t" r="r" b="b"/>
              <a:pathLst>
                <a:path w="3641" h="1597" extrusionOk="0">
                  <a:moveTo>
                    <a:pt x="648" y="336"/>
                  </a:moveTo>
                  <a:cubicBezTo>
                    <a:pt x="699" y="336"/>
                    <a:pt x="745" y="349"/>
                    <a:pt x="790" y="372"/>
                  </a:cubicBezTo>
                  <a:cubicBezTo>
                    <a:pt x="869" y="413"/>
                    <a:pt x="955" y="434"/>
                    <a:pt x="1040" y="434"/>
                  </a:cubicBezTo>
                  <a:cubicBezTo>
                    <a:pt x="1124" y="434"/>
                    <a:pt x="1207" y="414"/>
                    <a:pt x="1282" y="374"/>
                  </a:cubicBezTo>
                  <a:cubicBezTo>
                    <a:pt x="1327" y="351"/>
                    <a:pt x="1376" y="340"/>
                    <a:pt x="1428" y="340"/>
                  </a:cubicBezTo>
                  <a:cubicBezTo>
                    <a:pt x="1478" y="340"/>
                    <a:pt x="1527" y="351"/>
                    <a:pt x="1572" y="374"/>
                  </a:cubicBezTo>
                  <a:cubicBezTo>
                    <a:pt x="1648" y="416"/>
                    <a:pt x="1733" y="436"/>
                    <a:pt x="1817" y="436"/>
                  </a:cubicBezTo>
                  <a:cubicBezTo>
                    <a:pt x="1902" y="436"/>
                    <a:pt x="1986" y="416"/>
                    <a:pt x="2062" y="374"/>
                  </a:cubicBezTo>
                  <a:cubicBezTo>
                    <a:pt x="2107" y="351"/>
                    <a:pt x="2157" y="340"/>
                    <a:pt x="2206" y="340"/>
                  </a:cubicBezTo>
                  <a:cubicBezTo>
                    <a:pt x="2258" y="340"/>
                    <a:pt x="2308" y="351"/>
                    <a:pt x="2352" y="374"/>
                  </a:cubicBezTo>
                  <a:cubicBezTo>
                    <a:pt x="2427" y="414"/>
                    <a:pt x="2510" y="434"/>
                    <a:pt x="2594" y="434"/>
                  </a:cubicBezTo>
                  <a:cubicBezTo>
                    <a:pt x="2679" y="434"/>
                    <a:pt x="2765" y="413"/>
                    <a:pt x="2844" y="372"/>
                  </a:cubicBezTo>
                  <a:cubicBezTo>
                    <a:pt x="2885" y="352"/>
                    <a:pt x="2931" y="339"/>
                    <a:pt x="2978" y="339"/>
                  </a:cubicBezTo>
                  <a:cubicBezTo>
                    <a:pt x="2984" y="339"/>
                    <a:pt x="2990" y="340"/>
                    <a:pt x="2996" y="340"/>
                  </a:cubicBezTo>
                  <a:cubicBezTo>
                    <a:pt x="3163" y="344"/>
                    <a:pt x="3298" y="491"/>
                    <a:pt x="3298" y="663"/>
                  </a:cubicBezTo>
                  <a:lnTo>
                    <a:pt x="3307" y="1207"/>
                  </a:lnTo>
                  <a:cubicBezTo>
                    <a:pt x="3307" y="1239"/>
                    <a:pt x="3282" y="1262"/>
                    <a:pt x="3252" y="1262"/>
                  </a:cubicBezTo>
                  <a:lnTo>
                    <a:pt x="392" y="1262"/>
                  </a:lnTo>
                  <a:cubicBezTo>
                    <a:pt x="362" y="1262"/>
                    <a:pt x="337" y="1239"/>
                    <a:pt x="337" y="1207"/>
                  </a:cubicBezTo>
                  <a:lnTo>
                    <a:pt x="337" y="662"/>
                  </a:lnTo>
                  <a:cubicBezTo>
                    <a:pt x="337" y="488"/>
                    <a:pt x="472" y="342"/>
                    <a:pt x="639" y="336"/>
                  </a:cubicBezTo>
                  <a:close/>
                  <a:moveTo>
                    <a:pt x="1430" y="1"/>
                  </a:moveTo>
                  <a:cubicBezTo>
                    <a:pt x="1325" y="1"/>
                    <a:pt x="1220" y="27"/>
                    <a:pt x="1128" y="77"/>
                  </a:cubicBezTo>
                  <a:cubicBezTo>
                    <a:pt x="1100" y="91"/>
                    <a:pt x="1070" y="98"/>
                    <a:pt x="1039" y="98"/>
                  </a:cubicBezTo>
                  <a:cubicBezTo>
                    <a:pt x="1006" y="98"/>
                    <a:pt x="973" y="91"/>
                    <a:pt x="943" y="75"/>
                  </a:cubicBezTo>
                  <a:cubicBezTo>
                    <a:pt x="855" y="30"/>
                    <a:pt x="757" y="3"/>
                    <a:pt x="656" y="3"/>
                  </a:cubicBezTo>
                  <a:cubicBezTo>
                    <a:pt x="647" y="3"/>
                    <a:pt x="637" y="4"/>
                    <a:pt x="628" y="4"/>
                  </a:cubicBezTo>
                  <a:cubicBezTo>
                    <a:pt x="283" y="15"/>
                    <a:pt x="1" y="308"/>
                    <a:pt x="1" y="662"/>
                  </a:cubicBezTo>
                  <a:lnTo>
                    <a:pt x="1" y="1207"/>
                  </a:lnTo>
                  <a:cubicBezTo>
                    <a:pt x="1" y="1421"/>
                    <a:pt x="177" y="1597"/>
                    <a:pt x="390" y="1597"/>
                  </a:cubicBezTo>
                  <a:lnTo>
                    <a:pt x="3250" y="1597"/>
                  </a:lnTo>
                  <a:cubicBezTo>
                    <a:pt x="3463" y="1597"/>
                    <a:pt x="3637" y="1421"/>
                    <a:pt x="3637" y="1207"/>
                  </a:cubicBezTo>
                  <a:lnTo>
                    <a:pt x="3637" y="662"/>
                  </a:lnTo>
                  <a:cubicBezTo>
                    <a:pt x="3641" y="310"/>
                    <a:pt x="3358" y="15"/>
                    <a:pt x="3013" y="4"/>
                  </a:cubicBezTo>
                  <a:cubicBezTo>
                    <a:pt x="3009" y="4"/>
                    <a:pt x="3006" y="4"/>
                    <a:pt x="3002" y="4"/>
                  </a:cubicBezTo>
                  <a:cubicBezTo>
                    <a:pt x="2897" y="4"/>
                    <a:pt x="2791" y="27"/>
                    <a:pt x="2699" y="75"/>
                  </a:cubicBezTo>
                  <a:cubicBezTo>
                    <a:pt x="2668" y="91"/>
                    <a:pt x="2634" y="99"/>
                    <a:pt x="2602" y="99"/>
                  </a:cubicBezTo>
                  <a:cubicBezTo>
                    <a:pt x="2571" y="99"/>
                    <a:pt x="2541" y="92"/>
                    <a:pt x="2514" y="77"/>
                  </a:cubicBezTo>
                  <a:cubicBezTo>
                    <a:pt x="2420" y="29"/>
                    <a:pt x="2315" y="1"/>
                    <a:pt x="2212" y="1"/>
                  </a:cubicBezTo>
                  <a:cubicBezTo>
                    <a:pt x="2107" y="1"/>
                    <a:pt x="2002" y="27"/>
                    <a:pt x="1910" y="77"/>
                  </a:cubicBezTo>
                  <a:cubicBezTo>
                    <a:pt x="1882" y="91"/>
                    <a:pt x="1851" y="98"/>
                    <a:pt x="1820" y="98"/>
                  </a:cubicBezTo>
                  <a:cubicBezTo>
                    <a:pt x="1789" y="98"/>
                    <a:pt x="1759" y="91"/>
                    <a:pt x="1732" y="77"/>
                  </a:cubicBezTo>
                  <a:cubicBezTo>
                    <a:pt x="1638" y="29"/>
                    <a:pt x="1536" y="1"/>
                    <a:pt x="14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sp>
        <p:nvSpPr>
          <p:cNvPr id="86" name="Rectangle: Rounded Corners 35">
            <a:extLst>
              <a:ext uri="{FF2B5EF4-FFF2-40B4-BE49-F238E27FC236}">
                <a16:creationId xmlns:a16="http://schemas.microsoft.com/office/drawing/2014/main" id="{F433CA65-DC64-4A2F-8A7B-4C7BDA9A6FD3}"/>
              </a:ext>
            </a:extLst>
          </p:cNvPr>
          <p:cNvSpPr/>
          <p:nvPr/>
        </p:nvSpPr>
        <p:spPr>
          <a:xfrm>
            <a:off x="290664" y="2790120"/>
            <a:ext cx="2790049" cy="908149"/>
          </a:xfrm>
          <a:prstGeom prst="roundRect">
            <a:avLst>
              <a:gd name="adj" fmla="val 50000"/>
            </a:avLst>
          </a:prstGeom>
          <a:solidFill>
            <a:srgbClr val="206A5D"/>
          </a:solidFill>
          <a:ln>
            <a:solidFill>
              <a:srgbClr val="206A5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latin typeface="#9Slide03 Roboto" panose="02000000000000000000" pitchFamily="2" charset="0"/>
                <a:ea typeface="#9Slide03 Roboto" panose="02000000000000000000" pitchFamily="2" charset="0"/>
              </a:rPr>
              <a:t>Lựa</a:t>
            </a:r>
            <a:r>
              <a:rPr lang="en-US" sz="2200" b="1" dirty="0" smtClean="0"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latin typeface="#9Slide03 Roboto" panose="02000000000000000000" pitchFamily="2" charset="0"/>
                <a:ea typeface="#9Slide03 Roboto" panose="02000000000000000000" pitchFamily="2" charset="0"/>
              </a:rPr>
              <a:t>chọn</a:t>
            </a:r>
            <a:r>
              <a:rPr lang="en-US" sz="2200" b="1" dirty="0" smtClean="0">
                <a:latin typeface="#9Slide03 Roboto" panose="02000000000000000000" pitchFamily="2" charset="0"/>
                <a:ea typeface="#9Slide03 Roboto" panose="02000000000000000000" pitchFamily="2" charset="0"/>
              </a:rPr>
              <a:t> 1 </a:t>
            </a:r>
            <a:r>
              <a:rPr lang="en-US" sz="2200" b="1" dirty="0" err="1" smtClean="0">
                <a:latin typeface="#9Slide03 Roboto" panose="02000000000000000000" pitchFamily="2" charset="0"/>
                <a:ea typeface="#9Slide03 Roboto" panose="02000000000000000000" pitchFamily="2" charset="0"/>
              </a:rPr>
              <a:t>trong</a:t>
            </a:r>
            <a:r>
              <a:rPr lang="en-US" sz="2200" b="1" dirty="0" smtClean="0">
                <a:latin typeface="#9Slide03 Roboto" panose="02000000000000000000" pitchFamily="2" charset="0"/>
                <a:ea typeface="#9Slide03 Roboto" panose="02000000000000000000" pitchFamily="2" charset="0"/>
              </a:rPr>
              <a:t> 3 </a:t>
            </a:r>
            <a:r>
              <a:rPr lang="en-US" sz="2200" b="1" dirty="0" err="1" smtClean="0">
                <a:latin typeface="#9Slide03 Roboto" panose="02000000000000000000" pitchFamily="2" charset="0"/>
                <a:ea typeface="#9Slide03 Roboto" panose="02000000000000000000" pitchFamily="2" charset="0"/>
              </a:rPr>
              <a:t>nhiệm</a:t>
            </a:r>
            <a:r>
              <a:rPr lang="en-US" sz="2200" b="1" dirty="0" smtClean="0">
                <a:latin typeface="#9Slide03 Roboto" panose="02000000000000000000" pitchFamily="2" charset="0"/>
                <a:ea typeface="#9Slide03 Roboto" panose="02000000000000000000" pitchFamily="2" charset="0"/>
              </a:rPr>
              <a:t> vụ</a:t>
            </a:r>
            <a:endParaRPr lang="en-US" sz="2200" b="1" dirty="0">
              <a:latin typeface="#9Slide03 Roboto" panose="02000000000000000000" pitchFamily="2" charset="0"/>
              <a:ea typeface="#9Slide03 Roboto" panose="02000000000000000000" pitchFamily="2" charset="0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AD717EF3-9DEA-4BEB-B3A1-A45834181DCE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297F8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2800" b="1" kern="0" dirty="0" smtClean="0">
                <a:solidFill>
                  <a:srgbClr val="FFFFFF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VẬN DỤNG</a:t>
            </a:r>
            <a:endParaRPr lang="en-US" sz="2800" b="1" kern="0" dirty="0">
              <a:solidFill>
                <a:srgbClr val="FFFFFF"/>
              </a:solidFill>
              <a:latin typeface="#9Slide03 Roboto Bold" panose="02000000000000000000" pitchFamily="2" charset="0"/>
              <a:ea typeface="#9Slide03 Roboto Bold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79169" y="1240057"/>
            <a:ext cx="6213563" cy="933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Lựa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chọn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và phân tích 1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trong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những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vấn đề dân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cư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,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xã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hội ở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Bắc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Mỹ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.</a:t>
            </a:r>
            <a:endParaRPr lang="en-US" sz="2200" b="1" dirty="0">
              <a:solidFill>
                <a:srgbClr val="174D44"/>
              </a:solidFill>
              <a:latin typeface="#9Slide03 Roboto" panose="02000000000000000000" pitchFamily="2" charset="0"/>
              <a:ea typeface="#9Slide03 Roboto" panose="02000000000000000000" pitchFamily="2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5330101" y="2566557"/>
            <a:ext cx="6262631" cy="1412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Tìm hiểu thông tin và chia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sẻ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với bạn với hoạt động sản xuất nông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nghiệp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của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Bắc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Mỹ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(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cách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thức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canh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tác, sản lượng, các trang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trại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, …)</a:t>
            </a:r>
            <a:endParaRPr lang="en-US" sz="2200" b="1" dirty="0">
              <a:solidFill>
                <a:srgbClr val="174D44"/>
              </a:solidFill>
              <a:latin typeface="#9Slide03 Roboto" panose="02000000000000000000" pitchFamily="2" charset="0"/>
              <a:ea typeface="#9Slide03 Roboto" panose="02000000000000000000" pitchFamily="2" charset="0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5416579" y="4206375"/>
            <a:ext cx="6262631" cy="1412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Hãy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thu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thập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thông tin về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phương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thức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khai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thác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theo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hướng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bền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vững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tài nguyên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rừng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hoặc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</a:t>
            </a:r>
            <a:r>
              <a:rPr lang="en-US" sz="2200" b="1" dirty="0" err="1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khoáng</a:t>
            </a:r>
            <a:r>
              <a:rPr lang="en-US" sz="2200" b="1" dirty="0" smtClean="0">
                <a:solidFill>
                  <a:srgbClr val="174D44"/>
                </a:solidFill>
                <a:latin typeface="#9Slide03 Roboto" panose="02000000000000000000" pitchFamily="2" charset="0"/>
                <a:ea typeface="#9Slide03 Roboto" panose="02000000000000000000" pitchFamily="2" charset="0"/>
              </a:rPr>
              <a:t> sản ở Việt Nam.</a:t>
            </a:r>
            <a:endParaRPr lang="en-US" sz="2200" b="1" dirty="0">
              <a:solidFill>
                <a:srgbClr val="174D44"/>
              </a:solidFill>
              <a:latin typeface="#9Slide03 Roboto" panose="02000000000000000000" pitchFamily="2" charset="0"/>
              <a:ea typeface="#9Slide03 Roboto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970" y="3022643"/>
            <a:ext cx="389293" cy="500521"/>
          </a:xfrm>
          <a:prstGeom prst="rect">
            <a:avLst/>
          </a:prstGeom>
        </p:spPr>
      </p:pic>
      <p:pic>
        <p:nvPicPr>
          <p:cNvPr id="91" name="Picture 90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4ABA21F2-35C8-4D6A-84FF-BA71D0F5A1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22" y="3979251"/>
            <a:ext cx="2614431" cy="276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02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86" grpId="0" animBg="1"/>
      <p:bldP spid="2" grpId="0"/>
      <p:bldP spid="89" grpId="0"/>
      <p:bldP spid="9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82258D11-1AD0-4372-BBB9-F648C2C5ED25}"/>
              </a:ext>
            </a:extLst>
          </p:cNvPr>
          <p:cNvSpPr/>
          <p:nvPr/>
        </p:nvSpPr>
        <p:spPr>
          <a:xfrm>
            <a:off x="2225287" y="2915399"/>
            <a:ext cx="2982762" cy="2982762"/>
          </a:xfrm>
          <a:prstGeom prst="ellipse">
            <a:avLst/>
          </a:prstGeom>
          <a:solidFill>
            <a:srgbClr val="81B214"/>
          </a:solidFill>
          <a:ln w="12700" cap="flat" cmpd="sng" algn="ctr">
            <a:solidFill>
              <a:srgbClr val="81B214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Roboto" panose="02000000000000000000" pitchFamily="2" charset="0"/>
              <a:ea typeface="#9Slide03 Roboto" panose="02000000000000000000" pitchFamily="2" charset="0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32CC04-CA9A-4972-8A7C-600051A5DFCF}"/>
              </a:ext>
            </a:extLst>
          </p:cNvPr>
          <p:cNvSpPr txBox="1"/>
          <p:nvPr/>
        </p:nvSpPr>
        <p:spPr>
          <a:xfrm>
            <a:off x="2499481" y="3640772"/>
            <a:ext cx="2483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n>
                  <a:noFill/>
                  <a:prstDash val="dashDot"/>
                </a:ln>
                <a:solidFill>
                  <a:prstClr val="white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Hoàn thành </a:t>
            </a:r>
            <a:r>
              <a:rPr lang="en-US" sz="240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phần</a:t>
            </a:r>
            <a:r>
              <a:rPr lang="en-US" sz="2400" dirty="0" smtClean="0">
                <a:ln>
                  <a:noFill/>
                  <a:prstDash val="dashDot"/>
                </a:ln>
                <a:solidFill>
                  <a:prstClr val="white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 </a:t>
            </a:r>
            <a:r>
              <a:rPr lang="en-US" sz="240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ghi</a:t>
            </a:r>
            <a:r>
              <a:rPr lang="en-US" sz="2400" dirty="0" smtClean="0">
                <a:ln>
                  <a:noFill/>
                  <a:prstDash val="dashDot"/>
                </a:ln>
                <a:solidFill>
                  <a:prstClr val="white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 bài vào vở (</a:t>
            </a:r>
            <a:r>
              <a:rPr lang="en-US" sz="240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nếu</a:t>
            </a:r>
            <a:r>
              <a:rPr lang="en-US" sz="2400" dirty="0" smtClean="0">
                <a:ln>
                  <a:noFill/>
                  <a:prstDash val="dashDot"/>
                </a:ln>
                <a:solidFill>
                  <a:prstClr val="white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 chưa xong trên lớp)</a:t>
            </a:r>
            <a:endParaRPr lang="en-US" sz="2400" dirty="0">
              <a:ln>
                <a:noFill/>
                <a:prstDash val="dashDot"/>
              </a:ln>
              <a:solidFill>
                <a:prstClr val="white"/>
              </a:solidFill>
              <a:latin typeface="#9Slide03 Roboto Bold" panose="02000000000000000000" pitchFamily="2" charset="0"/>
              <a:ea typeface="#9Slide03 Roboto Bold" panose="02000000000000000000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4DF4654-654E-4A28-9543-2E9BE3252CF1}"/>
              </a:ext>
            </a:extLst>
          </p:cNvPr>
          <p:cNvSpPr/>
          <p:nvPr/>
        </p:nvSpPr>
        <p:spPr>
          <a:xfrm>
            <a:off x="7116192" y="2915399"/>
            <a:ext cx="2982762" cy="2982762"/>
          </a:xfrm>
          <a:prstGeom prst="ellipse">
            <a:avLst/>
          </a:prstGeom>
          <a:solidFill>
            <a:srgbClr val="81B214"/>
          </a:solidFill>
          <a:ln w="12700" cap="flat" cmpd="sng" algn="ctr">
            <a:solidFill>
              <a:srgbClr val="81B214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Roboto" panose="02000000000000000000" pitchFamily="2" charset="0"/>
              <a:ea typeface="#9Slide03 Roboto" panose="02000000000000000000" pitchFamily="2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25141C-4CAC-436C-8CEE-A72442DBF702}"/>
              </a:ext>
            </a:extLst>
          </p:cNvPr>
          <p:cNvSpPr txBox="1"/>
          <p:nvPr/>
        </p:nvSpPr>
        <p:spPr>
          <a:xfrm>
            <a:off x="7307842" y="3825437"/>
            <a:ext cx="2730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Đọc</a:t>
            </a:r>
            <a:r>
              <a:rPr lang="en-US" sz="2400" dirty="0" smtClean="0">
                <a:ln>
                  <a:noFill/>
                  <a:prstDash val="dashDot"/>
                </a:ln>
                <a:solidFill>
                  <a:prstClr val="white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 </a:t>
            </a:r>
            <a:r>
              <a:rPr lang="en-US" sz="240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trước</a:t>
            </a:r>
            <a:r>
              <a:rPr lang="en-US" sz="2400" dirty="0" smtClean="0">
                <a:ln>
                  <a:noFill/>
                  <a:prstDash val="dashDot"/>
                </a:ln>
                <a:solidFill>
                  <a:prstClr val="white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 bài 16. </a:t>
            </a:r>
            <a:r>
              <a:rPr lang="en-US" sz="240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Đặc</a:t>
            </a:r>
            <a:r>
              <a:rPr lang="en-US" sz="2400" dirty="0" smtClean="0">
                <a:ln>
                  <a:noFill/>
                  <a:prstDash val="dashDot"/>
                </a:ln>
                <a:solidFill>
                  <a:prstClr val="white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 điểm tự nhiên Trung và Nam </a:t>
            </a:r>
            <a:r>
              <a:rPr lang="en-US" sz="2400" dirty="0" err="1" smtClean="0">
                <a:ln>
                  <a:noFill/>
                  <a:prstDash val="dashDot"/>
                </a:ln>
                <a:solidFill>
                  <a:prstClr val="white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Mỹ</a:t>
            </a:r>
            <a:endParaRPr lang="en-US" sz="2400" dirty="0">
              <a:ln>
                <a:noFill/>
                <a:prstDash val="dashDot"/>
              </a:ln>
              <a:solidFill>
                <a:prstClr val="white"/>
              </a:solidFill>
              <a:latin typeface="#9Slide03 Roboto Bold" panose="02000000000000000000" pitchFamily="2" charset="0"/>
              <a:ea typeface="#9Slide03 Roboto Bold" panose="02000000000000000000" pitchFamily="2" charset="0"/>
            </a:endParaRPr>
          </a:p>
        </p:txBody>
      </p:sp>
      <p:sp>
        <p:nvSpPr>
          <p:cNvPr id="7" name="Rectangle: Rounded Corners 27">
            <a:extLst>
              <a:ext uri="{FF2B5EF4-FFF2-40B4-BE49-F238E27FC236}">
                <a16:creationId xmlns:a16="http://schemas.microsoft.com/office/drawing/2014/main" id="{75512AD6-D9BF-4054-B9FA-D2B0850D643A}"/>
              </a:ext>
            </a:extLst>
          </p:cNvPr>
          <p:cNvSpPr/>
          <p:nvPr/>
        </p:nvSpPr>
        <p:spPr>
          <a:xfrm>
            <a:off x="3716668" y="1292371"/>
            <a:ext cx="4758663" cy="916477"/>
          </a:xfrm>
          <a:prstGeom prst="roundRect">
            <a:avLst>
              <a:gd name="adj" fmla="val 50000"/>
            </a:avLst>
          </a:prstGeom>
          <a:solidFill>
            <a:srgbClr val="206A5D"/>
          </a:solidFill>
          <a:ln w="12700" cap="flat" cmpd="sng" algn="ctr">
            <a:solidFill>
              <a:srgbClr val="206A5D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+mn-cs"/>
              </a:rPr>
              <a:t>BÀI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+mn-cs"/>
              </a:rPr>
              <a:t> TẬP VỀ NHÀ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Roboto Bold" panose="02000000000000000000" pitchFamily="2" charset="0"/>
              <a:ea typeface="#9Slide03 Roboto Bold" panose="02000000000000000000" pitchFamily="2" charset="0"/>
              <a:cs typeface="+mn-cs"/>
            </a:endParaRPr>
          </a:p>
        </p:txBody>
      </p:sp>
      <p:sp>
        <p:nvSpPr>
          <p:cNvPr id="8" name="Arrow: Down 28">
            <a:extLst>
              <a:ext uri="{FF2B5EF4-FFF2-40B4-BE49-F238E27FC236}">
                <a16:creationId xmlns:a16="http://schemas.microsoft.com/office/drawing/2014/main" id="{AAE4D1C6-091E-4C29-9AB4-A9444956653C}"/>
              </a:ext>
            </a:extLst>
          </p:cNvPr>
          <p:cNvSpPr/>
          <p:nvPr/>
        </p:nvSpPr>
        <p:spPr>
          <a:xfrm rot="2333804">
            <a:off x="4922365" y="2519295"/>
            <a:ext cx="306884" cy="337130"/>
          </a:xfrm>
          <a:prstGeom prst="downArrow">
            <a:avLst/>
          </a:prstGeom>
          <a:solidFill>
            <a:srgbClr val="81B214"/>
          </a:solidFill>
          <a:ln w="12700" cap="flat" cmpd="sng" algn="ctr">
            <a:solidFill>
              <a:srgbClr val="81B214"/>
            </a:solidFill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Roboto" panose="02000000000000000000" pitchFamily="2" charset="0"/>
              <a:ea typeface="#9Slide03 Roboto" panose="02000000000000000000" pitchFamily="2" charset="0"/>
              <a:cs typeface="+mn-cs"/>
            </a:endParaRPr>
          </a:p>
        </p:txBody>
      </p:sp>
      <p:sp>
        <p:nvSpPr>
          <p:cNvPr id="9" name="Arrow: Down 29">
            <a:extLst>
              <a:ext uri="{FF2B5EF4-FFF2-40B4-BE49-F238E27FC236}">
                <a16:creationId xmlns:a16="http://schemas.microsoft.com/office/drawing/2014/main" id="{FED2D356-3813-4632-83AA-4EFDAFC883B3}"/>
              </a:ext>
            </a:extLst>
          </p:cNvPr>
          <p:cNvSpPr/>
          <p:nvPr/>
        </p:nvSpPr>
        <p:spPr>
          <a:xfrm rot="19564373">
            <a:off x="6974451" y="2521325"/>
            <a:ext cx="306884" cy="337130"/>
          </a:xfrm>
          <a:prstGeom prst="downArrow">
            <a:avLst/>
          </a:prstGeom>
          <a:solidFill>
            <a:srgbClr val="81B214"/>
          </a:solidFill>
          <a:ln w="12700" cap="flat" cmpd="sng" algn="ctr">
            <a:solidFill>
              <a:srgbClr val="81B214"/>
            </a:solidFill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Roboto" panose="02000000000000000000" pitchFamily="2" charset="0"/>
              <a:ea typeface="#9Slide03 Roboto" panose="02000000000000000000" pitchFamily="2" charset="0"/>
              <a:cs typeface="+mn-cs"/>
            </a:endParaRPr>
          </a:p>
        </p:txBody>
      </p:sp>
      <p:pic>
        <p:nvPicPr>
          <p:cNvPr id="10" name="Picture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B8C0CF6-316C-4473-AE9B-7CBA6C3A46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8" t="-2297" r="58428" b="93217"/>
          <a:stretch/>
        </p:blipFill>
        <p:spPr>
          <a:xfrm>
            <a:off x="5529187" y="-139553"/>
            <a:ext cx="3640213" cy="1663459"/>
          </a:xfrm>
          <a:prstGeom prst="rect">
            <a:avLst/>
          </a:prstGeom>
        </p:spPr>
      </p:pic>
      <p:pic>
        <p:nvPicPr>
          <p:cNvPr id="19458" name="Picture 2" descr="Cậu Bé Viết Bài Hình ảnh | Định dạng hình ảnh PNG 400200963| vn.lovepik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9" b="89966" l="1628" r="93256">
                        <a14:foregroundMark x1="46977" y1="36792" x2="50116" y2="43825"/>
                        <a14:foregroundMark x1="35930" y1="65609" x2="44767" y2="81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38" y="4120988"/>
            <a:ext cx="2244770" cy="304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Núi Đảo Thiên Nhiên - Miễn Phí vector hình ảnh trên Pixaba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083" y="4707079"/>
            <a:ext cx="2308629" cy="215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86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 animBg="1"/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EA7042-98AD-4590-8A75-2F7F88805E67}"/>
              </a:ext>
            </a:extLst>
          </p:cNvPr>
          <p:cNvSpPr/>
          <p:nvPr/>
        </p:nvSpPr>
        <p:spPr>
          <a:xfrm>
            <a:off x="0" y="496371"/>
            <a:ext cx="12192000" cy="64039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lvl="1" algn="ctr">
              <a:defRPr/>
            </a:pPr>
            <a:r>
              <a:rPr lang="en-US" sz="2300" b="1" kern="0" dirty="0">
                <a:solidFill>
                  <a:srgbClr val="4B4B4B">
                    <a:lumMod val="50000"/>
                  </a:srgb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SUY NGẪM SAU BÀI HỌC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10C8B44-3E79-411E-9732-53E474FB0F3C}"/>
              </a:ext>
            </a:extLst>
          </p:cNvPr>
          <p:cNvGrpSpPr/>
          <p:nvPr/>
        </p:nvGrpSpPr>
        <p:grpSpPr>
          <a:xfrm>
            <a:off x="782212" y="1801128"/>
            <a:ext cx="4159749" cy="4159749"/>
            <a:chOff x="1171808" y="2023387"/>
            <a:chExt cx="2801037" cy="280103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E153341-962C-411C-86BD-A02480848BF8}"/>
                </a:ext>
              </a:extLst>
            </p:cNvPr>
            <p:cNvSpPr/>
            <p:nvPr/>
          </p:nvSpPr>
          <p:spPr>
            <a:xfrm>
              <a:off x="1268061" y="2119640"/>
              <a:ext cx="2633811" cy="2633811"/>
            </a:xfrm>
            <a:prstGeom prst="ellipse">
              <a:avLst/>
            </a:prstGeom>
            <a:solidFill>
              <a:srgbClr val="FFC93D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EFF141B-7199-422A-9625-E6A6E06B4AE5}"/>
                </a:ext>
              </a:extLst>
            </p:cNvPr>
            <p:cNvSpPr/>
            <p:nvPr/>
          </p:nvSpPr>
          <p:spPr>
            <a:xfrm>
              <a:off x="1171808" y="2023387"/>
              <a:ext cx="2801037" cy="2801037"/>
            </a:xfrm>
            <a:prstGeom prst="ellipse">
              <a:avLst/>
            </a:prstGeom>
            <a:noFill/>
            <a:ln w="12700" cap="flat" cmpd="sng" algn="ctr">
              <a:solidFill>
                <a:srgbClr val="FFC93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endParaRPr>
            </a:p>
          </p:txBody>
        </p:sp>
      </p:grpSp>
      <p:pic>
        <p:nvPicPr>
          <p:cNvPr id="7" name="Picture 6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E0CE4E98-B7EC-44EC-A9E0-7A1B0EA28D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054" y="2410365"/>
            <a:ext cx="3110961" cy="311096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918064" y="3501812"/>
            <a:ext cx="5055993" cy="52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1219140">
              <a:lnSpc>
                <a:spcPct val="130000"/>
              </a:lnSpc>
              <a:buClr>
                <a:srgbClr val="000000"/>
              </a:buClr>
              <a:buSzPts val="2500"/>
              <a:defRPr/>
            </a:pPr>
            <a:r>
              <a:rPr lang="en-US" sz="2300" dirty="0">
                <a:solidFill>
                  <a:srgbClr val="4B4B4B">
                    <a:lumMod val="50000"/>
                  </a:srgb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sym typeface="Times New Roman"/>
              </a:rPr>
              <a:t>điều </a:t>
            </a:r>
            <a:r>
              <a:rPr lang="en-US" sz="2300" dirty="0" err="1">
                <a:solidFill>
                  <a:srgbClr val="4B4B4B">
                    <a:lumMod val="50000"/>
                  </a:srgb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sym typeface="Times New Roman"/>
              </a:rPr>
              <a:t>em</a:t>
            </a:r>
            <a:r>
              <a:rPr lang="en-US" sz="2300" dirty="0">
                <a:solidFill>
                  <a:srgbClr val="4B4B4B">
                    <a:lumMod val="50000"/>
                  </a:srgb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sym typeface="Times New Roman"/>
              </a:rPr>
              <a:t> </a:t>
            </a:r>
            <a:r>
              <a:rPr lang="en-US" sz="2300" dirty="0" err="1">
                <a:solidFill>
                  <a:srgbClr val="4B4B4B">
                    <a:lumMod val="50000"/>
                  </a:srgb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sym typeface="Times New Roman"/>
              </a:rPr>
              <a:t>còn</a:t>
            </a:r>
            <a:r>
              <a:rPr lang="en-US" sz="2300" dirty="0">
                <a:solidFill>
                  <a:srgbClr val="4B4B4B">
                    <a:lumMod val="50000"/>
                  </a:srgb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sym typeface="Times New Roman"/>
              </a:rPr>
              <a:t> </a:t>
            </a:r>
            <a:r>
              <a:rPr lang="en-US" sz="2300" dirty="0" err="1">
                <a:solidFill>
                  <a:srgbClr val="4B4B4B">
                    <a:lumMod val="50000"/>
                  </a:srgb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sym typeface="Times New Roman"/>
              </a:rPr>
              <a:t>thắc</a:t>
            </a:r>
            <a:r>
              <a:rPr lang="en-US" sz="2300" dirty="0">
                <a:solidFill>
                  <a:srgbClr val="4B4B4B">
                    <a:lumMod val="50000"/>
                  </a:srgb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sym typeface="Times New Roman"/>
              </a:rPr>
              <a:t> </a:t>
            </a:r>
            <a:r>
              <a:rPr lang="en-US" sz="2300" dirty="0" err="1">
                <a:solidFill>
                  <a:srgbClr val="4B4B4B">
                    <a:lumMod val="50000"/>
                  </a:srgb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sym typeface="Times New Roman"/>
              </a:rPr>
              <a:t>mắc</a:t>
            </a:r>
            <a:r>
              <a:rPr lang="en-US" sz="2300" dirty="0">
                <a:solidFill>
                  <a:srgbClr val="4B4B4B">
                    <a:lumMod val="50000"/>
                  </a:srgb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sym typeface="Times New Roman"/>
              </a:rPr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4" b="96491" l="9459" r="89865">
                        <a14:foregroundMark x1="45608" y1="29825" x2="57432" y2="836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68742" y="4642250"/>
            <a:ext cx="2282536" cy="1318627"/>
          </a:xfrm>
          <a:prstGeom prst="rect">
            <a:avLst/>
          </a:prstGeom>
        </p:spPr>
      </p:pic>
      <p:pic>
        <p:nvPicPr>
          <p:cNvPr id="10" name="Picture 6" descr="Số 2 PNG png tải về - Miễn phí trong suốt Khu Vực png Tải về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7" b="100000" l="10000" r="90000">
                        <a14:foregroundMark x1="48333" y1="22333" x2="48333" y2="22333"/>
                        <a14:foregroundMark x1="49556" y1="15833" x2="55889" y2="72000"/>
                        <a14:foregroundMark x1="44444" y1="77333" x2="58111" y2="22500"/>
                        <a14:foregroundMark x1="39667" y1="26000" x2="48556" y2="22000"/>
                        <a14:foregroundMark x1="42667" y1="46500" x2="47000" y2="83167"/>
                        <a14:foregroundMark x1="44444" y1="71333" x2="63778" y2="6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015" y="3270484"/>
            <a:ext cx="1519990" cy="1013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Điều khoản khác png | PNGEg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1437" r="93966">
                        <a14:foregroundMark x1="61207" y1="30667" x2="61207" y2="30667"/>
                        <a14:foregroundMark x1="60057" y1="46667" x2="60057" y2="46667"/>
                        <a14:foregroundMark x1="39655" y1="26333" x2="58046" y2="71667"/>
                        <a14:foregroundMark x1="48276" y1="79000" x2="58333" y2="29667"/>
                        <a14:foregroundMark x1="36782" y1="71667" x2="62644" y2="66333"/>
                        <a14:foregroundMark x1="42241" y1="22667" x2="68391" y2="63667"/>
                        <a14:foregroundMark x1="50862" y1="41333" x2="68966" y2="3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957" y="1772371"/>
            <a:ext cx="1216107" cy="104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918064" y="1999529"/>
            <a:ext cx="5507250" cy="52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1219140">
              <a:lnSpc>
                <a:spcPct val="130000"/>
              </a:lnSpc>
              <a:buClr>
                <a:srgbClr val="000000"/>
              </a:buClr>
              <a:buSzPts val="2500"/>
              <a:defRPr/>
            </a:pPr>
            <a:r>
              <a:rPr lang="en-US" sz="2300" dirty="0">
                <a:solidFill>
                  <a:srgbClr val="4B4B4B">
                    <a:lumMod val="50000"/>
                  </a:srgb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điều </a:t>
            </a:r>
            <a:r>
              <a:rPr lang="en-US" sz="2300" dirty="0" err="1">
                <a:solidFill>
                  <a:srgbClr val="4B4B4B">
                    <a:lumMod val="50000"/>
                  </a:srgb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em</a:t>
            </a:r>
            <a:r>
              <a:rPr lang="en-US" sz="2300" dirty="0">
                <a:solidFill>
                  <a:srgbClr val="4B4B4B">
                    <a:lumMod val="50000"/>
                  </a:srgb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học được.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918064" y="5025390"/>
            <a:ext cx="4397358" cy="5111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defTabSz="1219140">
              <a:lnSpc>
                <a:spcPct val="130000"/>
              </a:lnSpc>
              <a:buClr>
                <a:srgbClr val="000000"/>
              </a:buClr>
              <a:buSzPts val="2500"/>
              <a:defRPr/>
            </a:pPr>
            <a:r>
              <a:rPr lang="en-US" sz="2300" kern="0" dirty="0">
                <a:solidFill>
                  <a:srgbClr val="4B4B4B">
                    <a:lumMod val="50000"/>
                  </a:srgb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/>
                <a:sym typeface="Times New Roman"/>
              </a:rPr>
              <a:t>đề xuất để giờ học </a:t>
            </a:r>
            <a:r>
              <a:rPr lang="en-US" sz="2300" kern="0" dirty="0" err="1">
                <a:solidFill>
                  <a:srgbClr val="4B4B4B">
                    <a:lumMod val="50000"/>
                  </a:srgb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/>
                <a:sym typeface="Times New Roman"/>
              </a:rPr>
              <a:t>hiệu</a:t>
            </a:r>
            <a:r>
              <a:rPr lang="en-US" sz="2300" kern="0" dirty="0">
                <a:solidFill>
                  <a:srgbClr val="4B4B4B">
                    <a:lumMod val="50000"/>
                  </a:srgbClr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/>
                <a:sym typeface="Times New Roman"/>
              </a:rPr>
              <a:t> quả hơn</a:t>
            </a:r>
            <a:endParaRPr lang="vi-VN" sz="2300" kern="0" dirty="0">
              <a:solidFill>
                <a:srgbClr val="4B4B4B">
                  <a:lumMod val="50000"/>
                </a:srgbClr>
              </a:solidFill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5218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con&#10;&#10;Description automatically generated">
            <a:extLst>
              <a:ext uri="{FF2B5EF4-FFF2-40B4-BE49-F238E27FC236}">
                <a16:creationId xmlns:a16="http://schemas.microsoft.com/office/drawing/2014/main" id="{C184CBF4-1C65-48B8-B80B-ECCDBA6BD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374" y="649438"/>
            <a:ext cx="8550595" cy="597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68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E8F559E-7D91-4363-93A9-43681CD58398}"/>
              </a:ext>
            </a:extLst>
          </p:cNvPr>
          <p:cNvSpPr/>
          <p:nvPr/>
        </p:nvSpPr>
        <p:spPr>
          <a:xfrm>
            <a:off x="1668482" y="2524837"/>
            <a:ext cx="8871012" cy="2243979"/>
          </a:xfrm>
          <a:prstGeom prst="rect">
            <a:avLst/>
          </a:prstGeom>
          <a:solidFill>
            <a:srgbClr val="297F87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9C507C-79DA-4C92-BEF6-438F556DAF02}"/>
              </a:ext>
            </a:extLst>
          </p:cNvPr>
          <p:cNvSpPr txBox="1"/>
          <p:nvPr/>
        </p:nvSpPr>
        <p:spPr>
          <a:xfrm>
            <a:off x="1864750" y="2748886"/>
            <a:ext cx="8462500" cy="1810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solidFill>
                  <a:schemeClr val="accent5"/>
                </a:solidFill>
                <a:latin typeface="#9Slide03 BoosterNextFYBlack" panose="02000A03000000020004" pitchFamily="2" charset="0"/>
              </a:rPr>
              <a:t>BÀI </a:t>
            </a:r>
            <a:r>
              <a:rPr lang="vi-VN" sz="3200" b="1" dirty="0" smtClean="0">
                <a:solidFill>
                  <a:schemeClr val="accent5"/>
                </a:solidFill>
                <a:latin typeface="#9Slide03 BoosterNextFYBlack" panose="02000A03000000020004" pitchFamily="2" charset="0"/>
              </a:rPr>
              <a:t>15</a:t>
            </a:r>
            <a:r>
              <a:rPr lang="en-US" sz="3200" b="1" dirty="0" smtClean="0">
                <a:solidFill>
                  <a:schemeClr val="accent5"/>
                </a:solidFill>
                <a:latin typeface="#9Slide03 BoosterNextFYBlack" panose="02000A03000000020004" pitchFamily="2" charset="0"/>
              </a:rPr>
              <a:t>.</a:t>
            </a:r>
            <a:r>
              <a:rPr lang="en-US" sz="3200" dirty="0" smtClean="0">
                <a:solidFill>
                  <a:schemeClr val="accent5"/>
                </a:solidFill>
                <a:latin typeface="#9Slide03 BoosterNextFYBlack" panose="02000A03000000020004" pitchFamily="2" charset="0"/>
              </a:rPr>
              <a:t> </a:t>
            </a:r>
            <a:r>
              <a:rPr lang="vi-VN" sz="3200" b="1" dirty="0" smtClean="0">
                <a:solidFill>
                  <a:schemeClr val="accent5"/>
                </a:solidFill>
                <a:latin typeface="#9Slide03 BoosterNextFYBlack" panose="02000A03000000020004" pitchFamily="2" charset="0"/>
              </a:rPr>
              <a:t>ĐẶC </a:t>
            </a:r>
            <a:r>
              <a:rPr lang="vi-VN" sz="3200" b="1" dirty="0">
                <a:solidFill>
                  <a:schemeClr val="accent5"/>
                </a:solidFill>
                <a:latin typeface="#9Slide03 BoosterNextFYBlack" panose="02000A03000000020004" pitchFamily="2" charset="0"/>
              </a:rPr>
              <a:t>ĐIỂM DÂN CƯ XÃ </a:t>
            </a:r>
            <a:r>
              <a:rPr lang="vi-VN" sz="3200" b="1" dirty="0" smtClean="0">
                <a:solidFill>
                  <a:schemeClr val="accent5"/>
                </a:solidFill>
                <a:latin typeface="#9Slide03 BoosterNextFYBlack" panose="02000A03000000020004" pitchFamily="2" charset="0"/>
              </a:rPr>
              <a:t>HỘI</a:t>
            </a:r>
            <a:r>
              <a:rPr lang="en-US" sz="3200" dirty="0" smtClean="0">
                <a:solidFill>
                  <a:schemeClr val="accent5"/>
                </a:solidFill>
                <a:latin typeface="#9Slide03 BoosterNextFYBlack" panose="02000A03000000020004" pitchFamily="2" charset="0"/>
              </a:rPr>
              <a:t> </a:t>
            </a:r>
            <a:r>
              <a:rPr lang="vi-VN" sz="3200" b="1" dirty="0" smtClean="0">
                <a:solidFill>
                  <a:schemeClr val="accent5"/>
                </a:solidFill>
                <a:latin typeface="#9Slide03 BoosterNextFYBlack" panose="02000A03000000020004" pitchFamily="2" charset="0"/>
              </a:rPr>
              <a:t>PHƯƠNG </a:t>
            </a:r>
            <a:r>
              <a:rPr lang="vi-VN" sz="3200" b="1" dirty="0">
                <a:solidFill>
                  <a:schemeClr val="accent5"/>
                </a:solidFill>
                <a:latin typeface="#9Slide03 BoosterNextFYBlack" panose="02000A03000000020004" pitchFamily="2" charset="0"/>
              </a:rPr>
              <a:t>THỨC KHAI THÁC TỰ </a:t>
            </a:r>
            <a:r>
              <a:rPr lang="vi-VN" sz="3200" b="1" dirty="0" smtClean="0">
                <a:solidFill>
                  <a:schemeClr val="accent5"/>
                </a:solidFill>
                <a:latin typeface="#9Slide03 BoosterNextFYBlack" panose="02000A03000000020004" pitchFamily="2" charset="0"/>
              </a:rPr>
              <a:t>NHIÊN </a:t>
            </a:r>
            <a:endParaRPr lang="en-US" sz="3200" b="1" dirty="0" smtClean="0">
              <a:solidFill>
                <a:schemeClr val="accent5"/>
              </a:solidFill>
              <a:latin typeface="#9Slide03 BoosterNextFYBlack" panose="02000A03000000020004" pitchFamily="2" charset="0"/>
            </a:endParaRPr>
          </a:p>
          <a:p>
            <a:pPr algn="ctr">
              <a:lnSpc>
                <a:spcPct val="120000"/>
              </a:lnSpc>
            </a:pPr>
            <a:r>
              <a:rPr lang="vi-VN" sz="3200" b="1" dirty="0" smtClean="0">
                <a:solidFill>
                  <a:schemeClr val="accent5"/>
                </a:solidFill>
                <a:latin typeface="#9Slide03 BoosterNextFYBlack" panose="02000A03000000020004" pitchFamily="2" charset="0"/>
              </a:rPr>
              <a:t>BỀN </a:t>
            </a:r>
            <a:r>
              <a:rPr lang="vi-VN" sz="3200" b="1" dirty="0">
                <a:solidFill>
                  <a:schemeClr val="accent5"/>
                </a:solidFill>
                <a:latin typeface="#9Slide03 BoosterNextFYBlack" panose="02000A03000000020004" pitchFamily="2" charset="0"/>
              </a:rPr>
              <a:t>VỮNG Ở BẮC MỸ</a:t>
            </a:r>
            <a:endParaRPr lang="en-US" sz="3200" dirty="0">
              <a:solidFill>
                <a:schemeClr val="accent5"/>
              </a:solidFill>
              <a:latin typeface="#9Slide03 BoosterNextFYBlack" panose="02000A03000000020004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543CB5-F948-4CE1-8195-AEE25B4FB4F9}"/>
              </a:ext>
            </a:extLst>
          </p:cNvPr>
          <p:cNvSpPr/>
          <p:nvPr/>
        </p:nvSpPr>
        <p:spPr>
          <a:xfrm>
            <a:off x="1497325" y="2370190"/>
            <a:ext cx="9236324" cy="2567569"/>
          </a:xfrm>
          <a:prstGeom prst="rect">
            <a:avLst/>
          </a:prstGeom>
          <a:noFill/>
          <a:ln w="12700" cap="flat" cmpd="sng" algn="ctr">
            <a:solidFill>
              <a:srgbClr val="297F8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C54E57-32FD-4E13-8132-DC0421DA7D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25"/>
          <a:stretch/>
        </p:blipFill>
        <p:spPr>
          <a:xfrm>
            <a:off x="2680273" y="4768816"/>
            <a:ext cx="6831455" cy="17543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838A05-7788-4925-88DA-DAAA9A5DE9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" t="-1178" r="-200" b="47903"/>
          <a:stretch/>
        </p:blipFill>
        <p:spPr>
          <a:xfrm>
            <a:off x="2680273" y="766843"/>
            <a:ext cx="6831455" cy="1754326"/>
          </a:xfrm>
          <a:prstGeom prst="rect">
            <a:avLst/>
          </a:prstGeom>
        </p:spPr>
      </p:pic>
      <p:pic>
        <p:nvPicPr>
          <p:cNvPr id="10" name="Picture 9" descr="Background pattern&#10;&#10;Description automatically generated">
            <a:extLst>
              <a:ext uri="{FF2B5EF4-FFF2-40B4-BE49-F238E27FC236}">
                <a16:creationId xmlns:a16="http://schemas.microsoft.com/office/drawing/2014/main" id="{EDF6940A-6827-485D-AF36-398A01EC53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6293" y="5280858"/>
            <a:ext cx="730242" cy="73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2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55;p5"/>
          <p:cNvSpPr txBox="1"/>
          <p:nvPr/>
        </p:nvSpPr>
        <p:spPr>
          <a:xfrm rot="-5400000">
            <a:off x="-1342987" y="3174203"/>
            <a:ext cx="425603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200" b="1" kern="0" dirty="0">
                <a:solidFill>
                  <a:srgbClr val="DF2E2E"/>
                </a:solidFill>
                <a:latin typeface="Roboto"/>
                <a:ea typeface="Roboto"/>
                <a:cs typeface="Roboto"/>
                <a:sym typeface="Roboto"/>
              </a:rPr>
              <a:t>MỤC TIÊU BÀI HỌC</a:t>
            </a:r>
            <a:endParaRPr sz="3200" b="1" kern="0" dirty="0">
              <a:solidFill>
                <a:srgbClr val="DF2E2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" name="Google Shape;156;p5"/>
          <p:cNvSpPr/>
          <p:nvPr/>
        </p:nvSpPr>
        <p:spPr>
          <a:xfrm>
            <a:off x="5441986" y="2543510"/>
            <a:ext cx="5963658" cy="1513226"/>
          </a:xfrm>
          <a:prstGeom prst="roundRect">
            <a:avLst>
              <a:gd name="adj" fmla="val 17309"/>
            </a:avLst>
          </a:prstGeom>
          <a:solidFill>
            <a:srgbClr val="297F87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2000" kern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" name="Google Shape;157;p5"/>
          <p:cNvSpPr/>
          <p:nvPr/>
        </p:nvSpPr>
        <p:spPr>
          <a:xfrm>
            <a:off x="5441986" y="4656410"/>
            <a:ext cx="5963658" cy="1513226"/>
          </a:xfrm>
          <a:prstGeom prst="roundRect">
            <a:avLst>
              <a:gd name="adj" fmla="val 17309"/>
            </a:avLst>
          </a:prstGeom>
          <a:solidFill>
            <a:srgbClr val="297F87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2000" kern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" name="Google Shape;158;p5"/>
          <p:cNvSpPr txBox="1"/>
          <p:nvPr/>
        </p:nvSpPr>
        <p:spPr>
          <a:xfrm>
            <a:off x="5547842" y="2778592"/>
            <a:ext cx="5727037" cy="1052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30000"/>
              </a:lnSpc>
              <a:buClr>
                <a:srgbClr val="000000"/>
              </a:buClr>
              <a:buFont typeface="Arial"/>
              <a:buNone/>
            </a:pPr>
            <a:r>
              <a:rPr lang="vi-VN" sz="2400" dirty="0" smtClean="0">
                <a:solidFill>
                  <a:schemeClr val="accent5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Phân tích được phương thức con người khai thác tự nhiên bền vững</a:t>
            </a:r>
            <a:endParaRPr sz="1400" kern="0" dirty="0">
              <a:solidFill>
                <a:schemeClr val="accent5"/>
              </a:solidFill>
              <a:latin typeface="#9Slide03 Roboto Medium" panose="02000000000000000000" pitchFamily="2" charset="0"/>
              <a:ea typeface="#9Slide03 Roboto Medium" panose="02000000000000000000" pitchFamily="2" charset="0"/>
              <a:cs typeface="Arial"/>
              <a:sym typeface="Arial"/>
            </a:endParaRPr>
          </a:p>
        </p:txBody>
      </p:sp>
      <p:sp>
        <p:nvSpPr>
          <p:cNvPr id="17" name="Google Shape;159;p5"/>
          <p:cNvSpPr txBox="1"/>
          <p:nvPr/>
        </p:nvSpPr>
        <p:spPr>
          <a:xfrm>
            <a:off x="5547842" y="4923376"/>
            <a:ext cx="5857802" cy="1052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30000"/>
              </a:lnSpc>
              <a:buClr>
                <a:srgbClr val="000000"/>
              </a:buClr>
              <a:buFont typeface="Arial"/>
              <a:buNone/>
            </a:pPr>
            <a:r>
              <a:rPr lang="vi-VN" sz="2400" dirty="0" smtClean="0">
                <a:solidFill>
                  <a:schemeClr val="accent5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Xác định được trên bản đ</a:t>
            </a:r>
            <a:r>
              <a:rPr lang="en-US" sz="2400" dirty="0" smtClean="0">
                <a:solidFill>
                  <a:schemeClr val="accent5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ồ</a:t>
            </a:r>
            <a:r>
              <a:rPr lang="vi-VN" sz="2400" dirty="0" smtClean="0">
                <a:solidFill>
                  <a:schemeClr val="accent5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mội số trung tâm kinh tế quan trọng ở Bắc Mỹ</a:t>
            </a:r>
            <a:endParaRPr sz="1400" kern="0" dirty="0">
              <a:solidFill>
                <a:schemeClr val="accent5"/>
              </a:solidFill>
              <a:latin typeface="#9Slide03 Roboto Medium" panose="02000000000000000000" pitchFamily="2" charset="0"/>
              <a:ea typeface="#9Slide03 Roboto Medium" panose="02000000000000000000" pitchFamily="2" charset="0"/>
              <a:cs typeface="Arial"/>
              <a:sym typeface="Arial"/>
            </a:endParaRPr>
          </a:p>
        </p:txBody>
      </p:sp>
      <p:pic>
        <p:nvPicPr>
          <p:cNvPr id="18" name="Google Shape;160;p5" descr="Ico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7112" r="17314"/>
          <a:stretch/>
        </p:blipFill>
        <p:spPr>
          <a:xfrm>
            <a:off x="1105729" y="1520157"/>
            <a:ext cx="3897247" cy="389286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21" name="Google Shape;163;p5" descr="Icon&#10;&#10;Description automatically generated"/>
          <p:cNvPicPr preferRelativeResize="0"/>
          <p:nvPr/>
        </p:nvPicPr>
        <p:blipFill rotWithShape="1">
          <a:blip r:embed="rId3">
            <a:alphaModFix amt="32000"/>
          </a:blip>
          <a:srcRect l="3995" t="79956" r="66462" b="9451"/>
          <a:stretch/>
        </p:blipFill>
        <p:spPr>
          <a:xfrm flipH="1">
            <a:off x="7384726" y="359894"/>
            <a:ext cx="2053270" cy="72918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</p:pic>
      <p:sp>
        <p:nvSpPr>
          <p:cNvPr id="23" name="Google Shape;157;p5"/>
          <p:cNvSpPr/>
          <p:nvPr/>
        </p:nvSpPr>
        <p:spPr>
          <a:xfrm>
            <a:off x="5323676" y="440103"/>
            <a:ext cx="5963658" cy="1513226"/>
          </a:xfrm>
          <a:prstGeom prst="roundRect">
            <a:avLst>
              <a:gd name="adj" fmla="val 17309"/>
            </a:avLst>
          </a:prstGeom>
          <a:solidFill>
            <a:srgbClr val="297F87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2000" kern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" name="Google Shape;159;p5"/>
          <p:cNvSpPr txBox="1"/>
          <p:nvPr/>
        </p:nvSpPr>
        <p:spPr>
          <a:xfrm>
            <a:off x="5441986" y="636193"/>
            <a:ext cx="5688200" cy="1052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30000"/>
              </a:lnSpc>
              <a:buClr>
                <a:srgbClr val="000000"/>
              </a:buClr>
              <a:buFont typeface="Arial"/>
              <a:buNone/>
            </a:pPr>
            <a:r>
              <a:rPr lang="vi-VN" sz="2400" dirty="0" smtClean="0">
                <a:solidFill>
                  <a:schemeClr val="accent5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Phân tích được một trong những vấn để về dân cư, xã hội </a:t>
            </a:r>
            <a:r>
              <a:rPr lang="en-US" sz="2400" dirty="0" smtClean="0">
                <a:solidFill>
                  <a:schemeClr val="accent5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ở </a:t>
            </a:r>
            <a:r>
              <a:rPr lang="en-US" sz="2400" dirty="0" err="1" smtClean="0">
                <a:solidFill>
                  <a:schemeClr val="accent5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Bắc</a:t>
            </a:r>
            <a:r>
              <a:rPr lang="en-US" sz="2400" dirty="0" smtClean="0">
                <a:solidFill>
                  <a:schemeClr val="accent5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5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Mỹ</a:t>
            </a:r>
            <a:endParaRPr sz="1400" kern="0" dirty="0">
              <a:solidFill>
                <a:schemeClr val="accent5"/>
              </a:solidFill>
              <a:latin typeface="#9Slide03 Roboto Medium" panose="02000000000000000000" pitchFamily="2" charset="0"/>
              <a:ea typeface="#9Slide03 Roboto Medium" panose="02000000000000000000" pitchFamily="2" charset="0"/>
              <a:cs typeface="Arial"/>
              <a:sym typeface="Arial"/>
            </a:endParaRPr>
          </a:p>
        </p:txBody>
      </p:sp>
      <p:pic>
        <p:nvPicPr>
          <p:cNvPr id="25" name="Picture 24" descr="Background pattern&#10;&#10;Description automatically generated">
            <a:extLst>
              <a:ext uri="{FF2B5EF4-FFF2-40B4-BE49-F238E27FC236}">
                <a16:creationId xmlns:a16="http://schemas.microsoft.com/office/drawing/2014/main" id="{EDF6940A-6827-485D-AF36-398A01EC53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6293" y="5280858"/>
            <a:ext cx="730242" cy="73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79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  <p:bldP spid="17" grpId="0"/>
      <p:bldP spid="23" grpId="0" animBg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14ECC8E-D0E9-4FF0-8639-90ADF9B8E017}"/>
              </a:ext>
            </a:extLst>
          </p:cNvPr>
          <p:cNvGrpSpPr/>
          <p:nvPr/>
        </p:nvGrpSpPr>
        <p:grpSpPr>
          <a:xfrm>
            <a:off x="-1" y="1"/>
            <a:ext cx="12192002" cy="4093031"/>
            <a:chOff x="-1" y="1"/>
            <a:chExt cx="12192002" cy="4093031"/>
          </a:xfrm>
          <a:solidFill>
            <a:srgbClr val="297F87"/>
          </a:solidFill>
        </p:grpSpPr>
        <p:sp>
          <p:nvSpPr>
            <p:cNvPr id="11" name="Arrow: Pentagon 1">
              <a:extLst>
                <a:ext uri="{FF2B5EF4-FFF2-40B4-BE49-F238E27FC236}">
                  <a16:creationId xmlns:a16="http://schemas.microsoft.com/office/drawing/2014/main" id="{8ACEA0D4-9E53-436B-9AD9-4DFBFED68FFC}"/>
                </a:ext>
              </a:extLst>
            </p:cNvPr>
            <p:cNvSpPr/>
            <p:nvPr/>
          </p:nvSpPr>
          <p:spPr>
            <a:xfrm rot="5400000">
              <a:off x="4049484" y="-4049484"/>
              <a:ext cx="4093031" cy="12192002"/>
            </a:xfrm>
            <a:prstGeom prst="homePlat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DDE8022-C2A1-49CC-BDE9-AE50824A6673}"/>
                </a:ext>
              </a:extLst>
            </p:cNvPr>
            <p:cNvSpPr txBox="1"/>
            <p:nvPr/>
          </p:nvSpPr>
          <p:spPr>
            <a:xfrm>
              <a:off x="3588273" y="645642"/>
              <a:ext cx="4690708" cy="70788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3 Roboto Bold" panose="02000000000000000000" pitchFamily="2" charset="0"/>
                  <a:ea typeface="#9Slide03 Roboto Bold" panose="02000000000000000000" pitchFamily="2" charset="0"/>
                </a:rPr>
                <a:t>NỘI DUNG BÀI HỌC</a:t>
              </a:r>
            </a:p>
          </p:txBody>
        </p:sp>
      </p:grpSp>
      <p:sp>
        <p:nvSpPr>
          <p:cNvPr id="13" name="Rectangle: Rounded Corners 2">
            <a:extLst>
              <a:ext uri="{FF2B5EF4-FFF2-40B4-BE49-F238E27FC236}">
                <a16:creationId xmlns:a16="http://schemas.microsoft.com/office/drawing/2014/main" id="{5CF68EB1-7D2E-4873-A2FE-CDC75E00041C}"/>
              </a:ext>
            </a:extLst>
          </p:cNvPr>
          <p:cNvSpPr/>
          <p:nvPr/>
        </p:nvSpPr>
        <p:spPr>
          <a:xfrm>
            <a:off x="1306285" y="2233098"/>
            <a:ext cx="2720283" cy="3862901"/>
          </a:xfrm>
          <a:prstGeom prst="roundRect">
            <a:avLst/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: Rounded Corners 3">
            <a:extLst>
              <a:ext uri="{FF2B5EF4-FFF2-40B4-BE49-F238E27FC236}">
                <a16:creationId xmlns:a16="http://schemas.microsoft.com/office/drawing/2014/main" id="{D27CB269-ECA0-46A9-85C6-08B688082815}"/>
              </a:ext>
            </a:extLst>
          </p:cNvPr>
          <p:cNvSpPr/>
          <p:nvPr/>
        </p:nvSpPr>
        <p:spPr>
          <a:xfrm>
            <a:off x="4768885" y="1714117"/>
            <a:ext cx="2720283" cy="3862901"/>
          </a:xfrm>
          <a:prstGeom prst="roundRect">
            <a:avLst/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: Rounded Corners 4">
            <a:extLst>
              <a:ext uri="{FF2B5EF4-FFF2-40B4-BE49-F238E27FC236}">
                <a16:creationId xmlns:a16="http://schemas.microsoft.com/office/drawing/2014/main" id="{145E6734-E8C8-4AED-81F7-B0DCC1133DF0}"/>
              </a:ext>
            </a:extLst>
          </p:cNvPr>
          <p:cNvSpPr/>
          <p:nvPr/>
        </p:nvSpPr>
        <p:spPr>
          <a:xfrm>
            <a:off x="8165432" y="2233098"/>
            <a:ext cx="2720283" cy="3862901"/>
          </a:xfrm>
          <a:prstGeom prst="roundRect">
            <a:avLst/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8496C67-5C93-4041-B931-17E20396EAC9}"/>
              </a:ext>
            </a:extLst>
          </p:cNvPr>
          <p:cNvSpPr/>
          <p:nvPr/>
        </p:nvSpPr>
        <p:spPr>
          <a:xfrm>
            <a:off x="1744579" y="2664138"/>
            <a:ext cx="1843694" cy="1843694"/>
          </a:xfrm>
          <a:prstGeom prst="ellipse">
            <a:avLst/>
          </a:prstGeom>
          <a:noFill/>
          <a:ln w="12700" cap="flat" cmpd="sng" algn="ctr">
            <a:solidFill>
              <a:srgbClr val="1352C4"/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08E5667-72DB-44F3-9CF3-A8DFA62F9771}"/>
              </a:ext>
            </a:extLst>
          </p:cNvPr>
          <p:cNvSpPr/>
          <p:nvPr/>
        </p:nvSpPr>
        <p:spPr>
          <a:xfrm>
            <a:off x="8603726" y="2664138"/>
            <a:ext cx="1843694" cy="1843694"/>
          </a:xfrm>
          <a:prstGeom prst="ellipse">
            <a:avLst/>
          </a:prstGeom>
          <a:noFill/>
          <a:ln w="12700" cap="flat" cmpd="sng" algn="ctr">
            <a:solidFill>
              <a:srgbClr val="1352C4"/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0506FC3-5D52-423E-8AEF-E182B544303E}"/>
              </a:ext>
            </a:extLst>
          </p:cNvPr>
          <p:cNvSpPr/>
          <p:nvPr/>
        </p:nvSpPr>
        <p:spPr>
          <a:xfrm>
            <a:off x="5207179" y="2137045"/>
            <a:ext cx="1843694" cy="1843694"/>
          </a:xfrm>
          <a:prstGeom prst="ellipse">
            <a:avLst/>
          </a:prstGeom>
          <a:noFill/>
          <a:ln w="12700" cap="flat" cmpd="sng" algn="ctr">
            <a:solidFill>
              <a:srgbClr val="1352C4"/>
            </a:solidFill>
            <a:prstDash val="dash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9B9CD5-4110-4729-A5C1-9547EAD820AF}"/>
              </a:ext>
            </a:extLst>
          </p:cNvPr>
          <p:cNvSpPr txBox="1"/>
          <p:nvPr/>
        </p:nvSpPr>
        <p:spPr>
          <a:xfrm>
            <a:off x="2133267" y="3137735"/>
            <a:ext cx="10663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prstClr val="black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01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B065C2-B899-4E2A-B447-7433CBD67E09}"/>
              </a:ext>
            </a:extLst>
          </p:cNvPr>
          <p:cNvSpPr txBox="1"/>
          <p:nvPr/>
        </p:nvSpPr>
        <p:spPr>
          <a:xfrm>
            <a:off x="5595867" y="2551060"/>
            <a:ext cx="10663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prstClr val="black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02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23AD16-18C7-4E72-A54F-D6E57362844B}"/>
              </a:ext>
            </a:extLst>
          </p:cNvPr>
          <p:cNvSpPr txBox="1"/>
          <p:nvPr/>
        </p:nvSpPr>
        <p:spPr>
          <a:xfrm>
            <a:off x="8992414" y="3137734"/>
            <a:ext cx="10663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prstClr val="black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03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3F2D7F-DB77-4D66-BF71-C49592C0E5D9}"/>
              </a:ext>
            </a:extLst>
          </p:cNvPr>
          <p:cNvSpPr txBox="1"/>
          <p:nvPr/>
        </p:nvSpPr>
        <p:spPr>
          <a:xfrm>
            <a:off x="1377921" y="4758023"/>
            <a:ext cx="2577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 err="1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Đặc</a:t>
            </a:r>
            <a:r>
              <a:rPr lang="en-US" sz="2300" dirty="0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điểm dân </a:t>
            </a:r>
            <a:r>
              <a:rPr lang="en-US" sz="2300" dirty="0" err="1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cư</a:t>
            </a:r>
            <a:r>
              <a:rPr lang="en-US" sz="2300" dirty="0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, </a:t>
            </a:r>
            <a:r>
              <a:rPr lang="en-US" sz="2300" dirty="0" err="1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xã</a:t>
            </a:r>
            <a:r>
              <a:rPr lang="en-US" sz="2300" dirty="0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hội</a:t>
            </a:r>
            <a:endParaRPr lang="en-US" sz="2300" dirty="0">
              <a:solidFill>
                <a:prstClr val="black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119372-851B-483F-A423-529AE551539F}"/>
              </a:ext>
            </a:extLst>
          </p:cNvPr>
          <p:cNvSpPr txBox="1"/>
          <p:nvPr/>
        </p:nvSpPr>
        <p:spPr>
          <a:xfrm>
            <a:off x="4768885" y="4319126"/>
            <a:ext cx="272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Các trung </a:t>
            </a:r>
            <a:r>
              <a:rPr lang="en-US" sz="2300" dirty="0" err="1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tâm</a:t>
            </a:r>
            <a:r>
              <a:rPr lang="en-US" sz="2300" dirty="0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kinh </a:t>
            </a:r>
            <a:r>
              <a:rPr lang="en-US" sz="2300" dirty="0" err="1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tế</a:t>
            </a:r>
            <a:r>
              <a:rPr lang="en-US" sz="2300" dirty="0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dirty="0" err="1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quan</a:t>
            </a:r>
            <a:r>
              <a:rPr lang="en-US" sz="2300" dirty="0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dirty="0" err="1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trọng</a:t>
            </a:r>
            <a:endParaRPr lang="en-US" sz="2300" dirty="0">
              <a:solidFill>
                <a:prstClr val="black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BFF244-0792-40EB-BE37-CFB47DBE6C1F}"/>
              </a:ext>
            </a:extLst>
          </p:cNvPr>
          <p:cNvSpPr txBox="1"/>
          <p:nvPr/>
        </p:nvSpPr>
        <p:spPr>
          <a:xfrm>
            <a:off x="8231485" y="4758023"/>
            <a:ext cx="2720283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Phương </a:t>
            </a:r>
            <a:r>
              <a:rPr lang="en-US" sz="2300" dirty="0" err="1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thức</a:t>
            </a:r>
            <a:r>
              <a:rPr lang="en-US" sz="2300" dirty="0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con người </a:t>
            </a:r>
            <a:r>
              <a:rPr lang="en-US" sz="2300" dirty="0" err="1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khai</a:t>
            </a:r>
            <a:r>
              <a:rPr lang="en-US" sz="2300" dirty="0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dirty="0" err="1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thác</a:t>
            </a:r>
            <a:r>
              <a:rPr lang="en-US" sz="2300" dirty="0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tự nhiên BV ở </a:t>
            </a:r>
            <a:r>
              <a:rPr lang="en-US" sz="2300" dirty="0" err="1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Bắc</a:t>
            </a:r>
            <a:r>
              <a:rPr lang="en-US" sz="2300" dirty="0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dirty="0" err="1" smtClean="0">
                <a:solidFill>
                  <a:prstClr val="black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Mỹ</a:t>
            </a:r>
            <a:endParaRPr lang="en-US" sz="2300" dirty="0">
              <a:solidFill>
                <a:prstClr val="black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0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91A47A34-FFA0-4973-84E4-24042FA83DA5}"/>
              </a:ext>
            </a:extLst>
          </p:cNvPr>
          <p:cNvGrpSpPr/>
          <p:nvPr/>
        </p:nvGrpSpPr>
        <p:grpSpPr>
          <a:xfrm>
            <a:off x="2839452" y="2120566"/>
            <a:ext cx="6513095" cy="2616868"/>
            <a:chOff x="2839453" y="2120566"/>
            <a:chExt cx="6513095" cy="2616868"/>
          </a:xfrm>
          <a:solidFill>
            <a:srgbClr val="174D4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D28CD40-4B45-4C88-A5A2-C43AD7A0FC2B}"/>
                </a:ext>
              </a:extLst>
            </p:cNvPr>
            <p:cNvSpPr/>
            <p:nvPr/>
          </p:nvSpPr>
          <p:spPr>
            <a:xfrm>
              <a:off x="2839453" y="2120566"/>
              <a:ext cx="6513095" cy="2616868"/>
            </a:xfrm>
            <a:prstGeom prst="rect">
              <a:avLst/>
            </a:prstGeom>
            <a:grpFill/>
            <a:ln w="12700" cap="flat" cmpd="sng" algn="ctr">
              <a:solidFill>
                <a:srgbClr val="174D44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4C1A28-D04F-4935-AEE0-87EAB9B780B7}"/>
                </a:ext>
              </a:extLst>
            </p:cNvPr>
            <p:cNvSpPr txBox="1"/>
            <p:nvPr/>
          </p:nvSpPr>
          <p:spPr>
            <a:xfrm>
              <a:off x="3663066" y="2754294"/>
              <a:ext cx="4865867" cy="14927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500" b="1" kern="0" dirty="0" smtClean="0">
                  <a:solidFill>
                    <a:schemeClr val="accent5"/>
                  </a:solidFill>
                  <a:latin typeface="#9Slide03 Roboto Bold" panose="02000000000000000000" pitchFamily="2" charset="0"/>
                  <a:ea typeface="#9Slide03 Roboto Bold" panose="02000000000000000000" pitchFamily="2" charset="0"/>
                </a:rPr>
                <a:t>1. ĐẶC ĐIỂM DÂN CƯ, XÃ HỘI</a:t>
              </a:r>
              <a:endPara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#9Slide03 Roboto Bold" panose="02000000000000000000" pitchFamily="2" charset="0"/>
                <a:ea typeface="#9Slide03 Roboto Bold" panose="02000000000000000000" pitchFamily="2" charset="0"/>
              </a:endParaRPr>
            </a:p>
          </p:txBody>
        </p:sp>
      </p:grpSp>
      <p:pic>
        <p:nvPicPr>
          <p:cNvPr id="27" name="Picture 2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0DE0DC0-2B7E-4016-8A20-824F578412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8" t="-2297" r="58428" b="93217"/>
          <a:stretch/>
        </p:blipFill>
        <p:spPr>
          <a:xfrm rot="596049">
            <a:off x="7717499" y="460071"/>
            <a:ext cx="5292026" cy="2418284"/>
          </a:xfrm>
          <a:prstGeom prst="rect">
            <a:avLst/>
          </a:prstGeom>
        </p:spPr>
      </p:pic>
      <p:pic>
        <p:nvPicPr>
          <p:cNvPr id="28" name="Picture 2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2D035F9-AA26-4984-B863-885E20127F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98" t="5761" r="10718" b="83807"/>
          <a:stretch/>
        </p:blipFill>
        <p:spPr>
          <a:xfrm rot="596049">
            <a:off x="-217083" y="3901387"/>
            <a:ext cx="4867888" cy="255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64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AD717EF3-9DEA-4BEB-B3A1-A45834181DCE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297F8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lnSpc>
                <a:spcPct val="130000"/>
              </a:lnSpc>
              <a:defRPr/>
            </a:pPr>
            <a:r>
              <a:rPr lang="en-US" sz="2800" b="1" kern="0" dirty="0">
                <a:solidFill>
                  <a:schemeClr val="accent6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1. ĐẶC ĐIỂM DÂN CƯ, XÃ HỘI</a:t>
            </a:r>
          </a:p>
        </p:txBody>
      </p:sp>
      <p:sp>
        <p:nvSpPr>
          <p:cNvPr id="48" name="Arrow: Right 1">
            <a:extLst>
              <a:ext uri="{FF2B5EF4-FFF2-40B4-BE49-F238E27FC236}">
                <a16:creationId xmlns:a16="http://schemas.microsoft.com/office/drawing/2014/main" id="{6293B0E6-FD7B-491D-8A58-2660492778E9}"/>
              </a:ext>
            </a:extLst>
          </p:cNvPr>
          <p:cNvSpPr/>
          <p:nvPr/>
        </p:nvSpPr>
        <p:spPr>
          <a:xfrm>
            <a:off x="6526549" y="2215496"/>
            <a:ext cx="404735" cy="407067"/>
          </a:xfrm>
          <a:prstGeom prst="rightArrow">
            <a:avLst>
              <a:gd name="adj1" fmla="val 50000"/>
              <a:gd name="adj2" fmla="val 46296"/>
            </a:avLst>
          </a:prstGeom>
          <a:solidFill>
            <a:srgbClr val="1CA6D3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914377"/>
            <a:endParaRPr lang="en-US" kern="0">
              <a:solidFill>
                <a:prstClr val="white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49" name="Arrow: Right 16">
            <a:extLst>
              <a:ext uri="{FF2B5EF4-FFF2-40B4-BE49-F238E27FC236}">
                <a16:creationId xmlns:a16="http://schemas.microsoft.com/office/drawing/2014/main" id="{F6CF2776-88DA-4BC8-8EFE-9092E4AD789B}"/>
              </a:ext>
            </a:extLst>
          </p:cNvPr>
          <p:cNvSpPr/>
          <p:nvPr/>
        </p:nvSpPr>
        <p:spPr>
          <a:xfrm>
            <a:off x="6526549" y="3569751"/>
            <a:ext cx="404735" cy="407067"/>
          </a:xfrm>
          <a:prstGeom prst="rightArrow">
            <a:avLst>
              <a:gd name="adj1" fmla="val 50000"/>
              <a:gd name="adj2" fmla="val 46296"/>
            </a:avLst>
          </a:prstGeom>
          <a:solidFill>
            <a:srgbClr val="1CA6D3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914377"/>
            <a:endParaRPr lang="en-US" kern="0" dirty="0">
              <a:solidFill>
                <a:prstClr val="white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F080F78-C4E9-4767-A1C0-3A6E33306A47}"/>
              </a:ext>
            </a:extLst>
          </p:cNvPr>
          <p:cNvSpPr/>
          <p:nvPr/>
        </p:nvSpPr>
        <p:spPr>
          <a:xfrm>
            <a:off x="2231869" y="1994393"/>
            <a:ext cx="3822492" cy="839433"/>
          </a:xfrm>
          <a:prstGeom prst="rect">
            <a:avLst/>
          </a:prstGeom>
          <a:solidFill>
            <a:srgbClr val="FECE30"/>
          </a:solidFill>
          <a:ln w="12700" cap="flat" cmpd="sng" algn="ctr">
            <a:solidFill>
              <a:srgbClr val="FAD58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just" defTabSz="914377"/>
            <a:r>
              <a:rPr lang="en-US" sz="2300" b="1" kern="0" dirty="0">
                <a:solidFill>
                  <a:srgbClr val="194E48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Hoạt động </a:t>
            </a:r>
            <a:r>
              <a:rPr lang="en-US" sz="2300" b="1" kern="0" dirty="0" err="1">
                <a:solidFill>
                  <a:srgbClr val="194E48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theo</a:t>
            </a:r>
            <a:r>
              <a:rPr lang="en-US" sz="2300" b="1" kern="0" dirty="0">
                <a:solidFill>
                  <a:srgbClr val="194E48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</a:t>
            </a:r>
            <a:r>
              <a:rPr lang="en-US" sz="2300" b="1" kern="0" dirty="0" smtClean="0">
                <a:solidFill>
                  <a:srgbClr val="194E48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nhóm</a:t>
            </a:r>
            <a:endParaRPr lang="en-US" sz="2300" b="1" kern="0" dirty="0">
              <a:solidFill>
                <a:srgbClr val="194E48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A9249FC-65DF-491A-9C4F-EB9074B759D4}"/>
              </a:ext>
            </a:extLst>
          </p:cNvPr>
          <p:cNvSpPr/>
          <p:nvPr/>
        </p:nvSpPr>
        <p:spPr>
          <a:xfrm>
            <a:off x="2231869" y="3308599"/>
            <a:ext cx="3822492" cy="839433"/>
          </a:xfrm>
          <a:prstGeom prst="rect">
            <a:avLst/>
          </a:prstGeom>
          <a:solidFill>
            <a:srgbClr val="FECE30"/>
          </a:solidFill>
          <a:ln w="12700" cap="flat" cmpd="sng" algn="ctr">
            <a:solidFill>
              <a:srgbClr val="FAD58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just" defTabSz="914377"/>
            <a:r>
              <a:rPr lang="en-US" sz="2300" b="1" kern="0" dirty="0">
                <a:solidFill>
                  <a:srgbClr val="194E48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Hoàn thành </a:t>
            </a:r>
            <a:r>
              <a:rPr lang="en-US" sz="2300" b="1" kern="0" dirty="0" err="1">
                <a:solidFill>
                  <a:srgbClr val="194E48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phiếu</a:t>
            </a:r>
            <a:r>
              <a:rPr lang="en-US" sz="2300" b="1" kern="0" dirty="0">
                <a:solidFill>
                  <a:srgbClr val="194E48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 học tập</a:t>
            </a:r>
          </a:p>
        </p:txBody>
      </p:sp>
      <p:sp>
        <p:nvSpPr>
          <p:cNvPr id="52" name="Arrow: Right 16">
            <a:extLst>
              <a:ext uri="{FF2B5EF4-FFF2-40B4-BE49-F238E27FC236}">
                <a16:creationId xmlns:a16="http://schemas.microsoft.com/office/drawing/2014/main" id="{F6CF2776-88DA-4BC8-8EFE-9092E4AD789B}"/>
              </a:ext>
            </a:extLst>
          </p:cNvPr>
          <p:cNvSpPr/>
          <p:nvPr/>
        </p:nvSpPr>
        <p:spPr>
          <a:xfrm>
            <a:off x="6526549" y="4975052"/>
            <a:ext cx="404735" cy="407067"/>
          </a:xfrm>
          <a:prstGeom prst="rightArrow">
            <a:avLst>
              <a:gd name="adj1" fmla="val 50000"/>
              <a:gd name="adj2" fmla="val 46296"/>
            </a:avLst>
          </a:prstGeom>
          <a:solidFill>
            <a:srgbClr val="1CA6D3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914377"/>
            <a:endParaRPr lang="en-US" kern="0" dirty="0">
              <a:solidFill>
                <a:prstClr val="white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A9249FC-65DF-491A-9C4F-EB9074B759D4}"/>
              </a:ext>
            </a:extLst>
          </p:cNvPr>
          <p:cNvSpPr/>
          <p:nvPr/>
        </p:nvSpPr>
        <p:spPr>
          <a:xfrm>
            <a:off x="2231869" y="4713900"/>
            <a:ext cx="3822492" cy="839433"/>
          </a:xfrm>
          <a:prstGeom prst="rect">
            <a:avLst/>
          </a:prstGeom>
          <a:solidFill>
            <a:srgbClr val="FECE30"/>
          </a:solidFill>
          <a:ln w="12700" cap="flat" cmpd="sng" algn="ctr">
            <a:solidFill>
              <a:srgbClr val="FAD58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just" defTabSz="914377"/>
            <a:r>
              <a:rPr lang="en-US" sz="2300" b="1" kern="0" dirty="0">
                <a:solidFill>
                  <a:srgbClr val="194E48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Thời </a:t>
            </a:r>
            <a:r>
              <a:rPr lang="en-US" sz="2300" b="1" kern="0" dirty="0" err="1">
                <a:solidFill>
                  <a:srgbClr val="194E48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gian</a:t>
            </a:r>
            <a:r>
              <a:rPr lang="en-US" sz="2300" b="1" kern="0" dirty="0">
                <a:solidFill>
                  <a:srgbClr val="194E48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: 5 </a:t>
            </a:r>
            <a:r>
              <a:rPr lang="en-US" sz="2300" b="1" kern="0" dirty="0" err="1">
                <a:solidFill>
                  <a:srgbClr val="194E48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</a:rPr>
              <a:t>phút</a:t>
            </a:r>
            <a:endParaRPr lang="en-US" sz="2300" b="1" kern="0" dirty="0">
              <a:solidFill>
                <a:srgbClr val="194E48"/>
              </a:solidFill>
              <a:latin typeface="#9Slide03 Roboto Medium" panose="02000000000000000000" pitchFamily="2" charset="0"/>
              <a:ea typeface="#9Slide03 Roboto Medium" panose="02000000000000000000" pitchFamily="2" charset="0"/>
            </a:endParaRPr>
          </a:p>
        </p:txBody>
      </p:sp>
      <p:pic>
        <p:nvPicPr>
          <p:cNvPr id="55" name="Picture 2" descr="Phần mềm Thử nghiệm Giả đối tượng Máy tính Biểu tượng thử nghiệm đơn Vị -  phát triển png tải về - Miễn phí trong suốt Góc png Tải về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67" b="97000" l="3889" r="97333">
                        <a14:foregroundMark x1="46222" y1="26778" x2="71333" y2="26333"/>
                        <a14:foregroundMark x1="13222" y1="28778" x2="22556" y2="72111"/>
                        <a14:foregroundMark x1="22556" y1="76556" x2="61444" y2="86889"/>
                        <a14:foregroundMark x1="48222" y1="61333" x2="70778" y2="61778"/>
                        <a14:foregroundMark x1="87556" y1="31778" x2="87556" y2="31778"/>
                        <a14:foregroundMark x1="91556" y1="52444" x2="91556" y2="52444"/>
                        <a14:foregroundMark x1="81667" y1="74556" x2="92444" y2="3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94" y="3129324"/>
            <a:ext cx="1143768" cy="114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Đồng hồ báo thức Đồ họa vector Đồ họa mạng di động Clip art - png tải về -  Miễn phí trong suốt đồng Hồ png Tải về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3" b="99717" l="0" r="99222">
                        <a14:foregroundMark x1="31444" y1="26509" x2="31444" y2="26509"/>
                        <a14:foregroundMark x1="49778" y1="22358" x2="49778" y2="22358"/>
                        <a14:foregroundMark x1="56333" y1="47170" x2="56333" y2="47170"/>
                        <a14:foregroundMark x1="16444" y1="51887" x2="16444" y2="51887"/>
                        <a14:foregroundMark x1="22111" y1="37642" x2="22111" y2="37642"/>
                        <a14:foregroundMark x1="67778" y1="28113" x2="67778" y2="28113"/>
                        <a14:foregroundMark x1="85556" y1="51887" x2="85556" y2="51887"/>
                        <a14:foregroundMark x1="80222" y1="66132" x2="80222" y2="66132"/>
                        <a14:foregroundMark x1="69333" y1="75377" x2="69333" y2="75377"/>
                        <a14:foregroundMark x1="50333" y1="78585" x2="50333" y2="78585"/>
                        <a14:foregroundMark x1="32333" y1="75094" x2="32333" y2="75094"/>
                        <a14:foregroundMark x1="20556" y1="65094" x2="20556" y2="65094"/>
                        <a14:foregroundMark x1="19000" y1="71132" x2="19000" y2="71132"/>
                        <a14:foregroundMark x1="11556" y1="56887" x2="11556" y2="568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96" y="4713899"/>
            <a:ext cx="837735" cy="98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Miêu tả công việc và phương thức tính lương tại Nanapet | NCBlog – NanaPet  Community Blog">
            <a:extLst>
              <a:ext uri="{FF2B5EF4-FFF2-40B4-BE49-F238E27FC236}">
                <a16:creationId xmlns:a16="http://schemas.microsoft.com/office/drawing/2014/main" id="{064F3680-E52F-4613-B11C-DBAF803D8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33" b="93770" l="5112" r="93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57" y="1755702"/>
            <a:ext cx="1154899" cy="115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17686" y="1040673"/>
            <a:ext cx="3601855" cy="555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69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AD717EF3-9DEA-4BEB-B3A1-A45834181DCE}"/>
              </a:ext>
            </a:extLst>
          </p:cNvPr>
          <p:cNvSpPr/>
          <p:nvPr/>
        </p:nvSpPr>
        <p:spPr>
          <a:xfrm>
            <a:off x="0" y="161465"/>
            <a:ext cx="12192000" cy="640393"/>
          </a:xfrm>
          <a:prstGeom prst="rect">
            <a:avLst/>
          </a:prstGeom>
          <a:solidFill>
            <a:srgbClr val="297F8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>
              <a:lnSpc>
                <a:spcPct val="130000"/>
              </a:lnSpc>
              <a:defRPr/>
            </a:pPr>
            <a:r>
              <a:rPr lang="en-US" sz="2800" b="1" kern="0" dirty="0">
                <a:solidFill>
                  <a:schemeClr val="bg1"/>
                </a:solidFill>
                <a:latin typeface="#9Slide03 Roboto Bold" panose="02000000000000000000" pitchFamily="2" charset="0"/>
                <a:ea typeface="#9Slide03 Roboto Bold" panose="02000000000000000000" pitchFamily="2" charset="0"/>
              </a:rPr>
              <a:t>1. ĐẶC ĐIỂM DÂN CƯ, XÃ HỘI</a:t>
            </a:r>
          </a:p>
        </p:txBody>
      </p:sp>
      <p:pic>
        <p:nvPicPr>
          <p:cNvPr id="26" name="Picture 2" descr="20220523051805_wm_shs-lich-su-va-dia-li-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5" t="5666" r="21410" b="38371"/>
          <a:stretch/>
        </p:blipFill>
        <p:spPr bwMode="auto">
          <a:xfrm>
            <a:off x="29028" y="872088"/>
            <a:ext cx="4368800" cy="59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864921" y="2155817"/>
            <a:ext cx="6080336" cy="1045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Lịch</a:t>
            </a:r>
            <a:r>
              <a:rPr lang="en-US" sz="22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sử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nhập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cư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đã tạo nên thành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phần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chủng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tộc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đa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dạng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ở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Bắc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Mỹ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 </a:t>
            </a:r>
            <a:endParaRPr lang="en-US" sz="2200" dirty="0" smtClean="0">
              <a:effectLst/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27" name="Google Shape;450;p33"/>
          <p:cNvGrpSpPr/>
          <p:nvPr/>
        </p:nvGrpSpPr>
        <p:grpSpPr>
          <a:xfrm>
            <a:off x="4663630" y="3928386"/>
            <a:ext cx="886328" cy="1183359"/>
            <a:chOff x="4765335" y="3540282"/>
            <a:chExt cx="664746" cy="887519"/>
          </a:xfrm>
        </p:grpSpPr>
        <p:sp>
          <p:nvSpPr>
            <p:cNvPr id="28" name="Google Shape;451;p33"/>
            <p:cNvSpPr/>
            <p:nvPr/>
          </p:nvSpPr>
          <p:spPr>
            <a:xfrm>
              <a:off x="4765335" y="4287457"/>
              <a:ext cx="122891" cy="140344"/>
            </a:xfrm>
            <a:custGeom>
              <a:avLst/>
              <a:gdLst/>
              <a:ahLst/>
              <a:cxnLst/>
              <a:rect l="l" t="t" r="r" b="b"/>
              <a:pathLst>
                <a:path w="2577" h="2943" extrusionOk="0">
                  <a:moveTo>
                    <a:pt x="1275" y="0"/>
                  </a:moveTo>
                  <a:cubicBezTo>
                    <a:pt x="1193" y="0"/>
                    <a:pt x="1085" y="0"/>
                    <a:pt x="1004" y="27"/>
                  </a:cubicBezTo>
                  <a:cubicBezTo>
                    <a:pt x="895" y="27"/>
                    <a:pt x="814" y="54"/>
                    <a:pt x="760" y="136"/>
                  </a:cubicBezTo>
                  <a:cubicBezTo>
                    <a:pt x="732" y="190"/>
                    <a:pt x="760" y="217"/>
                    <a:pt x="787" y="244"/>
                  </a:cubicBezTo>
                  <a:lnTo>
                    <a:pt x="841" y="244"/>
                  </a:lnTo>
                  <a:cubicBezTo>
                    <a:pt x="895" y="326"/>
                    <a:pt x="1004" y="407"/>
                    <a:pt x="1112" y="461"/>
                  </a:cubicBezTo>
                  <a:cubicBezTo>
                    <a:pt x="1221" y="543"/>
                    <a:pt x="1329" y="597"/>
                    <a:pt x="1438" y="651"/>
                  </a:cubicBezTo>
                  <a:lnTo>
                    <a:pt x="1600" y="733"/>
                  </a:lnTo>
                  <a:cubicBezTo>
                    <a:pt x="1004" y="814"/>
                    <a:pt x="461" y="1112"/>
                    <a:pt x="54" y="1546"/>
                  </a:cubicBezTo>
                  <a:cubicBezTo>
                    <a:pt x="0" y="1601"/>
                    <a:pt x="27" y="1709"/>
                    <a:pt x="136" y="1709"/>
                  </a:cubicBezTo>
                  <a:cubicBezTo>
                    <a:pt x="543" y="1709"/>
                    <a:pt x="949" y="1628"/>
                    <a:pt x="1329" y="1492"/>
                  </a:cubicBezTo>
                  <a:cubicBezTo>
                    <a:pt x="1519" y="1411"/>
                    <a:pt x="1709" y="1329"/>
                    <a:pt x="1899" y="1221"/>
                  </a:cubicBezTo>
                  <a:lnTo>
                    <a:pt x="1899" y="1221"/>
                  </a:lnTo>
                  <a:cubicBezTo>
                    <a:pt x="1790" y="1384"/>
                    <a:pt x="1736" y="1519"/>
                    <a:pt x="1655" y="1682"/>
                  </a:cubicBezTo>
                  <a:cubicBezTo>
                    <a:pt x="1519" y="2062"/>
                    <a:pt x="1465" y="2441"/>
                    <a:pt x="1465" y="2848"/>
                  </a:cubicBezTo>
                  <a:cubicBezTo>
                    <a:pt x="1465" y="2901"/>
                    <a:pt x="1522" y="2943"/>
                    <a:pt x="1577" y="2943"/>
                  </a:cubicBezTo>
                  <a:cubicBezTo>
                    <a:pt x="1607" y="2943"/>
                    <a:pt x="1636" y="2931"/>
                    <a:pt x="1655" y="2902"/>
                  </a:cubicBezTo>
                  <a:cubicBezTo>
                    <a:pt x="2251" y="2387"/>
                    <a:pt x="2577" y="1628"/>
                    <a:pt x="2523" y="841"/>
                  </a:cubicBezTo>
                  <a:cubicBezTo>
                    <a:pt x="2523" y="814"/>
                    <a:pt x="2523" y="814"/>
                    <a:pt x="2523" y="787"/>
                  </a:cubicBezTo>
                  <a:cubicBezTo>
                    <a:pt x="2387" y="488"/>
                    <a:pt x="2143" y="244"/>
                    <a:pt x="1817" y="109"/>
                  </a:cubicBezTo>
                  <a:cubicBezTo>
                    <a:pt x="1655" y="27"/>
                    <a:pt x="1465" y="0"/>
                    <a:pt x="1275" y="0"/>
                  </a:cubicBezTo>
                  <a:close/>
                </a:path>
              </a:pathLst>
            </a:custGeom>
            <a:solidFill>
              <a:srgbClr val="797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29" name="Google Shape;452;p33"/>
            <p:cNvSpPr/>
            <p:nvPr/>
          </p:nvSpPr>
          <p:spPr>
            <a:xfrm>
              <a:off x="5268325" y="3540282"/>
              <a:ext cx="161756" cy="184169"/>
            </a:xfrm>
            <a:custGeom>
              <a:avLst/>
              <a:gdLst/>
              <a:ahLst/>
              <a:cxnLst/>
              <a:rect l="l" t="t" r="r" b="b"/>
              <a:pathLst>
                <a:path w="3392" h="3862" extrusionOk="0">
                  <a:moveTo>
                    <a:pt x="400" y="1"/>
                  </a:moveTo>
                  <a:cubicBezTo>
                    <a:pt x="291" y="1"/>
                    <a:pt x="191" y="74"/>
                    <a:pt x="191" y="180"/>
                  </a:cubicBezTo>
                  <a:cubicBezTo>
                    <a:pt x="164" y="235"/>
                    <a:pt x="136" y="262"/>
                    <a:pt x="136" y="316"/>
                  </a:cubicBezTo>
                  <a:cubicBezTo>
                    <a:pt x="109" y="370"/>
                    <a:pt x="82" y="425"/>
                    <a:pt x="82" y="506"/>
                  </a:cubicBezTo>
                  <a:cubicBezTo>
                    <a:pt x="55" y="642"/>
                    <a:pt x="28" y="777"/>
                    <a:pt x="28" y="940"/>
                  </a:cubicBezTo>
                  <a:cubicBezTo>
                    <a:pt x="1" y="1211"/>
                    <a:pt x="28" y="1482"/>
                    <a:pt x="82" y="1781"/>
                  </a:cubicBezTo>
                  <a:cubicBezTo>
                    <a:pt x="164" y="2323"/>
                    <a:pt x="381" y="2839"/>
                    <a:pt x="733" y="3273"/>
                  </a:cubicBezTo>
                  <a:cubicBezTo>
                    <a:pt x="760" y="3327"/>
                    <a:pt x="787" y="3354"/>
                    <a:pt x="815" y="3354"/>
                  </a:cubicBezTo>
                  <a:cubicBezTo>
                    <a:pt x="815" y="3459"/>
                    <a:pt x="880" y="3499"/>
                    <a:pt x="960" y="3499"/>
                  </a:cubicBezTo>
                  <a:cubicBezTo>
                    <a:pt x="983" y="3499"/>
                    <a:pt x="1007" y="3496"/>
                    <a:pt x="1032" y="3490"/>
                  </a:cubicBezTo>
                  <a:cubicBezTo>
                    <a:pt x="1342" y="3738"/>
                    <a:pt x="1714" y="3862"/>
                    <a:pt x="2087" y="3862"/>
                  </a:cubicBezTo>
                  <a:cubicBezTo>
                    <a:pt x="2367" y="3862"/>
                    <a:pt x="2647" y="3792"/>
                    <a:pt x="2903" y="3652"/>
                  </a:cubicBezTo>
                  <a:cubicBezTo>
                    <a:pt x="2984" y="3598"/>
                    <a:pt x="3066" y="3544"/>
                    <a:pt x="3147" y="3490"/>
                  </a:cubicBezTo>
                  <a:cubicBezTo>
                    <a:pt x="3201" y="3462"/>
                    <a:pt x="3229" y="3408"/>
                    <a:pt x="3256" y="3381"/>
                  </a:cubicBezTo>
                  <a:cubicBezTo>
                    <a:pt x="3310" y="3354"/>
                    <a:pt x="3337" y="3300"/>
                    <a:pt x="3337" y="3245"/>
                  </a:cubicBezTo>
                  <a:cubicBezTo>
                    <a:pt x="3391" y="3218"/>
                    <a:pt x="3364" y="3164"/>
                    <a:pt x="3310" y="3137"/>
                  </a:cubicBezTo>
                  <a:cubicBezTo>
                    <a:pt x="3283" y="3110"/>
                    <a:pt x="3283" y="3110"/>
                    <a:pt x="3256" y="3083"/>
                  </a:cubicBezTo>
                  <a:lnTo>
                    <a:pt x="3229" y="3083"/>
                  </a:lnTo>
                  <a:cubicBezTo>
                    <a:pt x="3120" y="3056"/>
                    <a:pt x="3012" y="3001"/>
                    <a:pt x="2876" y="2974"/>
                  </a:cubicBezTo>
                  <a:cubicBezTo>
                    <a:pt x="2740" y="2947"/>
                    <a:pt x="2578" y="2920"/>
                    <a:pt x="2415" y="2920"/>
                  </a:cubicBezTo>
                  <a:cubicBezTo>
                    <a:pt x="2198" y="2920"/>
                    <a:pt x="1981" y="2920"/>
                    <a:pt x="1791" y="2947"/>
                  </a:cubicBezTo>
                  <a:lnTo>
                    <a:pt x="1872" y="2866"/>
                  </a:lnTo>
                  <a:cubicBezTo>
                    <a:pt x="2144" y="2594"/>
                    <a:pt x="2361" y="2296"/>
                    <a:pt x="2523" y="1971"/>
                  </a:cubicBezTo>
                  <a:cubicBezTo>
                    <a:pt x="2632" y="1754"/>
                    <a:pt x="2740" y="1564"/>
                    <a:pt x="2822" y="1347"/>
                  </a:cubicBezTo>
                  <a:cubicBezTo>
                    <a:pt x="2849" y="1320"/>
                    <a:pt x="2849" y="1265"/>
                    <a:pt x="2822" y="1265"/>
                  </a:cubicBezTo>
                  <a:cubicBezTo>
                    <a:pt x="2767" y="1211"/>
                    <a:pt x="2713" y="1184"/>
                    <a:pt x="2659" y="1184"/>
                  </a:cubicBezTo>
                  <a:lnTo>
                    <a:pt x="2550" y="1184"/>
                  </a:lnTo>
                  <a:cubicBezTo>
                    <a:pt x="2442" y="1184"/>
                    <a:pt x="2361" y="1211"/>
                    <a:pt x="2252" y="1238"/>
                  </a:cubicBezTo>
                  <a:cubicBezTo>
                    <a:pt x="2062" y="1293"/>
                    <a:pt x="1900" y="1401"/>
                    <a:pt x="1737" y="1509"/>
                  </a:cubicBezTo>
                  <a:cubicBezTo>
                    <a:pt x="1574" y="1645"/>
                    <a:pt x="1438" y="1781"/>
                    <a:pt x="1330" y="1971"/>
                  </a:cubicBezTo>
                  <a:cubicBezTo>
                    <a:pt x="1330" y="1862"/>
                    <a:pt x="1303" y="1754"/>
                    <a:pt x="1303" y="1645"/>
                  </a:cubicBezTo>
                  <a:cubicBezTo>
                    <a:pt x="1221" y="1347"/>
                    <a:pt x="1140" y="1048"/>
                    <a:pt x="1004" y="777"/>
                  </a:cubicBezTo>
                  <a:cubicBezTo>
                    <a:pt x="950" y="642"/>
                    <a:pt x="869" y="533"/>
                    <a:pt x="787" y="397"/>
                  </a:cubicBezTo>
                  <a:cubicBezTo>
                    <a:pt x="706" y="262"/>
                    <a:pt x="598" y="126"/>
                    <a:pt x="489" y="18"/>
                  </a:cubicBezTo>
                  <a:cubicBezTo>
                    <a:pt x="460" y="6"/>
                    <a:pt x="430" y="1"/>
                    <a:pt x="400" y="1"/>
                  </a:cubicBezTo>
                  <a:close/>
                </a:path>
              </a:pathLst>
            </a:custGeom>
            <a:solidFill>
              <a:srgbClr val="797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30" name="Google Shape;462;p33"/>
          <p:cNvGrpSpPr/>
          <p:nvPr/>
        </p:nvGrpSpPr>
        <p:grpSpPr>
          <a:xfrm rot="-5400000" flipH="1">
            <a:off x="4797963" y="2182994"/>
            <a:ext cx="922132" cy="1211783"/>
            <a:chOff x="4738482" y="3540282"/>
            <a:chExt cx="691599" cy="908837"/>
          </a:xfrm>
        </p:grpSpPr>
        <p:sp>
          <p:nvSpPr>
            <p:cNvPr id="31" name="Google Shape;463;p33"/>
            <p:cNvSpPr/>
            <p:nvPr/>
          </p:nvSpPr>
          <p:spPr>
            <a:xfrm rot="-1799961">
              <a:off x="4765334" y="4287459"/>
              <a:ext cx="122887" cy="140340"/>
            </a:xfrm>
            <a:custGeom>
              <a:avLst/>
              <a:gdLst/>
              <a:ahLst/>
              <a:cxnLst/>
              <a:rect l="l" t="t" r="r" b="b"/>
              <a:pathLst>
                <a:path w="2577" h="2943" extrusionOk="0">
                  <a:moveTo>
                    <a:pt x="1275" y="0"/>
                  </a:moveTo>
                  <a:cubicBezTo>
                    <a:pt x="1193" y="0"/>
                    <a:pt x="1085" y="0"/>
                    <a:pt x="1004" y="27"/>
                  </a:cubicBezTo>
                  <a:cubicBezTo>
                    <a:pt x="895" y="27"/>
                    <a:pt x="814" y="54"/>
                    <a:pt x="760" y="136"/>
                  </a:cubicBezTo>
                  <a:cubicBezTo>
                    <a:pt x="732" y="190"/>
                    <a:pt x="760" y="217"/>
                    <a:pt x="787" y="244"/>
                  </a:cubicBezTo>
                  <a:lnTo>
                    <a:pt x="841" y="244"/>
                  </a:lnTo>
                  <a:cubicBezTo>
                    <a:pt x="895" y="326"/>
                    <a:pt x="1004" y="407"/>
                    <a:pt x="1112" y="461"/>
                  </a:cubicBezTo>
                  <a:cubicBezTo>
                    <a:pt x="1221" y="543"/>
                    <a:pt x="1329" y="597"/>
                    <a:pt x="1438" y="651"/>
                  </a:cubicBezTo>
                  <a:lnTo>
                    <a:pt x="1600" y="733"/>
                  </a:lnTo>
                  <a:cubicBezTo>
                    <a:pt x="1004" y="814"/>
                    <a:pt x="461" y="1112"/>
                    <a:pt x="54" y="1546"/>
                  </a:cubicBezTo>
                  <a:cubicBezTo>
                    <a:pt x="0" y="1601"/>
                    <a:pt x="27" y="1709"/>
                    <a:pt x="136" y="1709"/>
                  </a:cubicBezTo>
                  <a:cubicBezTo>
                    <a:pt x="543" y="1709"/>
                    <a:pt x="949" y="1628"/>
                    <a:pt x="1329" y="1492"/>
                  </a:cubicBezTo>
                  <a:cubicBezTo>
                    <a:pt x="1519" y="1411"/>
                    <a:pt x="1709" y="1329"/>
                    <a:pt x="1899" y="1221"/>
                  </a:cubicBezTo>
                  <a:lnTo>
                    <a:pt x="1899" y="1221"/>
                  </a:lnTo>
                  <a:cubicBezTo>
                    <a:pt x="1790" y="1384"/>
                    <a:pt x="1736" y="1519"/>
                    <a:pt x="1655" y="1682"/>
                  </a:cubicBezTo>
                  <a:cubicBezTo>
                    <a:pt x="1519" y="2062"/>
                    <a:pt x="1465" y="2441"/>
                    <a:pt x="1465" y="2848"/>
                  </a:cubicBezTo>
                  <a:cubicBezTo>
                    <a:pt x="1465" y="2901"/>
                    <a:pt x="1522" y="2943"/>
                    <a:pt x="1577" y="2943"/>
                  </a:cubicBezTo>
                  <a:cubicBezTo>
                    <a:pt x="1607" y="2943"/>
                    <a:pt x="1636" y="2931"/>
                    <a:pt x="1655" y="2902"/>
                  </a:cubicBezTo>
                  <a:cubicBezTo>
                    <a:pt x="2251" y="2387"/>
                    <a:pt x="2577" y="1628"/>
                    <a:pt x="2523" y="841"/>
                  </a:cubicBezTo>
                  <a:cubicBezTo>
                    <a:pt x="2523" y="814"/>
                    <a:pt x="2523" y="814"/>
                    <a:pt x="2523" y="787"/>
                  </a:cubicBezTo>
                  <a:cubicBezTo>
                    <a:pt x="2387" y="488"/>
                    <a:pt x="2143" y="244"/>
                    <a:pt x="1817" y="109"/>
                  </a:cubicBezTo>
                  <a:cubicBezTo>
                    <a:pt x="1655" y="27"/>
                    <a:pt x="1465" y="0"/>
                    <a:pt x="1275" y="0"/>
                  </a:cubicBezTo>
                  <a:close/>
                </a:path>
              </a:pathLst>
            </a:custGeom>
            <a:solidFill>
              <a:srgbClr val="797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32" name="Google Shape;464;p33"/>
            <p:cNvSpPr/>
            <p:nvPr/>
          </p:nvSpPr>
          <p:spPr>
            <a:xfrm>
              <a:off x="5268325" y="3540282"/>
              <a:ext cx="161756" cy="184169"/>
            </a:xfrm>
            <a:custGeom>
              <a:avLst/>
              <a:gdLst/>
              <a:ahLst/>
              <a:cxnLst/>
              <a:rect l="l" t="t" r="r" b="b"/>
              <a:pathLst>
                <a:path w="3392" h="3862" extrusionOk="0">
                  <a:moveTo>
                    <a:pt x="400" y="1"/>
                  </a:moveTo>
                  <a:cubicBezTo>
                    <a:pt x="291" y="1"/>
                    <a:pt x="191" y="74"/>
                    <a:pt x="191" y="180"/>
                  </a:cubicBezTo>
                  <a:cubicBezTo>
                    <a:pt x="164" y="235"/>
                    <a:pt x="136" y="262"/>
                    <a:pt x="136" y="316"/>
                  </a:cubicBezTo>
                  <a:cubicBezTo>
                    <a:pt x="109" y="370"/>
                    <a:pt x="82" y="425"/>
                    <a:pt x="82" y="506"/>
                  </a:cubicBezTo>
                  <a:cubicBezTo>
                    <a:pt x="55" y="642"/>
                    <a:pt x="28" y="777"/>
                    <a:pt x="28" y="940"/>
                  </a:cubicBezTo>
                  <a:cubicBezTo>
                    <a:pt x="1" y="1211"/>
                    <a:pt x="28" y="1482"/>
                    <a:pt x="82" y="1781"/>
                  </a:cubicBezTo>
                  <a:cubicBezTo>
                    <a:pt x="164" y="2323"/>
                    <a:pt x="381" y="2839"/>
                    <a:pt x="733" y="3273"/>
                  </a:cubicBezTo>
                  <a:cubicBezTo>
                    <a:pt x="760" y="3327"/>
                    <a:pt x="787" y="3354"/>
                    <a:pt x="815" y="3354"/>
                  </a:cubicBezTo>
                  <a:cubicBezTo>
                    <a:pt x="815" y="3459"/>
                    <a:pt x="880" y="3499"/>
                    <a:pt x="960" y="3499"/>
                  </a:cubicBezTo>
                  <a:cubicBezTo>
                    <a:pt x="983" y="3499"/>
                    <a:pt x="1007" y="3496"/>
                    <a:pt x="1032" y="3490"/>
                  </a:cubicBezTo>
                  <a:cubicBezTo>
                    <a:pt x="1342" y="3738"/>
                    <a:pt x="1714" y="3862"/>
                    <a:pt x="2087" y="3862"/>
                  </a:cubicBezTo>
                  <a:cubicBezTo>
                    <a:pt x="2367" y="3862"/>
                    <a:pt x="2647" y="3792"/>
                    <a:pt x="2903" y="3652"/>
                  </a:cubicBezTo>
                  <a:cubicBezTo>
                    <a:pt x="2984" y="3598"/>
                    <a:pt x="3066" y="3544"/>
                    <a:pt x="3147" y="3490"/>
                  </a:cubicBezTo>
                  <a:cubicBezTo>
                    <a:pt x="3201" y="3462"/>
                    <a:pt x="3229" y="3408"/>
                    <a:pt x="3256" y="3381"/>
                  </a:cubicBezTo>
                  <a:cubicBezTo>
                    <a:pt x="3310" y="3354"/>
                    <a:pt x="3337" y="3300"/>
                    <a:pt x="3337" y="3245"/>
                  </a:cubicBezTo>
                  <a:cubicBezTo>
                    <a:pt x="3391" y="3218"/>
                    <a:pt x="3364" y="3164"/>
                    <a:pt x="3310" y="3137"/>
                  </a:cubicBezTo>
                  <a:cubicBezTo>
                    <a:pt x="3283" y="3110"/>
                    <a:pt x="3283" y="3110"/>
                    <a:pt x="3256" y="3083"/>
                  </a:cubicBezTo>
                  <a:lnTo>
                    <a:pt x="3229" y="3083"/>
                  </a:lnTo>
                  <a:cubicBezTo>
                    <a:pt x="3120" y="3056"/>
                    <a:pt x="3012" y="3001"/>
                    <a:pt x="2876" y="2974"/>
                  </a:cubicBezTo>
                  <a:cubicBezTo>
                    <a:pt x="2740" y="2947"/>
                    <a:pt x="2578" y="2920"/>
                    <a:pt x="2415" y="2920"/>
                  </a:cubicBezTo>
                  <a:cubicBezTo>
                    <a:pt x="2198" y="2920"/>
                    <a:pt x="1981" y="2920"/>
                    <a:pt x="1791" y="2947"/>
                  </a:cubicBezTo>
                  <a:lnTo>
                    <a:pt x="1872" y="2866"/>
                  </a:lnTo>
                  <a:cubicBezTo>
                    <a:pt x="2144" y="2594"/>
                    <a:pt x="2361" y="2296"/>
                    <a:pt x="2523" y="1971"/>
                  </a:cubicBezTo>
                  <a:cubicBezTo>
                    <a:pt x="2632" y="1754"/>
                    <a:pt x="2740" y="1564"/>
                    <a:pt x="2822" y="1347"/>
                  </a:cubicBezTo>
                  <a:cubicBezTo>
                    <a:pt x="2849" y="1320"/>
                    <a:pt x="2849" y="1265"/>
                    <a:pt x="2822" y="1265"/>
                  </a:cubicBezTo>
                  <a:cubicBezTo>
                    <a:pt x="2767" y="1211"/>
                    <a:pt x="2713" y="1184"/>
                    <a:pt x="2659" y="1184"/>
                  </a:cubicBezTo>
                  <a:lnTo>
                    <a:pt x="2550" y="1184"/>
                  </a:lnTo>
                  <a:cubicBezTo>
                    <a:pt x="2442" y="1184"/>
                    <a:pt x="2361" y="1211"/>
                    <a:pt x="2252" y="1238"/>
                  </a:cubicBezTo>
                  <a:cubicBezTo>
                    <a:pt x="2062" y="1293"/>
                    <a:pt x="1900" y="1401"/>
                    <a:pt x="1737" y="1509"/>
                  </a:cubicBezTo>
                  <a:cubicBezTo>
                    <a:pt x="1574" y="1645"/>
                    <a:pt x="1438" y="1781"/>
                    <a:pt x="1330" y="1971"/>
                  </a:cubicBezTo>
                  <a:cubicBezTo>
                    <a:pt x="1330" y="1862"/>
                    <a:pt x="1303" y="1754"/>
                    <a:pt x="1303" y="1645"/>
                  </a:cubicBezTo>
                  <a:cubicBezTo>
                    <a:pt x="1221" y="1347"/>
                    <a:pt x="1140" y="1048"/>
                    <a:pt x="1004" y="777"/>
                  </a:cubicBezTo>
                  <a:cubicBezTo>
                    <a:pt x="950" y="642"/>
                    <a:pt x="869" y="533"/>
                    <a:pt x="787" y="397"/>
                  </a:cubicBezTo>
                  <a:cubicBezTo>
                    <a:pt x="706" y="262"/>
                    <a:pt x="598" y="126"/>
                    <a:pt x="489" y="18"/>
                  </a:cubicBezTo>
                  <a:cubicBezTo>
                    <a:pt x="460" y="6"/>
                    <a:pt x="430" y="1"/>
                    <a:pt x="400" y="1"/>
                  </a:cubicBezTo>
                  <a:close/>
                </a:path>
              </a:pathLst>
            </a:custGeom>
            <a:solidFill>
              <a:srgbClr val="797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sp>
        <p:nvSpPr>
          <p:cNvPr id="33" name="Google Shape;468;p33"/>
          <p:cNvSpPr/>
          <p:nvPr/>
        </p:nvSpPr>
        <p:spPr>
          <a:xfrm>
            <a:off x="4653137" y="2173551"/>
            <a:ext cx="1076400" cy="1076400"/>
          </a:xfrm>
          <a:prstGeom prst="ellipse">
            <a:avLst/>
          </a:prstGeom>
          <a:solidFill>
            <a:srgbClr val="797F4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34" name="Google Shape;469;p33"/>
          <p:cNvSpPr/>
          <p:nvPr/>
        </p:nvSpPr>
        <p:spPr>
          <a:xfrm>
            <a:off x="4669330" y="4083444"/>
            <a:ext cx="1076400" cy="1076400"/>
          </a:xfrm>
          <a:prstGeom prst="ellipse">
            <a:avLst/>
          </a:prstGeom>
          <a:solidFill>
            <a:srgbClr val="797F4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28931" y="1153017"/>
            <a:ext cx="4814138" cy="5224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b="1" dirty="0">
                <a:solidFill>
                  <a:srgbClr val="000000"/>
                </a:solidFill>
                <a:latin typeface="#9Slide03 Roboto Bold'"/>
                <a:ea typeface="Times New Roman" panose="02020603050405020304" pitchFamily="18" charset="0"/>
                <a:cs typeface="Times New Roman" panose="02020603050405020304" pitchFamily="18" charset="0"/>
              </a:rPr>
              <a:t>a. Vấn đề </a:t>
            </a:r>
            <a:r>
              <a:rPr lang="en-US" sz="2400" b="1" dirty="0" err="1">
                <a:solidFill>
                  <a:srgbClr val="000000"/>
                </a:solidFill>
                <a:latin typeface="#9Slide03 Roboto Bold'"/>
                <a:ea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b="1" dirty="0">
                <a:solidFill>
                  <a:srgbClr val="000000"/>
                </a:solidFill>
                <a:latin typeface="#9Slide03 Roboto Bold'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#9Slide03 Roboto Bold'"/>
                <a:ea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400" b="1" dirty="0">
                <a:solidFill>
                  <a:srgbClr val="000000"/>
                </a:solidFill>
                <a:latin typeface="#9Slide03 Roboto Bold'"/>
                <a:ea typeface="Times New Roman" panose="02020603050405020304" pitchFamily="18" charset="0"/>
                <a:cs typeface="Times New Roman" panose="02020603050405020304" pitchFamily="18" charset="0"/>
              </a:rPr>
              <a:t> và </a:t>
            </a:r>
            <a:r>
              <a:rPr lang="en-US" sz="2400" b="1" dirty="0" err="1">
                <a:solidFill>
                  <a:srgbClr val="000000"/>
                </a:solidFill>
                <a:latin typeface="#9Slide03 Roboto Bold'"/>
                <a:ea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2400" b="1" dirty="0">
                <a:solidFill>
                  <a:srgbClr val="000000"/>
                </a:solidFill>
                <a:latin typeface="#9Slide03 Roboto Bold'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#9Slide03 Roboto Bold'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endParaRPr lang="en-US" sz="2400" b="1" dirty="0">
              <a:latin typeface="#9Slide03 Roboto Bold'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864921" y="3991951"/>
            <a:ext cx="6210965" cy="1051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22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quá trình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chung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sống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, các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chủng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tộc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hoà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huyết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khiến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thành </a:t>
            </a:r>
            <a:r>
              <a:rPr lang="en-US" sz="2200" dirty="0" err="1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phần</a:t>
            </a:r>
            <a:r>
              <a:rPr lang="en-US" sz="2200" dirty="0" smtClean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dân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cư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thêm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phức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tạp</a:t>
            </a:r>
            <a:r>
              <a:rPr lang="en-US" sz="2200" dirty="0">
                <a:solidFill>
                  <a:srgbClr val="000000"/>
                </a:solidFill>
                <a:latin typeface="#9Slide03 Roboto Medium" panose="02000000000000000000" pitchFamily="2" charset="0"/>
                <a:ea typeface="#9Slide03 Roboto Medium" panose="02000000000000000000" pitchFamily="2" charset="0"/>
                <a:cs typeface="Times New Roman" panose="02020603050405020304" pitchFamily="18" charset="0"/>
              </a:rPr>
              <a:t>. </a:t>
            </a:r>
            <a:endParaRPr lang="en-US" sz="2200" dirty="0" smtClean="0">
              <a:effectLst/>
              <a:latin typeface="#9Slide03 Roboto Medium" panose="02000000000000000000" pitchFamily="2" charset="0"/>
              <a:ea typeface="#9Slide03 Roboto Medium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ngày di cư quốc tế tàu di cư | Công cụ đồ họa PSD Tải xuống miễn phí -  Pikbes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3714" l="10000" r="90000">
                        <a14:foregroundMark x1="27714" y1="34714" x2="27714" y2="34714"/>
                        <a14:foregroundMark x1="53143" y1="30857" x2="53143" y2="30857"/>
                        <a14:foregroundMark x1="58143" y1="30857" x2="58143" y2="30857"/>
                        <a14:foregroundMark x1="56286" y1="29000" x2="56286" y2="29000"/>
                        <a14:foregroundMark x1="74286" y1="36000" x2="74286" y2="36000"/>
                        <a14:foregroundMark x1="75429" y1="36857" x2="75143" y2="48429"/>
                        <a14:foregroundMark x1="25571" y1="34571" x2="25571" y2="34571"/>
                        <a14:foregroundMark x1="52714" y1="32286" x2="52714" y2="32286"/>
                        <a14:foregroundMark x1="36429" y1="82143" x2="48429" y2="89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133" y="2018510"/>
            <a:ext cx="1145074" cy="114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Libro De Lectura Para Niños PNG , Imágenes Prediseñadas De Niño, Educación,  Niños PNG y Vector para Descargar Gratis | Pngtree | Kids reading books,  Kids reading, Cartoon kid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13" b="99688" l="1094" r="98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485" y="4180099"/>
            <a:ext cx="848212" cy="84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15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3" grpId="0" animBg="1"/>
      <p:bldP spid="34" grpId="0" animBg="1"/>
      <p:bldP spid="3" grpId="0"/>
      <p:bldP spid="37" grpId="0"/>
    </p:bldLst>
  </p:timing>
</p:sld>
</file>

<file path=ppt/theme/theme1.xml><?xml version="1.0" encoding="utf-8"?>
<a:theme xmlns:a="http://schemas.openxmlformats.org/drawingml/2006/main" name="Science Subject for High School - 9th Grade: The Building Blocks of Life by Slidesgo">
  <a:themeElements>
    <a:clrScheme name="Simple Light">
      <a:dk1>
        <a:srgbClr val="191919"/>
      </a:dk1>
      <a:lt1>
        <a:srgbClr val="FDF9EE"/>
      </a:lt1>
      <a:dk2>
        <a:srgbClr val="094FA2"/>
      </a:dk2>
      <a:lt2>
        <a:srgbClr val="1CA6D3"/>
      </a:lt2>
      <a:accent1>
        <a:srgbClr val="1DC18C"/>
      </a:accent1>
      <a:accent2>
        <a:srgbClr val="FECE30"/>
      </a:accent2>
      <a:accent3>
        <a:srgbClr val="FC9CB2"/>
      </a:accent3>
      <a:accent4>
        <a:srgbClr val="FB4526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5_Office Theme">
  <a:themeElements>
    <a:clrScheme name="Flat Fin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 algn="l">
          <a:defRPr sz="1700" smtClean="0">
            <a:solidFill>
              <a:schemeClr val="tx1">
                <a:lumMod val="65000"/>
                <a:lumOff val="3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ABCEAB43-D0D7-4CF3-BB87-045FC54A0432}" vid="{AAA82C10-2E41-4E3F-88C3-1263FA24689F}"/>
    </a:ext>
  </a:extLst>
</a:theme>
</file>

<file path=ppt/theme/theme4.xml><?xml version="1.0" encoding="utf-8"?>
<a:theme xmlns:a="http://schemas.openxmlformats.org/drawingml/2006/main" name="Modes of Transport for Pre-K by Slidesgo">
  <a:themeElements>
    <a:clrScheme name="Simple Light">
      <a:dk1>
        <a:srgbClr val="074785"/>
      </a:dk1>
      <a:lt1>
        <a:srgbClr val="FD6085"/>
      </a:lt1>
      <a:dk2>
        <a:srgbClr val="F1854F"/>
      </a:dk2>
      <a:lt2>
        <a:srgbClr val="A089E4"/>
      </a:lt2>
      <a:accent1>
        <a:srgbClr val="FFA4AC"/>
      </a:accent1>
      <a:accent2>
        <a:srgbClr val="29AEFD"/>
      </a:accent2>
      <a:accent3>
        <a:srgbClr val="7BEFE5"/>
      </a:accent3>
      <a:accent4>
        <a:srgbClr val="F9D555"/>
      </a:accent4>
      <a:accent5>
        <a:srgbClr val="FFF9ED"/>
      </a:accent5>
      <a:accent6>
        <a:srgbClr val="FFFFFF"/>
      </a:accent6>
      <a:hlink>
        <a:srgbClr val="07478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vie Background by Slidesgo">
  <a:themeElements>
    <a:clrScheme name="Simple Light">
      <a:dk1>
        <a:srgbClr val="F5EBDC"/>
      </a:dk1>
      <a:lt1>
        <a:srgbClr val="FFFFFF"/>
      </a:lt1>
      <a:dk2>
        <a:srgbClr val="432918"/>
      </a:dk2>
      <a:lt2>
        <a:srgbClr val="000000"/>
      </a:lt2>
      <a:accent1>
        <a:srgbClr val="432918"/>
      </a:accent1>
      <a:accent2>
        <a:srgbClr val="EB5E68"/>
      </a:accent2>
      <a:accent3>
        <a:srgbClr val="17B1BF"/>
      </a:accent3>
      <a:accent4>
        <a:srgbClr val="F6B804"/>
      </a:accent4>
      <a:accent5>
        <a:srgbClr val="926037"/>
      </a:accent5>
      <a:accent6>
        <a:srgbClr val="EA9999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1205</TotalTime>
  <Words>1389</Words>
  <Application>Microsoft Office PowerPoint</Application>
  <PresentationFormat>Màn hình rộng</PresentationFormat>
  <Paragraphs>403</Paragraphs>
  <Slides>37</Slides>
  <Notes>10</Notes>
  <HiddenSlides>0</HiddenSlides>
  <MMClips>5</MMClips>
  <ScaleCrop>false</ScaleCrop>
  <HeadingPairs>
    <vt:vector size="6" baseType="variant">
      <vt:variant>
        <vt:lpstr>Phông được Dùng</vt:lpstr>
      </vt:variant>
      <vt:variant>
        <vt:i4>34</vt:i4>
      </vt:variant>
      <vt:variant>
        <vt:lpstr>Chủ đề</vt:lpstr>
      </vt:variant>
      <vt:variant>
        <vt:i4>5</vt:i4>
      </vt:variant>
      <vt:variant>
        <vt:lpstr>Tiêu đề Bản chiếu</vt:lpstr>
      </vt:variant>
      <vt:variant>
        <vt:i4>37</vt:i4>
      </vt:variant>
    </vt:vector>
  </HeadingPairs>
  <TitlesOfParts>
    <vt:vector size="76" baseType="lpstr">
      <vt:lpstr>Times New Roman</vt:lpstr>
      <vt:lpstr>Tahoma</vt:lpstr>
      <vt:lpstr>#9Slide03 Open Sans ExtraBold</vt:lpstr>
      <vt:lpstr>#9Slide05 Dancing Script</vt:lpstr>
      <vt:lpstr>Quicksand</vt:lpstr>
      <vt:lpstr>Glegoo</vt:lpstr>
      <vt:lpstr>#9Slide03 Roboto Bold</vt:lpstr>
      <vt:lpstr>Anaheim</vt:lpstr>
      <vt:lpstr>#9Slide02 Tieu de dai</vt:lpstr>
      <vt:lpstr>#9Slide02 Noi dung dai</vt:lpstr>
      <vt:lpstr>#9Slide03 BoosterNextFYBlack</vt:lpstr>
      <vt:lpstr>Calibri</vt:lpstr>
      <vt:lpstr>Comfortaa SemiBold</vt:lpstr>
      <vt:lpstr>#9Slide07 IcielCadena</vt:lpstr>
      <vt:lpstr>Bebas Neue</vt:lpstr>
      <vt:lpstr>Calibri Light</vt:lpstr>
      <vt:lpstr>Patrick Hand</vt:lpstr>
      <vt:lpstr>#9Slide03 Roboto Medium</vt:lpstr>
      <vt:lpstr>#9Slide03 Roboto</vt:lpstr>
      <vt:lpstr>Montserrat SemiBold</vt:lpstr>
      <vt:lpstr>#9Slide05 Aquarelle</vt:lpstr>
      <vt:lpstr>Bangers</vt:lpstr>
      <vt:lpstr>Jua</vt:lpstr>
      <vt:lpstr>Comfortaa</vt:lpstr>
      <vt:lpstr>Baloo 2</vt:lpstr>
      <vt:lpstr>#9Slide03 Roboto Bold'</vt:lpstr>
      <vt:lpstr>Wingdings</vt:lpstr>
      <vt:lpstr>#9Slide03 IcielPanton Black</vt:lpstr>
      <vt:lpstr>Arial</vt:lpstr>
      <vt:lpstr>Itim</vt:lpstr>
      <vt:lpstr>Montserrat</vt:lpstr>
      <vt:lpstr>Maitree Medium</vt:lpstr>
      <vt:lpstr>#9Slide05 Great Vibes</vt:lpstr>
      <vt:lpstr>Roboto</vt:lpstr>
      <vt:lpstr>Science Subject for High School - 9th Grade: The Building Blocks of Life by Slidesgo</vt:lpstr>
      <vt:lpstr>Office Theme</vt:lpstr>
      <vt:lpstr>15_Office Theme</vt:lpstr>
      <vt:lpstr>Modes of Transport for Pre-K by Slidesgo</vt:lpstr>
      <vt:lpstr>Movie Background by Slidesgo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AG Computer</cp:lastModifiedBy>
  <cp:revision>43</cp:revision>
  <dcterms:created xsi:type="dcterms:W3CDTF">2022-07-05T20:05:16Z</dcterms:created>
  <dcterms:modified xsi:type="dcterms:W3CDTF">2022-07-14T05:37:23Z</dcterms:modified>
</cp:coreProperties>
</file>