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4" r:id="rId2"/>
    <p:sldId id="256" r:id="rId3"/>
    <p:sldId id="270" r:id="rId4"/>
    <p:sldId id="301" r:id="rId5"/>
    <p:sldId id="302" r:id="rId6"/>
    <p:sldId id="258" r:id="rId7"/>
    <p:sldId id="259" r:id="rId8"/>
    <p:sldId id="260" r:id="rId9"/>
    <p:sldId id="303" r:id="rId10"/>
    <p:sldId id="261" r:id="rId11"/>
    <p:sldId id="262" r:id="rId12"/>
    <p:sldId id="304" r:id="rId13"/>
    <p:sldId id="263" r:id="rId14"/>
    <p:sldId id="264" r:id="rId15"/>
    <p:sldId id="265" r:id="rId16"/>
    <p:sldId id="266" r:id="rId17"/>
    <p:sldId id="267" r:id="rId18"/>
    <p:sldId id="305" r:id="rId19"/>
    <p:sldId id="306" r:id="rId20"/>
    <p:sldId id="307" r:id="rId21"/>
    <p:sldId id="308" r:id="rId22"/>
    <p:sldId id="309" r:id="rId23"/>
    <p:sldId id="26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9" autoAdjust="0"/>
    <p:restoredTop sz="94660"/>
  </p:normalViewPr>
  <p:slideViewPr>
    <p:cSldViewPr>
      <p:cViewPr varScale="1">
        <p:scale>
          <a:sx n="65" d="100"/>
          <a:sy n="65" d="100"/>
        </p:scale>
        <p:origin x="-954" y="-10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84202-32A6-406F-8EF9-1CA0662383A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78180-2885-402F-8B3E-0BB3DD5C0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4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AA121D1-B682-4EF9-8BEC-AF132458A40B}" type="slidenum">
              <a:rPr lang="en-US" smtClean="0">
                <a:latin typeface="Arial" charset="0"/>
              </a:rPr>
              <a:pPr eaLnBrk="1" hangingPunct="1"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D97C37F6-5070-4E20-B015-F756DB3929B2}" type="slidenum">
              <a:rPr lang="en-US" smtClean="0">
                <a:latin typeface="Arial" charset="0"/>
              </a:rPr>
              <a:pPr eaLnBrk="1" hangingPunct="1"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5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2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9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9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6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7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5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313E-F7CE-4B4E-9A2E-CBF9411D4697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9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47555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5" descr="bonmua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29"/>
          <a:stretch>
            <a:fillRect/>
          </a:stretch>
        </p:blipFill>
        <p:spPr bwMode="auto">
          <a:xfrm>
            <a:off x="0" y="289434"/>
            <a:ext cx="9144000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8" descr="Purple mesh"/>
          <p:cNvSpPr txBox="1">
            <a:spLocks noChangeArrowheads="1"/>
          </p:cNvSpPr>
          <p:nvPr/>
        </p:nvSpPr>
        <p:spPr bwMode="auto">
          <a:xfrm>
            <a:off x="1400175" y="320183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xuân</a:t>
            </a:r>
          </a:p>
        </p:txBody>
      </p:sp>
      <p:sp>
        <p:nvSpPr>
          <p:cNvPr id="9" name="Text Box 10" descr="Purple mesh"/>
          <p:cNvSpPr txBox="1">
            <a:spLocks noChangeArrowheads="1"/>
          </p:cNvSpPr>
          <p:nvPr/>
        </p:nvSpPr>
        <p:spPr bwMode="auto">
          <a:xfrm>
            <a:off x="4628690" y="3216118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</a:t>
            </a:r>
            <a:r>
              <a:rPr lang="en-US" sz="1800" b="1" smtClean="0">
                <a:solidFill>
                  <a:srgbClr val="FFFFCC"/>
                </a:solidFill>
              </a:rPr>
              <a:t>hạ</a:t>
            </a:r>
            <a:endParaRPr lang="en-US" sz="1800" b="1">
              <a:solidFill>
                <a:srgbClr val="FFFFCC"/>
              </a:solidFill>
            </a:endParaRPr>
          </a:p>
        </p:txBody>
      </p:sp>
      <p:sp>
        <p:nvSpPr>
          <p:cNvPr id="10" name="Text Box 11" descr="Purple mesh"/>
          <p:cNvSpPr txBox="1">
            <a:spLocks noChangeArrowheads="1"/>
          </p:cNvSpPr>
          <p:nvPr/>
        </p:nvSpPr>
        <p:spPr bwMode="auto">
          <a:xfrm>
            <a:off x="4623261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thu</a:t>
            </a:r>
          </a:p>
        </p:txBody>
      </p:sp>
      <p:sp>
        <p:nvSpPr>
          <p:cNvPr id="11" name="Text Box 12" descr="Purple mesh"/>
          <p:cNvSpPr txBox="1">
            <a:spLocks noChangeArrowheads="1"/>
          </p:cNvSpPr>
          <p:nvPr/>
        </p:nvSpPr>
        <p:spPr bwMode="auto">
          <a:xfrm>
            <a:off x="1400636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</a:rPr>
              <a:t>Phong cảnh mùa đông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26808" y="122904"/>
            <a:ext cx="78946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Mô tả phong cảnh 4 mùa trong các bức tranh?</a:t>
            </a:r>
            <a:endParaRPr lang="en-US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32667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762000"/>
            <a:ext cx="7624645" cy="3556933"/>
            <a:chOff x="693484" y="1152525"/>
            <a:chExt cx="7624645" cy="3556933"/>
          </a:xfrm>
        </p:grpSpPr>
        <p:sp>
          <p:nvSpPr>
            <p:cNvPr id="6" name="Rectangle 5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" y="44196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hình 1, 2 và thông tin trong mục 2, cho biết: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6, nửa cầu Bắc đang là mùa gì, nửa cầu Nam đang là mùa 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ì?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>
                <a:latin typeface="Times New Roman" pitchFamily="18" charset="0"/>
                <a:cs typeface="Times New Roman" pitchFamily="18" charset="0"/>
              </a:rPr>
              <a:t>- 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12, nửa cầu Bắc đang là mùa gì, nửa cầu Nam đang là mùa gì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êu sự khác nhau về thời gian diễn ra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của hai nửa cầu.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ADMIN\Desktop\Capture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766989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Thảo luận nhóm (5 phút)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hoạt động nhóm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0142"/>
          <a:stretch/>
        </p:blipFill>
        <p:spPr bwMode="auto">
          <a:xfrm>
            <a:off x="19050" y="933903"/>
            <a:ext cx="3902422" cy="333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65125" y="2080078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191000" y="1752600"/>
            <a:ext cx="487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nóng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nửa cầu Bắc 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 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lớn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nhận được nhiều ánh sáng và nhiệt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Nam 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không 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ít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ánh sáng và nhiệt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990600"/>
            <a:ext cx="36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22/6 (HẠ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77" b="8674"/>
          <a:stretch/>
        </p:blipFill>
        <p:spPr bwMode="auto">
          <a:xfrm>
            <a:off x="181641" y="986135"/>
            <a:ext cx="4161759" cy="33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hoạt động nhóm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5800" y="990600"/>
            <a:ext cx="36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22/12 (ĐÔNG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39850" y="2133600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191000" y="1752600"/>
            <a:ext cx="487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không 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 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nhận được ít ánh sáng và nhiệt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lớn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nhiều ánh sáng và nhiệt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5358825"/>
            <a:ext cx="7521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Mùa 2 nửa 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</p:spTree>
    <p:extLst>
      <p:ext uri="{BB962C8B-B14F-4D97-AF65-F5344CB8AC3E}">
        <p14:creationId xmlns:p14="http://schemas.microsoft.com/office/powerpoint/2010/main" val="403452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33555" y="2819400"/>
            <a:ext cx="7624645" cy="38522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737289"/>
              </p:ext>
            </p:extLst>
          </p:nvPr>
        </p:nvGraphicFramePr>
        <p:xfrm>
          <a:off x="304800" y="717863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4574" y="136456"/>
            <a:ext cx="860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Điền vào bảng sau về thời gian các mùa ở 2 nửa cầu</a:t>
            </a:r>
            <a:endParaRPr lang="en-US" sz="2400" b="1" i="1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8315" y="156198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5815" y="223404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26779" y="154746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79" y="22485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6422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1" y="24501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67671" y="172024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2150" y="21018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9363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93877" y="1714325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01137" y="206992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09117" y="243423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125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200" i="1">
                <a:latin typeface="Times New Roman" pitchFamily="18" charset="0"/>
                <a:cs typeface="Times New Roman" pitchFamily="18" charset="0"/>
              </a:rPr>
              <a:t>vào hình 3, nêu sự khác nhau về hiện tượng mùa theo </a:t>
            </a:r>
            <a:r>
              <a:rPr lang="vi-VN" sz="2200" i="1">
                <a:latin typeface="Times New Roman" pitchFamily="18" charset="0"/>
                <a:cs typeface="Times New Roman" pitchFamily="18" charset="0"/>
              </a:rPr>
              <a:t>vĩ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thấp (đới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Ở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các vĩ độ cao (đới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………………………………………………..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trung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bình (đới ôn hoà): …………………………………......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C:\Users\ADMIN\Desktop\Capture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4" y="457200"/>
            <a:ext cx="809575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39028" y="4143828"/>
            <a:ext cx="31101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nóng quanh năm</a:t>
            </a:r>
          </a:p>
        </p:txBody>
      </p:sp>
      <p:sp>
        <p:nvSpPr>
          <p:cNvPr id="6" name="Rectangle 5"/>
          <p:cNvSpPr/>
          <p:nvPr/>
        </p:nvSpPr>
        <p:spPr>
          <a:xfrm>
            <a:off x="3784596" y="4468129"/>
            <a:ext cx="30315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</a:t>
            </a:r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năm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200" y="4821458"/>
            <a:ext cx="3945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 năm chia thành 4 mùa (xuân, hạ, thu, đông)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8520" y="5791200"/>
            <a:ext cx="4889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4248" y="536454"/>
            <a:ext cx="5881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2 nửa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104583"/>
              </p:ext>
            </p:extLst>
          </p:nvPr>
        </p:nvGraphicFramePr>
        <p:xfrm>
          <a:off x="228600" y="1066800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72115" y="191091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9615" y="258298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50579" y="18964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079" y="25974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0222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1" y="279913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1471" y="206917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5950" y="245074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03163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17677" y="20632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937" y="241885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32917" y="278317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4248" y="3244538"/>
            <a:ext cx="4439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2" descr="C:\Users\ADMIN\Desktop\Tay_cam_but_b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"/>
            <a:ext cx="979717" cy="8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C:\Users\ADMIN\Desktop\Capture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4" y="1676400"/>
            <a:ext cx="8261779" cy="42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0" y="539746"/>
            <a:ext cx="5134428" cy="1150612"/>
          </a:xfrm>
          <a:prstGeom prst="roundRect">
            <a:avLst>
              <a:gd name="adj" fmla="val 655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ADMIN\Desktop\Cap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09600"/>
            <a:ext cx="4724400" cy="100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874603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Nhận </a:t>
            </a:r>
            <a:r>
              <a:rPr lang="en-US" sz="2400" b="1" i="1">
                <a:solidFill>
                  <a:srgbClr val="C00000"/>
                </a:solidFill>
              </a:rPr>
              <a:t>xét đường phân chia sáng tối và </a:t>
            </a:r>
            <a:r>
              <a:rPr lang="en-US" sz="2400" b="1" i="1">
                <a:solidFill>
                  <a:srgbClr val="C00000"/>
                </a:solidFill>
              </a:rPr>
              <a:t>trục </a:t>
            </a:r>
            <a:r>
              <a:rPr lang="en-US" sz="2400" b="1" i="1" smtClean="0">
                <a:solidFill>
                  <a:srgbClr val="C00000"/>
                </a:solidFill>
              </a:rPr>
              <a:t>Trái Đất </a:t>
            </a:r>
          </a:p>
          <a:p>
            <a:pPr algn="ctr"/>
            <a:r>
              <a:rPr lang="en-US" sz="2400" b="1" i="1" smtClean="0">
                <a:solidFill>
                  <a:srgbClr val="C00000"/>
                </a:solidFill>
              </a:rPr>
              <a:t>ở </a:t>
            </a:r>
            <a:r>
              <a:rPr lang="en-US" sz="2400" b="1" i="1">
                <a:solidFill>
                  <a:srgbClr val="C00000"/>
                </a:solidFill>
              </a:rPr>
              <a:t>các ngày 22/6 </a:t>
            </a:r>
            <a:r>
              <a:rPr lang="en-US" sz="2400" b="1" i="1">
                <a:solidFill>
                  <a:srgbClr val="C00000"/>
                </a:solidFill>
              </a:rPr>
              <a:t>và </a:t>
            </a:r>
            <a:r>
              <a:rPr lang="en-US" sz="2400" b="1" i="1" smtClean="0">
                <a:solidFill>
                  <a:srgbClr val="C00000"/>
                </a:solidFill>
              </a:rPr>
              <a:t>22/12 ?</a:t>
            </a:r>
            <a:endParaRPr lang="en-US" sz="2400" b="1">
              <a:solidFill>
                <a:srgbClr val="C0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452880" y="194818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33600" y="192532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121400" y="195072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02120" y="191516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36111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/>
                <a:gridCol w="1095911"/>
                <a:gridCol w="2307433"/>
                <a:gridCol w="1197767"/>
                <a:gridCol w="2278743"/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85800" y="821677"/>
            <a:ext cx="7880779" cy="3978923"/>
            <a:chOff x="533400" y="547357"/>
            <a:chExt cx="8261779" cy="4253243"/>
          </a:xfrm>
        </p:grpSpPr>
        <p:pic>
          <p:nvPicPr>
            <p:cNvPr id="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9810" y="4343400"/>
            <a:ext cx="2082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Điền </a:t>
            </a:r>
            <a:r>
              <a:rPr kumimoji="0" lang="en-US" sz="2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bảng sau: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43428" y="1411699"/>
            <a:ext cx="7162800" cy="3465101"/>
            <a:chOff x="533400" y="547357"/>
            <a:chExt cx="8261779" cy="4253243"/>
          </a:xfrm>
        </p:grpSpPr>
        <p:pic>
          <p:nvPicPr>
            <p:cNvPr id="2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5" name="Straight Connector 24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94519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/>
                <a:gridCol w="1095911"/>
                <a:gridCol w="2307433"/>
                <a:gridCol w="1197767"/>
                <a:gridCol w="2278743"/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19200" y="493589"/>
            <a:ext cx="594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0" y="504932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0763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ADMIN\Desktop\Capture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2" y="1676400"/>
            <a:ext cx="8839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36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TU LIEU POWER POINT\HINH NEN PP\4a9603180f768be911182399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16"/>
            <a:ext cx="914400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2844" y="18288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QUAY 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 M</a:t>
            </a:r>
            <a:r>
              <a:rPr lang="en-US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sz="3600" b="1" cap="all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sz="3600" cap="all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6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TU LIEU DIA LI\ban do tgioi\Ban do T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138"/>
            <a:ext cx="9144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endCxn id="6146" idx="1"/>
          </p:cNvCxnSpPr>
          <p:nvPr/>
        </p:nvCxnSpPr>
        <p:spPr>
          <a:xfrm flipH="1" flipV="1">
            <a:off x="0" y="3831813"/>
            <a:ext cx="9144002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" y="3374613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/>
              <a:t>Xích đạo</a:t>
            </a:r>
            <a:endParaRPr lang="en-US" sz="2800" b="1"/>
          </a:p>
        </p:txBody>
      </p:sp>
      <p:sp>
        <p:nvSpPr>
          <p:cNvPr id="9" name="Rounded Rectangular Callout 8"/>
          <p:cNvSpPr/>
          <p:nvPr/>
        </p:nvSpPr>
        <p:spPr>
          <a:xfrm>
            <a:off x="7315200" y="2612613"/>
            <a:ext cx="1752602" cy="533400"/>
          </a:xfrm>
          <a:prstGeom prst="wedgeRoundRectCallout">
            <a:avLst>
              <a:gd name="adj1" fmla="val -55335"/>
              <a:gd name="adj2" fmla="val 115035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Việt Nam</a:t>
            </a:r>
            <a:endParaRPr lang="en-US" sz="2400" b="1"/>
          </a:p>
        </p:txBody>
      </p:sp>
      <p:sp>
        <p:nvSpPr>
          <p:cNvPr id="11" name="Rounded Rectangular Callout 10"/>
          <p:cNvSpPr/>
          <p:nvPr/>
        </p:nvSpPr>
        <p:spPr>
          <a:xfrm>
            <a:off x="5333998" y="4974813"/>
            <a:ext cx="1752602" cy="533400"/>
          </a:xfrm>
          <a:prstGeom prst="wedgeRoundRectCallout">
            <a:avLst>
              <a:gd name="adj1" fmla="val 71733"/>
              <a:gd name="adj2" fmla="val -89573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Ô-xtrây-li-a</a:t>
            </a:r>
            <a:endParaRPr lang="en-US" sz="2400" b="1"/>
          </a:p>
        </p:txBody>
      </p:sp>
      <p:pic>
        <p:nvPicPr>
          <p:cNvPr id="12" name="Picture 11" descr="C:\Users\ADMIN\Desktop\Capture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2" t="59982" r="4176" b="10724"/>
          <a:stretch/>
        </p:blipFill>
        <p:spPr bwMode="auto">
          <a:xfrm>
            <a:off x="304800" y="183740"/>
            <a:ext cx="8096864" cy="82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82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948" y="801779"/>
            <a:ext cx="56581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59205"/>
            <a:ext cx="868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:………………………………………...................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nghiêng và hướng của trục: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………………………………………….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4772" y="1159403"/>
            <a:ext cx="259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7860" y="1486926"/>
            <a:ext cx="5652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6796" y="1823157"/>
            <a:ext cx="50038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0212" y="2168046"/>
            <a:ext cx="5053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Trục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nghiêng 66</a:t>
            </a:r>
            <a:r>
              <a:rPr lang="en-US" sz="2200" baseline="3000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’ trên mặt phẳng quỹ đạo và không đổi hướng.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04" y="451660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cap="all">
                <a:solidFill>
                  <a:srgbClr val="C00000"/>
                </a:solidFill>
                <a:latin typeface="+mj-lt"/>
              </a:rPr>
              <a:t>B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QUAY QUANH</a:t>
            </a:r>
            <a:r>
              <a:rPr lang="en-US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b="1" cap="all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0444" y="2531013"/>
            <a:ext cx="26897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4248" y="2815141"/>
            <a:ext cx="54072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2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768881"/>
              </p:ext>
            </p:extLst>
          </p:nvPr>
        </p:nvGraphicFramePr>
        <p:xfrm>
          <a:off x="228600" y="3242251"/>
          <a:ext cx="8577942" cy="1828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17659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6594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72115" y="39753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9615" y="45849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0579" y="395623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079" y="4561216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80222" y="3774343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88193" y="471860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91471" y="407714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5950" y="4414457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03163" y="37595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7677" y="40643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4937" y="438257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47665" y="46878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5101141"/>
            <a:ext cx="40847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2400" y="5405941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2400" y="5750004"/>
            <a:ext cx="5943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8340" y="8588"/>
            <a:ext cx="89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cap="all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NỘI DUNG CHÍNH</a:t>
            </a:r>
            <a:endParaRPr lang="en-US" sz="2400" b="1" cap="all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" descr="C:\Users\ADMIN\Desktop\Tay_cam_but_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18" y="8591"/>
            <a:ext cx="624282" cy="5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494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57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7"/>
          <p:cNvGrpSpPr>
            <a:grpSpLocks/>
          </p:cNvGrpSpPr>
          <p:nvPr/>
        </p:nvGrpSpPr>
        <p:grpSpPr bwMode="auto">
          <a:xfrm>
            <a:off x="2628900" y="1125538"/>
            <a:ext cx="3887788" cy="5327650"/>
            <a:chOff x="1610" y="482"/>
            <a:chExt cx="2449" cy="3356"/>
          </a:xfrm>
        </p:grpSpPr>
        <p:sp>
          <p:nvSpPr>
            <p:cNvPr id="8196" name="Line 5"/>
            <p:cNvSpPr>
              <a:spLocks noChangeShapeType="1"/>
            </p:cNvSpPr>
            <p:nvPr/>
          </p:nvSpPr>
          <p:spPr bwMode="auto">
            <a:xfrm flipH="1">
              <a:off x="2200" y="482"/>
              <a:ext cx="1134" cy="33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8197" name="Picture 4" descr="EARTH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935"/>
              <a:ext cx="2449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smtClean="0">
                <a:cs typeface="Times New Roman" pitchFamily="18" charset="0"/>
              </a:rPr>
              <a:t>Sự vận động tự quay quanh trục của Trái Đất</a:t>
            </a:r>
            <a:endParaRPr lang="en-US" sz="2800" b="1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217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9"/>
          <p:cNvSpPr>
            <a:spLocks noChangeArrowheads="1"/>
          </p:cNvSpPr>
          <p:nvPr/>
        </p:nvSpPr>
        <p:spPr bwMode="auto">
          <a:xfrm>
            <a:off x="990600" y="1408339"/>
            <a:ext cx="7148052" cy="4078061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453272" y="276225"/>
            <a:ext cx="2303463" cy="2303462"/>
            <a:chOff x="3562349" y="152400"/>
            <a:chExt cx="2303463" cy="2303462"/>
          </a:xfrm>
        </p:grpSpPr>
        <p:grpSp>
          <p:nvGrpSpPr>
            <p:cNvPr id="5128" name="Group 8"/>
            <p:cNvGrpSpPr>
              <a:grpSpLocks/>
            </p:cNvGrpSpPr>
            <p:nvPr/>
          </p:nvGrpSpPr>
          <p:grpSpPr bwMode="auto">
            <a:xfrm>
              <a:off x="3562349" y="152400"/>
              <a:ext cx="2303463" cy="2303462"/>
              <a:chOff x="-250" y="1344"/>
              <a:chExt cx="1451" cy="1451"/>
            </a:xfrm>
          </p:grpSpPr>
          <p:sp>
            <p:nvSpPr>
              <p:cNvPr id="9226" name="Line 7"/>
              <p:cNvSpPr>
                <a:spLocks noChangeShapeType="1"/>
              </p:cNvSpPr>
              <p:nvPr/>
            </p:nvSpPr>
            <p:spPr bwMode="auto">
              <a:xfrm flipH="1">
                <a:off x="332" y="1541"/>
                <a:ext cx="272" cy="10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227" name="Picture 6" descr="GLOBE1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0" y="1344"/>
                <a:ext cx="1451" cy="1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Oval 2"/>
            <p:cNvSpPr/>
            <p:nvPr/>
          </p:nvSpPr>
          <p:spPr>
            <a:xfrm>
              <a:off x="4035837" y="628813"/>
              <a:ext cx="1325880" cy="132588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22" name="Text Box 17"/>
          <p:cNvSpPr txBox="1">
            <a:spLocks noChangeArrowheads="1"/>
          </p:cNvSpPr>
          <p:nvPr/>
        </p:nvSpPr>
        <p:spPr bwMode="auto">
          <a:xfrm>
            <a:off x="7375950" y="3124200"/>
            <a:ext cx="1539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22 - 12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(Đông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3" name="Text Box 18"/>
          <p:cNvSpPr txBox="1">
            <a:spLocks noChangeArrowheads="1"/>
          </p:cNvSpPr>
          <p:nvPr/>
        </p:nvSpPr>
        <p:spPr bwMode="auto">
          <a:xfrm>
            <a:off x="3352800" y="5105400"/>
            <a:ext cx="25892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23 </a:t>
            </a: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- 9 </a:t>
            </a:r>
          </a:p>
          <a:p>
            <a:pPr algn="ctr" eaLnBrk="1" hangingPunct="1"/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(Thu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4" name="Text Box 19"/>
          <p:cNvSpPr txBox="1">
            <a:spLocks noChangeArrowheads="1"/>
          </p:cNvSpPr>
          <p:nvPr/>
        </p:nvSpPr>
        <p:spPr bwMode="auto">
          <a:xfrm>
            <a:off x="5370037" y="731295"/>
            <a:ext cx="17258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21 - 3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(Xuân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5" name="Text Box 20"/>
          <p:cNvSpPr txBox="1">
            <a:spLocks noChangeArrowheads="1"/>
          </p:cNvSpPr>
          <p:nvPr/>
        </p:nvSpPr>
        <p:spPr bwMode="auto">
          <a:xfrm>
            <a:off x="37414" y="3069090"/>
            <a:ext cx="192927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(22 </a:t>
            </a: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- 6 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Hạ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tải xuốn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194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1783005" y="6248400"/>
            <a:ext cx="5608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Hình: Chuyển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động của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5288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5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208 C 0.21163 -0.00208 0.38854 0.13017 0.38854 0.29364 C 0.38854 0.45665 0.21163 0.5889 -0.00486 0.5889 C -0.22187 0.5889 -0.39826 0.45665 -0.39826 0.29364 C -0.39826 0.13017 -0.22187 -0.00208 -0.00486 -0.00208 Z " pathEditMode="relative" rAng="0" ptsTypes="fffff">
                                      <p:cBhvr>
                                        <p:cTn id="6" dur="10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PHIẾU HỌC TẬP SỐ 1 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Thảo luận theo cặp. Thời gian: 5 phút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4884120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THÔNG TIN PHẢN HỒI PHIẾU HỌC TẬP SỐ 1 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Thảo luận theo cặp. Thời gian: 5 phút</a:t>
            </a:r>
            <a:endParaRPr lang="en-US" sz="2000" b="1"/>
          </a:p>
        </p:txBody>
      </p:sp>
      <p:sp>
        <p:nvSpPr>
          <p:cNvPr id="2" name="TextBox 1"/>
          <p:cNvSpPr txBox="1"/>
          <p:nvPr/>
        </p:nvSpPr>
        <p:spPr>
          <a:xfrm>
            <a:off x="2717796" y="5168507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2396" y="5480814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996" y="5784790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5756" y="6088662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Trục nghiêng 66</a:t>
            </a:r>
            <a:r>
              <a:rPr lang="en-US" sz="2000" baseline="30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016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29348" y="2514600"/>
            <a:ext cx="3962400" cy="3429000"/>
            <a:chOff x="2529348" y="2514600"/>
            <a:chExt cx="3962400" cy="3429000"/>
          </a:xfrm>
        </p:grpSpPr>
        <p:sp>
          <p:nvSpPr>
            <p:cNvPr id="10" name="Rounded Rectangle 9"/>
            <p:cNvSpPr/>
            <p:nvPr/>
          </p:nvSpPr>
          <p:spPr>
            <a:xfrm>
              <a:off x="2529348" y="2743200"/>
              <a:ext cx="3962400" cy="3200400"/>
            </a:xfrm>
            <a:prstGeom prst="roundRect">
              <a:avLst>
                <a:gd name="adj" fmla="val 655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 descr="C:\Users\ADMIN\Desktop\7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7" t="18904" r="8379" b="8322"/>
            <a:stretch/>
          </p:blipFill>
          <p:spPr bwMode="auto">
            <a:xfrm>
              <a:off x="2635044" y="3052917"/>
              <a:ext cx="3751006" cy="277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ounded Rectangle 8"/>
            <p:cNvSpPr/>
            <p:nvPr/>
          </p:nvSpPr>
          <p:spPr>
            <a:xfrm>
              <a:off x="2590800" y="2514600"/>
              <a:ext cx="2286000" cy="4572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smtClean="0"/>
                <a:t>Em có biết ?</a:t>
              </a:r>
              <a:endParaRPr lang="en-US" sz="2800" b="1" i="1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2400" y="505361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7796" y="505559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2396" y="788838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1996" y="1107094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5756" y="1410966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Trục nghiêng 66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44" y="372208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bonmua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9" t="5901" r="4653" b="4830"/>
          <a:stretch/>
        </p:blipFill>
        <p:spPr bwMode="auto">
          <a:xfrm>
            <a:off x="538317" y="1066800"/>
            <a:ext cx="7919883" cy="561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8" descr="Purple mesh"/>
          <p:cNvSpPr txBox="1">
            <a:spLocks noChangeArrowheads="1"/>
          </p:cNvSpPr>
          <p:nvPr/>
        </p:nvSpPr>
        <p:spPr bwMode="auto">
          <a:xfrm>
            <a:off x="1566763" y="3412397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xuân</a:t>
            </a:r>
          </a:p>
        </p:txBody>
      </p:sp>
      <p:sp>
        <p:nvSpPr>
          <p:cNvPr id="6" name="Text Box 10" descr="Purple mesh"/>
          <p:cNvSpPr txBox="1">
            <a:spLocks noChangeArrowheads="1"/>
          </p:cNvSpPr>
          <p:nvPr/>
        </p:nvSpPr>
        <p:spPr bwMode="auto">
          <a:xfrm>
            <a:off x="4606948" y="3425798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hạ</a:t>
            </a:r>
            <a:endParaRPr lang="en-US" sz="1800" b="1">
              <a:solidFill>
                <a:srgbClr val="FFFFCC"/>
              </a:solidFill>
            </a:endParaRPr>
          </a:p>
        </p:txBody>
      </p:sp>
      <p:sp>
        <p:nvSpPr>
          <p:cNvPr id="7" name="Text Box 11" descr="Purple mesh"/>
          <p:cNvSpPr txBox="1">
            <a:spLocks noChangeArrowheads="1"/>
          </p:cNvSpPr>
          <p:nvPr/>
        </p:nvSpPr>
        <p:spPr bwMode="auto">
          <a:xfrm>
            <a:off x="4601836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thu</a:t>
            </a:r>
          </a:p>
        </p:txBody>
      </p:sp>
      <p:sp>
        <p:nvSpPr>
          <p:cNvPr id="8" name="Text Box 12" descr="Purple mesh"/>
          <p:cNvSpPr txBox="1">
            <a:spLocks noChangeArrowheads="1"/>
          </p:cNvSpPr>
          <p:nvPr/>
        </p:nvSpPr>
        <p:spPr bwMode="auto">
          <a:xfrm>
            <a:off x="1567197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</a:rPr>
              <a:t>Mùa </a:t>
            </a:r>
            <a:r>
              <a:rPr lang="en-US" sz="1800" b="1">
                <a:solidFill>
                  <a:srgbClr val="FFFFCC"/>
                </a:solidFill>
              </a:rPr>
              <a:t>đông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559713"/>
            <a:ext cx="891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>
                <a:latin typeface="Times New Roman" pitchFamily="18" charset="0"/>
                <a:cs typeface="Times New Roman" pitchFamily="18" charset="0"/>
              </a:rPr>
              <a:t>Mùa là khoảng thời gian trong năm có đặc điểm riêng về thời tiết, khí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hậu.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3484" y="381000"/>
            <a:ext cx="7624645" cy="40046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22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696060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ADMIN\Desktop\Capture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700314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696060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869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1253</Words>
  <Application>Microsoft Office PowerPoint</Application>
  <PresentationFormat>On-screen Show (4:3)</PresentationFormat>
  <Paragraphs>234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185</cp:revision>
  <dcterms:created xsi:type="dcterms:W3CDTF">2021-08-09T09:16:11Z</dcterms:created>
  <dcterms:modified xsi:type="dcterms:W3CDTF">2021-08-11T08:39:47Z</dcterms:modified>
</cp:coreProperties>
</file>