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0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1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8" r:id="rId2"/>
    <p:sldMasterId id="2147483735" r:id="rId3"/>
    <p:sldMasterId id="2147483747" r:id="rId4"/>
    <p:sldMasterId id="2147483759" r:id="rId5"/>
    <p:sldMasterId id="2147483788" r:id="rId6"/>
    <p:sldMasterId id="2147483802" r:id="rId7"/>
    <p:sldMasterId id="2147483816" r:id="rId8"/>
    <p:sldMasterId id="2147483830" r:id="rId9"/>
    <p:sldMasterId id="2147483850" r:id="rId10"/>
    <p:sldMasterId id="2147483864" r:id="rId11"/>
    <p:sldMasterId id="2147483881" r:id="rId12"/>
  </p:sldMasterIdLst>
  <p:notesMasterIdLst>
    <p:notesMasterId r:id="rId39"/>
  </p:notesMasterIdLst>
  <p:sldIdLst>
    <p:sldId id="331" r:id="rId13"/>
    <p:sldId id="314" r:id="rId14"/>
    <p:sldId id="324" r:id="rId15"/>
    <p:sldId id="300" r:id="rId16"/>
    <p:sldId id="330" r:id="rId17"/>
    <p:sldId id="326" r:id="rId18"/>
    <p:sldId id="337" r:id="rId19"/>
    <p:sldId id="280" r:id="rId20"/>
    <p:sldId id="327" r:id="rId21"/>
    <p:sldId id="322" r:id="rId22"/>
    <p:sldId id="262" r:id="rId23"/>
    <p:sldId id="323" r:id="rId24"/>
    <p:sldId id="264" r:id="rId25"/>
    <p:sldId id="338" r:id="rId26"/>
    <p:sldId id="285" r:id="rId27"/>
    <p:sldId id="284" r:id="rId28"/>
    <p:sldId id="339" r:id="rId29"/>
    <p:sldId id="282" r:id="rId30"/>
    <p:sldId id="266" r:id="rId31"/>
    <p:sldId id="334" r:id="rId32"/>
    <p:sldId id="289" r:id="rId33"/>
    <p:sldId id="341" r:id="rId34"/>
    <p:sldId id="335" r:id="rId35"/>
    <p:sldId id="293" r:id="rId36"/>
    <p:sldId id="299" r:id="rId37"/>
    <p:sldId id="342" r:id="rId38"/>
  </p:sldIdLst>
  <p:sldSz cx="12192000" cy="6858000"/>
  <p:notesSz cx="6858000" cy="9144000"/>
  <p:custDataLst>
    <p:tags r:id="rId40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FF"/>
    <a:srgbClr val="FFE9AF"/>
    <a:srgbClr val="F8C917"/>
    <a:srgbClr val="FDC57B"/>
    <a:srgbClr val="FCFAF8"/>
    <a:srgbClr val="D8E8BA"/>
    <a:srgbClr val="D2C3E0"/>
    <a:srgbClr val="FACAC8"/>
    <a:srgbClr val="FFD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206" autoAdjust="0"/>
  </p:normalViewPr>
  <p:slideViewPr>
    <p:cSldViewPr snapToGrid="0">
      <p:cViewPr varScale="1">
        <p:scale>
          <a:sx n="63" d="100"/>
          <a:sy n="63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A6283-F397-4073-9089-0D8E2ECDF841}" type="datetimeFigureOut">
              <a:rPr lang="en-US" smtClean="0"/>
              <a:t>17-Mar-23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FBB7F-59EB-4F9A-A5A6-09D0853B5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6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790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248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25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486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16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22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38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084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479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93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1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1D3EC-047C-455B-96E0-1A1AF98359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3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73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80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2916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48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31704-B89D-4EFF-9D8E-0227E0BA8B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836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07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55B1C9-8EEC-4DF4-A574-462BDB3CB6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544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28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1228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599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FBB7F-59EB-4F9A-A5A6-09D0853B56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48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552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28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1228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904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76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5A256-2F8A-40A4-A6D3-F158EE9D53BF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等线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187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BFBB7F-59EB-4F9A-A5A6-09D0853B56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21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14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microsoft.com/office/2007/relationships/hdphoto" Target="../media/hdphoto1.wdp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microsoft.com/office/2007/relationships/hdphoto" Target="../media/hdphoto2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2605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0659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7905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4414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9828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759651"/>
      </p:ext>
    </p:extLst>
  </p:cSld>
  <p:clrMapOvr>
    <a:masterClrMapping/>
  </p:clrMapOvr>
  <p:transition spd="slow" advTm="5000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4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395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7130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08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49091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074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9387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4771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37599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0095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3850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39654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640934"/>
      </p:ext>
    </p:extLst>
  </p:cSld>
  <p:clrMapOvr>
    <a:masterClrMapping/>
  </p:clrMapOvr>
  <p:transition spd="slow" advTm="5000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94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77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1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64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8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30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3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93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47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93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17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44957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0884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0825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443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7218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32478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34630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547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54076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01181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6588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917358"/>
      </p:ext>
    </p:extLst>
  </p:cSld>
  <p:clrMapOvr>
    <a:masterClrMapping/>
  </p:clrMapOvr>
  <p:transition spd="slow" advTm="5000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561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0768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4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8200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31999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288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54829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65000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8293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2912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35867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61910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23164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07234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39D9B-1707-4BC2-A8DF-A9A95A2D1DD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4F7387-1A44-43D0-A42C-0F5D255AB4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9106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322512" y="-836612"/>
            <a:ext cx="13314363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791702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8336299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7" y="108243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2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87248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555312" y="3892488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8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79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79C0C-2939-48E5-82E4-2134A8746266}" type="datetimeFigureOut">
              <a:rPr lang="en-US" smtClean="0"/>
              <a:t>17-Mar-23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7C93-5E8C-442E-A371-B67BE3E8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00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glow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289" r="699" b="153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un cloud" descr="F:\1-原创素材\1_mm1102\PPT\PPT_014\materaials\home_bg_sc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-3747974" y="-1014748"/>
            <a:ext cx="19687956" cy="1894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arth" descr="F:\1-原创素材\1_mm1102\PPT\PPT_014\materaials\home_bg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3086" y="-1004239"/>
            <a:ext cx="19678180" cy="1892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in" descr="F:\1-原创素材\1_mm1102\PPT\PPT_014\materaials\home_bg_trai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00000">
            <a:off x="114202" y="2477745"/>
            <a:ext cx="11963604" cy="119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89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5600000">
                                      <p:cBhvr>
                                        <p:cTn id="11" dur="1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96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30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57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079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41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94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79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92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40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10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6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>
                <a:solidFill>
                  <a:srgbClr val="002060"/>
                </a:solidFill>
                <a:latin typeface="+mj-lt"/>
              </a:rPr>
              <a:t>LUYỆN TẬP</a:t>
            </a:r>
            <a:endParaRPr lang="vi-VN" sz="96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79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10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42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13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10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87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6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51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63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81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9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24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4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35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88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73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11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18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23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58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74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7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5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95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6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74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9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65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5383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5442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16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7879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5509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9607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4463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1666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4438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43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1550631"/>
      </p:ext>
    </p:extLst>
  </p:cSld>
  <p:clrMapOvr>
    <a:masterClrMapping/>
  </p:clrMapOvr>
  <p:transition spd="slow" advTm="500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4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6944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0030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625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90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341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3408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3394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24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73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6883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6193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19D39-DAE8-42F8-A554-344F6FA7A83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40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2583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6826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0314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64352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7030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69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image" Target="../media/image39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8.jp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786" r:id="rId26"/>
    <p:sldLayoutId id="2147483787" r:id="rId27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92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3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045A1-A0CE-4EF7-851C-A8316A32842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6C69A-49A1-43AB-8356-B2369CEE54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9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1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89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A4CA2-F38B-495F-B242-5C70804963B9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281148-1EAE-46C9-84C6-40E41399AE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77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85" r:id="rId12"/>
    <p:sldLayoutId id="2147483880" r:id="rId13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1B2B2-A2C9-428B-B5AD-F768193E9A6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3B095-98A4-4D29-8A1C-3D9B5F99592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ga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852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D54C3-15EB-496F-A8BA-CE28D873C3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7D23EB-9339-41CE-989A-C6A3638B94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92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5000">
        <p:sndAc>
          <p:endSnd/>
        </p:sndAc>
      </p:transition>
    </mc:Choice>
    <mc:Fallback xmlns="">
      <p:transition advClick="0" advTm="25000">
        <p:sndAc>
          <p:endSnd/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49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28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1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349975-F3FB-49B0-92E2-13767B7805C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17-Mar-23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933A-8BC9-4409-85DB-EB243B465A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62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13" Type="http://schemas.openxmlformats.org/officeDocument/2006/relationships/image" Target="../media/image58.png"/><Relationship Id="rId3" Type="http://schemas.microsoft.com/office/2007/relationships/media" Target="../media/media1.mp3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audio" Target="NULL" TargetMode="External"/><Relationship Id="rId16" Type="http://schemas.openxmlformats.org/officeDocument/2006/relationships/image" Target="../media/image60.png"/><Relationship Id="rId1" Type="http://schemas.openxmlformats.org/officeDocument/2006/relationships/tags" Target="../tags/tag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131.xml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audio" Target="../media/media10.m4a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101.png"/><Relationship Id="rId2" Type="http://schemas.microsoft.com/office/2007/relationships/media" Target="../media/media10.m4a"/><Relationship Id="rId16" Type="http://schemas.openxmlformats.org/officeDocument/2006/relationships/image" Target="../media/image54.png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00.png"/><Relationship Id="rId5" Type="http://schemas.microsoft.com/office/2007/relationships/media" Target="../media/media11.mp3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audio" Target="NULL" TargetMode="External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54.png"/><Relationship Id="rId3" Type="http://schemas.openxmlformats.org/officeDocument/2006/relationships/audio" Target="../media/media12.m4a"/><Relationship Id="rId7" Type="http://schemas.microsoft.com/office/2007/relationships/hdphoto" Target="../media/hdphoto8.wdp"/><Relationship Id="rId12" Type="http://schemas.openxmlformats.org/officeDocument/2006/relationships/image" Target="../media/image108.png"/><Relationship Id="rId2" Type="http://schemas.microsoft.com/office/2007/relationships/media" Target="../media/media12.m4a"/><Relationship Id="rId1" Type="http://schemas.openxmlformats.org/officeDocument/2006/relationships/tags" Target="../tags/tag14.xml"/><Relationship Id="rId6" Type="http://schemas.openxmlformats.org/officeDocument/2006/relationships/image" Target="../media/image105.png"/><Relationship Id="rId11" Type="http://schemas.microsoft.com/office/2007/relationships/hdphoto" Target="../media/hdphoto10.wdp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07.png"/><Relationship Id="rId4" Type="http://schemas.openxmlformats.org/officeDocument/2006/relationships/slideLayout" Target="../slideLayouts/slideLayout5.xml"/><Relationship Id="rId9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0.png"/><Relationship Id="rId18" Type="http://schemas.openxmlformats.org/officeDocument/2006/relationships/image" Target="../media/image111.png"/><Relationship Id="rId3" Type="http://schemas.microsoft.com/office/2007/relationships/media" Target="../media/media13.mp3"/><Relationship Id="rId7" Type="http://schemas.openxmlformats.org/officeDocument/2006/relationships/notesSlide" Target="../notesSlides/notesSlide12.xml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audio" Target="NULL" TargetMode="External"/><Relationship Id="rId16" Type="http://schemas.openxmlformats.org/officeDocument/2006/relationships/image" Target="../media/image103.png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10.png"/><Relationship Id="rId5" Type="http://schemas.openxmlformats.org/officeDocument/2006/relationships/audio" Target="../media/media14.m4a"/><Relationship Id="rId15" Type="http://schemas.openxmlformats.org/officeDocument/2006/relationships/image" Target="../media/image102.png"/><Relationship Id="rId10" Type="http://schemas.openxmlformats.org/officeDocument/2006/relationships/image" Target="../media/image98.png"/><Relationship Id="rId19" Type="http://schemas.openxmlformats.org/officeDocument/2006/relationships/image" Target="../media/image54.png"/><Relationship Id="rId4" Type="http://schemas.microsoft.com/office/2007/relationships/media" Target="../media/media14.m4a"/><Relationship Id="rId9" Type="http://schemas.openxmlformats.org/officeDocument/2006/relationships/image" Target="../media/image109.png"/><Relationship Id="rId14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15.m4a"/><Relationship Id="rId7" Type="http://schemas.microsoft.com/office/2007/relationships/hdphoto" Target="../media/hdphoto8.wdp"/><Relationship Id="rId2" Type="http://schemas.microsoft.com/office/2007/relationships/media" Target="../media/media15.m4a"/><Relationship Id="rId1" Type="http://schemas.openxmlformats.org/officeDocument/2006/relationships/tags" Target="../tags/tag16.xml"/><Relationship Id="rId6" Type="http://schemas.openxmlformats.org/officeDocument/2006/relationships/image" Target="../media/image105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16.m4a"/><Relationship Id="rId7" Type="http://schemas.microsoft.com/office/2007/relationships/hdphoto" Target="../media/hdphoto8.wdp"/><Relationship Id="rId2" Type="http://schemas.microsoft.com/office/2007/relationships/media" Target="../media/media16.m4a"/><Relationship Id="rId1" Type="http://schemas.openxmlformats.org/officeDocument/2006/relationships/tags" Target="../tags/tag18.xml"/><Relationship Id="rId6" Type="http://schemas.openxmlformats.org/officeDocument/2006/relationships/image" Target="../media/image105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17.m4a"/><Relationship Id="rId7" Type="http://schemas.microsoft.com/office/2007/relationships/hdphoto" Target="../media/hdphoto8.wdp"/><Relationship Id="rId2" Type="http://schemas.microsoft.com/office/2007/relationships/media" Target="../media/media17.m4a"/><Relationship Id="rId1" Type="http://schemas.openxmlformats.org/officeDocument/2006/relationships/tags" Target="../tags/tag19.xml"/><Relationship Id="rId6" Type="http://schemas.openxmlformats.org/officeDocument/2006/relationships/image" Target="../media/image105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Relationship Id="rId5" Type="http://schemas.openxmlformats.org/officeDocument/2006/relationships/image" Target="../media/image113.png"/><Relationship Id="rId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18.m4a"/><Relationship Id="rId7" Type="http://schemas.microsoft.com/office/2007/relationships/hdphoto" Target="../media/hdphoto8.wdp"/><Relationship Id="rId2" Type="http://schemas.microsoft.com/office/2007/relationships/media" Target="../media/media18.m4a"/><Relationship Id="rId1" Type="http://schemas.openxmlformats.org/officeDocument/2006/relationships/tags" Target="../tags/tag21.xml"/><Relationship Id="rId6" Type="http://schemas.openxmlformats.org/officeDocument/2006/relationships/image" Target="../media/image105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audio" Target="../media/media19.m4a"/><Relationship Id="rId7" Type="http://schemas.microsoft.com/office/2007/relationships/hdphoto" Target="../media/hdphoto8.wdp"/><Relationship Id="rId2" Type="http://schemas.microsoft.com/office/2007/relationships/media" Target="../media/media19.m4a"/><Relationship Id="rId1" Type="http://schemas.openxmlformats.org/officeDocument/2006/relationships/tags" Target="../tags/tag22.xml"/><Relationship Id="rId6" Type="http://schemas.openxmlformats.org/officeDocument/2006/relationships/image" Target="../media/image105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4.png"/><Relationship Id="rId4" Type="http://schemas.openxmlformats.org/officeDocument/2006/relationships/slideLayout" Target="../slideLayouts/slideLayout5.xml"/><Relationship Id="rId9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2.m4a"/><Relationship Id="rId7" Type="http://schemas.openxmlformats.org/officeDocument/2006/relationships/image" Target="../media/image62.png"/><Relationship Id="rId2" Type="http://schemas.microsoft.com/office/2007/relationships/media" Target="../media/media2.m4a"/><Relationship Id="rId1" Type="http://schemas.openxmlformats.org/officeDocument/2006/relationships/tags" Target="../tags/tag3.xml"/><Relationship Id="rId6" Type="http://schemas.openxmlformats.org/officeDocument/2006/relationships/image" Target="../media/image61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Relationship Id="rId5" Type="http://schemas.openxmlformats.org/officeDocument/2006/relationships/image" Target="../media/image113.png"/><Relationship Id="rId4" Type="http://schemas.openxmlformats.org/officeDocument/2006/relationships/image" Target="../media/image1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audio" Target="../media/media20.m4a"/><Relationship Id="rId7" Type="http://schemas.microsoft.com/office/2007/relationships/hdphoto" Target="../media/hdphoto11.wdp"/><Relationship Id="rId2" Type="http://schemas.microsoft.com/office/2007/relationships/media" Target="../media/media20.m4a"/><Relationship Id="rId1" Type="http://schemas.openxmlformats.org/officeDocument/2006/relationships/tags" Target="../tags/tag24.xml"/><Relationship Id="rId6" Type="http://schemas.openxmlformats.org/officeDocument/2006/relationships/image" Target="../media/image115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54.png"/><Relationship Id="rId4" Type="http://schemas.openxmlformats.org/officeDocument/2006/relationships/slideLayout" Target="../slideLayouts/slideLayout5.xml"/><Relationship Id="rId9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audio" Target="../media/media21.m4a"/><Relationship Id="rId7" Type="http://schemas.openxmlformats.org/officeDocument/2006/relationships/image" Target="../media/image118.png"/><Relationship Id="rId2" Type="http://schemas.microsoft.com/office/2007/relationships/media" Target="../media/media21.m4a"/><Relationship Id="rId1" Type="http://schemas.openxmlformats.org/officeDocument/2006/relationships/tags" Target="../tags/tag25.xml"/><Relationship Id="rId6" Type="http://schemas.openxmlformats.org/officeDocument/2006/relationships/image" Target="../media/image117.GIF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120.png"/><Relationship Id="rId4" Type="http://schemas.openxmlformats.org/officeDocument/2006/relationships/slideLayout" Target="../slideLayouts/slideLayout46.xml"/><Relationship Id="rId9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26.xml"/><Relationship Id="rId5" Type="http://schemas.openxmlformats.org/officeDocument/2006/relationships/image" Target="../media/image113.png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13" Type="http://schemas.openxmlformats.org/officeDocument/2006/relationships/image" Target="../media/image91.png"/><Relationship Id="rId3" Type="http://schemas.openxmlformats.org/officeDocument/2006/relationships/audio" Target="NULL" TargetMode="Externa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24.png"/><Relationship Id="rId17" Type="http://schemas.openxmlformats.org/officeDocument/2006/relationships/image" Target="../media/image54.png"/><Relationship Id="rId2" Type="http://schemas.openxmlformats.org/officeDocument/2006/relationships/tags" Target="../tags/tag28.xml"/><Relationship Id="rId16" Type="http://schemas.microsoft.com/office/2007/relationships/hdphoto" Target="../media/hdphoto7.wdp"/><Relationship Id="rId1" Type="http://schemas.openxmlformats.org/officeDocument/2006/relationships/tags" Target="../tags/tag27.xml"/><Relationship Id="rId6" Type="http://schemas.openxmlformats.org/officeDocument/2006/relationships/audio" Target="../media/media22.m4a"/><Relationship Id="rId11" Type="http://schemas.openxmlformats.org/officeDocument/2006/relationships/image" Target="../media/image123.png"/><Relationship Id="rId5" Type="http://schemas.microsoft.com/office/2007/relationships/media" Target="../media/media22.m4a"/><Relationship Id="rId15" Type="http://schemas.openxmlformats.org/officeDocument/2006/relationships/image" Target="../media/image93.png"/><Relationship Id="rId10" Type="http://schemas.openxmlformats.org/officeDocument/2006/relationships/image" Target="../media/image122.png"/><Relationship Id="rId4" Type="http://schemas.microsoft.com/office/2007/relationships/media" Target="../media/media11.mp3"/><Relationship Id="rId9" Type="http://schemas.openxmlformats.org/officeDocument/2006/relationships/image" Target="../media/image38.jpg"/><Relationship Id="rId1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3.mp4"/><Relationship Id="rId2" Type="http://schemas.microsoft.com/office/2007/relationships/media" Target="../media/media23.mp4"/><Relationship Id="rId1" Type="http://schemas.openxmlformats.org/officeDocument/2006/relationships/tags" Target="../tags/tag29.xml"/><Relationship Id="rId6" Type="http://schemas.openxmlformats.org/officeDocument/2006/relationships/image" Target="../media/image125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microsoft.com/office/2007/relationships/media" Target="../media/media24.mp3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audio" Target="NULL" TargetMode="External"/><Relationship Id="rId17" Type="http://schemas.openxmlformats.org/officeDocument/2006/relationships/image" Target="../media/image54.png"/><Relationship Id="rId2" Type="http://schemas.openxmlformats.org/officeDocument/2006/relationships/tags" Target="../tags/tag31.xml"/><Relationship Id="rId16" Type="http://schemas.openxmlformats.org/officeDocument/2006/relationships/image" Target="../media/image126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5" Type="http://schemas.openxmlformats.org/officeDocument/2006/relationships/tags" Target="../tags/tag34.xml"/><Relationship Id="rId15" Type="http://schemas.openxmlformats.org/officeDocument/2006/relationships/notesSlide" Target="../notesSlides/notesSlide26.xml"/><Relationship Id="rId10" Type="http://schemas.openxmlformats.org/officeDocument/2006/relationships/tags" Target="../tags/tag39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slideLayout" Target="../slideLayouts/slideLayout14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media3.m4a"/><Relationship Id="rId7" Type="http://schemas.openxmlformats.org/officeDocument/2006/relationships/image" Target="../media/image64.png"/><Relationship Id="rId2" Type="http://schemas.microsoft.com/office/2007/relationships/media" Target="../media/media3.m4a"/><Relationship Id="rId1" Type="http://schemas.openxmlformats.org/officeDocument/2006/relationships/tags" Target="../tags/tag4.xml"/><Relationship Id="rId6" Type="http://schemas.openxmlformats.org/officeDocument/2006/relationships/image" Target="../media/image63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54.png"/><Relationship Id="rId4" Type="http://schemas.openxmlformats.org/officeDocument/2006/relationships/slideLayout" Target="../slideLayouts/slideLayout69.xml"/><Relationship Id="rId9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5.xml"/><Relationship Id="rId6" Type="http://schemas.openxmlformats.org/officeDocument/2006/relationships/image" Target="../media/image6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51.png"/><Relationship Id="rId3" Type="http://schemas.microsoft.com/office/2007/relationships/media" Target="../media/media5.m4a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audio" Target="NULL" TargetMode="External"/><Relationship Id="rId16" Type="http://schemas.openxmlformats.org/officeDocument/2006/relationships/image" Target="../media/image78.png"/><Relationship Id="rId20" Type="http://schemas.openxmlformats.org/officeDocument/2006/relationships/image" Target="../media/image80.png"/><Relationship Id="rId1" Type="http://schemas.openxmlformats.org/officeDocument/2006/relationships/tags" Target="../tags/tag6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54.png"/><Relationship Id="rId4" Type="http://schemas.openxmlformats.org/officeDocument/2006/relationships/slideLayout" Target="../slideLayouts/slideLayout83.xml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media6.m4a"/><Relationship Id="rId7" Type="http://schemas.openxmlformats.org/officeDocument/2006/relationships/image" Target="../media/image82.png"/><Relationship Id="rId2" Type="http://schemas.microsoft.com/office/2007/relationships/media" Target="../media/media6.m4a"/><Relationship Id="rId1" Type="http://schemas.openxmlformats.org/officeDocument/2006/relationships/tags" Target="../tags/tag7.xml"/><Relationship Id="rId6" Type="http://schemas.openxmlformats.org/officeDocument/2006/relationships/image" Target="../media/image81.jpeg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85.png"/><Relationship Id="rId4" Type="http://schemas.openxmlformats.org/officeDocument/2006/relationships/slideLayout" Target="../slideLayouts/slideLayout95.xml"/><Relationship Id="rId9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54.png"/><Relationship Id="rId2" Type="http://schemas.microsoft.com/office/2007/relationships/media" Target="../media/media7.m4a"/><Relationship Id="rId1" Type="http://schemas.openxmlformats.org/officeDocument/2006/relationships/tags" Target="../tags/tag8.xml"/><Relationship Id="rId6" Type="http://schemas.openxmlformats.org/officeDocument/2006/relationships/image" Target="../media/image8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4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13" Type="http://schemas.openxmlformats.org/officeDocument/2006/relationships/image" Target="../media/image92.png"/><Relationship Id="rId18" Type="http://schemas.openxmlformats.org/officeDocument/2006/relationships/image" Target="../media/image95.png"/><Relationship Id="rId3" Type="http://schemas.microsoft.com/office/2007/relationships/media" Target="../media/media8.m4a"/><Relationship Id="rId7" Type="http://schemas.openxmlformats.org/officeDocument/2006/relationships/image" Target="../media/image87.emf"/><Relationship Id="rId12" Type="http://schemas.microsoft.com/office/2007/relationships/hdphoto" Target="../media/hdphoto5.wdp"/><Relationship Id="rId17" Type="http://schemas.openxmlformats.org/officeDocument/2006/relationships/image" Target="../media/image94.png"/><Relationship Id="rId2" Type="http://schemas.openxmlformats.org/officeDocument/2006/relationships/tags" Target="../tags/tag10.xml"/><Relationship Id="rId16" Type="http://schemas.microsoft.com/office/2007/relationships/hdphoto" Target="../media/hdphoto7.wdp"/><Relationship Id="rId1" Type="http://schemas.openxmlformats.org/officeDocument/2006/relationships/tags" Target="../tags/tag9.x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91.png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93.png"/><Relationship Id="rId10" Type="http://schemas.openxmlformats.org/officeDocument/2006/relationships/image" Target="../media/image90.emf"/><Relationship Id="rId19" Type="http://schemas.openxmlformats.org/officeDocument/2006/relationships/image" Target="../media/image54.png"/><Relationship Id="rId4" Type="http://schemas.openxmlformats.org/officeDocument/2006/relationships/audio" Target="../media/media8.m4a"/><Relationship Id="rId9" Type="http://schemas.openxmlformats.org/officeDocument/2006/relationships/image" Target="../media/image89.emf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9.mp4"/><Relationship Id="rId7" Type="http://schemas.openxmlformats.org/officeDocument/2006/relationships/image" Target="../media/image96.png"/><Relationship Id="rId2" Type="http://schemas.microsoft.com/office/2007/relationships/media" Target="../media/media9.mp4"/><Relationship Id="rId1" Type="http://schemas.openxmlformats.org/officeDocument/2006/relationships/tags" Target="../tags/tag11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19.xml"/><Relationship Id="rId4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46" y="136994"/>
            <a:ext cx="5640367" cy="1353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34" y="4706815"/>
            <a:ext cx="4985112" cy="17089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114" y="425840"/>
            <a:ext cx="120758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27E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 GIÁO DỤC VÀ ĐÀO TẠO </a:t>
            </a: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227E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 THI THIẾT KẾ BÀI GIẢNG ĐIỆN TỬ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765" y="1444475"/>
            <a:ext cx="4976466" cy="457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5541" y="1643925"/>
            <a:ext cx="105809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22: PHÉP TRỪ (CÓ NHỚ) SỐ CÓ HAI CHỮ SỐ CHO </a:t>
            </a: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CÓ MỘT CHỮ SỐ</a:t>
            </a: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tri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CC-BY-SA</a:t>
            </a: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Email: maithithungoc_c1txt@pgdthanhxuan.edu.vn</a:t>
            </a: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855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10/2021</a:t>
            </a:r>
          </a:p>
        </p:txBody>
      </p:sp>
      <p:pic>
        <p:nvPicPr>
          <p:cNvPr id="9" name="VuiLittleGirlBeatInstrumental-V.A-291858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37774.687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2775" y="5916967"/>
            <a:ext cx="487363" cy="487363"/>
          </a:xfrm>
          <a:prstGeom prst="rect">
            <a:avLst/>
          </a:prstGeom>
        </p:spPr>
      </p:pic>
      <p:pic>
        <p:nvPicPr>
          <p:cNvPr id="12" name="图片 73734" descr="PPT素材-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970" y="4844146"/>
            <a:ext cx="2312174" cy="1982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0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506" y="1006352"/>
            <a:ext cx="1280148" cy="2179218"/>
          </a:xfrm>
          <a:prstGeom prst="rect">
            <a:avLst/>
          </a:prstGeom>
        </p:spPr>
      </p:pic>
      <p:pic>
        <p:nvPicPr>
          <p:cNvPr id="15" name="图片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72" y="1298364"/>
            <a:ext cx="432638" cy="326333"/>
          </a:xfrm>
          <a:prstGeom prst="rect">
            <a:avLst/>
          </a:prstGeom>
        </p:spPr>
      </p:pic>
      <p:pic>
        <p:nvPicPr>
          <p:cNvPr id="16" name="图片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775" y="584688"/>
            <a:ext cx="395593" cy="296695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1419" flipH="1">
            <a:off x="105435" y="83142"/>
            <a:ext cx="1865286" cy="1867368"/>
          </a:xfrm>
          <a:prstGeom prst="rect">
            <a:avLst/>
          </a:prstGeom>
        </p:spPr>
      </p:pic>
      <p:pic>
        <p:nvPicPr>
          <p:cNvPr id="19" name="Picture 2" descr="Kết nối tri thức với cuộc sống"/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064" y="-132407"/>
            <a:ext cx="1011103" cy="1011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325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1000">
        <p14:warp dir="in"/>
      </p:transition>
    </mc:Choice>
    <mc:Fallback xmlns="">
      <p:transition spd="slow" advClick="0" advTm="3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0"/>
                            </p:stCondLst>
                            <p:childTnLst>
                              <p:par>
                                <p:cTn id="7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0"/>
                            </p:stCondLst>
                            <p:childTnLst>
                              <p:par>
                                <p:cTn id="9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04805 1.48148E-6 " pathEditMode="relative" rAng="0" ptsTypes="AA">
                                      <p:cBhvr>
                                        <p:cTn id="111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7" y="4533875"/>
            <a:ext cx="12818077" cy="2010708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1432" y="3940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4212470" y="1149805"/>
            <a:ext cx="40511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5400" b="1" dirty="0">
                <a:solidFill>
                  <a:srgbClr val="FF0000"/>
                </a:solidFill>
              </a:rPr>
              <a:t>KHÁM PHÁ</a:t>
            </a:r>
            <a:endParaRPr lang="vi-VN" altLang="vi-VN" sz="5400" b="1" dirty="0">
              <a:solidFill>
                <a:srgbClr val="FF0000"/>
              </a:solidFill>
            </a:endParaRPr>
          </a:p>
        </p:txBody>
      </p:sp>
      <p:pic>
        <p:nvPicPr>
          <p:cNvPr id="17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4" name="NHAC N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219626.18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88738" y="636242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91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024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1707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31D5813C-A6BD-4D2E-8541-A8D97476A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344239"/>
              </p:ext>
            </p:extLst>
          </p:nvPr>
        </p:nvGraphicFramePr>
        <p:xfrm>
          <a:off x="844182" y="4387710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5181D80-3A37-489B-85CB-68324833AF46}"/>
              </a:ext>
            </a:extLst>
          </p:cNvPr>
          <p:cNvGrpSpPr/>
          <p:nvPr/>
        </p:nvGrpSpPr>
        <p:grpSpPr>
          <a:xfrm>
            <a:off x="8947455" y="568965"/>
            <a:ext cx="2393819" cy="862691"/>
            <a:chOff x="4615909" y="561512"/>
            <a:chExt cx="2393819" cy="80377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33FA027-ABB4-4E49-9B87-93B71DE7A276}"/>
                </a:ext>
              </a:extLst>
            </p:cNvPr>
            <p:cNvSpPr/>
            <p:nvPr/>
          </p:nvSpPr>
          <p:spPr>
            <a:xfrm>
              <a:off x="4687057" y="561512"/>
              <a:ext cx="2175644" cy="786616"/>
            </a:xfrm>
            <a:prstGeom prst="wedgeEllipseCallout">
              <a:avLst>
                <a:gd name="adj1" fmla="val 10413"/>
                <a:gd name="adj2" fmla="val 79922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8A404-78BB-4F9F-B9F7-08F87051AEFE}"/>
                </a:ext>
              </a:extLst>
            </p:cNvPr>
            <p:cNvSpPr txBox="1"/>
            <p:nvPr/>
          </p:nvSpPr>
          <p:spPr>
            <a:xfrm>
              <a:off x="4615909" y="705744"/>
              <a:ext cx="2393819" cy="659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Vậy có bao nhiêu quả bơ?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1891776" y="1364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32 – 7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693467"/>
              </p:ext>
            </p:extLst>
          </p:nvPr>
        </p:nvGraphicFramePr>
        <p:xfrm>
          <a:off x="844182" y="2213877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436" y="2791235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4131591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918775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47044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333623" y="4911309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50217" y="3341023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924544" y="335787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32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73142" y="3868556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–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6239806" y="4220716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787380" y="5051713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45666" y="507774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912434" y="507243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52329" y="3352531"/>
            <a:ext cx="38919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2 không trừ được 7, lấy 12 trừ 7 bằng 5, viết 5, nhớ 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3 trừ 1 bằng 2, viết 2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996724" y="5352888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2</a:t>
            </a:r>
            <a:r>
              <a:rPr lang="vi-VN" sz="2800" dirty="0">
                <a:solidFill>
                  <a:schemeClr val="tx1"/>
                </a:solidFill>
              </a:rPr>
              <a:t> – 7 = </a:t>
            </a:r>
            <a:r>
              <a:rPr lang="vi-VN" sz="2800" dirty="0">
                <a:solidFill>
                  <a:srgbClr val="FF0000"/>
                </a:solidFill>
              </a:rPr>
              <a:t>25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41646-B886-482C-98C8-1E97B3F14B5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4187" y="1077712"/>
            <a:ext cx="3587595" cy="246565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DC9AD-2660-4623-A600-7D5C74FF5914}"/>
              </a:ext>
            </a:extLst>
          </p:cNvPr>
          <p:cNvGrpSpPr/>
          <p:nvPr/>
        </p:nvGrpSpPr>
        <p:grpSpPr>
          <a:xfrm>
            <a:off x="4451694" y="656117"/>
            <a:ext cx="2175644" cy="967090"/>
            <a:chOff x="2461083" y="1127778"/>
            <a:chExt cx="2175644" cy="967090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980EC806-B11D-4F17-ACFD-B73E76C27F46}"/>
                </a:ext>
              </a:extLst>
            </p:cNvPr>
            <p:cNvSpPr/>
            <p:nvPr/>
          </p:nvSpPr>
          <p:spPr>
            <a:xfrm>
              <a:off x="2461083" y="1127778"/>
              <a:ext cx="2079852" cy="967090"/>
            </a:xfrm>
            <a:prstGeom prst="wedgeEllipseCallout">
              <a:avLst>
                <a:gd name="adj1" fmla="val 51781"/>
                <a:gd name="adj2" fmla="val 52929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5874F-5CFF-44AE-AAC6-92A0E7C93348}"/>
                </a:ext>
              </a:extLst>
            </p:cNvPr>
            <p:cNvSpPr txBox="1"/>
            <p:nvPr/>
          </p:nvSpPr>
          <p:spPr>
            <a:xfrm>
              <a:off x="2461083" y="1250562"/>
              <a:ext cx="21756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Có 32 quả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dưa hấu và bơ.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55B39B-1F0B-4A38-B311-854C6EEA1791}"/>
              </a:ext>
            </a:extLst>
          </p:cNvPr>
          <p:cNvGrpSpPr/>
          <p:nvPr/>
        </p:nvGrpSpPr>
        <p:grpSpPr>
          <a:xfrm>
            <a:off x="6623963" y="650065"/>
            <a:ext cx="2369997" cy="678674"/>
            <a:chOff x="2574258" y="2918249"/>
            <a:chExt cx="2369997" cy="678674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B9BECE7A-AB68-43E1-995F-240C9167DBD4}"/>
                </a:ext>
              </a:extLst>
            </p:cNvPr>
            <p:cNvSpPr/>
            <p:nvPr/>
          </p:nvSpPr>
          <p:spPr>
            <a:xfrm>
              <a:off x="2641600" y="2918249"/>
              <a:ext cx="2175645" cy="678674"/>
            </a:xfrm>
            <a:prstGeom prst="wedgeEllipseCallout">
              <a:avLst>
                <a:gd name="adj1" fmla="val 25595"/>
                <a:gd name="adj2" fmla="val 7926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5D034F-D271-4A35-B8CE-CD008D8BDBE8}"/>
                </a:ext>
              </a:extLst>
            </p:cNvPr>
            <p:cNvSpPr txBox="1"/>
            <p:nvPr/>
          </p:nvSpPr>
          <p:spPr>
            <a:xfrm>
              <a:off x="2574258" y="3056825"/>
              <a:ext cx="23699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Có 7 quả dưa hấu.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370B7C5-4CAD-4BF1-B8ED-E092287090E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6981" y="1807029"/>
            <a:ext cx="1143881" cy="149722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889A4A0-F738-4740-BAB4-14AB67C3B11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6341" y="2791235"/>
            <a:ext cx="401802" cy="117196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CECF7D-BEB3-4F25-945C-A3889F6AD05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8481" y="2791235"/>
            <a:ext cx="401802" cy="117196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2214768" y="2752143"/>
            <a:ext cx="535307" cy="1250153"/>
          </a:xfrm>
          <a:prstGeom prst="roundRect">
            <a:avLst/>
          </a:pr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F369F30-68E0-43BA-9F75-43CD304E5F8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2750075" y="3377220"/>
            <a:ext cx="628654" cy="222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80907A86-2681-4A8E-805E-CEAB115E754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275" y="4961940"/>
            <a:ext cx="401802" cy="117196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331D648-039E-4987-B3CD-F9F4EE36A5A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180" y="4961940"/>
            <a:ext cx="401802" cy="1171968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72CFADA-CBDF-4093-89B2-D0BF3F7AA79F}"/>
              </a:ext>
            </a:extLst>
          </p:cNvPr>
          <p:cNvSpPr/>
          <p:nvPr/>
        </p:nvSpPr>
        <p:spPr>
          <a:xfrm>
            <a:off x="2888473" y="3951138"/>
            <a:ext cx="314637" cy="52989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Can 33">
            <a:extLst>
              <a:ext uri="{FF2B5EF4-FFF2-40B4-BE49-F238E27FC236}">
                <a16:creationId xmlns:a16="http://schemas.microsoft.com/office/drawing/2014/main" id="{E063F833-9FB0-4245-8A88-8E9B2DC5D3AA}"/>
              </a:ext>
            </a:extLst>
          </p:cNvPr>
          <p:cNvSpPr/>
          <p:nvPr/>
        </p:nvSpPr>
        <p:spPr>
          <a:xfrm>
            <a:off x="3203110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Can 33">
            <a:extLst>
              <a:ext uri="{FF2B5EF4-FFF2-40B4-BE49-F238E27FC236}">
                <a16:creationId xmlns:a16="http://schemas.microsoft.com/office/drawing/2014/main" id="{1D139671-82BF-490F-AFF9-17ACD1F2A7EF}"/>
              </a:ext>
            </a:extLst>
          </p:cNvPr>
          <p:cNvSpPr/>
          <p:nvPr/>
        </p:nvSpPr>
        <p:spPr>
          <a:xfrm>
            <a:off x="360075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Can 33">
            <a:extLst>
              <a:ext uri="{FF2B5EF4-FFF2-40B4-BE49-F238E27FC236}">
                <a16:creationId xmlns:a16="http://schemas.microsoft.com/office/drawing/2014/main" id="{D3AD480D-90B9-4BD5-9134-42DCCBEA6561}"/>
              </a:ext>
            </a:extLst>
          </p:cNvPr>
          <p:cNvSpPr/>
          <p:nvPr/>
        </p:nvSpPr>
        <p:spPr>
          <a:xfrm>
            <a:off x="373106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Can 33">
            <a:extLst>
              <a:ext uri="{FF2B5EF4-FFF2-40B4-BE49-F238E27FC236}">
                <a16:creationId xmlns:a16="http://schemas.microsoft.com/office/drawing/2014/main" id="{2D9E0EC7-7D44-4C5A-8628-F1C4541E6B49}"/>
              </a:ext>
            </a:extLst>
          </p:cNvPr>
          <p:cNvSpPr/>
          <p:nvPr/>
        </p:nvSpPr>
        <p:spPr>
          <a:xfrm>
            <a:off x="3861369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Can 33">
            <a:extLst>
              <a:ext uri="{FF2B5EF4-FFF2-40B4-BE49-F238E27FC236}">
                <a16:creationId xmlns:a16="http://schemas.microsoft.com/office/drawing/2014/main" id="{CCE41F82-B81C-4E42-A698-13856F855707}"/>
              </a:ext>
            </a:extLst>
          </p:cNvPr>
          <p:cNvSpPr/>
          <p:nvPr/>
        </p:nvSpPr>
        <p:spPr>
          <a:xfrm>
            <a:off x="3991677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Can 33">
            <a:extLst>
              <a:ext uri="{FF2B5EF4-FFF2-40B4-BE49-F238E27FC236}">
                <a16:creationId xmlns:a16="http://schemas.microsoft.com/office/drawing/2014/main" id="{E40C3E69-D9DE-4BD6-9B9B-74EA49FC0309}"/>
              </a:ext>
            </a:extLst>
          </p:cNvPr>
          <p:cNvSpPr/>
          <p:nvPr/>
        </p:nvSpPr>
        <p:spPr>
          <a:xfrm>
            <a:off x="412198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Can 33">
            <a:extLst>
              <a:ext uri="{FF2B5EF4-FFF2-40B4-BE49-F238E27FC236}">
                <a16:creationId xmlns:a16="http://schemas.microsoft.com/office/drawing/2014/main" id="{03920ECC-D26A-4B2F-9D46-5BA47B700C25}"/>
              </a:ext>
            </a:extLst>
          </p:cNvPr>
          <p:cNvSpPr/>
          <p:nvPr/>
        </p:nvSpPr>
        <p:spPr>
          <a:xfrm>
            <a:off x="425229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Can 33">
            <a:extLst>
              <a:ext uri="{FF2B5EF4-FFF2-40B4-BE49-F238E27FC236}">
                <a16:creationId xmlns:a16="http://schemas.microsoft.com/office/drawing/2014/main" id="{D06B11EE-3027-4490-BF3F-317E18771822}"/>
              </a:ext>
            </a:extLst>
          </p:cNvPr>
          <p:cNvSpPr/>
          <p:nvPr/>
        </p:nvSpPr>
        <p:spPr>
          <a:xfrm>
            <a:off x="438260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Can 33">
            <a:extLst>
              <a:ext uri="{FF2B5EF4-FFF2-40B4-BE49-F238E27FC236}">
                <a16:creationId xmlns:a16="http://schemas.microsoft.com/office/drawing/2014/main" id="{797447C3-62B9-4CBB-96CB-D9329C6AF944}"/>
              </a:ext>
            </a:extLst>
          </p:cNvPr>
          <p:cNvSpPr/>
          <p:nvPr/>
        </p:nvSpPr>
        <p:spPr>
          <a:xfrm>
            <a:off x="4766024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Can 33">
            <a:extLst>
              <a:ext uri="{FF2B5EF4-FFF2-40B4-BE49-F238E27FC236}">
                <a16:creationId xmlns:a16="http://schemas.microsoft.com/office/drawing/2014/main" id="{7754A54F-2952-4982-8589-55CFA06E596B}"/>
              </a:ext>
            </a:extLst>
          </p:cNvPr>
          <p:cNvSpPr/>
          <p:nvPr/>
        </p:nvSpPr>
        <p:spPr>
          <a:xfrm>
            <a:off x="4896332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081473-CD11-4E4E-BA95-505DD9A2F5AC}"/>
              </a:ext>
            </a:extLst>
          </p:cNvPr>
          <p:cNvCxnSpPr/>
          <p:nvPr/>
        </p:nvCxnSpPr>
        <p:spPr>
          <a:xfrm flipV="1">
            <a:off x="3142726" y="5000197"/>
            <a:ext cx="945470" cy="10453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56000">
        <p:sndAc>
          <p:endSnd/>
        </p:sndAc>
      </p:transition>
    </mc:Choice>
    <mc:Fallback xmlns="">
      <p:transition advClick="0" advTm="156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1119 0.30857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 animBg="1"/>
      <p:bldP spid="31" grpId="0" animBg="1"/>
      <p:bldP spid="32" grpId="0" animBg="1"/>
      <p:bldP spid="44" grpId="0" animBg="1"/>
      <p:bldP spid="45" grpId="0" animBg="1"/>
      <p:bldP spid="53" grpId="0" animBg="1"/>
      <p:bldP spid="50" grpId="0"/>
      <p:bldP spid="55" grpId="0"/>
      <p:bldP spid="56" grpId="0"/>
      <p:bldP spid="59" grpId="0"/>
      <p:bldP spid="60" grpId="0" build="p"/>
      <p:bldP spid="62" grpId="0" uiExpand="1" build="p"/>
      <p:bldP spid="63" grpId="0" animBg="1"/>
      <p:bldP spid="24" grpId="0" animBg="1"/>
      <p:bldP spid="10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" y="-457721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05" name="任意多边形 104"/>
          <p:cNvSpPr/>
          <p:nvPr/>
        </p:nvSpPr>
        <p:spPr>
          <a:xfrm>
            <a:off x="2390356" y="2056871"/>
            <a:ext cx="7408981" cy="4072083"/>
          </a:xfrm>
          <a:custGeom>
            <a:avLst/>
            <a:gdLst>
              <a:gd name="connsiteX0" fmla="*/ 0 w 4967417"/>
              <a:gd name="connsiteY0" fmla="*/ 2644346 h 2656703"/>
              <a:gd name="connsiteX1" fmla="*/ 2261287 w 4967417"/>
              <a:gd name="connsiteY1" fmla="*/ 0 h 2656703"/>
              <a:gd name="connsiteX2" fmla="*/ 2150076 w 4967417"/>
              <a:gd name="connsiteY2" fmla="*/ 2656703 h 2656703"/>
              <a:gd name="connsiteX3" fmla="*/ 4028303 w 4967417"/>
              <a:gd name="connsiteY3" fmla="*/ 444843 h 2656703"/>
              <a:gd name="connsiteX4" fmla="*/ 3917092 w 4967417"/>
              <a:gd name="connsiteY4" fmla="*/ 2619632 h 2656703"/>
              <a:gd name="connsiteX5" fmla="*/ 4967417 w 4967417"/>
              <a:gd name="connsiteY5" fmla="*/ 1779373 h 2656703"/>
              <a:gd name="connsiteX6" fmla="*/ 4905633 w 4967417"/>
              <a:gd name="connsiteY6" fmla="*/ 2607275 h 2656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67417" h="2656703">
                <a:moveTo>
                  <a:pt x="0" y="2644346"/>
                </a:moveTo>
                <a:lnTo>
                  <a:pt x="2261287" y="0"/>
                </a:lnTo>
                <a:lnTo>
                  <a:pt x="2150076" y="2656703"/>
                </a:lnTo>
                <a:lnTo>
                  <a:pt x="4028303" y="444843"/>
                </a:lnTo>
                <a:lnTo>
                  <a:pt x="3917092" y="2619632"/>
                </a:lnTo>
                <a:lnTo>
                  <a:pt x="4967417" y="1779373"/>
                </a:lnTo>
                <a:lnTo>
                  <a:pt x="4905633" y="2607275"/>
                </a:lnTo>
              </a:path>
            </a:pathLst>
          </a:cu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824170" y="3438851"/>
            <a:ext cx="6497068" cy="1887448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>
                <a:gd name="adj1" fmla="val 6250"/>
                <a:gd name="adj2" fmla="val 404"/>
              </a:avLst>
            </a:prstTxWarp>
            <a:spAutoFit/>
          </a:bodyPr>
          <a:lstStyle/>
          <a:p>
            <a:r>
              <a:rPr lang="en-US" altLang="zh-CN" sz="8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HOẠT ĐỘNG</a:t>
            </a:r>
            <a:endParaRPr lang="zh-CN" altLang="en-US" sz="8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471844" y="3200256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7"/>
            <a:ext cx="12192000" cy="353514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458" y="4840823"/>
            <a:ext cx="3121967" cy="1772088"/>
          </a:xfrm>
          <a:prstGeom prst="rect">
            <a:avLst/>
          </a:prstGeom>
        </p:spPr>
      </p:pic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900" end="150150.56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24669" y="5381275"/>
            <a:ext cx="812800" cy="812800"/>
          </a:xfrm>
          <a:prstGeom prst="rect">
            <a:avLst/>
          </a:prstGeom>
        </p:spPr>
      </p:pic>
      <p:pic>
        <p:nvPicPr>
          <p:cNvPr id="22" name="Audio 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453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3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decel="4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repeatCount="14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50" fill="hold"/>
                                        <p:tgtEl>
                                          <p:spTgt spid="2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4634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105" grpId="0" animBg="1"/>
      <p:bldP spid="96" grpId="0"/>
      <p:bldP spid="92" grpId="0" animBg="1"/>
      <p:bldP spid="111" grpId="0" animBg="1"/>
      <p:bldP spid="1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411738" y="2077749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rgbClr val="FFECAF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8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50" cy="1312215"/>
              <a:chOff x="2567706" y="1602691"/>
              <a:chExt cx="837250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55902" y="1602691"/>
                <a:ext cx="6490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56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60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5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75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6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11738" y="146499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Tính.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sndAc>
          <p:endSnd/>
        </p:sndAc>
      </p:transition>
    </mc:Choice>
    <mc:Fallback xmlns="">
      <p:transition advClick="0" advTm="2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6" name="ISPRING_QUIZ_SHAPE4"/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04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0">
        <p:sndAc>
          <p:endSnd/>
        </p:sndAc>
      </p:transition>
    </mc:Choice>
    <mc:Fallback xmlns="">
      <p:transition advClick="0" advTm="60000">
        <p:sndAc>
          <p:endSnd/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671333" y="2080257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rgbClr val="FFECAF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8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50" cy="1312215"/>
              <a:chOff x="2567706" y="1602691"/>
              <a:chExt cx="837250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55902" y="1602691"/>
                <a:ext cx="6490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56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60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5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75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6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11738" y="146499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372A6-1080-445D-9FE0-E8E41412EEC5}"/>
              </a:ext>
            </a:extLst>
          </p:cNvPr>
          <p:cNvSpPr txBox="1"/>
          <p:nvPr/>
        </p:nvSpPr>
        <p:spPr>
          <a:xfrm>
            <a:off x="2024473" y="349573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119B56-D0C0-4349-A4B1-78FB22A64B90}"/>
              </a:ext>
            </a:extLst>
          </p:cNvPr>
          <p:cNvSpPr txBox="1"/>
          <p:nvPr/>
        </p:nvSpPr>
        <p:spPr>
          <a:xfrm>
            <a:off x="4206112" y="3495732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4</a:t>
            </a:r>
            <a:r>
              <a:rPr lang="vi-VN" sz="3200" b="1">
                <a:solidFill>
                  <a:srgbClr val="FF0000"/>
                </a:solidFill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D67F4E-2553-40ED-A5A0-549C4746691F}"/>
              </a:ext>
            </a:extLst>
          </p:cNvPr>
          <p:cNvSpPr txBox="1"/>
          <p:nvPr/>
        </p:nvSpPr>
        <p:spPr>
          <a:xfrm>
            <a:off x="6463951" y="3495731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A9A5F-1858-4E43-B9CA-2DE49C93E671}"/>
              </a:ext>
            </a:extLst>
          </p:cNvPr>
          <p:cNvSpPr txBox="1"/>
          <p:nvPr/>
        </p:nvSpPr>
        <p:spPr>
          <a:xfrm>
            <a:off x="8683690" y="349573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69</a:t>
            </a:r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001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1000">
        <p:sndAc>
          <p:endSnd/>
        </p:sndAc>
      </p:transition>
    </mc:Choice>
    <mc:Fallback xmlns="">
      <p:transition advClick="0" advTm="101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1122427" y="1578872"/>
            <a:ext cx="437322" cy="45112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559749" y="1578872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Đặt tính rồi tính.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1919761" y="2130966"/>
            <a:ext cx="7415673" cy="658838"/>
            <a:chOff x="1824226" y="3918823"/>
            <a:chExt cx="7415673" cy="65883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– 8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 – 7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 – 4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 – 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2019308" y="2741189"/>
            <a:ext cx="837249" cy="1312215"/>
            <a:chOff x="1933616" y="4498692"/>
            <a:chExt cx="837249" cy="13122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8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4102149" y="2744897"/>
            <a:ext cx="837249" cy="1312215"/>
            <a:chOff x="1933616" y="4498692"/>
            <a:chExt cx="837249" cy="13122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184990" y="2719673"/>
            <a:ext cx="837249" cy="1312215"/>
            <a:chOff x="1933616" y="4498692"/>
            <a:chExt cx="837249" cy="131221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4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267831" y="2691107"/>
            <a:ext cx="837249" cy="1312215"/>
            <a:chOff x="1933616" y="4498692"/>
            <a:chExt cx="837249" cy="131221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186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5000">
        <p:sndAc>
          <p:endSnd/>
        </p:sndAc>
      </p:transition>
    </mc:Choice>
    <mc:Fallback xmlns="">
      <p:transition advClick="0" advTm="4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3" grpId="0" animBg="1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6" name="ISPRING_QUIZ_SHAPE4"/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67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0">
        <p:sndAc>
          <p:endSnd/>
        </p:sndAc>
      </p:transition>
    </mc:Choice>
    <mc:Fallback xmlns="">
      <p:transition advClick="0" advTm="60000">
        <p:sndAc>
          <p:endSnd/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937279" y="161667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374601" y="1616673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Đặt tính rồi tính.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1796931" y="1994488"/>
            <a:ext cx="7415673" cy="658838"/>
            <a:chOff x="1824226" y="3918823"/>
            <a:chExt cx="7415673" cy="65883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– 8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 – 7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 – 4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 – 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1896478" y="2497131"/>
            <a:ext cx="837249" cy="1312215"/>
            <a:chOff x="1933616" y="4498692"/>
            <a:chExt cx="837249" cy="13122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8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3979319" y="2490081"/>
            <a:ext cx="837249" cy="1312215"/>
            <a:chOff x="1933616" y="4498692"/>
            <a:chExt cx="837249" cy="13122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062160" y="2497131"/>
            <a:ext cx="837249" cy="1312215"/>
            <a:chOff x="1933616" y="4498692"/>
            <a:chExt cx="837249" cy="131221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4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145001" y="2490081"/>
            <a:ext cx="837249" cy="1312215"/>
            <a:chOff x="1933616" y="4498692"/>
            <a:chExt cx="837249" cy="131221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093808" y="383822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765C4E-0F2E-4917-AAE0-BA3781C943E6}"/>
              </a:ext>
            </a:extLst>
          </p:cNvPr>
          <p:cNvSpPr txBox="1"/>
          <p:nvPr/>
        </p:nvSpPr>
        <p:spPr>
          <a:xfrm>
            <a:off x="4176649" y="380734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5DA11E0-6AD8-4C03-A91D-0F76329DA32F}"/>
              </a:ext>
            </a:extLst>
          </p:cNvPr>
          <p:cNvSpPr txBox="1"/>
          <p:nvPr/>
        </p:nvSpPr>
        <p:spPr>
          <a:xfrm>
            <a:off x="6259490" y="3838221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79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5B7C1E-F19F-43F4-969D-2659B2DD78FA}"/>
              </a:ext>
            </a:extLst>
          </p:cNvPr>
          <p:cNvSpPr txBox="1"/>
          <p:nvPr/>
        </p:nvSpPr>
        <p:spPr>
          <a:xfrm>
            <a:off x="8342331" y="383822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36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436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0">
        <p:sndAc>
          <p:endSnd/>
        </p:sndAc>
      </p:transition>
    </mc:Choice>
    <mc:Fallback xmlns="">
      <p:transition advClick="0" advTm="7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3" grpId="0" animBg="1"/>
      <p:bldP spid="34" grpId="0"/>
      <p:bldP spid="57" grpId="0"/>
      <p:bldP spid="58" grpId="0"/>
      <p:bldP spid="59" grpId="0"/>
      <p:bldP spid="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498743" y="20348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1291104" y="1225001"/>
            <a:ext cx="436053" cy="43017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772356" y="1175733"/>
            <a:ext cx="91891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/>
              <a:t>Ngày thứ nhất, Mai An Tiêm thả 34 quả dưa hấu xuống biển. Ngày thứ hai, Mai An Tiêm thả ít hơn ngày thứ nhất 7 quả. Hỏi ngày thứ hai Mai An Tiêm thả bao nhiêu quả dưa hấu xuống biển?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04205B-2950-4205-8A4B-D204474E3E2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2753" y="2624417"/>
            <a:ext cx="8112336" cy="339986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862753" y="1580444"/>
            <a:ext cx="8839114" cy="2132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862753" y="1996443"/>
            <a:ext cx="8839114" cy="2132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50093" y="2389864"/>
            <a:ext cx="890489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62753" y="2800770"/>
            <a:ext cx="17045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62000">
        <p:sndAc>
          <p:endSnd/>
        </p:sndAc>
      </p:transition>
    </mc:Choice>
    <mc:Fallback xmlns="">
      <p:transition advClick="0" advTm="162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95616" y="482794"/>
            <a:ext cx="9640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13232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MỘT SỐ LƯU Ý KHI SỬ DỤNG BÀI GIẢNG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72200"/>
            <a:ext cx="12192000" cy="685800"/>
          </a:xfrm>
          <a:prstGeom prst="rect">
            <a:avLst/>
          </a:prstGeom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537754" y="1433431"/>
            <a:ext cx="11116491" cy="2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96952" y="5120415"/>
            <a:ext cx="1789598" cy="354443"/>
          </a:xfrm>
          <a:prstGeom prst="wedgeRoundRectCallout">
            <a:avLst>
              <a:gd name="adj1" fmla="val -38061"/>
              <a:gd name="adj2" fmla="val 287500"/>
              <a:gd name="adj3" fmla="val 16667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Dừng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962035" y="5154368"/>
            <a:ext cx="1789598" cy="354443"/>
          </a:xfrm>
          <a:prstGeom prst="wedgeRoundRectCallout">
            <a:avLst>
              <a:gd name="adj1" fmla="val 6494"/>
              <a:gd name="adj2" fmla="val 302884"/>
              <a:gd name="adj3" fmla="val 16667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Quay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016095" y="5255068"/>
            <a:ext cx="2039333" cy="802950"/>
          </a:xfrm>
          <a:prstGeom prst="wedgeRoundRectCallout">
            <a:avLst>
              <a:gd name="adj1" fmla="val -69364"/>
              <a:gd name="adj2" fmla="val 99999"/>
              <a:gd name="adj3" fmla="val 16667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Tăng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âm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Audio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474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/>
    </mc:Choice>
    <mc:Fallback xmlns="">
      <p:transition spd="slow" advClick="0"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7" grpId="0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9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0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/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8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5000">
        <p:sndAc>
          <p:endSnd/>
        </p:sndAc>
      </p:transition>
    </mc:Choice>
    <mc:Fallback xmlns="">
      <p:transition advClick="0" advTm="45000">
        <p:sndAc>
          <p:endSnd/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B04205B-2950-4205-8A4B-D204474E3E2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6023" y="1763813"/>
            <a:ext cx="6474672" cy="2713523"/>
          </a:xfrm>
          <a:prstGeom prst="rect">
            <a:avLst/>
          </a:prstGeom>
        </p:spPr>
      </p:pic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278244" y="180092"/>
            <a:ext cx="2456827" cy="80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717605" y="915359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153658" y="915359"/>
            <a:ext cx="10077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Ngày thứ nhất, Mai An Tiêm thả 34 quả dưa hấu xuống biển. Ngày thứ hai, Mai An Tiêm thả ít hơn ngày thứ nhất 7 quả. Hỏi ngày thứ hai Mai An Tiêm thả bao nhiêu quả dưa hấu xuống biển?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ED6399-B5F6-403B-8ED0-57AB5CDBB97B}"/>
              </a:ext>
            </a:extLst>
          </p:cNvPr>
          <p:cNvSpPr txBox="1"/>
          <p:nvPr/>
        </p:nvSpPr>
        <p:spPr>
          <a:xfrm>
            <a:off x="5419744" y="4380604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28B96F-5924-4583-8894-30E99640BA21}"/>
              </a:ext>
            </a:extLst>
          </p:cNvPr>
          <p:cNvSpPr txBox="1"/>
          <p:nvPr/>
        </p:nvSpPr>
        <p:spPr>
          <a:xfrm>
            <a:off x="945312" y="4809684"/>
            <a:ext cx="1050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    Ngày thứ hai Mai An Tiêm thả số quả dưa hấu xuống biển là: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C6922D-ABB0-4576-8D9A-3E2D7B671F13}"/>
              </a:ext>
            </a:extLst>
          </p:cNvPr>
          <p:cNvSpPr txBox="1"/>
          <p:nvPr/>
        </p:nvSpPr>
        <p:spPr>
          <a:xfrm>
            <a:off x="3535231" y="5362774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34 – 7 = 27 (quả)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A2666D-814F-47F6-AF23-4201EF9DA856}"/>
              </a:ext>
            </a:extLst>
          </p:cNvPr>
          <p:cNvSpPr txBox="1"/>
          <p:nvPr/>
        </p:nvSpPr>
        <p:spPr>
          <a:xfrm>
            <a:off x="4310917" y="5945735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số: 27 quả dưa hấu.</a:t>
            </a: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043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>
        <p:sndAc>
          <p:endSnd/>
        </p:sndAc>
      </p:transition>
    </mc:Choice>
    <mc:Fallback xmlns="">
      <p:transition advClick="0" advTm="3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5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318" y="3223496"/>
            <a:ext cx="7818556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14" y="3953846"/>
            <a:ext cx="1716041" cy="1716042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8" y="4091432"/>
            <a:ext cx="1578456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34" y="2879789"/>
            <a:ext cx="1211607" cy="1211607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34" y="491832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7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7" y="3259321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9" y="810851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8" y="598108"/>
            <a:ext cx="887647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9" y="1216700"/>
            <a:ext cx="538144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5" tIns="34253" rIns="68465" bIns="34253" rtlCol="0" anchor="ctr"/>
          <a:lstStyle/>
          <a:p>
            <a:pPr algn="ctr" defTabSz="912666">
              <a:defRPr/>
            </a:pPr>
            <a:endParaRPr lang="zh-CN" altLang="en-US" sz="15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64260" y="3216512"/>
            <a:ext cx="3408393" cy="900172"/>
          </a:xfrm>
          <a:prstGeom prst="rect">
            <a:avLst/>
          </a:prstGeom>
          <a:noFill/>
        </p:spPr>
        <p:txBody>
          <a:bodyPr wrap="none" lIns="68465" tIns="34253" rIns="68465" bIns="3425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2666">
              <a:defRPr/>
            </a:pP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CỦNG CỐ</a:t>
            </a: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088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1820" y="1851660"/>
            <a:ext cx="59309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6" name="ISPRING_QUIZ_SHAPE4"/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9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0">
        <p:sndAc>
          <p:endSnd/>
        </p:sndAc>
      </p:transition>
    </mc:Choice>
    <mc:Fallback xmlns="">
      <p:transition advClick="0" advTm="120000">
        <p:sndAc>
          <p:endSnd/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9F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ga"/>
              <a:ea typeface="微软雅黑 Light"/>
              <a:cs typeface="+mn-cs"/>
            </a:endParaRPr>
          </a:p>
        </p:txBody>
      </p:sp>
      <p:pic>
        <p:nvPicPr>
          <p:cNvPr id="36" name="图片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93" y="720490"/>
            <a:ext cx="3677012" cy="1734440"/>
          </a:xfrm>
          <a:prstGeom prst="rect">
            <a:avLst/>
          </a:prstGeom>
        </p:spPr>
      </p:pic>
      <p:sp>
        <p:nvSpPr>
          <p:cNvPr id="42" name="TextBox 41"/>
          <p:cNvSpPr txBox="1"/>
          <p:nvPr>
            <p:custDataLst>
              <p:tags r:id="rId2"/>
            </p:custDataLst>
          </p:nvPr>
        </p:nvSpPr>
        <p:spPr>
          <a:xfrm>
            <a:off x="4064472" y="2454930"/>
            <a:ext cx="555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Caviar" panose="02040603050506020204" pitchFamily="18" charset="0"/>
                <a:ea typeface="宋体"/>
                <a:cs typeface="Arial" pitchFamily="34" charset="0"/>
              </a:rPr>
              <a:t>DẶN DÒ</a:t>
            </a:r>
          </a:p>
        </p:txBody>
      </p:sp>
      <p:pic>
        <p:nvPicPr>
          <p:cNvPr id="6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720" y="539750"/>
            <a:ext cx="1780879" cy="1492250"/>
          </a:xfrm>
          <a:prstGeom prst="rect">
            <a:avLst/>
          </a:prstGeom>
        </p:spPr>
      </p:pic>
      <p:pic>
        <p:nvPicPr>
          <p:cNvPr id="7" name="图片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574" y="3158959"/>
            <a:ext cx="5053074" cy="4234117"/>
          </a:xfrm>
          <a:prstGeom prst="rect">
            <a:avLst/>
          </a:prstGeom>
        </p:spPr>
      </p:pic>
      <p:pic>
        <p:nvPicPr>
          <p:cNvPr id="8" name="图片 3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41" y="4860699"/>
            <a:ext cx="7639689" cy="2011514"/>
          </a:xfrm>
          <a:prstGeom prst="rect">
            <a:avLst/>
          </a:prstGeom>
        </p:spPr>
      </p:pic>
      <p:pic>
        <p:nvPicPr>
          <p:cNvPr id="9" name="图片 3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571" y="5744629"/>
            <a:ext cx="9338300" cy="1334914"/>
          </a:xfrm>
          <a:prstGeom prst="rect">
            <a:avLst/>
          </a:prstGeom>
        </p:spPr>
      </p:pic>
      <p:pic>
        <p:nvPicPr>
          <p:cNvPr id="3" name="NHAC 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99928.18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 flipH="1">
            <a:off x="10989580" y="6522125"/>
            <a:ext cx="784731" cy="557417"/>
          </a:xfrm>
          <a:prstGeom prst="rect">
            <a:avLst/>
          </a:prstGeom>
        </p:spPr>
      </p:pic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15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>
        <p:sndAc>
          <p:endSnd/>
        </p:sndAc>
      </p:transition>
    </mc:Choice>
    <mc:Fallback xmlns="">
      <p:transition advClick="0" advTm="3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0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0" objId="3"/>
        <p14:stopEvt time="30900" objId="3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et thuc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0" y="-1"/>
            <a:ext cx="12183069" cy="68630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864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5000">
        <p:sndAc>
          <p:endSnd/>
        </p:sndAc>
      </p:transition>
    </mc:Choice>
    <mc:Fallback xmlns="">
      <p:transition advClick="0" advTm="15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376" y="2564452"/>
            <a:ext cx="2997677" cy="4193560"/>
          </a:xfrm>
          <a:prstGeom prst="rect">
            <a:avLst/>
          </a:prstGeom>
        </p:spPr>
      </p:pic>
      <p:sp>
        <p:nvSpPr>
          <p:cNvPr id="7" name="矩形 1028"/>
          <p:cNvSpPr/>
          <p:nvPr/>
        </p:nvSpPr>
        <p:spPr>
          <a:xfrm>
            <a:off x="1933673" y="644840"/>
            <a:ext cx="6837347" cy="2248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8" name="矩形 1028"/>
          <p:cNvSpPr/>
          <p:nvPr/>
        </p:nvSpPr>
        <p:spPr>
          <a:xfrm>
            <a:off x="1933674" y="2820757"/>
            <a:ext cx="6871763" cy="29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80629" y="2695686"/>
            <a:ext cx="61621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1.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Phần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mềm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Microsoft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Powerpoint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2016</a:t>
            </a:r>
          </a:p>
        </p:txBody>
      </p:sp>
      <p:sp>
        <p:nvSpPr>
          <p:cNvPr id="13" name="Text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5782" y="3269034"/>
            <a:ext cx="6162169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2. Phần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mềm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Ispring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10</a:t>
            </a:r>
          </a:p>
        </p:txBody>
      </p:sp>
      <p:sp>
        <p:nvSpPr>
          <p:cNvPr id="16" name="TextBox 1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80628" y="5284833"/>
            <a:ext cx="6162169" cy="4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1. http://www.google.com.vn</a:t>
            </a:r>
          </a:p>
        </p:txBody>
      </p:sp>
      <p:sp>
        <p:nvSpPr>
          <p:cNvPr id="17" name="TextBox 16"/>
          <p:cNvSpPr txBox="1"/>
          <p:nvPr>
            <p:custDataLst>
              <p:tags r:id="rId5"/>
            </p:custDataLst>
          </p:nvPr>
        </p:nvSpPr>
        <p:spPr>
          <a:xfrm>
            <a:off x="2243614" y="508339"/>
            <a:ext cx="4867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I.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liệu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tham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khảo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>
            <p:custDataLst>
              <p:tags r:id="rId6"/>
            </p:custDataLst>
          </p:nvPr>
        </p:nvSpPr>
        <p:spPr>
          <a:xfrm>
            <a:off x="2205781" y="2204622"/>
            <a:ext cx="299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II. Phần mềm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05782" y="1093098"/>
            <a:ext cx="87723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1.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giáo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khoa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môn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Toán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Lớp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2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bộ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nối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tri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thức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với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cuộc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sống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80629" y="3847135"/>
            <a:ext cx="61621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3.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Phần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mềm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CapCut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89637" y="1665718"/>
            <a:ext cx="89313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2.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giáo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viên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môn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Toán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Lớp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2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bộ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nối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tri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thức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với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cuộc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sống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180627" y="5858181"/>
            <a:ext cx="61621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defTabSz="914309" eaLnBrk="1" hangingPunct="1">
              <a:lnSpc>
                <a:spcPct val="15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Arial" pitchFamily="34" charset="0"/>
                <a:ea typeface="宋体"/>
                <a:cs typeface="Arial" pitchFamily="34" charset="0"/>
              </a:rPr>
              <a:t>. https://www.youtube.com/watch?v=gL69Nnyahus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>
            <p:custDataLst>
              <p:tags r:id="rId11"/>
            </p:custDataLst>
          </p:nvPr>
        </p:nvSpPr>
        <p:spPr>
          <a:xfrm>
            <a:off x="2205781" y="4661232"/>
            <a:ext cx="299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宋体"/>
                <a:cs typeface="Arial" pitchFamily="34" charset="0"/>
              </a:rPr>
              <a:t>II. 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ea typeface="宋体"/>
                <a:cs typeface="Arial" pitchFamily="34" charset="0"/>
              </a:rPr>
              <a:t>Website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  <p:pic>
        <p:nvPicPr>
          <p:cNvPr id="24" name="nhac nen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>
                  <p14:trim end="197659.2857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01152" y="6209804"/>
            <a:ext cx="77505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1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7" grpId="0"/>
      <p:bldP spid="8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screen"/>
          <a:srcRect r="1773"/>
          <a:stretch>
            <a:fillRect/>
          </a:stretch>
        </p:blipFill>
        <p:spPr>
          <a:xfrm>
            <a:off x="1589" y="3852664"/>
            <a:ext cx="12203511" cy="300444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 cstate="screen"/>
          <a:srcRect l="1020" b="5828"/>
          <a:stretch>
            <a:fillRect/>
          </a:stretch>
        </p:blipFill>
        <p:spPr>
          <a:xfrm>
            <a:off x="1587" y="4707954"/>
            <a:ext cx="12188826" cy="21491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97087" y="71752"/>
            <a:ext cx="810409" cy="95692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24585" y="4237935"/>
            <a:ext cx="11936455" cy="262580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02967" y="272967"/>
            <a:ext cx="9979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CÁC THAO TÁC VỚI DẠNG BÀI TẬP TƯƠNG TÁC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291" y="1028676"/>
            <a:ext cx="1044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hoặc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2292" y="1691272"/>
            <a:ext cx="10581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kéo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Kéo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ứng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2292" y="2377805"/>
            <a:ext cx="10807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chỗ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ô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291" y="3037606"/>
            <a:ext cx="1115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090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0">
        <p14:doors dir="vert"/>
      </p:transition>
    </mc:Choice>
    <mc:Fallback xmlns="">
      <p:transition spd="slow" advClick="0" advTm="4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1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592608324668736167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1"/>
            <a:ext cx="12192000" cy="68680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882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2000">
        <p:sndAc>
          <p:endSnd/>
        </p:sndAc>
      </p:transition>
    </mc:Choice>
    <mc:Fallback xmlns="">
      <p:transition advClick="0" advTm="32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034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373" y="1366144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636" y="4363318"/>
            <a:ext cx="2167896" cy="2337812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1" y="5176674"/>
            <a:ext cx="1816256" cy="9663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75230" y="3037954"/>
            <a:ext cx="104796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22: PHÉP TRỪ (CÓ NHỚ) SỐ CÓ HAI CHỮ SỐ CHO SỐ CÓ MỘT CHỮ SỐ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529732" y="1846311"/>
            <a:ext cx="7337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ĐỀ 4: PHÉP CỘNG, PHÉP TRỪ (CÓ NHỚ) TRONG PHẠM VI 100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7" name="图片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2" y="139252"/>
            <a:ext cx="5640367" cy="1353200"/>
          </a:xfrm>
          <a:prstGeom prst="rect">
            <a:avLst/>
          </a:prstGeom>
        </p:spPr>
      </p:pic>
      <p:pic>
        <p:nvPicPr>
          <p:cNvPr id="26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722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29" name="图片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732" y="338614"/>
            <a:ext cx="5640367" cy="1353200"/>
          </a:xfrm>
          <a:prstGeom prst="rect">
            <a:avLst/>
          </a:prstGeom>
        </p:spPr>
      </p:pic>
      <p:pic>
        <p:nvPicPr>
          <p:cNvPr id="30" name="图片 2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629" y="4440906"/>
            <a:ext cx="3484744" cy="20977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6961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5000">
        <p15:prstTrans prst="pageCurlDouble"/>
      </p:transition>
    </mc:Choice>
    <mc:Fallback xmlns="">
      <p:transition spd="slow"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1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251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1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1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04805 -1.48148E-6 " pathEditMode="relative" rAng="0" ptsTypes="AA">
                                      <p:cBhvr>
                                        <p:cTn id="107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0.04805 3.33333E-6 " pathEditMode="relative" rAng="0" ptsTypes="AA">
                                      <p:cBhvr>
                                        <p:cTn id="117" dur="2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0" y="-36122"/>
            <a:ext cx="12192000" cy="685753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79" y="-224215"/>
            <a:ext cx="9740346" cy="64879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525" y="4734769"/>
            <a:ext cx="3536477" cy="207350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87" y="133635"/>
            <a:ext cx="2975910" cy="15758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3" y="4187119"/>
            <a:ext cx="3026594" cy="25100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53111" y="1278454"/>
            <a:ext cx="78188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MỤC TIÊU BÀI HỌC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34480" y="1794868"/>
            <a:ext cx="8187805" cy="98482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- Thực hiện phép trừ (có nhớ) số có hai chữ số với số có một chữ số.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4480" y="3054456"/>
            <a:ext cx="7701645" cy="98482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30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- Nhận biết được ý nghĩa 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宋体"/>
                <a:cs typeface="Arial" panose="020B0604020202020204" pitchFamily="34" charset="0"/>
              </a:rPr>
              <a:t>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ực tiễn của phép trừ thông qua tranh vẽ, hình ảnh.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34480" y="4336943"/>
            <a:ext cx="8558605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- Giải bài toán bằng một phép tính liên quan.</a:t>
            </a:r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59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000"/>
    </mc:Choice>
    <mc:Fallback xmlns="">
      <p:transition spd="slow" advClick="0" advTm="2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1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1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1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1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9" grpId="0"/>
      <p:bldP spid="1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4705848" y="1773015"/>
            <a:ext cx="1546825" cy="4705203"/>
            <a:chOff x="2102024" y="-1714093"/>
            <a:chExt cx="1143795" cy="3479248"/>
          </a:xfrm>
        </p:grpSpPr>
        <p:grpSp>
          <p:nvGrpSpPr>
            <p:cNvPr id="65" name="组合 6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69" name="任意多边形 6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70" name="心形 6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4</a:t>
                </a: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67" name="任意多边形 6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68" name="十六角星 6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grpSp>
        <p:nvGrpSpPr>
          <p:cNvPr id="54" name="组合 53"/>
          <p:cNvGrpSpPr/>
          <p:nvPr/>
        </p:nvGrpSpPr>
        <p:grpSpPr>
          <a:xfrm>
            <a:off x="4705848" y="258825"/>
            <a:ext cx="1546825" cy="4705203"/>
            <a:chOff x="2102024" y="-1714093"/>
            <a:chExt cx="1143795" cy="3479248"/>
          </a:xfrm>
        </p:grpSpPr>
        <p:grpSp>
          <p:nvGrpSpPr>
            <p:cNvPr id="55" name="组合 5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59" name="任意多边形 5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60" name="心形 5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3</a:t>
                </a: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57" name="任意多边形 5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58" name="十六角星 5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4665297" y="-1276203"/>
            <a:ext cx="1546825" cy="4705203"/>
            <a:chOff x="2102024" y="-1714093"/>
            <a:chExt cx="1143795" cy="3479248"/>
          </a:xfrm>
        </p:grpSpPr>
        <p:grpSp>
          <p:nvGrpSpPr>
            <p:cNvPr id="45" name="组合 4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49" name="任意多边形 4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50" name="心形 4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.黑体-日本语" panose="02000500000000000000" pitchFamily="2" charset="-122"/>
                    <a:ea typeface=".黑体-日本语" panose="02000500000000000000" pitchFamily="2" charset="-122"/>
                    <a:cs typeface=".黑体-日本语" panose="02000500000000000000" pitchFamily="2" charset="-122"/>
                    <a:sym typeface="+mn-lt"/>
                  </a:rPr>
                  <a:t>2</a:t>
                </a: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7" name="任意多边形 4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  <p:sp>
            <p:nvSpPr>
              <p:cNvPr id="48" name="十六角星 4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.黑体-日本语" panose="02000500000000000000" pitchFamily="2" charset="-122"/>
                  <a:ea typeface=".黑体-日本语" panose="02000500000000000000" pitchFamily="2" charset="-122"/>
                  <a:cs typeface=".黑体-日本语" panose="02000500000000000000" pitchFamily="2" charset="-122"/>
                  <a:sym typeface="+mn-lt"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" y="3069451"/>
            <a:ext cx="3750023" cy="3638096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6924595" y="704663"/>
            <a:ext cx="7332312" cy="996527"/>
            <a:chOff x="2110311" y="1307322"/>
            <a:chExt cx="11075422" cy="1090159"/>
          </a:xfrm>
        </p:grpSpPr>
        <p:sp>
          <p:nvSpPr>
            <p:cNvPr id="16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33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852944" y="1307322"/>
              <a:ext cx="10332789" cy="967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Khởi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động</a:t>
              </a:r>
              <a:endParaRPr kumimoji="0" lang="zh-CN" alt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616187" y="-2757896"/>
            <a:ext cx="1546827" cy="4705203"/>
            <a:chOff x="2102023" y="-1714093"/>
            <a:chExt cx="1143796" cy="3479248"/>
          </a:xfrm>
        </p:grpSpPr>
        <p:grpSp>
          <p:nvGrpSpPr>
            <p:cNvPr id="39" name="组合 38"/>
            <p:cNvGrpSpPr/>
            <p:nvPr/>
          </p:nvGrpSpPr>
          <p:grpSpPr>
            <a:xfrm>
              <a:off x="2102023" y="18263"/>
              <a:ext cx="1108720" cy="1746892"/>
              <a:chOff x="1547663" y="32770"/>
              <a:chExt cx="1217764" cy="1918701"/>
            </a:xfrm>
          </p:grpSpPr>
          <p:sp>
            <p:nvSpPr>
              <p:cNvPr id="3" name="任意多边形 2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8" name="心形 37"/>
              <p:cNvSpPr/>
              <p:nvPr/>
            </p:nvSpPr>
            <p:spPr>
              <a:xfrm>
                <a:off x="1547663" y="899265"/>
                <a:ext cx="1217764" cy="1052206"/>
              </a:xfrm>
              <a:prstGeom prst="hear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cs typeface="+mn-ea"/>
                    <a:sym typeface="+mn-lt"/>
                  </a:rPr>
                  <a:t>1</a:t>
                </a: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1" name="任意多边形 40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2" name="十六角星 41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</p:grpSp>
      <p:sp>
        <p:nvSpPr>
          <p:cNvPr id="52" name="圆角矩形 1"/>
          <p:cNvSpPr/>
          <p:nvPr/>
        </p:nvSpPr>
        <p:spPr>
          <a:xfrm>
            <a:off x="6924595" y="2139950"/>
            <a:ext cx="5336739" cy="976042"/>
          </a:xfrm>
          <a:custGeom>
            <a:avLst/>
            <a:gdLst>
              <a:gd name="connsiteX0" fmla="*/ 0 w 9137274"/>
              <a:gd name="connsiteY0" fmla="*/ 0 h 1217028"/>
              <a:gd name="connsiteX1" fmla="*/ 0 w 9137274"/>
              <a:gd name="connsiteY1" fmla="*/ 0 h 1217028"/>
              <a:gd name="connsiteX2" fmla="*/ 9137274 w 9137274"/>
              <a:gd name="connsiteY2" fmla="*/ 0 h 1217028"/>
              <a:gd name="connsiteX3" fmla="*/ 9137274 w 9137274"/>
              <a:gd name="connsiteY3" fmla="*/ 0 h 1217028"/>
              <a:gd name="connsiteX4" fmla="*/ 9137274 w 9137274"/>
              <a:gd name="connsiteY4" fmla="*/ 1217028 h 1217028"/>
              <a:gd name="connsiteX5" fmla="*/ 9137274 w 9137274"/>
              <a:gd name="connsiteY5" fmla="*/ 1217028 h 1217028"/>
              <a:gd name="connsiteX6" fmla="*/ 0 w 9137274"/>
              <a:gd name="connsiteY6" fmla="*/ 1217028 h 1217028"/>
              <a:gd name="connsiteX7" fmla="*/ 0 w 9137274"/>
              <a:gd name="connsiteY7" fmla="*/ 1217028 h 1217028"/>
              <a:gd name="connsiteX8" fmla="*/ 0 w 9137274"/>
              <a:gd name="connsiteY8" fmla="*/ 0 h 1217028"/>
              <a:gd name="connsiteX0-1" fmla="*/ 9769 w 9147043"/>
              <a:gd name="connsiteY0-2" fmla="*/ 0 h 1217028"/>
              <a:gd name="connsiteX1-3" fmla="*/ 9769 w 9147043"/>
              <a:gd name="connsiteY1-4" fmla="*/ 0 h 1217028"/>
              <a:gd name="connsiteX2-5" fmla="*/ 9147043 w 9147043"/>
              <a:gd name="connsiteY2-6" fmla="*/ 0 h 1217028"/>
              <a:gd name="connsiteX3-7" fmla="*/ 9147043 w 9147043"/>
              <a:gd name="connsiteY3-8" fmla="*/ 0 h 1217028"/>
              <a:gd name="connsiteX4-9" fmla="*/ 9147043 w 9147043"/>
              <a:gd name="connsiteY4-10" fmla="*/ 1217028 h 1217028"/>
              <a:gd name="connsiteX5-11" fmla="*/ 9147043 w 9147043"/>
              <a:gd name="connsiteY5-12" fmla="*/ 1217028 h 1217028"/>
              <a:gd name="connsiteX6-13" fmla="*/ 9769 w 9147043"/>
              <a:gd name="connsiteY6-14" fmla="*/ 1217028 h 1217028"/>
              <a:gd name="connsiteX7-15" fmla="*/ 9769 w 9147043"/>
              <a:gd name="connsiteY7-16" fmla="*/ 1217028 h 1217028"/>
              <a:gd name="connsiteX8-17" fmla="*/ 0 w 9147043"/>
              <a:gd name="connsiteY8-18" fmla="*/ 596385 h 1217028"/>
              <a:gd name="connsiteX9" fmla="*/ 9769 w 9147043"/>
              <a:gd name="connsiteY9" fmla="*/ 0 h 1217028"/>
              <a:gd name="connsiteX0-19" fmla="*/ 0 w 9137274"/>
              <a:gd name="connsiteY0-20" fmla="*/ 0 h 1217028"/>
              <a:gd name="connsiteX1-21" fmla="*/ 0 w 9137274"/>
              <a:gd name="connsiteY1-22" fmla="*/ 0 h 1217028"/>
              <a:gd name="connsiteX2-23" fmla="*/ 9137274 w 9137274"/>
              <a:gd name="connsiteY2-24" fmla="*/ 0 h 1217028"/>
              <a:gd name="connsiteX3-25" fmla="*/ 9137274 w 9137274"/>
              <a:gd name="connsiteY3-26" fmla="*/ 0 h 1217028"/>
              <a:gd name="connsiteX4-27" fmla="*/ 9137274 w 9137274"/>
              <a:gd name="connsiteY4-28" fmla="*/ 1217028 h 1217028"/>
              <a:gd name="connsiteX5-29" fmla="*/ 9137274 w 9137274"/>
              <a:gd name="connsiteY5-30" fmla="*/ 1217028 h 1217028"/>
              <a:gd name="connsiteX6-31" fmla="*/ 0 w 9137274"/>
              <a:gd name="connsiteY6-32" fmla="*/ 1217028 h 1217028"/>
              <a:gd name="connsiteX7-33" fmla="*/ 0 w 9137274"/>
              <a:gd name="connsiteY7-34" fmla="*/ 1217028 h 1217028"/>
              <a:gd name="connsiteX8-35" fmla="*/ 305541 w 9137274"/>
              <a:gd name="connsiteY8-36" fmla="*/ 596385 h 1217028"/>
              <a:gd name="connsiteX9-37" fmla="*/ 0 w 9137274"/>
              <a:gd name="connsiteY9-38" fmla="*/ 0 h 1217028"/>
              <a:gd name="connsiteX0-39" fmla="*/ 0 w 9137274"/>
              <a:gd name="connsiteY0-40" fmla="*/ 0 h 1217028"/>
              <a:gd name="connsiteX1-41" fmla="*/ 0 w 9137274"/>
              <a:gd name="connsiteY1-42" fmla="*/ 0 h 1217028"/>
              <a:gd name="connsiteX2-43" fmla="*/ 9137274 w 9137274"/>
              <a:gd name="connsiteY2-44" fmla="*/ 0 h 1217028"/>
              <a:gd name="connsiteX3-45" fmla="*/ 9137274 w 9137274"/>
              <a:gd name="connsiteY3-46" fmla="*/ 0 h 1217028"/>
              <a:gd name="connsiteX4-47" fmla="*/ 9137274 w 9137274"/>
              <a:gd name="connsiteY4-48" fmla="*/ 1217028 h 1217028"/>
              <a:gd name="connsiteX5-49" fmla="*/ 9137274 w 9137274"/>
              <a:gd name="connsiteY5-50" fmla="*/ 1217028 h 1217028"/>
              <a:gd name="connsiteX6-51" fmla="*/ 0 w 9137274"/>
              <a:gd name="connsiteY6-52" fmla="*/ 1217028 h 1217028"/>
              <a:gd name="connsiteX7-53" fmla="*/ 0 w 9137274"/>
              <a:gd name="connsiteY7-54" fmla="*/ 1217028 h 1217028"/>
              <a:gd name="connsiteX8-55" fmla="*/ 698881 w 9137274"/>
              <a:gd name="connsiteY8-56" fmla="*/ 615439 h 1217028"/>
              <a:gd name="connsiteX9-57" fmla="*/ 0 w 9137274"/>
              <a:gd name="connsiteY9-58" fmla="*/ 0 h 12170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37" y="connsiteY9-38"/>
              </a:cxn>
            </a:cxnLst>
            <a:rect l="l" t="t" r="r" b="b"/>
            <a:pathLst>
              <a:path w="9137274" h="1217028">
                <a:moveTo>
                  <a:pt x="0" y="0"/>
                </a:moveTo>
                <a:lnTo>
                  <a:pt x="0" y="0"/>
                </a:lnTo>
                <a:lnTo>
                  <a:pt x="9137274" y="0"/>
                </a:lnTo>
                <a:lnTo>
                  <a:pt x="9137274" y="0"/>
                </a:lnTo>
                <a:lnTo>
                  <a:pt x="9137274" y="1217028"/>
                </a:lnTo>
                <a:lnTo>
                  <a:pt x="9137274" y="1217028"/>
                </a:lnTo>
                <a:lnTo>
                  <a:pt x="0" y="1217028"/>
                </a:lnTo>
                <a:lnTo>
                  <a:pt x="0" y="1217028"/>
                </a:lnTo>
                <a:lnTo>
                  <a:pt x="698881" y="61543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50800" cap="rnd" cmpd="sng" algn="ctr">
            <a:solidFill>
              <a:schemeClr val="accent3"/>
            </a:solidFill>
            <a:prstDash val="sysDot"/>
          </a:ln>
          <a:effectLst>
            <a:outerShdw blurRad="355600" dist="127000" dir="294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267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.黑体-日本语" panose="02000500000000000000" pitchFamily="2" charset="-122"/>
              <a:cs typeface=".黑体-日本语" panose="02000500000000000000" pitchFamily="2" charset="-122"/>
              <a:sym typeface="+mn-lt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924595" y="3669967"/>
            <a:ext cx="6085201" cy="976042"/>
            <a:chOff x="2110311" y="1329732"/>
            <a:chExt cx="9141961" cy="1067749"/>
          </a:xfrm>
        </p:grpSpPr>
        <p:sp>
          <p:nvSpPr>
            <p:cNvPr id="6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2971038" y="1494148"/>
              <a:ext cx="8281234" cy="767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Hoạt</a:t>
              </a:r>
              <a:r>
                <a:rPr kumimoji="0" lang="en-US" altLang="en-US" sz="44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altLang="en-US" sz="44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động</a:t>
              </a:r>
              <a:endPara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903079" y="5266833"/>
            <a:ext cx="6106716" cy="976042"/>
            <a:chOff x="2110311" y="1329732"/>
            <a:chExt cx="9174285" cy="1067749"/>
          </a:xfrm>
        </p:grpSpPr>
        <p:sp>
          <p:nvSpPr>
            <p:cNvPr id="7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3003362" y="1479774"/>
              <a:ext cx="8281234" cy="767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Củng</a:t>
              </a:r>
              <a:r>
                <a:rPr kumimoji="0" lang="en-US" altLang="en-US" sz="44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altLang="en-US" sz="44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cố</a:t>
              </a:r>
              <a:endPara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89795" y="1066570"/>
            <a:ext cx="3775393" cy="1898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867" b="1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T</a:t>
            </a:r>
            <a:r>
              <a:rPr kumimoji="0" lang="el-GR" altLang="zh-CN" sz="5867" b="1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Θ</a:t>
            </a:r>
            <a:r>
              <a:rPr kumimoji="0" lang="en-US" altLang="zh-CN" sz="5867" b="1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Ğn</a:t>
            </a:r>
            <a:r>
              <a:rPr kumimoji="0" lang="en-US" altLang="zh-CN" sz="5867" b="1" u="none" strike="noStrike" kern="1200" cap="none" spc="0" normalizeH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5867" b="1" u="none" strike="noStrike" kern="1200" cap="none" spc="0" normalizeH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Ǉrình</a:t>
            </a:r>
            <a:endParaRPr kumimoji="0" lang="en-US" altLang="zh-CN" sz="5867" b="1" u="none" strike="noStrike" kern="1200" cap="none" spc="0" normalizeH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HP001 4 hàng" panose="020B0603050302020204" pitchFamily="34" charset="0"/>
              <a:ea typeface=".黑体-日本语" panose="02000500000000000000" pitchFamily="2" charset="-122"/>
              <a:cs typeface="Arial" panose="020B0604020202020204" pitchFamily="34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867" b="1" u="none" strike="noStrike" kern="1200" cap="none" spc="0" normalizeH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5867" b="1" u="none" strike="noStrike" kern="1200" cap="none" spc="0" normalizeH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bài</a:t>
            </a:r>
            <a:r>
              <a:rPr kumimoji="0" lang="en-US" altLang="zh-CN" sz="5867" b="1" u="none" strike="noStrike" kern="1200" cap="none" spc="0" normalizeH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5867" b="1" u="none" strike="noStrike" kern="1200" cap="none" spc="0" normalizeH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HP001 4 hàng" panose="020B0603050302020204" pitchFamily="34" charset="0"/>
                <a:ea typeface=".黑体-日本语" panose="02000500000000000000" pitchFamily="2" charset="-122"/>
                <a:cs typeface="Arial" panose="020B0604020202020204" pitchFamily="34" charset="0"/>
                <a:sym typeface="+mn-lt"/>
              </a:rPr>
              <a:t>hǌ</a:t>
            </a:r>
            <a:endParaRPr kumimoji="0" lang="zh-CN" altLang="en-US" sz="5867" b="1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HP001 4 hàng" panose="020B0603050302020204" pitchFamily="34" charset="0"/>
              <a:ea typeface=".黑体-日本语" panose="02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77" name="矩形 16"/>
          <p:cNvSpPr/>
          <p:nvPr/>
        </p:nvSpPr>
        <p:spPr>
          <a:xfrm>
            <a:off x="7497524" y="2121033"/>
            <a:ext cx="6840663" cy="88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Khám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</a:t>
            </a:r>
            <a:endParaRPr kumimoji="0" lang="zh-CN" altLang="en-US" sz="4267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.黑体-日本语" panose="02000500000000000000" pitchFamily="2" charset="-122"/>
              <a:cs typeface=".黑体-日本语" panose="02000500000000000000" pitchFamily="2" charset="-122"/>
              <a:sym typeface="+mn-lt"/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508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random/>
      </p:transition>
    </mc:Choice>
    <mc:Fallback xmlns="">
      <p:transition spd="slow" advClick="0" advTm="1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2" grpId="0" animBg="1"/>
      <p:bldP spid="76" grpId="0"/>
      <p:bldP spid="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201" name="图片 2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621"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等线" pitchFamily="2" charset="-122"/>
                <a:cs typeface="+mn-cs"/>
              </a:endParaRPr>
            </a:p>
          </p:txBody>
        </p:sp>
      </p:grpSp>
      <p:sp>
        <p:nvSpPr>
          <p:cNvPr id="9" name="矩形: 圆角 8"/>
          <p:cNvSpPr/>
          <p:nvPr/>
        </p:nvSpPr>
        <p:spPr>
          <a:xfrm>
            <a:off x="1882775" y="2055813"/>
            <a:ext cx="8780463" cy="3860800"/>
          </a:xfrm>
          <a:prstGeom prst="roundRect">
            <a:avLst>
              <a:gd name="adj" fmla="val 5504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等线" pitchFamily="2" charset="-122"/>
              <a:cs typeface="+mn-cs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101850" y="1296988"/>
            <a:ext cx="1847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5" name="TextBox 14"/>
          <p:cNvSpPr txBox="1"/>
          <p:nvPr>
            <p:custDataLst>
              <p:tags r:id="rId2"/>
            </p:custDataLst>
          </p:nvPr>
        </p:nvSpPr>
        <p:spPr>
          <a:xfrm>
            <a:off x="3633562" y="2158305"/>
            <a:ext cx="5554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Caviar" panose="02040603050506020204" pitchFamily="18" charset="0"/>
                <a:ea typeface="宋体"/>
                <a:cs typeface="Arial" pitchFamily="34" charset="0"/>
              </a:rPr>
              <a:t>KHỞI ĐỘNG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7" y="5672139"/>
            <a:ext cx="112606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32607"/>
            <a:ext cx="71966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517" y="6373814"/>
            <a:ext cx="973667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3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8" y="4971363"/>
            <a:ext cx="7639689" cy="2011514"/>
          </a:xfrm>
          <a:prstGeom prst="rect">
            <a:avLst/>
          </a:prstGeom>
        </p:spPr>
      </p:pic>
      <p:pic>
        <p:nvPicPr>
          <p:cNvPr id="20" name="图片 3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4236" y="5654975"/>
            <a:ext cx="8306459" cy="1392476"/>
          </a:xfrm>
          <a:prstGeom prst="rect">
            <a:avLst/>
          </a:prstGeom>
        </p:spPr>
      </p:pic>
      <p:pic>
        <p:nvPicPr>
          <p:cNvPr id="21" name="图片 3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65" y="5875980"/>
            <a:ext cx="9338300" cy="1334914"/>
          </a:xfrm>
          <a:prstGeom prst="rect">
            <a:avLst/>
          </a:prstGeom>
        </p:spPr>
      </p:pic>
      <p:pic>
        <p:nvPicPr>
          <p:cNvPr id="23" name="图片 3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99" y="5037849"/>
            <a:ext cx="3746699" cy="1505588"/>
          </a:xfrm>
          <a:prstGeom prst="rect">
            <a:avLst/>
          </a:prstGeom>
        </p:spPr>
      </p:pic>
      <p:pic>
        <p:nvPicPr>
          <p:cNvPr id="26" name="图片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342" y="2290506"/>
            <a:ext cx="5041402" cy="504140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96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>
        <p:sndAc>
          <p:endSnd/>
        </p:sndAc>
      </p:transition>
    </mc:Choice>
    <mc:Fallback xmlns="">
      <p:transition advClick="0" advTm="9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68524579262108940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"/>
            <a:ext cx="12192000" cy="6868061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46036" y="6314062"/>
            <a:ext cx="677517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defTabSz="914309"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prstClr val="black"/>
                </a:solidFill>
                <a:latin typeface="Arial" pitchFamily="34" charset="0"/>
                <a:ea typeface="宋体"/>
                <a:cs typeface="Arial" pitchFamily="34" charset="0"/>
              </a:rPr>
              <a:t>Nguồn</a:t>
            </a:r>
            <a:r>
              <a:rPr lang="en-US" sz="2000" dirty="0">
                <a:solidFill>
                  <a:prstClr val="black"/>
                </a:solidFill>
                <a:latin typeface="Arial" pitchFamily="34" charset="0"/>
                <a:ea typeface="宋体"/>
                <a:cs typeface="Arial" pitchFamily="34" charset="0"/>
              </a:rPr>
              <a:t>: https://www.youtube.com/watch?v=gL69Nnyahus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78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3000">
        <p:sndAc>
          <p:endSnd/>
        </p:sndAc>
      </p:transition>
    </mc:Choice>
    <mc:Fallback xmlns="">
      <p:transition advClick="0" advTm="83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VERSION" val="9.3"/>
  <p:tag name="ISPRING_PROJECT_FOLDER_UPDATED" val="1"/>
  <p:tag name="ISPRING_DEFAULT_PRESENTE_ID" val="{F28267E1-9F02-4B86-B992-BC73D51DAD0F}"/>
  <p:tag name="ISPRING_PRESENTATION_COURSE_TITLE" val="Bai 22  Phep tru (co nho) so co hai chu so voi so co mot chu so da thu am"/>
  <p:tag name="ISPRING_CURRENT_PLAYER_ID" val="universal"/>
  <p:tag name="ISPRING_LMS_API_VERSION" val="Experience API"/>
  <p:tag name="ISPRING_ULTRA_SCORM_COURSE_ID" val="8A2C229F-E45E-4E2F-9D11-0D77FDA61FD0"/>
  <p:tag name="ISPRING_CMI5_LAUNCH_METHOD" val="any window"/>
  <p:tag name="ISPRINGCLOUDFOLDERID" val="1"/>
  <p:tag name="ISPRINGONLINEFOLDERID" val="1"/>
  <p:tag name="ISPRING_SCORM_RATE_SLIDES" val="0"/>
  <p:tag name="ISPRING_FIRST_PUBLISH" val="1"/>
  <p:tag name="ISPRING_PLAYERS_CUSTOMIZATION_2" val="UEsDBBQAAgAIAIsFWVMyG7oi+QMAAOAOAAAYAAAAbm9uZS9jb21tb25fbWVzc2FnZXMubG5nrVffb6s2FH6/0v0fLKT7tvVub3toUwFxMysEc8Fp2r0gF5zUuoAzMOmyv37HhnTJ3SpCWilCsZHPj+/7zjnm+vavskA7UTdSVTfOr1e/OEhUmcpltblxluzu598c1Ghe5bxQlbhxKuWg28nnT9cFrzYt3wj4//kTQtelaBpYNhOz+neNZH7jRF7q+j5OEuIFOHVj4qaB6+Eg9Vx/njKaenhGQmcyU0jD71mgJ7GRVQVBILW2G00hc3H9tbc6zglljC7SyA1x4Ew8pbUqkcfry6yF7j2ZuYzQMPWWYDhMnEnId3LDNUCInlowXzWX2U4wYyScgUU3y+CAfJKF1HuUCK0Bi0utBmSKnUlyOYKMRgf4mNqOxW45JRRgi+MONWsSMmxzqVDF69oCN8JgFLiPOE4TH4NRY5qyNFlGEY0ZnkKERi2ybIuOENmgSmnUtNutqrXIkaysoPgJwqUahU0yJ2EK7m1+/TYJCHtMF9Rgzdq6QuD8w5yENF64wYn19fp95u9BFf/Dyz2o5DJeVi7DEGU87yL3Ywwb03RF2O/OxK8FN+i/SP2MZLKtTW2LHS/ajqa+BQ25OzQMN4r68jvE7fHs+9Bpn4YspkGn5TTEDwxqF57jzkUxvncm5jl4bhnHOGRdBaYksVL16SIKsJXqo2rRM98J0/V2UrxYYYpKy7pveOZFpmCjagepndKFC7DHOGEx8Q2lUPOqrvc/dXpv9bOqwV2DctnwpwLIMD4ND+b9thYNuO7YUKZGoHJyVXJZXQ25hhyhICM3SVY0hrxwpUWNONrypnlRdX6S37GjIcMk9ClA6LMj46a+Xw1DjBLGVV2LTA8bgyhdi0zPyIqEU7pKmRWCIaNsGw2Al9tCaGGjlSYVnnW9XawVMFMIaPcWNfBuaRoEaAE14s4wjKIH0ACIjo45QefOhM7HnHjEMEPgMXTmaJiBOg/SOUgz40YJxb7vM4a5nVRtAzuGTRCQzb65Gucmwd+WoBjiBm9UQGf10Kg3cicgjjoX9aAjKEofT2GEpt+W5I/0ziWB7UA/0sz3dijwfMerzNw2Mt42Au3hXS5z+85IzPr/s5V/I677gvzS13I4xQ9fxsZzUv5vqI9rLcqtHnJtAOvDvyQKU05vhnBO6pf5f53ZH8LM0ZR/Nz8nt4kxHA0G8U6kzmfrQyOxSjm7S1qhXN4ej2bWSRtjhAX45HoNJgtZSrhJnGFzucAG0QSaTdd8TjJZqbbIrbAK+d02IBhMbSn+Ow3XNXwwmN2CNwdguwZ4+54ouuTizmk0Yiq+auNsfo6kcTlLydKzMScpvbuDibReD51gBHL/kAsJ74qtVCVs/RDp66qx36LXX48+Tf8BUEsDBBQAAgAIAIsFWVMVHmAbowAAAH8BAAApAAAAbm9u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IsFWVMfVIpqMAMAAMcOAAAiAAAAbm9uZS9mbGFzaF9wdWJsaXNoaW5nX3NldHRpbmdzLnhtbOWX3U/bMBDA3/tXWJl4XAPaJk0oLWL9kKqNgkhh8ITc2G1OOHbmj3blr985bkvZyha+JLY9VE3su9+d787nODn4Xggy49qAkq1or7kbES4zxUBOW9HZqP/2Y0SMpZJRoSRvRVJF5KDdSEo3FmDylFuLooYgRpr90rai3NpyP47n83kTTKn9rBLOIt80M1XEpeaGS8t1XAq6wD+7KLmJloQaAPwVSi7V2o0GIUkgHSnmBCfAWtEQne0LavIoDhJjml1PtXKSdZRQmujpuBW96fS6e913K5lA6ULBpQ+HaeOgH7b7lDHwDlCRwg0nOYdpjp5isObAbO6fYi+dxL8yKnJYM/WMjsLFS7uE44RyOuNLYzhCraVZjvrWtCdUGJ7Em0MrMfAhpJmFGXp2qx78nTghUleWStu21Q4RPw2uKPE9mGSiNowt38lYCYxt5RSWSTHmbEgLHqKdXoPso9BeRCa0ALFoRccllySlEpMLlgrI1rrGjY0FWyW1v5Q+1EAFOZOA1cfJURrdWg+LynKqDd/0ajVjfGSz9lflBCML5YiAa06sIhhdV+BTzslmCshEq6IaxRKxxAhAizPgc84OqlAtgfcZukQThUNNLMVScBssfHNwQ8Z8ojRyOZ1h4eI4mMBvPghcUmNuoXTl4076ZdDtXQ2G3d7Fjl8gZTMqswfCsZx4UdoX4dMFkcqu9DAcGXWGV0lhwKq5OmtrPj4N64rGPD9TNu7wDRRO0OfErwOygX7BlL+MlYck/o8e1Dab01m10f3mrdC4xQFTEpg4kWFLArnsgDWAGZVESbEgNMOmbHzbmIFyBkdCgwho83gPgz6WafU2hRk2SaUZ179HsoXERpn1lS58Mhnx518r6nZGGLNR7/SwMxqcD0aXV6PexSicRmv1eGv3TGLf1Lf3eH9ovMYWf3LaO68T+SEGoVaGemkt3HEdqePPdaROw5l0snEe1XIBe8w07BnsMgIKwCJ4RRXzlK+CUG3PXDF/zYb5B1b/+j4Ja68/7R0NPh1/6f7vu+CpcQhvqztTfOdek8RbL0B+pgAJBV6r/KG4vjW1P7zfTeLtU40G0u5ePtuNH1BLAwQUAAIACACLBVlTcVeUnRUBAADRAgAAHAAAAG5vbmUvZmxhc2hfc2tpbl9zZXR0aW5ncy54bWyNktFOgzAUhu99CoL3kE2NmrAmbuiN0SzZXuAAB9IMekh7IOHtrYUNVIjrVfv//9fTnjYyJ6m8FrWRpDb+yhc3nhelVJI+ILNUhflWzpons42fNMykgpQUo+JAka6g9MXtmxtR6JL/UWRrXsvkkOJY5mH9tI2vQoYa99vHePe8BNRQYJBAeio0NSqz+d1rvIrvJvlhOm1IZH52BxqmA4NmwbrBKBzXvW+gxRclK2DbZ2swmiE55/RMSVTvNRrbLmeKHEpjiT/6eIR9Cd1lM3MGZpwl5CgrFOs5xDk9pqCVhVOPXY0i12iL/BL7JCpISnzHLiHQ2eclMtx90e5pe8emwg/KUNSaqpqjcCK5hxmfwc7tVxZfUEsDBBQAAgAIAIsFWVPXm3CWKwMAAG8OAAAhAAAAbm9uZS9odG1sX3B1Ymxpc2hpbmdfc2V0dGluZ3MueG1s3VdNTxsxEL3nV1hbcWy2qJcKJUE0H2pUSBAbKJyQs3ayI7z21h9Jw6/veJ2EQANdKBGohyjZ8cyb8Zvxc7Zx+CsXZMa1ASWb0X79U0S4TBUDOW1G56Pexy8RMZZKRoWSvBlJFZHDVq1RuLEAkyXcWnQ1BGGkOShsM8qsLQ7ieD6f18EU2q8q4Szim3qq8rjQ3HBpuY4LQRf4ZRcFN9ESoQIAfnIll2GtWo2QRkA6UcwJToA1owEW+83mIoqDw5imN1OtnGRtJZQmejpuRh/a3c5+5/PKJ4B0IOfSs2FaaPRme0AZA5+figRuOck4TDMsFLmaA7OZ/xV770b8J0aJHLZMPUZb4d6lXYLjgnI65ctkaKHW0jTDeGtaEyoMb8SbppUbeAZpamGGld2Fh3onTojEFYXStmW1Q4gHxhVK/AhMY6I2ki2fyVgJpLYsCqckH3M2oDnOxGlPRmRCcxCLZjQsuCQJldhRsFRAuo4wbmws2LKTvaX3kQYqyLkEHDlOTpLoLmfYSppRbfhmLasV4/lMWz+UE4wslCMCbjixiiCnLsdfGSebxJOJVnlpFdRYYgRgxhnwOWeHJUFLwMcSXWGK3GEkzl8huA0Zfjq4JWM+URpxOZ3htKIdTMCvPwu4oMbcgdJVjXvJcb/Tve4POt3LPb9BymZUps8ExyHieWF3gk8XRCq7ikM6UuoML5vCgJVrVfZWf3kb1nOMfX6lbtzDN5A7QV8Tfk3IBvQOW76bLM9p/F8rqJw2o7PyoPvDW0LjEQdsScDEhRTVCuRS9yoAplQSJcWC0BSl2HjZmIFyBi1BIAK0eXmFIR7HtHyawgxFUmnG9dOQbCFRKNOe0rlvJiP+0mtGnfYIORt1z47ao/5Ff3R1PepejsIdtA6Pt6pnI/ZSvl3Z/VXxUNjHb6fsp2fdiyqED3DvlRrTTSrBDat4Db9X8ToLV9HpxjVUqQSUlmk4KiguAnLA3r+jQdn6FwCenJQwW688KO/gePz3u97aa7NNFkjCc/BBu9aHygQk3ZP+1+FxZ6dMQDUq3nYU/pWJ8LR6JYrvvbY04q3vNzW0339JbNV+A1BLAwQUAAIACACLBVlTjnP2+moAAADlAAAAGgAAAG5vbmUvaHRtbF9za2luX3NldHRpbmdzLmpzq+ZSAAKlHCUFK4VqMBvMTyotKcnP00vOzytJzSvRy8svyk0Eq1FSdgMDJR2civPLUosIKE1LTE5FMdTUyMLJBadKhIkmTuYuzpbI6goS01P1khKTs9OL8kvzUiDKnF1dDF2MlcCqarlqAVBLAwQUAAIACACLBVlTvH0190oAAABJAAAAFwAAAG5vbmUvbG9jYWxfc2V0dGluZ3MueG1ss7GvyM1RKEstKs7Mz7NVMtQzUFJIzUvOT8nMS7dVCg1x07VQUiguScxLSczJz0u1VcrLV1Kwt+OyyclPTswJTi0pASos1rfjAgBQSwMEFAACAAgADoY+U8PEmHZHAwAA4QkAABQAAAB1bml2ZXJzYWwvcGxheWVyLnhtbK1WW2/TMBR+7qT9h8jvi1sKbKuSIUCqeAA0qdzeKjc5TUwTO9jOsu7Xc+LcQ1qYRKVWyfH5Pp/L5+N6bx7TxHkApbkUPlm4c+KACGTIReSTr1/WVzfkzd3lhZcl7AjK4aFPcsFLAEuIE4IOFM8Mgu+ZiX3SM7jITJxMcam4OfpkOUfudqflglxezNBFaJ/ExmQrSouicLlGhIi0TPKSRLuBTGmmQIMwoGgVBnEa7Mr8HY3fVApqjhnoHjIzz9+4Jmk5HjUfkBRLV6qIvpjPF/THp4+bIIaUXXGhDRMBEAcrObOl3LHg8EmGeQK6tM28KsgNGFMGYW0zz6z44kY4WgU+qRy2KWjNItBuIiJCW7+GsyGoMI11y0S4FeyBR6zMbatrL9uijkTHUpkgNzX6AMedZCrctvaev0cnIvb2CdNxzacHuVj+A6+TsX7b8n0yFptRvku4jnGpD+ms00nQ4a5eamtsZfu1ke26ZCKOgl85VxDa12/tCZgvSLVhK3Mbp6uLABfwac0CI9XxPcJQurVs3FYpbqUU14JaDrfdfdNRkCbbPTCTK2hKNfMeeAjyM1PK9uvOqBw8OjLWWDoEe7RKuW5S1xAvNmny6h96U/qNWvNTn+uMBfyPxnxAorYmXITwuOboYyDFmhrAYpc212SJW+7ZxaTzXdo7TANTdxKwKZiIY5iKAM9+yAyjnZ2egoJiGl2CXI2wvYWT4JhHcYJfM8kwXj1JkzJ1mGToLZwEJzI4TEBb80ngTskCM9R5luEA+LN4f663HaHjlox02YrRoxPj0AtybWTKn6zSB3PSrKykz5zeywvn1KcBvc14C7men0OMJsEgrmYu7M8R4Fx44FBsBjxXtdXNcIhPzPryaTTgS9N9OWOa6VwatlllGc9xMHlWeTXnOM9GPiHsWZ6Y9/2EhpeHhY4Snr43pri+41mVxYY/gVPwsPxrsFhiqZ0YSr375PXNsseAWsTJONjemk7tuJeiqYPrUvtW/dp2NDdUrZVKZqck5dW9qDDVPHiHcoyUzEU4EoBtWE2vE5zHbxUwJ4E9ZrR4gcdDZj55iQ91zrevbruUrxe3DdbGdV9tXMXyjOuoDriTH60PUpuIV881fPwNUEsDBBQAAgAIAIwFWVM8uyxwrwYAAAsZAAAdAAAAdW5pdmVyc2FsL2NvbW1vbl9tZXNzYWdlcy5sbmetWc1u20YQvhfIOywEGGiB1EkKJOjBVrCk1hJhilTIlX9aFMRapCUiFFcll7LVU/sGBdpTTv1LeymQQ3uSG/Sgou+hPklnl5QiGQlIKgZsw6Qw38zOfvPN7Org6fU4QtMgSUMeHzYe7T9soCAecD+Mh4eNPj36+NMGSgWLfRbxODhsxLyBnjbvfXAQsXiYsWEA/9/7AKGDcZCm8Jg25dObZxT6h42e5mFdJ65raCbxsGNgz8QaMT0N68cetT2NtA2r0WxzJOBnFKCLYBjGMQSB+KV6kUahHxw8KFDrObEptbteD1vEbDQ1LgQfI40lu6FZ+MRoY2rYlqf1AdhyG02LTcMhE5BCdJEBfJzuhu0SSg2rDYh4MACD8CKMQjFDbiAE5GJXVNNokUbT3T2D1O6t0kf5pG7u+i3DhrQ5Tp41BQkrzPyQo5gliUpcDcCeic+J47k6AVAJbVPP7fd6tkNJCyKUbAnHWZRvSJiimAuUZpMJT0TgozBWhGJbGR7zWrlxjw3LA/dqfcVrwzToude1Za5plsQInN+ZE8t2utjcQr+8vAP4nkNcYlFIZ69jU7vR7CVBGsQiSNBkxAWvgydp5lmefeTpdt+iBePQ3rM+cdXOW/2uRpw9WdJ71KawntVH7l4NRyfg5y2EOgFnuxHqFEMCutg5znOiOwRetLxTg3YaTT0JmKTNVShGKHQniRSlYMqiLOdXoZ1l7lZKh3u9QjdWcWts8LzMWre7UH/nnmm3QSyNNoTFxxMWz5DJh/zDT548uX70+MlHtWBcIJS5DYQU0uOHFYAs6thmLgqeRc7kbuN+PTO7T03DAj4X/9SzBuaeQCk4/75a3rzQS237jgM8L0hquEo0ZDpMokTjnGdoxKaB7D/TMLhSEgF1ECZF65EfDDi8iLPSImvZXQw8gtKijqFLjkJ2eJLM7ufKk4kRT8BdivwwZRcRsEv6lMSSn0/yEszpxaVagYb5fMzCeL/c9all2rileNYFguO2FIz1ogBpC16xeior5z64uIojznx0mQQAaLuITSZROCh0tKB+L2Kz0igcfAp9DPhumy5IWGv1BkJZzl+JmvYOdonTaJ4t/mA7WHqK5tIYieX8pUCD5fznejgdo90x4ZfKMP75dvFjPEI+YGX1YHoEiKAt5gJNl/PXZbaFLGPXPbUdoChRqszQhKXpFU/8LapubmoZsGHpNlSDTjfAZdNcAwNJQpgBkyQYiHIwiBIrkhfFBQsGFnpUiYKsq3GWQtJBZqJABCraUC6FDfKBKbjkUGRRADOUKgDwriqulOsm7lt6x9PoWkpNlsWDUUU7qNC3FslmSWRpsEX80pgKNJg5z0BiGs3j0eLPeFjHyj6WFFvefAcuF6/rWJ4TV7FzXu5wY4gFLVwJ1UoIB0zqTjQr5gtJrmnIsxTeyAyBXKkNSvfruXEJtHuLGth8h97mqKsBbRhOA4gj8YOk1BE0A520ZKU96xufeUfYMFUDv81ENlPDIPOnLB7IU8aAyS2ewWd+6KvPZBUo/19m4VeIiUL+94rOYbXI2V7deLaazTsKhAkRjCeizLVMWBH+LlHIin9nCFWWvpv/9ax+JzuzMd2/9/5snSLq7FFpEO+Zqeq7ddeRFAcCAkMMVCqBuSOqbtWRbjUDpK9T4bj5xs6wjrZOH0Z8yatbW3YBYHG0K4bbgRyryF0Yf8bQlKrbqiPJZvjqMFLd/pRorkGhCZ0GF2koSj2req7cblU5795nN+bYrX5DDWqSrcsPgIzCMcTvV8Dsd8kqA3mL2FqJufhhjES4nP89eR+sPESqcGD8u3k5KENbF2Dl9G7U3+5Jdgl2YCjRsaXLSaazvPltVtEGyC9TYFJ3NQflUwcSi98hhyMYVKtC5UerFjnCAFcsmkqU5zKD44oot6MBUwEkrDB2bwHICQ1UkKyBPre4CNIvaoPIdawx8ksJEVyLcqC+pgjkevbRERxTLy/LLCjWtkNudwykdxYvqhgWx+CVaXd584uOTPm31NoA/t/JcZPlzW3Mx/Bqv9wvlfdxijSYUqx3ulCB8kJ0mMkJto79inS63Xfg0FZUrs6zBMYAGoooQOSaybKrgypvdUBf1fkL0BbfW22kQ0rRyXL+Vx0gtas19nPDdH3PUWtH39jfbpJ08Y2O2sZy/lMpCiybGj0Pt1rqzgcyAOf55/k84MNZclBc/kR8yKuC6R1sQQe4hRf4oagL6BCyvtSRlxbqgsDkTH758N/Xv5bZ5/eAhUCDCObPRfVYPD/DbYOsn1L1tcXBg41vMf4HUEsDBBQAAgAIAIwFWVM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AVZU5EJ25ZVBQAAHB0AACcAAAB1bml2ZXJzYWwvZmxhc2hfcHVibGlzaGluZ19zZXR0aW5ncy54bWzlWc1u20YQvvspFixyjGXHdpMYkgJbomLC+nFF5scoCmNFrsWtl7sMdylHOfURCrSnnFq06alADu1JbtGDir6H+iSdFW1a8u8qsYw0OVgGd+f7dji7M/ORLD56GTHUI4mkgpes5cUlCxHui4Dybsl64tXuPrCQVJgHmAlOShYXFnpUXijGaYdRGbpEKTCVCGi4XI9VyQqVitcLhcPDw0Uq40TPCpYq4JeLvogKcUIk4YokhZjhPvxT/ZhI65jBgAD+IsGPYeWFBYSKGVNDBCkjiAbgOaf6pjCrMSxDq5CZdbB/0E1EyoOKYCJBSbdTsj6r2NXl6sqJTUZVpRHhOiayDIN6WK3jIKDaC8xc+oqgkNBuCO4uL61a6JAGKixZK0v3NA/YF87zjNmzm8eapyIgClwdLxARhQOscHaZrZiQfZLAdhBZVklKgHRqbMJSkZcqH8iGgj7HEfU9mEE6ViWr6u217ZrdtpsVe+9Ju565aozwHK9uG2HculO195otz3b3trxGfWaQZz/3ZgDN6pkx/U7bdu2mZ7f3Np3WjAhzp04xdmPDqc+IeWZvuo4360rNjcaskJ2tVtMMs7W7Y7frTnN7z2u16p6zc4oan+GJ01osTB/8IiSISJPJ463CNOpwTBkUmzNnXBIF5YrhpEs8UaOQjfuYSWKhr2PS/SLFjKq+zlCoageExBsyJr5q6+wrWTqjrFO6jBAcg5TMc3vtYZ7a9x9M3XohW/30ti70spgXu51QKHHL3i8vreXuP1y92v1LHC1ipbAfQhFTJzVocuTEimok9hXtQYUkZ25zP2XMTeNYJOq0jE0O5k5cQlPcF3xq5/U16ggW5BEjUYcETRyRidLvHlBeA8tlC+3DGWUQy1ZMOHIxh3ZDFcTXzwlk2pGKqnGbqR1bbyQUMwR80A8Jarjn4u2HOJFThzLfWl3i/fKXTaGI/CoLdzZ0qanLKKyiU8PI3hsN3ioTw83hQKHeaPCnifHf3w5/5CEKRoM3qYn98+Fv2NQOKWBVyB8NfjKB2BEkk4nhM9KRVBET0/rwhwgpOhr8FZuY74oURakEn0UUM6Jge0KCXqT0FeqQfZEQxAjugUCBcSqR1Du4OBNxjKU8JcUq40B3sj7lNKv28ztICYSDHoaePxs5ZCqJYjUXftxHXKgTHITDx6kkqA9zAQ3Gcyb3tvju25AXC8Fvajem+CWNUoZvkj4PyAT1HLd8PqvMsvHXemC8bIh7RLvbo+RwTA3th8KWZJww4UOhpzwlpoQ+5khw1kfYB60hEfS/HhWphBG9BgkyavnuHmZ4OKbjqy40JVgxCUhiRLm0fG9lde3z+w8eri8W/v3ml7tXgo5V2A7DerlMhlWu1O7GyDPPCdfgLtHjZqgzqvwa0KXa3Bg3q5tX6HRj5AVq3Rh7VrMbA88p92uQV+j3c9iaSCJddYJz+3nxo5wB3NFOb1Q856nj7V5AME6F89qrWNC68GKZOJbLH6pK3AY9oqBLGgqj7XD4u+5Cw19By4SgqfomqMbo6OcKqutfE/PHWw6qbA1fG0nR9j9vR0evjXjdjSeGOnTAu+bRMOMcHX0HgRsaKWFvrBJBsx698U3sm6ANulmvA3XAaASSNLi1Sv8+ddcoT2+4ZM+tlP0/ytF7P7Vm9Ww+5cjTheVAH/9obuf30+ga89yljzjsH/Y7nY/+xYtLCIrgedfEdguecYy6YzfVzdfEtDL8vvkYVUCooKejwR+3WoKmD7NrN5zNVr36CdT8DzSC2VX+qWDq20D+znr6Y5qeiSinEYRVP4HnX+DKa6tLxcLFUwsLwDb9RbO88B9QSwMEFAACAAgAjAVZU4Q674V/AwAA4AwAACEAAAB1bml2ZXJzYWwvZmxhc2hfc2tpbl9zZXR0aW5ncy54bWyVV21P2zAQ/s6vqLrvdJRuHVKIVNoioXWABuO701xbq44d2U5Z9+t3fknjtAkpREj47nnO9+Y7Eakt5b0dSEUFv+0P+/FFrxctCymB61fIckY09BKi4CG97d//WSz6AwcRTMgX0JrytTKSUtajCEwKrQW/XAqu0c4lFzIjrB9/ubc/0cAiu1gC3TqXsyJLqK75NvxxNzuL4u8Y3Y1n05s2wlJkOeH7hViLy4Qst2spCp4a167N10bb7HOQjPJtp0eMKv2gIav5NL+aD+fD8yi5BKXAuHQzmwwn3ztZjCTADtGPRz9GkzM51VUfF+aItqOKaksbD8fX41EbLSdrqCd5Op9dza7b8Ryt16vyoV+OoOGv7owcm38P8lPGRV7kn+mRXIq1SegRZ2y+Tg4TJMXnh4TZjfk6CSYgc1FnQypGUyyDkKlrxa/mawO35dL/GQ6JyLxtKdizKcLR9DAdkjCItSwgGpQnp1Mb8f5UaHxMEK8IUwgIRRXoGSN8JoUqzdRlFe43vFOeBiAvqBBvghUZTJ2/AbAur/DT6Z2dK6F/B1ngoISdFwYeVsIK+YhpPUEGwgr5Yqr1xNn+BH6scZyyH+6IL+bH2UctcILHMl/lqdSamxbmlavgai8oMZlIIbZt9UozMFWLBlbmXBqc+BRxsqNronEv/TK4ZG+DUdHgSOE7rbmvIk01g6Z2W4pCKnQG1W8+Wl+5Bo2juMWhJnoBK12i68KqKGZbhL1gz92d7s0d8ubOPY275LafEbkF+SoEU/2e5+H7QzNuK58yzLTGXQryga9EwLGOtZG40KDOBQv3Bs+FE63JcpOhT20hHFLqKttcwMhf21RZXmQJyDk2BIWyI+syh9vQ9Ybhr36j8A5pndCidEy9QXOc0EPDBwLfAUDkclM+B3dwmqxgmjLYQTlUAoENuC2ySGH7N8Vruqvek4HkrIb0M6jqlPpsCuQN+Dd0q2b4SNPd85okygZWmyjlcK9cqY37ckqaXg0HpD37RqoZRn1TArFUtWySQosXTaT2Rquzj53sYMJpZgcQKoLrGzSOw4TIfVassszWibxywSytgzFVEho0bRQzZuNhE8VqjmfsK77OeCUBwvlqhRfBBvgJ+0QQmT4eILWV0KB2bIwRl6Yd1zjos1xHg0DkihPWJKOcmv9MpoXSIqP/rK25Xzs+Fx9iLtAg6uL/UEsDBBQAAgAIAIwFWVMKShD/UQUAAKYcAAAmAAAAdW5pdmVyc2FsL2h0bWxfcHVibGlzaGluZ19zZXR0aW5ncy54bWzdWU1T20YYvvMrdtTJMRhC0gBjkwFbxBr8VUskMJ0Os5YWa5vVrqJdmTin/oTOtKec2mnTU2dyaE+mnR7c6f9wf0nftUBgMLBOMZnkAIxW7/Psq3ffj0ei+ORVxFCPJJIKXrKWF5csRLgvAsq7JWvX276/aiGpMA8wE5yULC4s9GRjoRinHUZl6BKlwFQioOFyPVYlK1QqXi8Ujo6OFqmME31XsFQBv1z0RVSIEyIJVyQpxAz34Y/qx0RaJwwGBPATCX4C21hYQKiYMdVFkDKCaACec6ofCrOqiphVyKw62H/RTUTKg7JgIkFJt1OyPivbleXKyqlNxlShEeE6JHIDFvWyWsdBQLUTmLn0NUEhod0QvF1eemihIxqosGStLD3QPGBfuMwzZs+eHWuesoAgcHWyQUQUDrDC2WW2Y0IOSQKnQeSGSlICpBNr5ywVeaXyhWwp6HMcUd+DO0iHqmRVvIO2vW237UbZPtht1zJXjRGe49VsI4xbcyr2QaPp2e5B1avXZgZ59p43A2hWz4zpW23btRue3T7YcpozIsydOsPY9U2nNiPmub3lOt6sOzU267NCWtVmwwxT3W/Z7ZrT2Dnwms2a57TOUOMcPpetxcJk4hehQESanE9vFaZRh2PKoNdcyHFJFHQrhpMu8cQ2hWo8xEwSC30dk+4XKWZU9XWFQlN7QUi8KWPiq7auvpKlK8o6o8sIwTEoyby2H63lpf14deLRC9nuZ4811cti3utaoVDijr1fXnqUu7/28Hr3r3C0iJXCfghNTJ32oPMrp1ZUI7GvaA86JLnwmIcpY24axyJRZ23s/GLuxBU0xUPBJ05eX6OOYEEeMRJ1SNDAEeRfa5tb6BCSkkHwmjHhyMUcxgtVEFA/R8i0IxVV47GyfWK9mVDMEIwOmH8E1d1LAfZDnMiJLMzPUvd0f+PLhlBEfpXFN1u60tRlFHbRtWBk740G75SJ4dZwoFBvNPjTxPjvb4c/8hAFo8Hb1MR+b/gbNrVDClgV8keDn0wgdgTVY2L4nHQkVcTEtDb8IUKKjgZ/xSbm+yJFUSrBZxHFjCg4npCglyl9jTrkUCQEMYJ7IEhgnUok9QkuzkQcYynPSLHKONC9bDA5jYq9dw8pgXDQwzDkZyOH0iRRrObCj/uIC3WKg3D4OJUE9eFeQIPxPZNnW3z/Y8i7g+C3dRoT/JJGKcO3SZ8H5Bz1HI98PrvMcvA3emC8bYh7RLvbo+RoTA3zhsKRZJxww4cZQHlKTAl9zJHgrI+wD+JCIhh4PSpSCSt6DxJk1PL9PczwkKbjqy68f8COSUASI8ql5QcrDx99/nh1bX2x8O83v9y/FnQiu1oM6+0y3VW+VqwbIy+8GNyAu0KAm6EuyPAbQFeKcWPcrG5eI8yNkVPkuTH2okg3Bl6S6jcgrxHsl7DbIol01wkunef0dzcDuKOd3ix7zjPH259CMC6Fy9qrWNBCcLouHOvjC7Kw8+F04Q4oEAVz0VAK7YTD3/XcGf4K6iUEFdU3QdVHxz+XUU3/NjF/WnVQuTp8YyQ+2/+8Gx2/MeJ1N3cNleeAd82jYcY5Ov4OAjc00r7eWBeCSj1+65vYN0ANdLPpBnqA0QhEaHBnvf3/dFqjyrzlJj235vVxNKCpL6b02g6U9az5NCBPt5IXOuGjuWXsRzwZPtzBfMKRnloCctoURi6JqAbd0Tj+5L+luISgCF5hTWyr8NpiNP66qZ6uJqbl4feNp6gMSgQ9Gw3+uNOOM5nIrl13tpq1ylwzmpql9EfRRm43fNlV/q1/4uN+/tF58r9hC7A++b/FjYX/AFBLAwQUAAIACACMBVlT5uO4cLEBAAB5BgAAHwAAAHVuaXZlcnNhbC9odG1sX3NraW5fc2V0dGluZ3MuanONlF1vgjAUhu/9FYTdLmYiG7o7FZcs8WLJvFt2UeCIxNI2bXU6438fxa8CBye9oS8P7/mAnn3HKS43dp1XZ1/el/uP6r7UwGharuGxqtMWPTe6q2iWwDzLgWYM3BqyOb96kQ9XAjN2WWka7T6NrbL8XG6eLAhVNi4QC4loCtE2iPaDaFss8G+lslNVx4qsNkdrrTnrxpxpYLrLuMxJybgPb+VlF1iD+QbkP+iCxFAxffYG47CVvDr64yCcDG0u5rkgbDfjKe9GJF6lkq9ZcorfN8umlzsBsvjgq7awNFP6XUNeDzztTb2p104KCUrBKe4wHHmjFxSmJAJqFxT4A390A60YNxtaozeZyvSZDrygH/g2LUgKjS5NpmEv7FcxVng1utkIfuQ0bHVbMYKSHch7rLhYizs+oJA8NR1pooFZKEo5STKWHrlwaBbKmWSNbdu/UU6MbsRlcvkrnsyymUYzKscsr53I42ywzt0SOcZ527S5Y1Ro9LSrWtQZNigoJmJxOaKJW2OrkouuTx6z/yqqJnIFcs45LYap4xKtSbzMi/lSJP9tzwk0z/juimpZdQ5/UEsDBBQAAgAIAIwFWVOUE7MiaQAAAG4AAAAcAAAAdW5pdmVyc2FsL2xvY2FsX3NldHRpbmdzLnhtbA3MMQ6DMAxA0Z1TWN4p7daBwMZWltIDWMRFkRwbkYDg9mT7w9Nv+zMKHLylYOrw9XgisM7mgy4Of9NQvxFSJvUkpuxQDaHvqlZsJvlyzgUmWIUu3iaOJTKPFIscdhGo4VNe/8Aem666AVBLAwQUAAIACACnflZTgWxDRDoxAAAqSwAAFwAAAHVuaXZlcnNhbC91bml2ZXJzYWwucG5n7bx/XJLn+zdss8U2nW61TS3Ffn1mVqJZaRhqamWtpZaVhSg1Z2amJEqGCFTObMvSSqWmQr+MygRbKqIIlpsamFQqtFCo6SUqKQoigfy4L2tpfb7383zv7/3cr+d+XvezP3oR13mex3n8fB/HcXGe/hwWEvz5Z3M/s7Cw+HzzpvXbLSxm2llYfJT7ySzwideehf8CP2akbA8OtGC0OQ6AX2bGBWwNsLC4m2tl2Pcx+P3Tw5v2pFhY2DRO/pvRjLn5o4XFd7zN6wN2HI0e6lbk9u7Z16czKtdtIs1obME05Bh+mLf/x/KdB5WXd3p7HnBb58VZsjjH7evqvYjuo3bXykV7R77XtFVml/yWhbwhiV5hneX+bIvG45F9ux0r/lS3CytEN8YM6Qopbsm5MKrbhN65v+lf7p3bSnguixaas78GGWqYkWM1+RHwf/dR25RFM43Ra38qRMrZjBkWFh659U1ZooDLZ2Vs0hD4/WJm8r4TbZoEW3C24xGoHRJCfnrX0sLixZiDXepTcMJhPWL5D1MzcqzmpDLQBAuLsz2PvGWoepNeUSaOJiRqrjkbNz29RCFbqTCBpsR+nGfPA5rhofcu82gCOoF6ZPgPskkoO0g9UmJpsZeTQdPwlzFX2XosLknTsa5od79a3JRlVqG59foGf7OdHQCI8PuHI8hDc8q0pi7/OvtQFVaBKPqs5yMLi0U1rBPXtwKyU1CXFbCMUS23Ui/Vcln6Ot5E3WlKpPxSVUYIO2Kjvktu7vyDVq5OXBoSj2rZpHrtbhScpqh1vSkoatx6C4scsc/FvOu1UIonLD/zSS3WNsuxuI+uA4Z4BoEzvvfllzyTghbv9+NCDBNtHowwv3BTLhJLalGuQRuJpnyWPD1Se3kJXQz0REFRck2xd+ZDVcx3E9K1i9KbsqJ4Sb5AikDsrm1p8Q05u8ID1Hu0Yl3g+cF0RyJqCeQ5vOVRXp6/eo4Bi7QJSbGgtvMH8JE20QJcrwovUVl4Ydzd5T78IFs+rhQHUcHdGtfB0TC0ze8p9eCwJ4YwsRaKj5yVg6omRUYLZ6RFt8mRfjLp1TjUM0AhimTcy5Dq5irXXnw128Kip8pm8eJbjOYnzVmODcy1I62h3EhhQF6mCMXgUDNfFrNIkXiCUaWaTw4vIj2nKp7jUC06fl4YXwG8dIrwhR2aqAXGMjLgoVKqSlvAjDVqWiWDBMSPBlda5G1eNBzNrdYMKLiioo9Aw4qO/7S4U7NGX1OBGGEIjh9is9ZF2axXWOqwHhwEGU94PkYqBNYdbQ+yxNbXnbW6xaVvMLXq+PdTbe6svNyr/04Tm+aa3pylilModvmJVMmxe5fIl11bx/4+hMmT4uHAELu1zvTQn/gaLh/SyIspkYueVltY2DNx8xdsxvme9YEtt91EKchsF8WXJy+ANGqOZ+AJCmOvpmPul4WQNgGWLWquSkK1TCwRU/wVlgMcai47A3GruDohuaWmQiEu7zq9wF0uVKlUHLZdEINZXKiCUwgJvRmai0/0E3+CGNGU4LRp0/ao3FtNWfmWUlW6bqX4LkceKC3M7BZNoKFr3CO1yeXz7AYzhwx7nHdjCOi6r7JzrG5pcFvYzQF+4h1kqSC3rpibwd5B43GpHT5m2Ixp1zDu+xJ+1M1/Bbow0yzqBiKF7DBaNLX9MokgFarYTiKnjmqSKjrCH3E5v84gJ3ZgygQaoCc6WqmaX09fk4raVM6M9KvO4OruQWcWOqcZq1plcmzrw3rvQQLMHkS7kPApH2wJiLNZT4GYXCG34HuZtj+kcDnlfjVo6MVCdQdGOLEnOqk9INHvhuMOFvWAh/hcu6Ld80Ql9Idt/OO4k1kAXsUGftPt/q5cy75lvwJWyU3C+17b5MfQc3QZg8ddaMFEdgaRL/ahhfpp9fvsNBoAwJFtP/SQPOzIr5mCWjAANqWMREmpls+B40mKy34QnoAl38siOcd3z8+z/Avb0OWjVNXyQwFxgXCRfBnkWalILp2L9Prat+dBNTNSd1Fw+Dxl5ezehHsGfa9iGxrtl41FwuuLC9WdtJjoJOJyyfS2NfnJ+/rGnT46u20sx0rCv5k3eo0UOXyuwjGNsXTKtrY9DwpV4Tqg/ktY3ZqmmjzCz8uVZ8KGQVsob0+T8oB9H+YYg2o5cP74FUTlgqDGW9ZWn1ocG0VCZp/fIW6s8QhIzkl+2WH5/oLHbyD3nbdOQen0vjNLFGLoB0Tk+irI/ziJSWw/4DRz8Ggnko4WW1isOft24TMCCswGfZ0+eZOI1wSmszWLyi0/3XxbsQ8cOLby6X9h4K64ZsSOPGp3fvHm8yF3iJVv0UU6Cc2HfXKszm8E+QY3m7MStmkuKBP4+PvWmvnxqb6TGcljRc+JIwPSekIZnWp6MNj3KLQ8qetoRqKz8Vmze5v2gZW7FzNYvu3dsstbu7nG1j8OjFSzeDFKqVqqjbL+XKuUYaJZDMwUQWTsV0flddJux8/H3cQXCAh7hzb6G5YvXkwOwOHXNMYozetSFq+p7LqwQPvTgXp0FDN9Mhz2/tD0cQH2hf+g9LMifr09UokWT68baCuJKwpquOvpgVJOzQaufDHRFbPAFrPbVHgqn8Vq48Fsz9VwQcOAufH3HCt5FOmPXlhjoO6RLZysSP8OTqTJPF5G7IoWviORpU6SXPDef7S/PjsAevDukH4l8rXbbDHz3b4vM+pwinuPLE3bTx5P1O54tutkZi7pVc8jhTswJopdPSX0A3zhk8u4y2i+7zcbpdf2ShoXD0vrJZzivjvZyWDS/nY/ao3Qq7tofuODfnlgS9jdgU+dV/pVwujwt4b92cGujZmoRa4RYZJb9j5JJ5cGOZ+40n5rajFPFemMhGgHnmnnP0vN/bnI27+Tk9NXNj3uZZyVHWM+2IJAXNWQwv0YothV6CnmdJ0+FaEUDQcSitBd6ZsIJbkBmptTa5mqSAckRONqSzkQtT8VH5ItAmck/P7+DC9f2YO7zrO3PR/7/Sxl9eH+mmkVd5ZH0hKhHXSRLnenwkjPyChXJzCm1cuvuSx4j1COVW3O/+VgyEvv1YfSA5tBGoID79E42M68yrljSeD9otJPeXMxujxTP/b7BeeDVHLqpL8WKf27eWQe3uHRznf+epjkO26yXWX7SqZjpKH594nSUIWRJ69XJlDR6s5pSqG+xqy++8RavDr8kSDnYPuc76ATRIVqcNo2BO3watvhLfgHf4gAGzftL7vTmFmpd7RlAua0fcHI4eCP0VQVP8cgEAuFA4/Tya7KeziHR3um+KEm6nF58WMNFQObHdtL1gq93N/3ABaiOUCxjpef7eGoD8uy/kpBXfdbPmFbJawM/94kx9dy71WVNq+3ONirZuaVCzDLtBufeS3PsfdITX/P821eefs+/MF10X2GbVQNyH6TPOJmHXHiUh/uwPBUAMVaH3B6zeL7OqkMn+oKzgtUHqcTtT/dFMQinXP7pkQL4/t+grRsuMtf90S/JtV3Si07+I1QZFBDP9YWdBmxZspbw6KomfskFzzGC+VHRpa5CK9NRXG5KuOT8uOXWYj7MaS1GxTEAf2UFQ5EOViqvjgp2l2R4PC14fZD9ZRzP6729OylWteZvj2FMCwIfXZUKa3v0wxMu8KBKHbzfS4v+jdGjjU17qVhisHK5TENZ+blekMypZ5hCM2Y3a/K0OnYDiiNMd04dV5mnwyd0tvc0d/PTPSxgqdBJksN0+7qJ4ZkBQnq7SeD2lCzKm06so5MjK98lGlKBHT2ok4fc7WqaAnSmdZXPu0Wqt5fyi2Nu/CfBLXxFMzCVp0nqhdbrkgoyI6tZGxJEU27YZ21Fb4l0OZ1mtNXogL5zhbfOVhiuTY8bm+N33vxBuLZcPLh/psVh8QuZ8YUS5nB09zko2f86XPZPaqJ+XPrnDVJhI82825jTdOiLNE6Pht7/JPjiNw7uBK2tjZjeW692fJR7iKgh3Mnd0PzNODkejm1yisdR1iwtDvVn1tHjK6IR03to3EPvfnM51gom9LQL494VpUDKSIRgWD/8dE+IFU/xau4DsG5jHtBDXn5EuJg7+ULyZSjL96bgtZ01sAVCB37gptoMTpySjdlNQamCGqTfNAW/mxsmad62fJIypOBKS2hhCrEZwrS2vXQk4d/0c56NmawIhF+R03vea9r5RVcHjVJRrqBv1QGy9yk6NnqAEVSnsRP0+BhmT+JZqTz679BUuAFXmcWpimlidEb6RFTgWr8VWdBbG+EdxH2UafUp9g5XFUxwJ5cVAUOTOtV0XlDVnv4trCq4lB7invxcww7rG5azAKCS6UNPwVzUqQLrXKhGsLU6k3010WwMdE0gXBSVIwCbEU5ult9sSFVa9OoiSSoq7btQNRGevgUV8TnY6iP8TcDFJ70rlrCvlZV15dy1PQoUrv+7Bt7qmnpbNYGhXozm7JR4elzZnqfJ7gM+/u49IvN7KnAQ+UyJEELv4POXRE3beD+Wt/FV3uvfDntnq0yHOn1Mdn7swzdtZo/++6n1RK0SWrPlZ16ztPJaBMyy6ag4yLvjcAv1la1+Uc6fImkRUI/e+rDY3DfqWefCTvSPVhr2JglYdHiSaSHaljx/qlS4vqTKcP+54XM/9rJlxUdIEAzkrr1rzZoh7sTqMHN01hfAgJBXbpEIkt+QpBOcDtBsZnUo6qgMrvoo3fxpvABe2e0DlkZEhlxMgt1I8eqXN2PnfLvELr+mA/kFR4smNfKNMMXTK4ZflyRxPZWHKrlct62G7hfYawp70k96BQm45HNfyWyMP4po+mm1sd5/ikeJYJ8tS8IaFBTB5dTv6ONpppjSr/TghfEs8+iIojsYu+YYHio0Q8jNexQSz8q8qNyUPx4IKVMEK8RX81oY0tV7OX+oslaxq7ngcrYSSMoiPEZU6YdqERchgGJwF64bUFLABbspwZUeT81S83HsyEi+Asm+QRN0DeGPVbCB/hBn2Kj8IS2COdjcmMpKo59iO2ygQ9gdVgku+tGLp0DFoEKRvaxp6qEc+IUJ7ZLMB4N9PAHdBfV6Xga4JOSruvix6ri2NFO9GmxkdAwuqO92HZty/1R1b7Z8Iq2gDS8L6DxnN3rowo36ce22zQp5N+3CDRf5GkpAoo43GGpCquIkY6P9v7G/v7kGT0CB/actDTj3cJ91znRTZmqdO5GeD03LSi6TTLIpDVNVxIhwLFaGESgmYFTuCjxYPt9yw9tM5iylwr2pEMq06CglFPOHS5mcqKluxgE+Ef57d5EBKDRewoKxUViCmUPNQ5fr5CGGu/2r5nyKjrY3BH32OSkcAEJf0ZKFJFryPfXrltiO69Fwp+IjGYURzPqNCY+Humsrga1FI3e/6cqXZ3OSGnHY0s0+EImhd9cnVHXNF2nhJRbamLhHjDIQGnOLIANqS4gwH7c24KrhHpV3NGYBjPVombOUM/DWJZTlzvTm+mefQLAF8YEDt86l304X7xFIC94/HoKC9pv4S5z7+AqaGKKMDiMlUGwMQjuExkYXfFnuHItheXWnKWHW1cTEZTVsB9XPcwLIzvi4c6SGwEbst9TnSAT2FWeadxB7fKg0zmoNoo4BZMFNpE1gvs4051Qd3Kh4pFAAJLr7FkHC4dF2PR6v6F43fPb/NxFzvLaJ0E908gfCj/QNiPtNtmTRvg6n0XXe7rK3egax6MUgTvZsrE2V750qXO2bHYy/H8bLPz/c/K4EWqsEkcnQL/ftJ3P+/LthLtEXjBZ/ci7CPLV+XwVZv1bCnfkhDGaodelLAJNrMLvXTCAEPA+1bGuUN5gZx8h9cVXbz2QGwwJOf7/7kPRhK++CMNlpxs14ghm/fjzDf76J7mVN1Sr+WJFs79pNJO5lxcRbX44+KcdubJWByiZ1Aw9oWwez+hdlmYcpNGIOp9exbmkbjxeU0KRHh35OmbWG8jaLdT2wzclOa1P0JpMSrPpfkSKv8PX0hS1exFEnF6ZSxwoPb3iZHvcG0cfmvBNJ6mkPrtFJmOjv6ExkzmYRNXpbYsgj5+jZs0Kob1htlqp7Wdy9QfV6/YQh/QeP3fFXMG9uNPND9q0JvHNns+4smssmzzcbklvkhH6WfJRd1OnwpZ7tXjhu4pAUz/a1OcCzdAnmOvxFXeM/Dm+2Np3EN+p5S9jIl4PVvuOz5MlQpcnmKP1kkZyJKR5KlFdMxwUFnYV8HB5GUnAw+U9j+XUJeLGgRXvIG4bqT5uC/VUBTgeAuxbsOIvVuzrR1/SBVPosAW/sFk0Q8UukH9XMyohtyPK6RlRcN+37K9ozprnDUXXDw0pa/rHh+Kk2Of1BC2UWsiXYMCs+4dCd8+PjCcw7pEmJjPx5OsGXw51Mgd1Piqi1daY9Bnx3bjlof5NE9JSgFmK6F1goRuazRrmGAotBxCydYyVEAWYBGdma2IjMe5a6LNxjzPFTBINTsYH8olStO6RDRATxTXmubBbxcfaY96IHSWqGXmSSzS40d/k10lutPAG4d5t6GCb4Td9pOOImOJWPu/TQrpzD1H5VHXlS7YVWfHiKMVz+Z1w6nzsWE0F4oB70DqHzSGxqJsyZ/rbKKvLSV4A6b7lV+6YQ8lUq8aJNiMpTuVqRp18ncIH+YYW8hzBodImJ+2W39E29Vd3CJvu+0EmJE1ZXeFXb8rQJ3OKCylaPLnZ0e68bG5y+tsgFNjb8WnunJG//pAIghZiMScNl/ixR3wbwJrB9IfCYYkKS5TiqjaeEA00H5XV7YLOTW65YFdI+OLOvI++W9ScpVr/c5FU7nrGqmj4z/udb6MdFoNqUX+R768eV+WdQMQFmL4HPOugLygCxrzPkG7MmO5pUnPsYbYNKceolC3AsXq/m2g6Kg5mpwCT7TKoYOJQlXBi7XhNHmHHYeQUs2DlRBgNNyHy52PIfz209c24uD4k9A19d7SsNJEC75uQ0s36RlP2+uvAjKMOs35Rjev3+lNcifJSbygHp03ep/OLHFKb+BqnBNQmoHbN52/dKfaMlcNXKix07jl/dXrbBUo4u5UBeQ1IbScQx/+q3vbiopJAo060N9oUCxoX8ue49tHH4JvcMZgzVhogEiPzgi2XxZURpbLYHCtvnsF4WvHXqrf4AWarfEuVqppDVfcCO2DhpNO/Yy2WUJZBTAB+3nbojTBaWhRopBiukqjvQ0OPvEA5rxLbMpdY3l/RlKXyUycsEWCu7a4WTtRNlEe4RzODf0Ks+FG3mpJt+PZMrV68H1v1t3Lm2vEvzC/kz1lQKBbEDlpqETkLxdtIK4P4uAJ1oRy7CY6OgodGOdip8nL0HIA9/6yOqx0iG1rN5nnfpJc5H8wLmF8gyzsM+lmB9pLlOLh1NVUbYbtYkOsvRqNNeXxfWE36lLLw9YhVVxGLFxZYjqnAVmiup0V++/Zod+2Rm2XknvWumEiqe0Hyvj2+nzgqiEpJHBfLw3twEnSuZEUDHNIPPyzEb8y1wtM0N7eNcXg7qIt/K8w157nUoXbxMIzCNwh2pDX5ZR5WeDJndulWnmqFsCesjUJwrmy7Fxqh424h6+XZvquu5luOOq6jn4MARUuV7rGHD5TEifnqDflIObwSm/vJO0q3ewL59R9jmSe2gT0fvSxDVhrkPPdKdy1ODkDMuJSCtxoMh9rx5ywX2V6rucNQESk2xAM/HVmmPfti0OGNIekIWDFBpiviJUKtEzLwsE//pg4W9EMmurCaXH6tqdClpPegw7sSaZhsfk5+M1v3NQXl9A5Xn+MP/A506jtLUNB3j/STj/LRuIedU+hIy96IinY3DuU6GyhtsSvfPZYZzeONfccrmtIUbQJb0xb5b39v9/Hm7PHnCczyaLJR0wmmKd0L9C/GqbFr6UBBxC5/40CosyHhrvNUtv6RbRf0/6kS4tBYzcjTLe7l3NEzmDtUsknXmSL0dRn4NV+SmiRhn2ElTeD+rh+e9DzorktzZ6gnZGbT4BlvaV7qVn6iD2uoqymSZXz7mvvis/7kBf4vDzld3FQLBbyktUPi6d3HH05ujngAskebJNmw6D99WEGWGfq8I2TG4bQi+mZ6ly1pJLPTjvf6j06I/+v72cTeRc57iMAydDyVVzDpHEd/t+4JtCGZRmzNFXgkBn7zYH39TpsWP7NOiM75DP7JxO8ufsmj1SJ8abhb5jOh6ZWQQeqLI934093wwH2VO6v1zb5/7WjKEmb0rXxkSc2nVQ6nv7i3RehvNjxPXuDcrCLGdrVIVHGwSNq3j8KaKgzexZLwk7+lOwr688zVKciT9/TY8reChAxRreD9DwNChv8VxvPVouxxmOM5X4NtNR1YV0ZqCZJidLuxcO3uxzmxYc9WQTt6GqtnPHrLQEdTluOzXoZEwJK/uOk4JkeUcnyBIXg9hztg4epf+igsj5ISVqCmzFjgLu4JNPrxY/kSW539dcErOdkkd0+KKGq6a9DWCurt/mYlEdUSoFMtsIKPCANC4R78NXnq3vlL5MLj4cP78lgA9FPdvdVh+ViT46YCmqgw8xYw8ZDGpnJ4xXS/NWvHYvJg9wxpJeZvI+mdQ1i/SccZORU+zw77mJqp0SfiZ/+hx3+BnU/jK+Bkm15BvS0/dK9gAOcA4cfHOi6hu8lCQ5j+hSgGJzfIb9bAb5LYVZvqioXTola4O4fkET7Kl29a0rPOWKbGeuzwzw6E8YYtXOkFhIUdjYG3ZaFQaZ72AmFRvmKZGN/fPD/qCKD7iu+LQQI8TTHdpKz52wFunbEqt7zseJ1iqXOsFGvtN8XOXMKUR89U2ICIao110tTP3m4kYYnwUGnhih90GVbZGdZPYylmqFrWjw1bBnhFzDqFVRbhJkP5WHDx05q8zHH9vk9LHUfyXfa0BmwnHqvMoP6Uv+Ky32OmIN7hCyxRk7LkOjCx56xtaZD/rIGlS3sCZt3T8zoN2qK7y+mlxUw/4qW3rIF5m53WoHIpAxrADrLpuCoddo9jF7Ax03P2ckE8AKAiHL4oVLoor5F2B9lU82eIrzhnpn4N8GQGVuTGn7YmzrX/25rxqJaKMOdKkIitDfwU0/Z5CpKYHhIJ7WeuddPmL9FG7+bSOG6Q3XDyRrDAmLGQ7qRasSkianjbBfONLTqMt9kor64QNOyd/F0LmvxdzwPXwhkLyydcGalR/KO7bK3xbOuDuMl4fvEliGWlnh535n1z/o0MPyUHPPV7qxp7u8VDF/6LD3/vT36pk9N4NW2igJ+vswWJa1mjokQe4+2rGq901NGBUsou9MRzMYxU6zqQXiA5ktRTLiFNg9X8zf/7MfOVfc+DN0gkppkvdEaYuu+VyQh9sjskeRpvSfxT7Ly2RDhroKs6kqWLnQZP44R7uZ+2Q8lIIg6jt9TuB6pLJEcV1ei/6c/zhXXptMLVtt8tjsrFzsN0jyv+bv6vNX+sReYx0v4NjQMVe9c/1dzGSZhTPzcsHoqcJlh3J/kl2YSmdqxmarQMxZ73RsBMD1DQotVD40OSR7y0KCFyCsAvJgcs8oQVR0wrvbXm8pcOdm1l03baj3p8KsdKvnOa4krYgfVNWeoPmFm1sOcBvvP9DDD3XPJLzsFpwZo+PtNSczi6akoqUPUbf0StYf7Dzj/s/Ofs9KPANO2v4ZVzx1opRXS3CW+0Me0RK3epc7AfVRTfzPiA4lVp8ksrtMF/F3mUIuvWHTOGmpUYhomm7CZvwRNMr+AXhROYemIU3hkgitxZv4gk3lWGo4OK3VTRBDz35oe0qGBz2GQeApzvmIbNE8r94sxeHKSj3v8PYcWT9InawYB9knr7q5rxrW7+VH1KFHX/JNKGnAT1Axa3piGzzhlm6pLPx3fjU3JPYi/TKCkvzAYaZ2TkGIIOaHbAzOUYWaTROA+DAju0cEZZR+33puU9gSFMd62zqYecftTEcQQqVaP5SO3FA0QEQCxQCBRAou6eCWmg+5v0jQoM8cxG0QcKfLJAyK5AbJJ21KpFGKEA0FhbwPvbfBeD7YQCjo5u0w0qXIewl/RADsRhlufF3iFB8oJFwbMysVHl2kg0+hb3rB7IV/d54uHiS9pz4nC/QioB+wr5oSEpcFjvZX/yDb2LAfBRYdkR6/nHSbDwaHfAAFeqhuIpgg53+Qs/LeKmcJ5upXY7mKiwyChFzy1hBK8YK1XB477fnfZ8xb8ZumMY5DyU7RJIqkVDz4OlC0ejG6yOukFiIxyvoLw2wNH4mqAoohTLBSQC3HJ0CBwDCw8pY64tyP7Z8dqHzhdCRC0BS6nHwuNp0W34SHlZZBoos7WVQJ54CssV1c8vrPKjYp0ElHAjvmmF86y7dz40/bmewOF/5WX/q0Pu6iaUpE+oEPB+GESqu2c48ktlxpqA+PZYrBFPMGL9+orpKD/6BrwvWMPM7tUjtUtBU2lw69mQDbf9hYjFi7SVS+gFLOd/iw4bsGWcY9bvrcPlRSGpLM04gFdhbX7foklZ1AtwEvHMTBzloUSAV1DCqfIrxWR86MliFodZmUEuBZovUMCaxJYPTPbUikcCh+WDCqZ7Ws6HMerzI+pxxj+48g87/8exc1fgaJdKJKgazQlqZZT43ge15euucJ4EYX8u1ZefyJne6AzUbtgwIf8Vsvg8I/jfO16waGNrT6Ru/Y+V6iayppsX3W1SRRRBXM73Lf+3gi8GLB3bpn5WDnjaP8Xy5mvT9dqZKYXkrar9j5Mpq2EGk9LMZeDLeWklcdMyRpN0sVHtSTJut4Egxove0+HHne9rK+ADM4V9YJAd4n+W/a9fJkfAunhksmbyMF5oQpVQp5TWSzImbr03ZeKsFbyBi1eHl83zhvL6f3bxr6xNU0arOTj4MxhlM/usSAe7p1pRFZKwk0aWxMrGx9NWyUiD09xsE7596f0ydFSNnXVShN/i4CzVMdKYw1348b8uG8aH4mCmQyVaz7U/op4dcZ/V82DumzOIbpO59HH2hlfYY1Q1583BqkJPn65azZ+nPRH5rLj8o4MD7iiOr+VGh8Wqcaxph5SKzT3l+FpMl2uw6Wzu09pc38YAeCjbpE95NKCpd1clU9RyIB21m4So62rvuT04nSaDmrMcN2Hq5IE2jBRhluMz91BBgD5GaW74Q9P7wtedkqlzPCWnfon3LTg3H/LaFSPwOKdghJa5X6CEh4CljF4weQbZOY7IVSXLAaxJD6h0ndrWm81ZGUTP9fmKg/XC8Fv/ljNfOy6RX2bj0qNsGlI8aJkjObNirZcErYOjdQMkMNULJFscFhVqT7Tg8mfMdw61UQniNZ/kZRocX7NCygR4T9hyWTSNR4Ir66ztSz1h+cxtisrwO9N7pIMSrZK/4EFnHXGlCI4fhR99U0LQSj0tKm0eRGau893UW6mPuS3kDVTGAlIrh8X8RvtBtdhdrOTt8BsvdkfTi1kMP6Xr9CGq9b5gMYHLs1Tqoy0m8gWUTKXjAbF21U0Bnu/r+B38MVpaNt8WflPJrkhat5vL1FfiCpLnay/eFKJ5xfv26STug8n7dKNU7LRrViprwk5mObbKG9j5LHkDb/Wa3iH4GnemHAFc+RzPJrWdLGZaf8bOblRBZ7gqeTkz4RhGWVfdfIhBd5SPV2MdZhQql4m759phS4CYJWK0n1BUk6eN8t+xiN6prW2JB9RCTSf6dPj0ca9T4052oD9lDsYCLhPl8s27o7+FvNbMOHLyF/2Yfh3CMghPYLhghAManYKwqBc6U4OTA/roj/FsbpcKConHGwHdV4MKZDTIx9+1jAmBVKp3vO9L1Mfb3jsIBqaXmx8kktvvp4wTg+8nh8u1/0PLrn7Z8+BREQ1ZP/Lg9KP2N6dIytvfO6A3FXJuTBnX2DoorSfYorkE7XBje45VSucHsc3OfnNQhAW6H2qTdxKCtMKvt5LDdbRTVefY3rKe7VMyzeDNONRRiUQ2enh+i8RzSf7dF3e15L2ajnZ0zVGjyTiBAd1aP3lkJbsnKNrLo3jXtKE71BWgCBpFLGo3t3gweYHw0WF52z3bUDB2VpVsnJ6XeglsGwS+81RxfF+7HCv6zmngihqvCaPdaC/7wMUR5EA8ESziP4WC4VGT568OO4X9NeQ95YMNzOTZGVtnaZ5YkbwgtO9i9treRLyqOR3VMv+coK8yX+bzkmr9/kaaHKta7j+J4v/UZa88mz+OklEJw+w+WV3b3ycGJ3+zOv/eSfL/uQLon8n/TP5n8j+T/5n8X5hMyLV6c72ITkGTdPfTFHXx7643gVT2Jv3PXl36YADcg8kxXehsR08oy1xoJungXdnr4cEonl7ugvZry+DoatSjlhZqXdsWzJ0kkm7CzhzKmzxTZCBzYXRtl0Fwmpc91iomv36BuRnK9a4Dq8JssTidrG/mi13R96TKhMg317himMkvS3nG0T/M3yPNjx9t9zNlQC0aEMMkRWefWYybG/tq4Nz9A+NKN+ZvGUOq1V0Rby/pvVoN66V/XE5+tn8ZDWLhYQu5TEcLfe39xkspv4pLuwXiw+ipC1mHo0zNVKGlxcXG02RNutos9ynHRhiJVYzgCRbz7ytgCagDxhivBIsGR8TiH86mQ+c+qYUOybjvrppZoGqfhFpLJq6X+9lczCTAWreZuv+MUKRXkicO/n097aPDt84af69gD0dRKzubZ6g9YK3nkl8OPv+bYXu7Y1twDqHWdYIL1fo1e6FNWXBPGCpqavmDdVqlDG1UZfv/ph9nKX2PCo7wxhNoNTWooQT0BA/GkFNIA+joMQJPWwqhezz35o6eyUYrDHvMUYb7zgZJNhnCM12S7SYskqRyo5gxtzSyDbAJndBcli2OMKedU/d5ApUZ0W6SNor2XO5KZ+1dRzV9rJSTm5jh6AFu7+hgx2AQAbP2fOUtkLkAbN74cbLJfZe/NsV8aOh49/aNp1D7XSFnHOxVlF8Vk4et74r33h+evPSK47bpauUNa7FfRJtg4SezRTO0N9RD6U5bFKa6ltgUJ0CPpXJyW5pLXi7ACOUXtJLfBjLYDBSZ4S2HF4qGRu0T22tbVzy/gbsUM3PlSljlMt4JD2H5ecsJER62sudBZxUTCPhpsRvooPaLIQfvDtCbtug+HYVpv3sm9/kzytSG9YgiiP11dDvvG4BsK7EBbA2xI/UDGUUhkh+7yXbsQ76eAAKO8ZNmdFVlRAO8hzmzdco4iU4V13ZB+KjGg5E4zm5dYHvl2CUHO6gb79KCaw/SotN7/gLA/de+2d9gjj7vBXYBHs/8wH4zr/tb/yiG7VKHa7gvokwmJDmXDdncq7yaM7uojTVQuVVkTLvLOWRM7hMijezYYy2HK4YyNigSF1Ul5QpU7TWGQbZj2Bg0DPNG6v1igaO+y9rj3pOeQAZzDfByIUShK3efPDbXEq9L86S7OSMLyMv4GNotGcnBwe55VBMZM3Hbdv7iWztzlznZFR7xTVzf/NTn8qGHoRcEUSPeD0PpFP+ouBxRQCqxgmsgHPrcEmRLgevwMqY9WQv7qo7K1FSfQ7Kat5P0hbQHnaqtWAVHMqn9xPKJ3V5RMq861A1tQhhk5Tz8ukJLzUJ/nUwj5vmpNc7RGY6KpZZ7jdWob1kyjlAvBbu8YjqnfIc01OHThbzR0mJqrvZPO/LYiKpUbwxuysZeAnt5lX4FVQl81ZQ1eemVkVHCF9+A0ci650CGoD3NuBZJFS11DjcmHI+MeXJlqOzd1c3MKpslkYN115gXaGvcbWc50EFdO99xN0PdY1DPxmR/4JztVGeijcvmqLGKIlZGeGG7anyrzHFSqbV87ysKGGt4KL4oCnYB851tvWRl6x3cMXF4UnCV3iIjEpAdw2E9itTlF15WoiKIX0RLdy1VumilSyHXgZ5W3oaifEEfFpA1GyLZbYxGPqPkQU3elcuxOvN5QByrq3oGKG8aSpTbTTYJ2aYi7iH0O/y0v4Nbx95B7cdcMMxcm3tXaTwdW+f4u7vy698EKbAOrxKMWLGkGrTCRLHVHwx53e3kK6YmYrv3Id3JukLM4kjZ9cR7CHOt6vP9xjl0faUqXXev06sIFk6+gHJePjZzpYBnW25maMu5cTtMbvElcVG6tG/N0OtYX/aZQlZBZvvCoAMmN0EoW8BbAFh4y90HtecGyVaCvFqEm5iS2aniUsy78slz1Cu+1u3m6wTNuxhpOzTyqjKRZmxXbrDOUT3aq6AIcXBovpmSzxxQSWdq5Nt5vgWCVxOr75jNO3O3LnoewXXJu74V7BmsqwU1YTafiV0bAxn0Hc47PENsqgViL8ifgMsEPtJmTPB5maEwq+WTPN61Z6ncrfSqQxPKhXRxzCYdZrFq3PPH3p4yGmuBc4L0m6K2CNQfNWHmma6yxay2cGScbqvUS4OnJP6GQBvjyhJFUTccwzrQRRkrn6/1aGjdmGOl8766JvWOJPXwnt4XlZxEvIlqKQaOpxCRS7WG26HLrjVeoSkZUZqaMJ55q5Z/M5iiwj0SM/2EK5qyDE75V1zH6w03xgvM2i1Pb4C4PEtw/2X1gvmQS8Be5r8gNQIvp9Sn7mRb+Is28RqyyPu6Yw2La8ITiLbHcPLTW+luiaAgntb5imWWwb09bRpK+6B5ljrd4SuvEmaLRiT2RSrGd5N+vYAZ9iJacjiR8dzNAu+4csxC1h4qL+kCNl0h3CWphIWbr3sCRbIMxi3Deqxs7/7ss1aCTClH6iNjDK2EdUDygerulBe/ik+LeBeAMT3UATAmzUsMrjL4KK/ifLN3+MmBer9Bz4b1OmQB4WqHmTtucBp6qkrYYVoLryQWZEI2IyPeJCWvbmiK9qVooFTP4N0dSCqd3Pv59WKpHnSuckEl37u+vjHwxCUnH1h+ZvNNWy5BEovafVuJT+0H9UfEpxurlqbbnCD4ZCVfybm7YeNJgFcC8LI9/XrNvtvM/v27ewJ9mhoXjU/dnn6xPbHWN2lioxtdLrUCivoPlLiD+P59/JTk9xKKhsfrrPcfATcgbXeCj3TJq9sPypKvQL85n/zSuYohf6zSRjo3BDvYD2av//H7FvENa7EmaNFZMOUbxT3BigUw32mcaCh9nkroOiLM2q5zDa8MCf1QvFfbuQ5t3jcFtJbyujTL1lePkxecMcSPwnoCbUIUlh0cVFt7yguk//I7XMZ2nWGQHCwI7Q/uioyhDAoTIsoVDjtnlVjP2sadpXncsd30+ZBu7fNSVdrsReboKXmznIwatFkzOECnRRP17TTSFnxkiOWR9lrfQkzHIG1u4u2MlOoBi31FotjvipYLI8x/HgT/W72T3B5pa61byXQX0vbuX9SUpWfbXpU3VFQqavLEAvtftVHD9WHmMQ70M2z6k3TuMdWoXMbVU79gD9lpgMHs8+XzoMFHOnsCud9qxP8qYJJ1mJs5n+N9yWSQPySVdtW0ll8RzsBIZE9uqEi/6HnZX06rLPLHNS2nRh6GkrCaZrKhuQxDnpBgBthyaqSRzzTw/8DnWFdEKcYvYh7/IvJW4DShSq/uklSQa2SnzHojEYmvN7wR4sgt069AUQcn2gaBlGdfOmNv91S1eR/BtkbrYLddAZ2p6c9TbAEa0kBAGZQQ2yJhEbk2Gp2i7oVY6bKBKP1yMkKlZGOVq8p8Ov2nPaZuSrsKtxSj0K1FRhi516DLN1Yy313tPzTyPIEZZQ1x+MLroY7fkkc5rgFT2A7uvtM4yyCuQxlvm3TsTDdo8TvLZBWFWokPsVvSPukASOLlbQkldvsLM2tFZLFvp/8jmdbi7g4bZJqT3aClQH8ZC4/eaHJDQV+LOs3QThW+yo9ibR3bdRMwLhcSDkT4wnoV1YbnvRpV2Ln05bujvQoEUH1a5XKyu0YWwE77vWXaEz4nKVgkxV/7bOv0JTJdSSfG1IdhRJONuAHkeNO8XFJmLVM0tMKN59rq/YPuBmMHNBR1aOKWEOTy0FKZI2Ntw5+pxMn4CC3HZETKMy+dcbTDRjKaW7Ev8DsBGdcxn4KU7ykUXuG2wiC1Gt3KNZVtKQfYw8TJiNlIZviSg3GxHacMLPHc4zaJfyel5NKeBzurt0JVeYSFrxSNzqaRwclTkb9C9j/F9YeVS2Liu0OfHXSYf0TXlwSa9OyTSZ09x+a5IuVZkwykclQYNRcpvmaUTBWyohbfb1SOVlvwrdF7GJHCNYZg8lhwmZA4nPIo03PAJ/WmaOguzP/Jw8Qy08MfejWGsTgxLXCqxotCei9frzB4rHxXc779CyzZyfvOuFCP/qBRCTBOtsjcc2XOdQ7s1sljoH0Bl1KdfDpUXql3quOj+t6WiyfAYq2vpeYwbtqvExCm1z220frgcsXmLbzXp3nPEEsuMIKyfZpitlIA4qGenmN4+/+wyN7u+pFsPmbNge6zG6uHWUs63q+Hp3kTNS5E8sLJOo4V9JsrCumVs5rv/yxFaVW6ucj//gLDXL5ojo/IP/aQcZVHaH+/eNugj3cgadF67qflmAuL+LikicQ5q50hrfdrPIJ13nHocsUT03t8cV7/dboslKS6YBstAcsYwUcWMf/G/Phcu7N4cbdgOa0Z5vkVQtuVAk6FyYccFlsc06geU0VmIQ6pQfAEDF70bsVkS8SsH0eq9wae32460z/ZGDmEIo44DOn9eQhyIJXwsgxtHMxkVQKnaepKKn2GxZrizMftGJ2CnZYcxWVx+OkbS7xlGffw6xZsdjVvHAObpjXjc3KjNk74sfc0nUCYA8HOhWd8UW6+ichYSJ/3jcWLNVN9XPfrIR5+xLuKphipB3ZWK7VVVf+9e0ni6J5AR8XPzbBrQdSu5aHDrwdCyfq/InaIgMRyF9JMiyZ+wwuoNT2ChDXxFUZZTpsBpHakRVtl0VyhnXytaRE2ebTbwgKy4v/Zx+5yExp/Hfl0tecPAZMPNm8IWc8I3HvivwFQSwMEFAACAAgAp35WU1pZ8z9NAAAAagAAABsAAAB1bml2ZXJzYWwvdW5pdmVyc2FsLnBuZy54bWyzsa/IzVEoSy0qzszPs1Uy1DNQsrfj5bIpKEoty0wtV6gAigEFIUBJodJWycQIwS3PTCnJsFUyNzFFiGWkZqZnlNgqmZpawgX1gUYCAFBLAwQUAAIACACNBVlT9rEOQqMFAAClFQAAIAAAAHZpZGVvbGVjdHVyZS9jb21tb25fbWVzc2FnZXMubG5nrVjfb6M4EH5faf8HC6nSnbTX3dO97EObihCnRSWYA5O094JccFJrAef4kTb319/YQJrc7QrIVqqiYjTfjL/5Zjzm6uY1S9GOF6WQ+bXx++UXA/E8lonIN9dGSOe/fTVQWbE8YanM+bWRSwPdTD5+uEpZvqnZhsP/Hz8gdJXxsoTHcqKe3p6RSK4NbxqZloWDwJ46ODJ924wcc4qdaGpa9xEl0RTf2q4xuZWogr9njp74RuQ5BIHkWi+UqUj41ecWdZwTQilZRJ7pYseYTGVVyQxNWXEemmsu7VuT2sSNpiEAu4ExcdlObFgFFKKnGuDz8jzsAFNqu7eAaMYxGIgnkYpqjwJeVcDFuaiOPcPGJDifQUq8jj4qt2O5C2c2Adp8v2FNQ8IO60RIlLOi0MSNAPQc8xH7UWBhAFXQhEZB6HnEp3gGESq1iKxOm4SIEuWyQmW93cqi4gkSuRYUO2E4k6O4Ce5tNwL3en/tsu3Y9DFaEMU1rYscgfN3c+ISf2E6J+jr9TvAez4OsEuBTu+OUGJMvIKXPK94gbbPspJj8JTMIjci88gioUtbxaGLP0Mc6My74WKK/QtV0heUUNhP9yq4GOFoCX6+I6glODtPUCsTCFiY/n3DieVjWJhFK5veGROr4EzJ5kVUz0gE20I1Jb5jad3oq+2dfe66Tmd6Xts3urinLP7WZ22RBdTfY+SQWxIFoASws2S2ZfkeOXIj0S9/fP3y+vXLr/1ALvWJ01Rz5OIHSJP6HWcHqlmCVOC31y70fdBXKw470MWqduNgXayPskbPbMdV398J/qJLE/QnirblqxexhIW87hX3jCxMyB9Imvq2pbQBGpRFsf/UVHxdPcsC3JUoESV7SiGryqdKqHq/baTfpFWqLgG9I5EZE/llv+uV6xBzpvO7AGGZt6pQD5sCpBN4raadUuwncPGSp5IlaF1wACQBYtttKuK2f7WS81K274uirWQzCFbEB3axLmSGtqwsX2SRnLB8HE8fsO1aBBJp0SNw1WcPwLA/AWNDUfC46geDKE2dn1YXK9sFAiOq5agkkdVlBWnPtimvuI5WqK2wuDlj+VqCPlIOx67OHXjXYulNk2OGrnUXTemh+hxW5/HzQDsQ13fze5zNuuQnOeuNqUWDMeUBqgPKkYyxIPfGhNyPsXjEMF/AT5/N0aADddsVVVe0MVM1ku7bM0ipaSdkXcKKogRKS2ekHOclwHAiuNQ2nR+0hga0O8M3YschjCLhRS/NJKSO7eKI2tSB1LWPfVbQ4yw8g5kMjir7r2hu2o4+Gf6rV7bXUwZLdiyP1fgaMyWEPbxLRKLfqVrRUf9di38Qq9r+dtG2RneGHy4uR8Zz0k1/UEasqni2rfpcK5rb8M+JQvWFH4YwZOvn+T8Mge+SmaOx8afzczKejslRbxA/ydTwbL13JO2kieGUhvrGcLCmw61cAk7nqj9K9Dak2vlaDsdoa/+wMNxyhaeBTcF2xZ9KUfWOIrouBh9uuizOP9UgShL6MM6ekAQcybqIdbfsJ+kNoyXpsDDAshu3Ts6ZFufobgwbSkUG7CUDMMMF7vhvjocTHleyThNdxKn4po8I2G6d8f8PcusCbvtqNWVlJ+LmhLr5mShakhqn3ohR6lCHg9VxVIbnayQIpzrmAO5nczj+1us+C2rD3t9llmZNY8tkBku9kVJCHGp7kWWpOQ281k+VqNL+UeJgeGe6oEF1V4JbEgzS35Q+eCKgz2pm1a0phVvTUMB56DgB3Aqx20Q0r9O0jGFYz89AAPobFPwKAa0PUIOu7x2eurK1AtJYLn+thn0i6xC6cUibk7pKRT7Y1jPDoLX01GE62M4xH1uzAZeZg9WhCTemXe8fYb885sprJ9VxfL31Rw3id811qP2SOKqXaOOlTKFrnFoenkr9QfXq89H31X8BUEsDBBQAAgAIAI0FWVM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QVZU6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CNBVlT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I0FWVN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I0FWVO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jQVZU7x9NfdKAAAASQAAAB8AAAB2aWRlb2xlY3R1cmUvbG9jYWxfc2V0dGluZ3MueG1ss7GvyM1RKEstKs7Mz7NVMtQzUFJIzUvOT8nMS7dVCg1x07VQUiguScxLSczJz0u1VcrLV1Kwt+OyyclPTswJTi0pASos1rfjAgBQSwECAAAUAAIACACLBVlTMhu6IvkDAADgDgAAGAAAAAAAAAABAAAAAAAAAAAAbm9uZS9jb21tb25fbWVzc2FnZXMubG5nUEsBAgAAFAACAAgAiwVZUxUeYBujAAAAfwEAACkAAAAAAAAAAQAAAAAALwQAAG5vbmUvcGxheWJhY2tfYW5kX25hdmlnYXRpb25fc2V0dGluZ3MueG1sUEsBAgAAFAACAAgAiwVZUx9UimowAwAAxw4AACIAAAAAAAAAAQAAAAAAGQUAAG5vbmUvZmxhc2hfcHVibGlzaGluZ19zZXR0aW5ncy54bWxQSwECAAAUAAIACACLBVlTcVeUnRUBAADRAgAAHAAAAAAAAAABAAAAAACJCAAAbm9uZS9mbGFzaF9za2luX3NldHRpbmdzLnhtbFBLAQIAABQAAgAIAIsFWVPXm3CWKwMAAG8OAAAhAAAAAAAAAAEAAAAAANgJAABub25lL2h0bWxfcHVibGlzaGluZ19zZXR0aW5ncy54bWxQSwECAAAUAAIACACLBVlTjnP2+moAAADlAAAAGgAAAAAAAAABAAAAAABCDQAAbm9uZS9odG1sX3NraW5fc2V0dGluZ3MuanNQSwECAAAUAAIACACLBVlTvH0190oAAABJAAAAFwAAAAAAAAABAAAAAADkDQAAbm9uZS9sb2NhbF9zZXR0aW5ncy54bWxQSwECAAAUAAIACAAOhj5Tw8SYdkcDAADhCQAAFAAAAAAAAAABAAAAAABjDgAAdW5pdmVyc2FsL3BsYXllci54bWxQSwECAAAUAAIACACMBVlTPLsscK8GAAALGQAAHQAAAAAAAAABAAAAAADcEQAAdW5pdmVyc2FsL2NvbW1vbl9tZXNzYWdlcy5sbmdQSwECAAAUAAIACACMBVlTFR5gG6MAAAB/AQAALgAAAAAAAAABAAAAAADGGAAAdW5pdmVyc2FsL3BsYXliYWNrX2FuZF9uYXZpZ2F0aW9uX3NldHRpbmdzLnhtbFBLAQIAABQAAgAIAIwFWVORCduWVQUAABwdAAAnAAAAAAAAAAEAAAAAALUZAAB1bml2ZXJzYWwvZmxhc2hfcHVibGlzaGluZ19zZXR0aW5ncy54bWxQSwECAAAUAAIACACMBVlThDrvhX8DAADgDAAAIQAAAAAAAAABAAAAAABPHwAAdW5pdmVyc2FsL2ZsYXNoX3NraW5fc2V0dGluZ3MueG1sUEsBAgAAFAACAAgAjAVZUwpKEP9RBQAAphwAACYAAAAAAAAAAQAAAAAADSMAAHVuaXZlcnNhbC9odG1sX3B1Ymxpc2hpbmdfc2V0dGluZ3MueG1sUEsBAgAAFAACAAgAjAVZU+bjuHCxAQAAeQYAAB8AAAAAAAAAAQAAAAAAoigAAHVuaXZlcnNhbC9odG1sX3NraW5fc2V0dGluZ3MuanNQSwECAAAUAAIACACMBVlTlBOzImkAAABuAAAAHAAAAAAAAAABAAAAAACQKgAAdW5pdmVyc2FsL2xvY2FsX3NldHRpbmdzLnhtbFBLAQIAABQAAgAIAKd+VlOBbENEOjEAACpLAAAXAAAAAAAAAAAAAAAAADMrAAB1bml2ZXJzYWwvdW5pdmVyc2FsLnBuZ1BLAQIAABQAAgAIAKd+VlNaWfM/TQAAAGoAAAAbAAAAAAAAAAEAAAAAAKJcAAB1bml2ZXJzYWwvdW5pdmVyc2FsLnBuZy54bWxQSwECAAAUAAIACACNBVlT9rEOQqMFAAClFQAAIAAAAAAAAAABAAAAAAAoXQAAdmlkZW9sZWN0dXJlL2NvbW1vbl9tZXNzYWdlcy5sbmdQSwECAAAUAAIACACNBVlTFR5gG6MAAAB/AQAAMQAAAAAAAAABAAAAAAAJYwAAdmlkZW9sZWN0dXJlL3BsYXliYWNrX2FuZF9uYXZpZ2F0aW9uX3NldHRpbmdzLnhtbFBLAQIAABQAAgAIAI0FWVOniu42DAUAAOUZAAAqAAAAAAAAAAEAAAAAAPtjAAB2aWRlb2xlY3R1cmUvZmxhc2hfcHVibGlzaGluZ19zZXR0aW5ncy54bWxQSwECAAAUAAIACACNBVlTj3ZV/m8CAACHCAAAJAAAAAAAAAABAAAAAABPaQAAdmlkZW9sZWN0dXJlL2ZsYXNoX3NraW5fc2V0dGluZ3MueG1sUEsBAgAAFAACAAgAjQVZU3yfhAoCBQAAXRkAACkAAAAAAAAAAQAAAAAAAGwAAHZpZGVvbGVjdHVyZS9odG1sX3B1Ymxpc2hpbmdfc2V0dGluZ3MueG1sUEsBAgAAFAACAAgAjQVZU5NoQH6HAQAA2QQAACIAAAAAAAAAAQAAAAAASXEAAHZpZGVvbGVjdHVyZS9odG1sX3NraW5fc2V0dGluZ3MuanNQSwECAAAUAAIACACNBVlTvH0190oAAABJAAAAHwAAAAAAAAABAAAAAAAQcwAAdmlkZW9sZWN0dXJlL2xvY2FsX3NldHRpbmdzLnhtbFBLBQYAAAAAGAAYAGQHAACXcwAAAAA="/>
  <p:tag name="ISPRING_OUTPUT_FOLDER" val="[[&quot;\uFFFDc\u0014z{07BB969D-784B-43DB-AF1F-FA368AEB82BB}&quot;,&quot;G:\\DU LIEU NGOC\\Du lieu\\ELEARNING\\ELEARNING\\TEP NGUON&quot;],[&quot;d\uFFFD\uFFFD1{CEA87224-412B-44D5-AC33-0AA524C4C33F}&quot;,&quot;I:\\Elearning\\nam 2021\\Xong\\Mai thu ngoc\\baigiang_sp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}}"/>
  <p:tag name="ISPRING_WEBLINKS_TARGET" val="_blank"/>
  <p:tag name="ISPRING_WEBLINKS_TARGETMJT" val="_self"/>
  <p:tag name="FLASHSPRING_ZOOM_TAG" val="82"/>
  <p:tag name="ISPRING_PRESENTER_PHOTO_0" val="jpg|/9j/4AAQSkZJRgABAQAAAQABAAD/7QBsUGhvdG9zaG9wIDMuMAA4QklNBAQAAAAAAFAcAigASkZC&#10;TUQwZjAwMDc1OTAxMDAwMGU3MzcwMDAwMzk3YjAwMDA0NTkzMDAwMGM0YTgwMDAwYTViNTAwMDA2&#10;NjI3MDEwMGNmMmEwMTAwAP/bAEMACwgICggHCwoJCg0MCw0RHBIRDw8RIhkaFBwpJCsqKCQnJy0y&#10;QDctMD0wJyc4TDk9Q0VISUgrNk9VTkZUQEdIRf/bAEMBDA0NEQ8RIRISIUUuJy5FRUVFRUVFRUVF&#10;RUVFRUVFRUVFRUVFRUVFRUVFRUVFRUVFRUVFRUVFRUVFRUVFRUVFRf/CABEIA8ADwAMBIgACEQED&#10;EQH/xAAcAAACAwEBAQEAAAAAAAAAAAACAwABBAUGBwj/xAAaAQADAQEBAQAAAAAAAAAAAAABAgMA&#10;BAUG/9oADAMBAAIQAxAAAADyijrzvDvarUmJkYXBbAAXGSUycDZsUoQxJEKrY0s5iwkQ1udsy8wZ&#10;IFUJQqiW+IZRBsFqNVsmKc+pHRsy9Q32Ze4HPODopDZrfS2zjoqrojlvgXF1idoFxrmaFdV5ou0x&#10;JNmuXrwLQp+DZJmkEcwpfQXKGyTTnD0JBcbH02SOhNaKAkUNilDU2Tn0G6N81u3QbicE0nmcqWs6&#10;CiybBRE3E3VzEdtBPArp4lkHV5LkT0W/gdHX6ZZWmisurNp461O0ce124nPo1tayXkb1o4bMRWwu&#10;NkTn445zfL8KaEFV3hWetGVkiLrZj0hHwAXGmssM6ZZhqtT1YTKIBMSQNck5kqql0A1sIQtwcxbc&#10;bltsUzXfQ2A92mr82+kLU5KOtmm3GV1MkFzA9OCFNGnOhWlXTswaBaySexlzk96qh73sqdNuLKN9&#10;E56epcuRc5vLM7mQyI+LDHmHxJ6SrHnDsR17Bl34uh8OXdkr0Z4U1aZLUaNWDYE0OQ1ZuZTSb34e&#10;jqG0tLdGdPQUTxeb3uUJcoNWVYbOlg7ODNZaGsq9JmmRjj11vp2qbIwvR2RAEdkUVk2EoJ3zGMDz&#10;vBDMzDUmvGp31uwaVXfpwvMtQpFcOeBHGxZptbsuiLHdQNLEijSC8pEJKIohGhhZ2hmd5fRoRoLs&#10;YL61jYd3UDhz58+xCLzsm5HPz40b6nHnhvUowr6R0Xkn0xpspvhZJaDTJPSeGZ7LXADVlkKagAVM&#10;AaaF6Ik3U7narKKRjZ0BGPpr69yUdtNdwcvoc7jz6e5mtXl306bp5rtjS2XQ1ylV6iGz9FW7C9ta&#10;K2UDlM2Lldc9Pz2r0mt58bodV9n5hdSanMm5E7441UegjUSV0vwszbLymTpvMZD4mFXLENvn6bwc&#10;3zA4DzO4UdNW9CGlNjsjRzvEFDQaubkxbJjRqz7kaRptZNahaSDa3TzjoBNnE5lBrnPROxmpXU1p&#10;IRbbGYLOVZciDpnG4yUnYvSyx4STPG2igV0WtTYTnB6ecEdGhNtEukghVZtGQ4VWFdLp7Z7WBmOw&#10;LnBwLnVzElXGdMtli6UOLP0UNPnVtnRuavrI6enA5xmuItVAzRbtWtc1NqbodZ8N9MqDlu6RVXE/&#10;W19na8zsq9y83Oz9HNKvNz9HPz3xK2JjRVwEo4ssD7rwQN0pzpm6AYV4+TxOz745C20zIBwmgMCi&#10;XkgijotirVlJamKYRt05W62tuV+q9iSdG2qgpCIySQHZXaR1Pc9S9TUuE0lU0ETlmgDsqNqFTFT0&#10;ygI1EQFtQqSqsqQ2ON0ALgzKxSXq6ORugekSXYskFsGbQll56tKwJrzbGbSFx2hpZBSu1isuraT3&#10;Zremos1PnrXGQbuukElw3vmt01F095dOzTtpdGt2i7La9rnObzcJt0OUy7Gs5a4VOWdnRqSTiXrC&#10;NcS+kCjmJ6qgOSnrJm/JDp551wjpUlM6tCUp5MGG3yym6XM/Nz95Rbhr6OXFNlACKiVYVgiwwHbe&#10;3nt1ei7nk1N7uU4rvWlYGmZSnPRoyag3Q1ZtlbuYu2fQeZpbSxLq0gkOys2jPKWZBL5+VYuVNKSS&#10;CqoumVszLJ1ZwFiGd6RO9WfRFd+rm6EbYKpnipFAlo0NfFo1IpW0aWqczN2UMtDqXnzk66QXZBQ3&#10;Y1hZrtQ21yuZBKrW0ddbXsrZ0dN6h11qLjNsLJeMIZtJVbXYXlYSjViWY7Apq2yabEcBeI2deigM&#10;itqxsKegtdzFdNSHlp6q0PzZ2fXHzCaLqOQOWz4825SR5pPJJIN0UoBqUywOjlwhZ2EmFnWgsmmw&#10;aqN25tquzWGhr6dWc3rpvPG2osx7a3YTZtczCS1AKlOJJSc4rqJIQaDDPTM+F5yTtSyU7RLFux6s&#10;Roetv4HUTo6OnQzd6nDT9Gkedz3buTyFvvVs5u9U05yBsrK5ESUxHLlYvQCeUmGCxqLqYdSqfaWZ&#10;NHTTRrx6emvS283pdHRq1ZdNqNYppNyqAuqhEEgOuQgLISBISoOK2LOApFaS5sAsgyRcsZIvBdnD&#10;QO2QNi13yTa6+Lgt8uz1n05QiQNMpALVjAslB7CCiwLrCLaupCrovGg0K1y3IjNmPSKdDTgc9umW&#10;R1KupIKum8zGGhmUydC4jA0oTOOikEqNio82gN4LF0xzL1rY4cnUzZeXNGZa6HO7p9EeznePQ0lz&#10;rZ9uTLzdp5p/P2z+iz6Wn39vl94fuBz2HXnvGp15g0qU7cYSjvznJeOpbUy5BUCcmx/Nb2nraeXq&#10;6L9bp+e3Vp3tXG3dFui3JpoTISXSSHSSbS6JTGUavAMdliVNlyWrHRTZcIdqEoMoWgMsWiMoHCN4&#10;LF3Ody82GyFYnnapZIhLlIszc9Kgm1AyhNQR2eRa9CnKIULCS7U63ZjA0XmEN0T5QPu9o81px7V8&#10;rQD1X8/S1HxNajZnogkgoQ0iq9NhIZpOYk8XwSLit9E5l6l7Ynu0J6TdWHY3qGZLx00TSMmPr5Nu&#10;Croc9d2eI0Ky4OkOZt6s+D2w2hoZEYUp5TDqO4rVbqbuMct20g2Xh5A0Z68lkm+gP1ZdLPr049D0&#10;6fR4/U6K9TXz9dn0kBYnBJTJIdCEhmEtk2gGGIS6fLkisyS9qEpsujDaCVDLoxGESg3jsL8fLz5l&#10;3knympclzsWNArzuS7oE6ZhZTkVh0ZQU6AY416FaiiuBjkg1QRJuDbZjVuAmhLgvR1czZqabATYk&#10;Vn2KkxpNbmcsmsSwScSmYNapjOdhbPFMxJ3m3LsHr7753TOPepmLMORIfFg9Lr28h0vUamThB6W3&#10;HkPL/TuIo+aM63mnT2e7yG8Hp81rpvx0bs1JvZk6KVHqcPXKfTQ5L+BmqXeOrXj1PXUaTNdvW4nV&#10;q3V14tfRTU1LiLMYuKDMSuiBti2o0q6BXV04XJA7LqxpV1sInWwSTYaMVwiUO8Dj387zePnYjyw4&#10;X2qiCLPbsxNreo1dbNap+QiAsDS5LZANEkBKs4Qlq41IXtwtKEchDDWwI40mr6wAdSLpDMcRMutu&#10;NolrZlaJO04XZdpZnlmxYa4Ygen0GjOjpmu3dkftq5y9CuW8t7BWtr3VRst0qFG2bF0syHzPiPqf&#10;Dm/zHpa8jKE24gG87XCvN25o6b0WU69LXwesOELA7eTpdka52nk1murrczqWfp68uyzvcDCLhWpo&#10;rIEDK1aiolNCY4KohphkiuchbDVzahKbKhjtVFQwS5t4fldXl+dycAdGhOJRaT6LcvH2+dNMdEtQ&#10;NHAZpU0FhARS1MByAmJmpbIrrBo50EyM1tAmxSUVJiYu0sQ1SywmccugDslPXjTVGNqdlPSe3CwR&#10;6OjnaWfVmZz09pqKg9HZ0EagdHPy6Efo9ZPSordadLqxqTcMizZSg1iKipSnLuUu8v5T6P5yb+bz&#10;ATBUw6jPKnUik60YNGLejz5I9unDXxFuo3jWtDy3W6/K7HRfobMm6rOYLA0OyRquQGSTaENjWJDs&#10;sSGgGSBzKiGCSbVRVsInQwS6OlXBvC8rs5+Ll4u7eVUxzcFaczl97BFOSrsZ+ePNmuBMY71457fF&#10;OcdCXRKzBlkA1I0c2oTEvCGO5QRBqLEbToxaMmiwLTuQ8aF15s1aqzZY4CUnGDFqz6ksrHFb22b8&#10;vQWurNWVXb6PP6FhNbW1mDYbaQxIolzY6GhpYQYlkC5XK7HNV/AYfReXBypdmrDcikspy6INmTSj&#10;9vbwu/uGrkr5sfnZt2+tw+pe/b283oWfY1Lc7pVzaSTaSTaSTaVdbAJC4oDBWaYliEk2lXNhlzZc&#10;Idqkg3j5tnPPOrauozTTHXk4+xjgmFHTGC8ouoCjnK2gNgHRlVUKITPOrSvIpkYAEMCBWanpYRe6&#10;GCEzkNwpH5j0trMrli41lg+ws4xqYyMvUQbKFSVp5ieotFs3bt0JSjl3MneJ1dLDOrn7+vx7Kz9Z&#10;XL6SUJZLRwEhXQSEapdbQREGY9GVT57xftvHK+THpyW5w28/Y6CJDtR2nboeg832JDcBZ6+G08xl&#10;er0+F0K19T1OD2ei3R0ZNDM81Nk8kmMkm0lTa6utgqR8MkBMhIGVc2GiHaVc2oSrYJINw42pZS3L&#10;dKh3RMauguewq2ZYhIGqOx59OSapx6saSTDDSBTA2qXDJdUGekmqjwLFrypeJ1D06aTVktw2Q203&#10;g285BNLcpkaGZT1WNRqXpDmvxz9xW5G80VM3p0fp9jDvrPcznFVb896tDJ5XpnhC+ndw+oK6Ys8S&#10;gwa1ybAl6kCMmrGrcbx/s/GBuYhmfogtqDeXSzNk3pJNOV2OF1Vbu49mDePGZNL8nQ25ulXp6vb4&#10;nZ6G6OrFsoz2pZNzkitJJhVXCLAhxGSNqkgJEJBpJNoB1sMk2qrmwgYjcpTEy1CMeTSEqChMFbJm&#10;3IlsdaRkMeToqCcnB2MsZ8xWtUoZI1eyxtWnSzB8tT0tVYnHoJx2UXWxYkcYJ546i6Reo1VLMLGA&#10;eQjUTUZqwvl6KsOxaevuRrwzpq9vzPV2TD5z3WOyfLS+hebZfN+q+eMM/r1cHtQs7ULWDSRCWqDI&#10;BvvzXNZfbzxPSZe/jU5W4/iPd+EjXjJajphUsHnr2czZN6vRiBvTEY+mWGuXHzHJO/kd7qcnt36t&#10;HW5PSs/T14NrnRozNVnSrRpJMKkhEAx2CSMZV0CZCYaSTaquthkm0q5sNXQ3Bz3nkrGZ9DT0NE64&#10;M+nMCtTAkyY4p7KncA3Ly9XJOfHTsxwjnz6s04oXqrTyjoXRM69IamcXhSlOW8qRiwRtq7CEF0XE&#10;SJqLMmYJpoAAtqyzpJD3FaMuyfoxuf0op6jsI3dnMvN0aovnp1+Yj83B1gB43X17BkvY0rhVqyLs&#10;+NqpHJj7zXHkM/vKdfBn7LkleH57qed2zruU1I0ZmnoeqI2m1agyjz6kO/rcbryXAvXnt4XY7nA7&#10;XTTbt57rU7W3ldBzvfkeW0ks5Nck2qSHQToBUKmNVdZjMDBkk2qrraCQ7Srmwy6G8nCOE6cR2Vhi&#10;dMCHqUojJN1WRzZQaFYZef0udKeDm9flwhkzPRDnhWWTOGtdY5l6VFs1OW9QaFsX2q9JtqYBZxxw&#10;NIjhjl4oTpWGRT3NRLjbL3OU0Q5/QH6J82+t2HW1J0dULurogLcIbNWoBkDpgZZGvDn87dig3Nbr&#10;wq3E5XpfIVlv7XzbaV+pL8R6PluHhPX+Yw4hQuuQZtmVkfQPB0QIjBoANun2PP8AoOeiQ0pp5Gzq&#10;8vq9ctZidjt6vK6L7frw7GfQ1LUJQbDXKvaVdArq6bSrgYyAsblTCSr2oSHaSTaquDeXaLZKRwqq&#10;RCVEWpqUagJXOxku5saGoIRk05pyx8rocmPLlG5zxaQE4urN0zp0iwxq3ZmbJTQetMBmEfWrTjCZ&#10;lWwrACiHFS3UaKZRNToZr5U/cQhXOPV2PsvyP68+6DM0O0zJDtYZw21s5+nZ5iboWDbzRscp8XUr&#10;Ybjkq6OFG8/n9Gpd856voMiHBxfYebU+XhTpkCdCWRO3HoINq4jGl6COj1+L1ue3QSbdwN62Lp93&#10;I9jW3170anzNefQ+0MSybMsSU3JAZV1iuSmNUMDMJZZiqoBZBNjG4VqSbQSEbgNu5CpAdGQbpMQs&#10;JmKMImyC0ck2jZeDRy5Qzct+CXCYruWc7O7O1i2NhBqniGXQhxljozqdTipvFuxEJDWQGqitk2AX&#10;zUQTJi3y/rvLr9HyOZ0+Z2H3307wfvp0gAiTumRSPuTn2vt2/O283FjhVuFmZHQ7IxDvcjRRBVrr&#10;bm5OypW4y+plTcnyHsfFLvLWEsjUac+C5YsmiwNWYl6Fzutx+tOnZ0ZOkvM7pY9/Zxbnhp6SegH0&#10;SOW5gbVGpNijQnKgawg7Uu16lxZRLDWbtcocpWExbKtlkkIqrobkSimAExZburrJQkCEVHngWUpU&#10;mbivAqFymc6cEZhUOZ5oJX1PzPS+o1HiSzmjkW9NORNsNwLiexE3MxzxwoFxpg55osssitXVGOSu&#10;XzXe4R+h5/I7PK7pfV/Y+L9lK2fJoyc7raG5sxxabjz6O9yUptvl6pbQPJ0Iemh2eo37OXsdNgpj&#10;g1RYy8rs09g8H7HwqN54gf0xdn2ZUYVPW6HQN2anSlSPU5e0N6Htef8ASQm3bm09fn9DZj1dJ0vS&#10;6os1m6tIbGNiWIzRGA2MWSKbTzuy1HIvJDGY4NNrJLDmko6KVyMKkgHKkFNFEoodgdJqBqgQzOyw&#10;MUtEdfL0cWUq5Z4VlcSbBxpaBt0ZNq2Y0TRpRgklZtIvyKfT7xrTTjQil4gJRcMusbYomLYpiOYt&#10;xw9flYTCvo8zm9fh9nN9L958r+pyqpTxnTn4O9881PqGr5Z6lq+px4djT5vP76JL5pfo0ybJoppz&#10;9fPay9CZ7dWiqgJz38qLc3x3e8yp5e3F0O6Tc7ZJsl3VJrjKK6c7ADVozvO73pfK+p5k6LMz+rz+&#10;hsx7Oo6nofRbMCbGQw4mJaGOoKmKNQyknn5GdaJzvqLObl1Ko5xZ2tnmht1dYFRbqTbkAITF1KKM&#10;NTbTBTlZs2Pdng3Oz9MOVOHh9PkUeY5/quSo88GvKZsenXkbqzvUa2qfOtU0lmi9F1mg2XWNEZMR&#10;uxGsboagsDoQ6CynAxOhvF6XF5foeL1OP1+rc3z/AKLznRDqfcfzv94RuhdMlWJexqeV6cidvNT6&#10;VM9z38zFK/p2eP6DQ7y0w8RJGkbcWWIXLSqJnJ18tDyuH0uN6EdOWuX1x7B5mI95Ohm2JVsyLMGH&#10;K1oth1fU+N9bz7fsw6r+d1d2Dd1HY1TqiyA2BQaAI02HeNLUsVFqAzkjlDAWHLTQeSQprDPAdmjB&#10;o7E1szN6RptDKh0Xb7iiVSSoUdTImXVatKxsy9QxplmqRbHj6uUbi8vvcuKeTx9nnJzr1ZtJ2lqd&#10;CzPTm0JNrRedUbdVTHC6BdU2sZeIA1QwBEgNFNA6ejyt0PSy8/Zz4+1xtuDT2pfnvQcR5Zfpfzbf&#10;RPvTcu3n6BjFk4eT3eanflTYp17k4+YidCcy4NxWdrudHEjcbk51jozTyVOxctEc7oeVsubi6sPr&#10;cfPkq/Pu2cvdHoeSDnUqWgo3Rk07Hg3YmXd7TzPsobH1MOxuTs9HmdHuTa7O6gOxmxDQrii6lmgC&#10;ph6gFMKTRI0q08rsmaedV5Zb26GjA/1Jbm4X9DbTyNttZIZdeWJwLR2brbAO86WwFYIcjUYUm6su&#10;zGNzOR1ePzx5XM6OJIZ2lZLNOJwlq0YtIjudlcwfao2aoRKmIQ4iqzgBiMwKJAUCy0m6O3k9WHqo&#10;43Z4aevzDSfYh4tScvJKy6Ob6R9E/Pf2uPR6IIefLk6OZTzsvTXG3JR3ZLo4uvfRkMkeMIVzxZon&#10;jtWa8i7L8238f2/PqVOiEkm1uSQOnRzmpbZksxr2YdIZqrYm0e08J62A6e3Lsfi6W/n7+/a253nM&#10;GhkLAQ51ulLjnrUEGetVKTTAJiySoAaXx5kz2jbHYGdQ6TuYzoPVfydVm6befp6sMKXnJI6kYXaV&#10;gSgxWAwqwQXJixnzwmXjasfNHAgwWYxgNgkso7Vl1BdD03hpXKICJAppNDG2mKtzeZuUYMjsSrYZ&#10;YtN/X89uXq6fA7vK5vc4bSR2qS3LAwU5XRzj2+NnO/RTvNdrh7HnlY5MahUQaIKgMZmhVl5mchNc&#10;NyTWRWvwV8D3POqpO7kkk2lybUVVtZg0Mtq622LVpDlu5z5Pt9D530sT6etKKcG3dj2dO0sztnjC&#10;l8zQBTyKQKXzFoLCWdM8GfSZXEol7LWQRFQLi5yVZjtUrt+zk677qv5zuzdSSejOVYFTJZ1lazDM&#10;I2MXEGqi2bkdfmzlxM/QTCPKDdnEkr2CwzHrabZdrNOrkmvHlEZSpnjK03MhWW7EWW8p5gMqGITR&#10;baF1OWY2p02S9Pz2LoY7dxg+KcCtePohnWQVl9f6fK6vk9+lvKvlr2JzToNq8albUhK+Z7G1ye1D&#10;lqL4O7ldsPL5NeT2vLqXTJJc2aG/IGTGq2jQ1bJTuw7QhIh7MmlabfS+c9Tyjvas2reZs2Ytda6G&#10;IKLtUIcdRQSuJhWdKAq62FJZyjLywLrpFoxrsEIEMxba5rXKlsx2XTTbiTOhfTVY+5CAVFbMDtKK&#10;aGYaORopb6k2TL084HBydnBzw52bpqEsR6H7LbqNujKbIzrx9JOXnM2mo5aurlE80NbRgwCikHnX&#10;AyMWuezPUWJVsW/m6w6uR6bky9fhB0eV1Z2Ni3lkKNrL6v2eL3fK78+fdn4755Y8NrqgYkIC+JMG&#10;irToq0udzO1xemfl8e/n+t51S6edsBoOqitXyx57I1PANhyOS8yqXtNufopTX7Lz3qPNloevTuF2&#10;hDanRFVz3coR4uiKtMqHQVTWs1Nl5tGZudVCG59JZyjVtLubsioGbFs1LqBTG/K2m3RBdEvX1Y+9&#10;KVdMtmDKygmOaiq41lMpHWnUvbm4unllPmI6KUjka5uaW8nrhHWpVlNNsmaGFsOfrJC8XH3uekOW&#10;jbmRMSmrQMMGFwjgaqox+2TQ7Zst7X5+D5z6NyU7fnQ676X4+0eiy/Qe/wAH0Hm9go1Im2fNrTwV&#10;SDKnVVOjrnmirhFaFXjzOF28Fd5bmeg4Hp8Squq81uSwE+lg6SVzndq8yOzPIc2hLLTlaczOny/U&#10;ctOr0sevzPO3acerHQSrLsixixCtfLZgrWauibq7UwGAqgmCAMTy2dVJhu6GCqEu0817aqzzZ5Zo&#10;y7mYtNm9xLr6BLq6ZbYtlpWJBmowKNWSiR6W1YOPNsyomVTlIkaLi1kUYqB8CrszJFpMLqHUBHP5&#10;/WxTXh4exzYS5idWSSG/Ix5aViD11bcnSNmvc+jZtDGHJVrxq/zbntId2b0nD9klux2+X0ucNowU&#10;5kbEc1cgaq56Z70VQKErwzL6QR3O5WhHSPL8Lo5PZ4cY6BvBOjVoQ0YLnZigIjEzap55F74dhbpe&#10;uP02FvFDfu4vQh5/W04Xy7dhIOfQwKWjWm1RaCMd2RcsxLighhAnA5V4SS11AayRBtNkwl6IylPB&#10;tptp6NHPcbfSrC/oKHUFlIxK0iAwzQhKNiISRrE5tlz7EqMWfchFS8W4lZGxTHBsByZWNSzMQ3TN&#10;my7sqDl8zscuCcXB0cXPBBgbxlVGPU7HJ7dOja9b63JktivzHqMkH+W+o6no/G9T552vYYl2PZTO&#10;qbYqqC0uBXz5egzgrhburkZVNrmZPG7Hk+8H5wM3t8pY9RdEczmtx589L3OSvklfQ9PDT52/6MUt&#10;80Z9Kpd4rsegfzbg8r2sUfKsv1/ynueN4/YrVTj6GzHvj6r3C3dCqdJnOnUrbJNI7JToz0VKzQkT&#10;EanNsVa0eWdgxjVZSCwdVLNBga7jc11AOKgUT9YtV+5d0q3FkJWkYEJaiAo2YQmj3LmylvWuzJ1L&#10;AytkCtIDzSmViqEOSGojmiIYlmagHHyOvzIJx8nTxQlghhueQZVOp3POdpuntaMPQt1MvpdXNyeh&#10;qR59OIG7L8t6FAxcK1RUxqXTbE00euryk8qtSrGoGWRz+Z38/TvGcT6UHcnzXs+x3FfP9TpM898b&#10;tU5MqNiZMZNlW28KK6C1cLY3pf2xHheib6UPCO9lwuw86FQtJK2WBCoYBhZUZNOVAhL0CIruLoDV&#10;54zNejovKa8zxUQxLOmCquiogackzNx2T6+Wd/p9DTSyoMhLomSzEmiC4WaxTFdhCzZYMHZCdClG&#10;ejFTGqZgcGYCti8KgLAeta8XKChl4dmRBiwdTHKfKXroc+S/ofsLV+Xek9nH6OT1RWlmrUvz6OQp&#10;vGw0dcz5VbQhTAPRGb80ejSU597VLs16JNlRoqApkJCPjBUcRGc2whFaEIauSJqQ2wWyzghQARkX&#10;RguoLYM6pmxd2VtqKqcjkev8x1vjHOk7UOaVGkMwsGZ6TpsTQLGVRmkWxBYagblMw0iCw0KzwBii&#10;2AZoGfRlKrzaArP6boxavQfQxJ9AbFH0yYNUwtmdvPdrVGlHEB7DVjspbFKESUpMhLa5CyrBo4Zk&#10;6cwyApCJprPRxItS4c/c9Zj432vQp6FQ0j2EHmehlcbxBXzEruEiJDNho6TADhRl0wZssHUjKjKB&#10;XCikYU2GHMAhw4bOsFiykOetEk4HRFaE4SFSQIHGHXCRVSah7AxvJQajAqLM7rtvnyexxuqZkm7l&#10;uc81FiBXuJjEPaZldjuzr2CGxhqPcoNK86gYs5MIJoVRRrM9i06ktp/QtOHX6A0tzn05tKHt5dER&#10;KB7cr+Tp0mh8auICxgEsEEtSqrGUCbFs2K5e1LJWVOd2YDJj086UTPFtUu9hr2jpcKYlGRcTFYwG&#10;VdA0sjlgsoCImEDVEMmglEIiwVw0UUqh0jBCpSMKAhCgwFcGqXNqlzYYU2kuNk05UdBhSYYZbVLq&#10;gXnMOar3DdZjljs2rNo59U1mJPud4b6V4P0J4iC+wTNoSy5AaO822La2Y5Tj6Jw7Zs9NoylneGdG&#10;hKJlty0QBbe6MYaF6KYYUh7nZg29ecxV9RpQo9Dh1llZWWnVj18XdochvP0PIC2izUGFLM4CxlKr&#10;mpM5pqLG1krBGLXimmPn7cM5L+i+b9j5/WwV153U0lWcyLOwIgqylAfcXJdQNEKGhOucjV1Iyrkm&#10;GQUMq4uqXSkYUGETtsuNEkKOSIWUGGFW1Cd7CJzYZcGWGgUISrU2o0zZBK1wqyUqssvSw78yc1Pz&#10;aqJXVGcfrlXfMr18/wBaDUQclLit57W5WMuxma96G0sTa1bYkwbQiqCtq5xkMi2ZOrIzqxtzU5iW&#10;NGHv9uDdSr6qXujLqz9sDerVWJa06Oa7WrZKrDA9hWxSled6AEyxVWsWwiykUCo0YKw6MKSy5H6o&#10;r7NzE/P+xoWURlmpiFpBfQkl6O6cuX2pKuE1V0mqWMCMKpkYbX2ajDmaQouXI1Spl6e5Mugj9GQg&#10;6rDHekuZs+XcnmfNR141alxSMKbDLHGVcUqF2WDHlseSy92Lc2mDbgfbo3nOtdDL0MbQ7BWWglNZ&#10;+H4b6n8x9PhVIFuQUsSeUJQ25mtyjr9FnOeerqHz3N2ahSIfREw8+m8jSxYX88qldqfkESUyfQ9/&#10;P6A6WSSnWoGS2LSOms4+nKlHCxh1ewLYtcpD0jIuQBpgeEhgACNABMeLpZ0Tmd3F6PjrpUZeB6Yk&#10;oxgJdxbSVavVgJ3PUlJcfSSHDVyRGiNcqGWzLl+nJdGSlS2p5jCMgSuTtSSRtUA5m5JQUDAmcE2J&#10;8SyI9fMwSVBqWYTeSRGpJ1I5aoeS56s2pkynk6NyrLHSbTqCdPMnDVwvrOrtMvGex53dH56vQHdw&#10;Z0aEvyqC1X5JUpwTVSfXrdltfR1TKBrtLn6aJoNUOmN+dObIDx3JmB4sv0Hfzui/Y6wOvXVxhdup&#10;WmsibGPMIdYVLmwLYtclTkDKhQY2rbtIVYADqy5V6aGT3+fs8bqBqD8bqE0kmqCaHY8S+h5GUs7g&#10;5L6Fqim1FZWA3cqLkjiSTaSTarkGFLwQ8nfHpiKSoWUoEpAYQlMkTklhSnSZxscPOect+XwOuwiP&#10;PqVpnNRMIC73JoIporfFvRsZWc13MfHuS+bFKlkuVHHz7H3+H7fBmRsz9HDiU8acaY2VmuMrdBWm&#10;o9ljKn0E/I17bbzwM1dSawWmOfMneDR9V0uZ07Fpg2vZTVPZtWrPqujGC0xWLB2CirZa2LGUlyhk&#10;1KXOchuLCA8Kl2QumwbTCV8v2hVp8+7os1Naa3+lFegj97lQTpdQOo+uV57brs8r6xs6SOJJNpJN&#10;pKoYpIdIKF2mIMg1UWAPW1sKz5K7rEihtFKwqelXl+8jbpJcUpwzOLl93m/P9XJrfg8LusKmbSli&#10;tNhBsXNu+N0Sja3ytTCz1iVCSmroTuD5T1/jvf4xQ5Xfx5xMH47hF0c6qdWfIrZnmVMCcfSViadx&#10;GtrVhy88aB5Kaprp3+lzemeRxgynbNGfRRtmvJstJzVseQCdYqG6XApqtlJ0I2z0QoGNS3FrUsOK&#10;6vaELJFyWJ+R9AVMXx1jsnQ6V37Bn2PnFMhyz1ng606MsSQXogGXVcbSSYySbCVQC1shOJ92q8/z&#10;3r8Sq5wxtk3Z7Xar5+cnp8gnzBxNoWcbqrnvPev8z6Cu3GhvQWRaAdSbNDzsnbR5HR5wO7xvF7+V&#10;1MXS56HrDmbnG63CxylIgG0zghR1ESh3J8d73yHvceBXVr0+Thr6ufc2UtQ3nmBw7JQ1SHODVSMl&#10;Vne/Po3Sdm+dsxPgXMyqY+l6fM6h5WHVv2E9OqratWXXab2La8xBi9gWwUyltXspbV4ZVtShY3O3&#10;bSaG7MlQ63IfyUtdh8l31IEGDv8Ane17kd8k+i4sxnwubdyZ9fdI7Gw9yTGSTaSTaSTarkwkkxoS&#10;DKCoHKAVub0DyvL9lzpjheQ+m5gvE7p8CD9UMnXJ05Oxzl3H9V5rqdQ62Hoi553L7OKR852M3clt&#10;jDVSmHlbcnx/pq3Yi53iR6bGGVmKzumw0a1xDK2gwVeeV9RwPb40r0D7fBkXvHJz171Bufi6+THm&#10;K6CQuJHQx4rXqF6TWrUHboHZMJrdNHjZOzzhu90+V1VDyFlew3qfXatOfTZHNWbJANewga0wqarY&#10;FOVtnz6MyaMQeGpuVjbQWe8W6cO3zLUox+V76XdRe0W/s2jZxOz9BxZ06uf1cW3o+f8AUdx4XaI8&#10;1WupF0ksKAwynJM0lRQQxOzUxSLInByHvlzeh3DlPVoYFWyFs2bS1Bx+V7FSHzpdlyL50+poqOZ2&#10;ZdHmfXW2ZGrJPalLZy2wZfQTgt5MNIeF36nKOEmSrqsEhGq5Smwi0ahKpuvkdble3xBCv6Hz4tgE&#10;pTqpbc/N0cqPz17V7Y8vRQXwBpVjNQ9MynRHpNzZ66EccrD3cAGfqcrrc66WLdbrc9Tq5+hD3D2L&#10;JlgGragsV1KYsYVNSdnybMICyz009jeexxuLCWOvp8D0Hi9QCQ/J+iI3FZ/T5HT+m5NLRy+1yHzM&#10;HGkvoe7yez1h8BQLaRw13oK5eZ19CXD7Km5FgBnzc/5u3pCw7fclMW+dCcSdjnqOf6Dm9FmaLKdu&#10;f0ce3G5KBqrorUUyGFubU+oQxcb9KZdXSubL1AtsrUlMa8Ws33z/AK+jP8l6rWBp4NJ1Ve/y85PZ&#10;5nn0TT1cFF0a5UpbaBRxvQ+e9fnq8p+9wPJDGxVBLrz6VhsatWdWRl1ZldLW6jh6tb7c4agdWZgy&#10;nCcW3Og4vV5PW5Za9CNFel70PrnuS184wN8A2tdQ2tdAsTqSxeObFtw6eVDMvRyleEOzh6x8m13U&#10;9f4D6B8x7WeSfJ+wIxhyNGjF6cp0uB6Ptn4T0/Vw9vP0+V0/P+jz9HKvLIXx9y+B/U6PPr9GPo9X&#10;m9rN3LAqtlw9mucoNqLCjzEkylsm7EHj6M9/FqDd4sh12hDLbBZzDMtnDmOl0fmnvdtuVxRfNvq6&#10;G8W1Nty76vnJjuP8f6iWzL60WvOV1JAsG8nfGs2/DwXRzezj8Xr56uhXkdPNX1VNuVpPj+hFF1Xv&#10;cLG5nOryhUQV6FsuDNuyociXLQv6Obq0DdNvuqTbGVYEOyaZQ3netzujzR1ac+inTpao67Q5Dnzr&#10;G2FLNakVmoaVB2iyUSjFtw6WPBuxdvBiE56XlBdwbT9B8N7f4n6QFkv5X22SgsOp5zoYvUgHU5oc&#10;fR1OZqwvDteUHD9D43mexw/e8fQu8gc3Tsweh5vocb+zyDYel2fNX9p+o5OJwL733J8x5Nd6fD5a&#10;c4+zdDlalODlek5926mF+hk5c3ZPC6Ovq5nQ9ObAtfYivPejwzHK7W+qHMrQmJboxG53THCdXnOz&#10;qRuXo0Zyrzyv2XWzhZ3+L7GrlRnoOTpsX4NGfzOrLRj8x2gJijJ4Pe43rwxr0D7/ABJct5D2Luqs&#10;lE6ZMuzIi85elUz0uvzOtY6Hi2uAHJwVTJgqNg3nt+fVCT3pc93tUxy5yGPnGuzjXYDAsk7ShFcx&#10;VjijFtyPLFi3Zevgxi2+/wAlNOm3S9d5z0Pw31QVB+e9ZTUNUqWaC9VG3wcjt5X5fHR+X3Pneb6j&#10;i+tfp5nE9x4Co9Ue3z8m9HkeUj5Dg/Qfm9Yzk9BfoFuHVAqvqPn/AKW1n4+iUnAS8aN6ZWJt96Bf&#10;yj2Ybs6MeqR6LEjF9DUM6VMKGyFl1LIzAicFncDem6h6RLH2tJqsuTQGbnbsXg2X3zvdu08p6UTH&#10;yK2q8PtxlK8a9R+ntTj8nuckbniwPpfOS5TMr7Wb5sASQyPyqc4DQPY6vI6ttucl1BBOMAhCoWBD&#10;jzHxk5E0TNGmBsWsQxs40EcxUDGJtIEpYJm0uHEhitLLk3IfkwDrT1+Uqn1k9B1ser4r69YMDxvR&#10;rLrQWbku3bPAXfbwNUZczkeh5XfLzGjPl9fw/bI8j6/o3awnjlc/Pcvjbn9JwF1cNQKa7U3MWX03&#10;074d0Db7Lq+NcZn+tcz592+YfY68X55WT1+N9F6NTdfNnul2PnuoU95myuqMb1r8o9qrv358nP1V&#10;+VcdUb6MoBgAK2AjZUdQ4Pg1aR7U5PM63B8zq9F5bpeQaHsut81+krjw9TLDoNmHT2wxY9iPC7fN&#10;hK93zKITKFLrUKCQbPl05NTHdFj1eryurdd7kPoLqTAV2vChsBlMAxJjFNNblLbObkJtqmebaBSv&#10;ZqKQmIUL22XmNUcIhCFKMIcYwoeYaOYemj83zn11oZOPoBVmj47ZjvQ8OzFc9TGziPxb8vHx+r5E&#10;52rD0K3rgUqAfGx3lMujsWXhDvytNBgDumN6BfOfc4sJqxmjop1NOfNCPQ5SH36PoHsPh/1Sbeyw&#10;6lRfymT1jOLTr5L9cbW4uu7KVg57po6fK3z3TZVXNYdeblJaM6HDyUi43gi5Ztxu3I+cfX/P8PX5&#10;j6L4f0nKu/Bpz3Xw3uvFe8smnNt40reVTryJzxyHWkySjWqg6iMWrKr5XZ3sep1OX1b7a9DqIQ2v&#10;YV2tRUo8EMzO0X2uajFUhs4sVvtQ4xA3DggOtOcQDpdjOcg0m2ljxczYofN5nWo+ZCeneK9vO9HJ&#10;9TCTUaCD8me0tU75BLL2No5j9VuHy3I9tXd5HmJ6PzTdAdrznfceSV0+P2x6PS81AmlLFNGgpjtp&#10;+n/J/ac1C8L6byjio3T0Z2LZ1Ix8273Xiw6/ceR7WNb/ABqKV+qdzxWvkb1SvEd7b0Or5xzenfU9&#10;/wAu+lWxPVi4remnG2dU24h5/wAv0dzZw+77aTLr897EespCfGtuZg6VUdj2V6C+Vvdm+P8AV6D+&#10;ZdAxi8/dDu8xwOPPcvscMQa3KfVy64kndg0GqrLpSaYnDozbunz+jddjFFQXQiNQyA0wDK8x+Zq8&#10;z7SWqWV+VskKE6CU2GzZsDjdsktZk4z1UgwhvTyQxq1o83iW3POOW7q8Tvz696DLk+kWsxk9KuFs&#10;9Wm7qx6svUyOtyOk69I2c/jj5rAPrPe83x+zX4qqe18vnIphy97mdXO1GnOss8ZkuxMNOZLlNZ3P&#10;ya4xW8DWaM9ytqNDWYMWlT26vuPnPveAv29hXOuLge1X1IHqOYHc/R5Deh5XRh6l8/rlpx+jWr4+&#10;jgHpRfmu6FloO/xvIurvcX0AJ5n8j1pYV40fGep0Jxu9eWrmds/f4+WevN5PRy/Pen8xklgXo8TW&#10;II00KkpaltAvm0A0nZtwanXdaI6uFcGMlEuZF2VykRUkFnAy0a1E5JpmGeabOzm5mKXW06jtmw2d&#10;goVrXNefn6Obkhz17UcHIHpfNep4ellWHm/QWLEYiuUaTK1VinJozdTo3Yddk9F5/bzeaXn+43v+&#10;p5vmfFfX/G2r4/R6fmVTnTzm23mqmV9ikB2Eirq89Z4NWbTWrni/n5kZbGlJV0zxdiW63S5beZcX&#10;qPL+jB2eQ73JzKrOnoHqen5k+Ue1914HbdvWZPJ5+av19PzztemPQ+U5/CmnoO38c9km9/g8j6GV&#10;PSFn5fmP7BPMD2VdyDL5f0h5HaxyXZ0uJ6T6ThRifm8vrz+Q9n4yRhAfs8kITLtsCZzWYEqYohtW&#10;nC0rtvORV5Ibs6VDrlLA0WU6J1LvYROYqtk2XGTYbuDQws51qZsZpvZgjFIJ01JOeremM+b6vjdv&#10;xulEovG9IFmCulbs1nLOxNSrM5PUy2pcya7LTyRdtNPfM0Ff0c+YrqjLeV53uoZfFEfZfOvD510z&#10;wJx+g5eIECTXtrk70rjI14tdWRUU1BLQBbJtmoLOfpzY6Wv7nOnjun1tGXhjSGHQrPkDbyv1s3+f&#10;76zdG24cnpg/S7aun57+Q+iYe52uhXX81zH0GLlVDoXpN/jdh5ehu9rkitWbqkpUr5L0q8v6fz/p&#10;SxWy/e5lGVNqlUSUqtlUd401d5NLczdnNzuGfa7OJRLy9S6nTG5Uy3JMZUraSoBcGDFVQNcCtmHm&#10;IZ5Zz2aaS2OisMzWSvm+xaNObyumqCZxS7NVwGKuylszdGtq3pxaO3w+vDzqBm3erjVtwfTQIcAV&#10;brs5ull0jTmXLzO8gj5p5j7TwzH5izpeeHF2ee7OkaLUDPmvOujtapuzyB0ZBo5JtT0Z4OtxrnHD&#10;krMQ1Js+dRnSnT9D5LTytlm/n2LfWcX6Fxrz+lzuzC+gsGP0R6/ghw+Lp6Gvlb/G9LpaMD+XdO8W&#10;j6HztmNwwZAsX8/2Bw+7xvSjiOH9BzqFwHJFgnSrjYaYKgSEyDNV5msQaDRaIqtARC9iLDr4HxEy&#10;6LzzF9JEB1KmVkTADNEUviJqtoILMJNY6mYnHan4+rKuvPoV813ZRucV8gml6EpqnOdTc/U0zPXX&#10;R6Cl4env+c9Ak9pGN/S5ZFfvpzfK+9w3fwfocnn0b6Hv8j6kzdRQ5K9QleZ4f6Pny/E830r563G+&#10;Iw6HS53XSUrbppIc/J6BKdHB1Vsdozh9FV24tvKSNMQVrNENwc2Y9Eqp2Ydmm7vcru8VPG9bn6ep&#10;/ZsHl8XodJuLXw9Op81crhpTjkes3ll0R6V8zTzNsz6r08XM6fN6p5YV/R8qkuTisCHYpI2IbAaj&#10;CjmRd4mSjlNlCuMDmasnfib7fMbFTBtLmzIubMGoRdSKJUgNSRXuBFqcCDoMlkXf0ePfnd/pz4TP&#10;H7tTs5c7ll2p2ygS70Tl15rlMqXzC6Mv87z/AEfJ08ttqhfyeoC92H1pa4J+9JVMWpiyAY7VezYM&#10;2ISm2TznrM2T5H537T87fl4LxA8qq1CW63b8Pqi+7kEmizuY9qJWXfojPgK6mTopq0cnOH6DMPoU&#10;PNrtZJdPc0cvPy9nb46WVbpPx9w69bXhg2QON9t4tnh1FGkEGcXBVs3Qx5rHucnRl6eRdVPf4wS5&#10;MprBl5VA8XdUaovQnRwFCGjLsAUuWkkA0UTsSr6vEkk2l1eNyTEpJtJcGqimwU0dgBtKyrKkpLAh&#10;Yujh9Jwelzx2B4Xr4L2odm3z2qW5daycSno6mQUf0z7ito+54uBrr4W0rIfF71AaaM2Za+njpAV7&#10;EICA1mZuzSAzmEBHUl47YvI+4Rl+DJ+teAtz82bDnx8ouj7HN892bFbNyLzYer4XY85Geq8jrMKm&#10;bm6+P0+hon0Za6uqF+Vs6WhTg3anbL1i1sxizIexDCaFuPhfqAh3ztgMKwnM6max521OXvGqpPX8&#10;gFsCXIEkyWQ21KW6m6EE2aoGw2qiMB0BTs+QAu5r1ZLv4Iy5hRSbS6PG5Uwl3MauXtUKbDRzZQuo&#10;ZAuFH0zOzyPoC29LTwd3LvqLkvNx9ZS14j9XKvfVniKkt3P6fVy92Cf0HmLpocFFrYHzXctb04ij&#10;UH13PZIMgQZNlE2bQhJsckwK6h10c2z5t6tuFy/XLRfB9L06Jp855H1lLt8s0/R4zeVw+zqS+Kf6&#10;+jbzertWp5TelePPdssDMb4SkjvaXUOtqy2YaLwfSoDm6XI3eJfYm684uiWZUcvr4+0yiT7njUqK&#10;XjKkxJaLQeo61RrtPOY9BhZ61Hion5xQ5LACXZ3ZklfBkuytXL2q7m0uTNLotpcm0qy2GFNho5su&#10;mjlT2uV2vP8AS6GXL0vL9fPNtJslvpHzJ1pjTz6O5zLdfL7XL6XrcfWdhd7Hl64pvndK1MH53sET&#10;ANaxz/VwtQLoHMzUNsLCwjYWI9tRYj22llYwfExi4FLXMWAjEuhBuUKG4FbRUrK0CHPUutpKgJDB&#10;2ugrBkXWxmqbOiqGdaJi6k1sQhn4qdl2Nvi0J6oiEhqvV5hyaM/r+YlDc6RogNamYNz3Cmy6JO6L&#10;ktCZ1c6jGzUVLULdSS/Q+RhVCpSXmkl7VLmFFV43JNoUjaSWul1e1QptWkH+R7vaIL5Ogg5Sqv1M&#10;yWWaMVlR9+LKfFXHNWPs5Xaeffr+b2elyOxwdigaPk9KlvCb83k+k5PoZAAXtSKkuwEdNBgbnHbU&#10;WdmGpmOOu6sY4aV5RB0VmBTsHGIbaOIQdreYSz3Z+cyfP0hzVbs1VlEbXMljahQB2ms1DahyQbTe&#10;a9tQZR21zFMdVY4BrQGeT+kVYeQ++sr5qair2OIVNX28OZOtarnJlv0QnOd8k1wNhV01yphvQEVB&#10;0ONVqJfP2Rdqx//EADEQAAICAQQBBAEEAQQDAQEBAAABAhEDBBASISAFEyIxMhQjMEEzBhVAQiQ0&#10;USVDUv/aAAgBAQABBwF7JEUJFbtFCQihrZvdvZCLFu9rGxCQkUNDGy9mxooSKKKK2sssUjkcjkcj&#10;kcixIihC3aGNHEcBwPasUKOJRQ0NjZyORzOYpFiZezHslZxOA8Y4DjRRF0Y5EJkXYmNkhj+9kyEW&#10;xY2KDIxoSKKEiiihsSIoSEvGhFljY2WN+CEIrdrwSEhbNDRxOBwPbHjs4UVW1FFDGPay9rL2ojES&#10;oQhbWXtRRQ4FFbMYxschyORyOQmJiYns9kiEDhRxs9sliJQGq2hKiEyExOyyQ02e1YsJHGkRQonE&#10;UStkhIorahREhbNllli2bGxzORyL2qytkLb6LLL2Qt6KHA4ix2LCPHQ8Y4EoUUNbNj7GhjW1CWyQ&#10;kKIoiiJFDLG9r2oSOJxHAcaKJIZIY3umJkWLsQhISEiKKFE4kok4k4jQiBB0JiVnE4nEURREhIoS&#10;KK8lAqtrL6JTOZYmIsskxsb2QkVui9ltW8RbUJCRQsYoFDiOI4kojQxjRQ0NFWcbFjPbFjFjFAUR&#10;REiiihoZZYtkhIoqxxJRJRJIkiSJROIkUUIixMTFtEiiIkUOJkjRJE0f2Y8bZjw0RgKIo2cChISE&#10;hLZFFFFb2LZjlR7lEsgpCfYhMsbJSG9kIW1bJC3oa2R9CEyPYlskJFFDGiSJDQ0OJxHE4jge2LGK&#10;BxOAoiiUJCWzGxsZQkJCQltRRRxskhwHiseIliHjHA4nA4CQkJCW0SDIi2bMpJWey5GPRkNNRHCL&#10;Ee2caKGitkIW9lllljYhjZOQ5FiZFiYmWNje6IiLossWyEWN7WWISEhCEJb0NEiSGijiOJQoHtnt&#10;HAqihI42KJxOJWzGihlCQkJCRQiuhRsascBwHjseMeMeMeE9ujge3YsVCjQkKNntCxEMdEYHEaGi&#10;UHIhphacjhFiFjOA4jiNDGWWchTOZZZe1ljZdEpE8hKV7oTExbNje1i7EJWcTgcShISKGt0rEiMO&#10;yMRRKoQkVvY5DdjQ0UUNHE4lFHEaK7EhLsSK2YxssbvZdmOFiQtrLsXYyijiOI4jiOB7Y8Y8YoHE&#10;cBRFEUbFEjEUSjhZ7VnskcYsZGAoHA4jQ0NEkMe1lnI5HI5nM5HIlIkybJdjRRRQhbN0N7LZEBFi&#10;KOIolFDGhISFEihIUShR8ZMYls0UUNC3vZ7oW9jYxvdIUaj4VZdF0J7LahqxoaEhxHEoooSEiKFE&#10;jEUBQFA4HA4CiKJRQ0NDQ0OI4jiOI4lbWWcjme4e4SydDZMaKK8Eyy9kLZCExMTF4N7MQkJCQkUU&#10;UcTiUNDRW7GWMSK3+hzHkFMTE9qGhokh7Ix/ZFld7IfZ9F2ITFtY2MYtmihIoSFGyGMjAjAUBRFE&#10;4nEooSKKGhoaGhoaOJwHAcBwHEa3sskxvoe1FeS3raIhCELayyxvaKIoihIS2RRRQ0NEkNDLLGMs&#10;TL2scjIyyLISF2LZjY2SRxFFmNbPoRYlQ+yqLFIuy6LLLvexlFHGyOIhiFjFEURROIkUV4LdjQxo&#10;oo4jiOI4DgOA4DgOA4jiXso2e3Y8Q4DiUULZeC6E9kWchMsbLLERIkRCYmJi2raQyTGMsbJDdM5H&#10;M5jmOQ3Y0IiyEhMsbHvDqRCXQ+xxsaseNijQ+hsooSPosssvxqxQFAjAURRFESEv4Ey92MaKKKGh&#10;oaHEcRxHAcBwHjErFESKFEljJQHEoWy8LFMWQWQ9w5Ech7iY5nMTEQIIW6YmJllljJEt2MbGUNeD&#10;GRERYmWNjEhY2xaeyOl+VuEoyOPGJFcicKsUeJJWcBRKryRZZe0fsiJEUJEUJCXlfmx7LZooooaG&#10;hocRxHEcSKKoiLZkkNDiJFHE+hj3sUjkczmKRdkSKEiKoiIssTLEy9rJMcrGMbLH2UNbNDGWN7RI&#10;qyE4RI5MUixY5sWmixY4xPij3IjlA5xHGMrEhxuVtEojdClY0SXje1iEIiRIiIi8L2v+F+NbUUUU&#10;NDQ0NEGUJCRQxooaEt2MfmhCQiBFCQkWcixMsUjkchzHIbLGy9q2Y2NjY5UWmNWcWXQpl8mafSyy&#10;GPFDGPI0N5WVIl0ZcvEescTHqJ5COT6I5bOQ3ZKHIeMcEhZCrGirG6LLLLFITEyLIMixMW1/xJfx&#10;tbUUUUUNEY0RViiKI0MYytrLGMfhe6EIRBkWJiZZe1iYmWWORyHM5F7Xs2MqxxHEcCUKH0KTE0zH&#10;BzkYtLjj8oXQqQ5WOTJ5aNRqWjNqJs5TkzTPiY3EiWPJRPLZ7pyskrE5xI9obG9m6HKhzFIUxOxM&#10;hIhIUhSExfwVstn5Pwa2oooooniIKj6L2kNj2f2MZZY2UUNDRWyIoW0WJikRkWcjkXYmWKRyJMky&#10;yyyyyyyiihoZJEolUzDo+feLHxjUFQ5cT9ScskiUZsy4pMzYZnttmHRsji4ibRDIz3JClZJWScEK&#10;afTcS4nKV2nGRQxjLLIuyMqFMUiGQjMhITF/I9nuvJratqKJQGq2TLJdjWzVjGNliKKKGiitkIWy&#10;dCyHu0LMe8e5YpilZZZZyOQ2WWWci7ELehlDQ4WY8UERhY+ERSyZD2oITKsdIm7JQTFhx2Y5RjZq&#10;F9z958mY9URyqRbRDJZLHH7lmjj6/Uti1WTke/JizNsx5OZdobHsi7ExMTIuiEjGyLEy/NC81/LK&#10;JOI0Vs2Ms5EmNjd7IS3fghMscjkORyFIUzmRlZFikWWWNje1ljFshPaihoaKIrj2pSbrHgS+TnZB&#10;2KIoIcIolkxQJ6vCSy8mQyZJGUniJKpmHIY2mNNj6Zmx2VxJOu4Zf6+3yUv7jl57NDR9CYhCEzGz&#10;GyLExC81u/BC8H/BImMscixsbGxseyEJFFDQ1utrL2ssQhEXRBi8JMsssT2WyELahj6L/wC0F7hF&#10;xxnOyOPmLoaoy6pQRk1OTJInjyTI6KTMeiI6aieksnpriZ9NQ37Zh1M0YtY0e7DKialAyr+2/wCq&#10;SYmO184TvuErQxjYiIhFmNmNkWIX8K8kL+SbG7JslKhu9rGxj3SEhbsaKK80ISEhEXQpiY2OQ5Fl&#10;iEIQmIW17WOXJ8op5JDaxkXyZCFCVkprGjJlchYeRDALTWLALFSPbPbJYjNprs1mmaGuLMWWSFMW&#10;do9z3Ik5NHuWRykckTI/akY81F2hjEIixFkGY2RZEiL+ZC/kkS6MjGzkWWWNj3Ql4Mfhe1liQkJC&#10;ELZMsbGxsssTExFiYmJ73RllQn7kh5FGIm8kjFGhDycESnzZjx2RxkcYoCicShocScbNTp+ZqtG0&#10;xJwkQ7HHj2pcWP5GRVIZB3R07hFvHKsOSiQxCYmJiIGIiRELxor+BC/kaMroyvssrayyx7rdbMa/&#10;gQhbWJ7pjYxs5HIUhSEyyxMTLLJSob5sXxG+TMMP7TsclA582QiQiRiRQl4saJws1Gns1GCmQXdS&#10;xyROFxIyuJPsaISpoTtk/nExToT5Q3TExMTMaMSIIiJeFFFeL3f2IX8kkZUZF2Rh2KBwJYxrZ7oR&#10;RWzKGh7soSEt7FsvBkt0xMTEyxSE+hMsyv8AqK4kp2Y8ddr5DlwRLJyZigY40RQkIXi3s0SjZqdP&#10;ZmxcSMvcgPNR02SjQyXQmRkTVPlhnZJf39CeyZFmIxkUREhbUV5vwQv5JMysq2KIonElElEaooo4&#10;iQiy9ns/GivG6LE/FqyhxKEIssTExSL4q3J5Jk5/1jj8rir7vijJls00OUrxxIoQhFl72N7MaMkb&#10;NXhsd4ct6hJ9tmPJcalGx9xEyLE/6xS9ufFfKJQolFETEY0QIiEV/Mv5JIyohiFiPbOJKBKA8dnC&#10;jiUPord7Nl7vwXg2WJifjRxs4leCEyPZmyVEvhEj/wDUiHx7y5DHGzT4qRCNCQhLwve/CSM8bRrM&#10;dEHyxtN9l8ZCf9qdMyY67TLruXdS08+UENUJbf2RZiZjZBkRC/ley/kfY8dsWKjicRomuhxHEcRx&#10;FEcDicRqhoaGvCivCyxsZYmJi3+xLahooaKFESsXQ37mS5OzH/8A6gieQivcZp8Jix0KAolCRQ9r&#10;LGy9m9mZlZrYWiL45DKqmS7iYJX8ciqQ5fQn/SZB11hft5KfaW9iZikY5GNkWJi/jez2X8nEUSii&#10;hoyIokjiPGcaGhxKHsx7ooa2bGyyxvZiYmWJ7IRZe1FFbVRnlwgov4QI9sxjdH5M0+GiEoRIZkQy&#10;RZSZRR9DY9r8bGyZrPoydTM3fbMb4zMq5d/1t/2E6Punp5csQ2NliZjkY5GKRBiYhfyMX8tFDRRx&#10;GicbOA8YsZwHAaGiRJ7MoaKF1sxssb2svZ7JiEWWJl7oqxiET/cymWXKQl9JdEpd1pMN/KOn5kdH&#10;RLHPGe9RDWzTMOuUxSsbL2oordljZNmrVmdfIm+xi+yDvprix9TJIZjd9aZ0T+xssTIMxyMMiDIs&#10;TF534sQv5KKGihIaHGzgOFDVbMmiyRPZ7PeyxsY/BbJCWyZZdHIsTLLE9kZHUBuhfPIYo3c5So0+&#10;N5ciMeOvjjVCRVmXTRmT00sUhyo0+plEjlsveit2MZJmo7RqemTY+yInUj8kMTsaoxOmYnWUl+I3&#10;RYmRMZhZjZFiF/C/FfzPwaKJDGMmMkS7KHt9lD+hjLH5JCiUUUNllliZZZfxExKycrk3ldRMMP6b&#10;ofyZo8XGNxVEHQ9ZiiLWYmLLGRkSZkw2LG4sxSojIXZY5F7sYyZmXRqeibEz6mfTMchxPqQ1cb/G&#10;RF3FP8sdzVH9kDGrIxMRAiRF/C/Ffyvdbskiho4koWPGSxkoFDK2Yx7Mez2SEhISKGj6K3oW1iYi&#10;cuMBKyVzkRjwxpZHSNNi5ZImDCThSNVLUUcM0pGaGbTw5Q1+fEaP1VZuuVoqxQoihMsbo5nM5ouy&#10;holEzqkaz7JCJF2iLoT5x4tX3jkZI0YGad/GsqroiYFYomMxkRCF/A/FfyNjZYmLZjGihoYxomiU&#10;RooaoYy92NFFCQkJCFs0UUMratmhMX5GTtom6gzDD5jPzyGg09Q5Y8dI4GTEmS0yZ6rpJ5McXPDk&#10;Zp45VlvR6jnAUhdiR9FjkSnRl1DHrWiPqEkQ19kNZGY8kWaj6NZ9khfZL6I/RYn/AHXuRuuMj8kY&#10;/jI07szq+2RZpyP0R6MbIsTExP8AgfghfyNjZYhbNDGPahoaHEkiSKJrZoorZordIQtls14JFFbP&#10;aC5SG7kPuRjVIm+jTYvcyKOmxUJHEyQY3TG0zJhxZR+n40YNH7OcWN2QRQ0Mkx9ksVktHZPRyFp8&#10;yOOWHf6iSHrORq3Y2JfImuiH2PpmPshLhkMpB0ZEupYGNXAkhGAixMgyLIsTELzfiv5GyTEIWzJD&#10;KKKKHEcSSMiraQyhooaGihrZIXje1FFFD2ZRi/7EVULStyF+JN9npeLrnijSEijiZMSkS09DxSRw&#10;mQhMUBRookTZNi7EkJWLHEeNDxRM2khJGq0ssfc3aLF+RI+j7iY3UjJ2j88RF2hOjF10n8SSKMHR&#10;BiIsxsixMQv4H4L+WhISEtmNFFb0USRIyIaJDFs0UUMe63svZIoSKKGtqKMa4qTarkm/jSZJ136f&#10;jrFEghb0cR4z20jjRQkNE2ZGNOTK4q8vqNSqXqOfnS9Xy4zB6vHILMpkpGodxNVGp2L8tmQZVSPs&#10;xOnxa4ZD7RidkF0MaqRjMYtsTIsTELzfiv5UhISFsxlbUJbMkSJIydDZRRRQ0NDQ0VsmWWWISEih&#10;bMY0UcBY5KMhxvrIuMxy+Ivnmxx08aSI+Fl7fZRQkZGTY42KFGp036hVi9Phhkj1LDPHqpntzRhx&#10;TUHPTayUXSzc4XllZqlYxf0P8hiGv7iP/wC5e6eNkepmJ33J3IiriYzGhIoxoiRExC8n4r+ShISE&#10;t3syyyxsbGyRIyjELahoaKGhoa2WyEhIRW7Q903Ei45MbMkoSx1lfY5VBHp373qWJYURZZZZZe1+&#10;GRkhR6EieMuiajkjWX0zFMzaaoVk08oTMM6Q1ZqIj6ET+yR/ZA+pbT/CIupEe4mF/RV9JVIxoxIS&#10;KIISERELyfiv5UhLwez3QxoZInKjIx+TKGhoeyQkKIo9CRRRQx7NbJH/APJmTJwnyzTTRPL/AF/p&#10;+F6+4Kiyyzkcjme52R72SJMyPahIcbJ47JQkhsfZkwpn6YeGomrjRJfIiZB9jRFku0QfKA+41/8A&#10;HjdmN2J3FPiQRjQkURQkJEReb8V4X/AkJbWWWXs9k92yTMjMkiTGyyxC2a2ZIZQkJEUIW6GUUUUJ&#10;GXG46ZPJDsyqhn+mIXkzS+izkcjkOdHOzDi/tRoW0mTWyYihocCWGx4B4T26MiNb/ZP7IGTZkX0M&#10;h1IaF2jGzG/oxd9RX0QVMxoihISEhCFtfi2XsyxfyVs9l4sWzY2SZknRkmN9l7piKGPZlFFCQkLZ&#10;eFCRRR9El/48Xkf5Ty9xtn+l4f8AjZZMbHIch5BJsiqIZFQ8h7g8o8ljdjdifZFi2aGNDJIzKka9&#10;0ZnRjZP8RDEfcRIYvsT7MbuBh7mKPRFGMghISFshbrxZZey/mfg92yxsciUiczJKybsssT2Qi9mh&#10;jKKEhISFEooorahIoqhdM1E5PEjMr4x1K4xiNdH+mF/+cxkmM/IUaIocDL7mMjrJojk5RvkcjlYk&#10;PqRBiZY2NjGSMzNc7kZvsj0S7js9ouhOmM+4tx7MDvlHSv5kVaEiCIERH9bLwW17MbL2Qn5r+Nss&#10;Y2NjZJk5E5k5kpFliYhCe7JDKEhREhIoooooorerFjNTK7f5ZYrWdzZJUj/TD/8Az5Jsl2ZEKXAh&#10;2KJRkhZPAQftypyJ6mMTFnhkFIyMhIUiyyxsbJszyo1LubJu8gl0JXAao+967R9xI/VYnRhdZEYH&#10;WWJj7gIiQEIWy3QvBsbGyxFlllliey/gZfgxljZNmSRkmTn2NlliZEQhbMYxISEhISGhorwVFQKR&#10;9E+o1qXb44VeczfPKZ3+6f6Vl+xnixoaJxswepYVmeHHkjJC+hqycDJCyeOTHgPZohlcRPkJ0Jll&#10;ljY2ZJUarJ8TO+hqpke4kfoaPoqyRHsT+IlVi/Jl1NGP84vF1jIK4kSBEXmvBsbGxMsTLLLLEWJ+&#10;bYxbNDJMbHIcjJkMkibG9rEIiJCQihlDiJCQoiQvH+9r2QkZpVZlyVb0qftym1+8ZfyP9L5eOryw&#10;2aFE9Y0E/wBQ83pmbO8ZHVSi6jqxZIzHAeMcBwOFCQyEiyyxscjLM1ErNROmdykQVRE6Y1UiSIui&#10;aMaLoZL8yrxxeJycE1+JCRBkSIheSfgxjLLEyyyyxCYvFssvZbMYyQ0NWSxksVksRPHQ1WyERIsR&#10;W1FFFdiRWy3rexbQRknUDPKzUP8ArTRrSMkrlkMn5s9Kz/pvUcM7LKEjPj5QNPhWHVGTTRyTMmky&#10;QkLLPFKo60/WJkcsJlDWzE6YpFjmPITmZpmVkoqXyxuEUajL3V2hOxoupH2Q/MydC+if5Mi+UKxy&#10;tOON3ERAgRELwYhMssbGxsbLLFI5HI5CYmJiYmWXtfgtmMaHEcD2x4ieMnjMuMmtooSEhEdqKKKK&#10;EhIorwbLFRxVD6IVRnk0+WTon3M07/8AHpdSyEvti6Zoc/6jRYcqRWzVxJQISlCd4c2PJKRnwxmP&#10;RsyY8mI9xoxaxojqIyHkOdjd7WNjZkZkNVPjEtuJLIsURvkYneM+mfZOIiK+Rl7ZXwJq8dp8Yo0j&#10;/eUdNKsUTnEg7MZEQvJMsssbJMbGyyzkcixMTExMsvzSEUNFDRxOI4k4k4mWBljUhoSERRREQhIo&#10;ooora9mNllllilZGSjEm7MvSH1Zgl+zETuWQyqpbf6a1fLDPTIS6K2yxs51IcYy7nl1EY8cWrhwM&#10;2pwuShmeL4qeCEMfLUa54p1pdZqc+SoRZGJQ1WzdD7MroyL3oym7WPfDL+mxOhs6JOkS7F+JdRI/&#10;dadNZEabqLXyUzEzGyIhb3vZZZY5DYxsss5FiZFiYmJiYmJ+NCQkUMaKKKGiaJoyoyokhfYiIhER&#10;IS8Hte7QxjY2WRZN1Af5Iz9zJyujE605jfykZEM0Gpek1UM2KcckFJFDGZcXIcHE+h8XEeNMcCbn&#10;kjxh6csjMWmhiiJH0USfY+iTsl0epaj24cdNrI4sMoajUe694OmcrQnYyv7yytl2LuBL/GJVM0iv&#10;IY0o3JQud4zGRELeyyyyyyxsbGxsbLLLExMTExMsTEy90IS3e1FbNE0ZDKZESQkUITEREy97G/Fs&#10;bGM+xJx6XZPvHEf+Uyyvm5L4if7JidDXxkNkV2f6e1/KH6aLsQ0SRJDVjxEsLZ+lkxaMhpoxEhsW&#10;0mMlKx9Gq1EcWNyzZXmyufjfxISLLJfZB2Q7iN2P7MGSiDU4RfxMaRAiIW9jZyLGxsssbGxsbGyy&#10;yxSFIUhSFITExPZIS2X8DJsymVmR2Nb/AEJiZFiZZZZY2XstmhjZJkpCYpUL5QJushmf7cjI+Qn8&#10;BdEicakRNPmnp8yy+n6yGr08cqdljVjiOJRW7LKE6HIbJMbMuVRjet1b1OTzvoTORey6kQlQvslG&#10;1cFRop8ocFj/ALxuiBETEXtY2NllllljZYxjLLLExSFI5ikKQmJlFbrzsbMjMsjI7JsqytmJiIiF&#10;s2Nl7rZskxskyuQ4ziLkzBLj8ckaZkX7Uh9RZHtH1Y+zKiJLpM9I9QlodSjHOznR7lljKKGtmJEn&#10;Q5DmNjZkyKEW9fr3qHw8/wCtqLFIqy6YmRfxIKjQ/wDsKLgo9JUyBETEyxschsbLLGyyyyxsbGy/&#10;CyxMjIjIjIUvFbPeyxscjLMySsmyXgxISEIssY2JiYmJljYxsmxsWSUSE5ORilxmRyxnCJmXGOSC&#10;SfIh3kuT7JdMy9qkZSP5I0eX9uIpXtZZZZ9jY3RLJRLJZd7NmXKsav1DVzyy4/xR3UqOpFUY5UQd&#10;mg/zRc+myKIIiIssbGxsbLLLLLLLLGxjL3ZeyZBiZy8b2Y/Bk2ZWSfY0NFFdFFCQlYodFUMbLGIQ&#10;trGSdEpDyH7TLxoc2+sTqRCXGUTOvp1//NOnxcb7kuiUbppdmTtkfyRpv8aFLiLJYpWWWNjnQ5ks&#10;g3e1jZPJRnnyM/8Ak8oq/GKMiqW9imf2SxSUVP053GQnZEgxCe1jY2Nj8Gxsss5Dez2TLL3+iLEy&#10;/Fbse7JKzJElAcSUCijiKB7YsdCiOI1RRQ0JCW7Y2MkjjZwHE4/3DpSUMdJTfyjeSDUuT6kY531X&#10;2o9TG/sbI/kjSfgih9CyNCynuDmOQ+yj6GxuiUibsy9GdfPy0qvKONTGtkrZFXKsy8EJGJcsbXp8&#10;KwX9kSImJlljYxjK2bGxsssvax+KGLsiIb8Vs962aGicTJEaGhxKFEjj6OBxKGicRROA8ZxrwYxs&#10;+ziNFWRfBjyUY7zdYsl2ZoU7yIdKVvNbOXIn0Mxr9yJo/wDGhdoaGtrLLOQ5DY2NjRMyqjP9+MUa&#10;ZXkMveWRNURjyKMcDK7vwQkaWN5KxLiLsiITLLLGxsbLLGyxjY2Jlll+F7WNiIsTG/FeNFFDRJE4&#10;EoDiOIoiiRiUVtQ42KBxHElEqh7NjY3YltWzOF9v/wCQfxZXNGXFxlU8NE40zHKpH9EvswK8sDR/&#10;jESGiSHu/BooaJqjOZ134x+m9K6zwK/ekTiRX9Y4qNuU7g5/9NltBWyCto0OPlmtIX0JCEWWWWNl&#10;34MfYxll7XtZey3RFikX5LdbUUUNEkSiOI4iRFCRQ0UJHE4nEcCUB4yUaGhj2RW7QkURVkUPGsiM&#10;ukqDM0KGqGqGaRXqImj/ABQhoaGt/vaiiihoy9GVGaI/BP4Mg3GSlFXKUmr7iuZ+b45p8h/hFbKN&#10;i6MMfiaXH7WNCELxssbL8GWMkIrwbEyxM5FliYmX4r+CiSJIaGhooURIoaKEiiijiOI4E4jVEx7I&#10;XZW1WKB7dkcYoiiUa3TKUHPUY+DqEVKZlhH3GaDH+43pRDJIaGt6KKGih9E/lKtRH2kZsXDk5Lwj&#10;9n2Xxjx4/wB/mZsvXCqiiHcm3tZHtmlxkXcSLExMssssbGyxyLLLGxsbGULwe1lllllkWX4oWz8m&#10;SGMoSEhLZooSKEhIoaJRJxMiGia2QixsgrIojAUBREihxs17UtZIq7GqNFirGjTqiJQ0SVDQ1tRR&#10;RRKSR7E5mSUNPiZDFV5dZK+mvCERR4i+ylZOf9PuRN3UUx/ZRdGmxXIi6i1CZB/1FiZZZYxjZyLE&#10;9rGyy/NlFDLLLLFKi/FC3Wy3ZIaGhiQlvRRQkJCRQ0SRNGSJNExssTLLMZCJGIkKJQ0ZpcMcpTfL&#10;M5V8THj97MoYo0YkRezH2NDRRR9HP+vanMjCMCfStXqM3u6nNGMTLPkxrocTjZjwspYyKbdzy11z&#10;lMUG2PHAlis9tHBI4GPDZihRKXYmY5kXYmLdsY14WXtZYn4vd7SL3s5V4ryW7Q0NDQ0JCK2oooSF&#10;uxokjIiaMiHtZyLMRjRFCQkJDR6pJvFwWJ8iXpHvYk9Po56SzHExiE7GMaG6Hl7qPuTFgEq6oZqW&#10;5yUM+WGGBkl7o4wQ1ZHDbP2sZLK5GPFKZ+mkz9FbI6I/2+bP9tyMXo2pmYvQIkPSNKj/AGfSUZ/R&#10;HD5SUsMq+pCZBmNidiRRRRQ0UUUMbLLL2ssvwYyxu/C6OQvBC8V4MaGhooSFtXghPZjRJGRGTomS&#10;W9CMRjQkLZDJaZaqajH01LKiEKGrVPSYbFp3E9uaFyRz2kexZGEIn2VvkfGLM+d45TU3ylcvls1/&#10;SwzyEdJ2YfTJsx6OiOkFpoixo4lUUUJVsjJhx54cNT6E/wAp4J458MeMjEhEW9DGUNDRIY+i9rLL&#10;Ey92xj8WN7LwXivBjGhooQt68Fs2MkTMpJEkVujCY2JiELvqGik+6UIcZRuQl4Vt2P4TpdzRXi3R&#10;kTl1lwpszab+8mGbFibMGjnIx+nxRjwQxnt2LHRRRRRRxEt0IRkxQzx4ZvSEu/ZlCXFRK8HtQ0NE&#10;hjW9bWWWWXsxorZ7Mk9l4LxXg0MaGhoWy3ZeyZY2NkiRkRKJJFFb4mYmRdGOM8pi0L+44oYlTH2Z&#10;Yj63rwnHlExO5S2ui7KZws40SRKFnsD0SZH0+KFpkiMK64leNWVsl4JCQiycIZVWbSSxd7se1kmN&#10;jGPwaLLLLLLENl7PZkmJ7J/wLZbMaGMe63fg2WNjYyaJImhooox4cmeVYPQtbKjD6HKJi9PwYj6L&#10;HM5HLkUNDxRY8I8UkcJlSKkcZntntixooorajiUUUUSjYu15UUUN7pCW9llmp03H5tl0ORZZyHKx&#10;sbLGx7t7XskUfRZe1DQ0MkhMTELxWyELwY/N7NlllljZJjGTQ0Y8U82T29D6FCHyjCMI8SyxsZ9F&#10;8/CitmUNbNFFFFFFCRRXi1XgkVv9boSLou/GzV4vanbZyORY2WNjY2XskfQx9bJWJFDW62kxjGiL&#10;ExbWXs2J7IQt2Mf8LGNjYmNjYxkvs03o2bP8tNpMOjhw2bGWWWSd/FKvGiitqGh+FedFFDR+J9lU&#10;Lah7pCQ3SF9l7N0JjLM2L3sUoTdOrFu2WORYiuz+iWzRRFbMY0LayUh7wYhPay9r2QhbvZjHut62&#10;ZIkxs5DkWOVGn9OzZ+9PocOl2ssvdooZGNedeDRRRW1FbVvRRW9WPHYnfg9khIsbI9lUIlK5VFUN&#10;i7LPU8Xt6jmXRY2NjeyI7VZxHA4nES2ZRIQxse/9EGIQmWWWWWIQhbMYxj3XgxskTHKj3BOzFjyZ&#10;snt6T02GCp2WWWX4t2JV/wAKiiiitqKKK3lETvdIqxbMsiq2m6iQVy2ySIba7B7+lkk73ZIe8RC2&#10;oaKEiihjR9bNDRRRRBiE9myyyxMTEIWzGMY3shbsYyRNmRiNPinqcyx6bT49Ni4WWWWX4fR9lV/J&#10;W1f8KUf7uyr2reTEJUIyytmJdD6G+UiPSGWa3B+n1Uo2XsxoSKEIW72S3ZQ0JDQ0WNlkGJ7WNnIs&#10;sTEIW7GMY3shPdjGTZMn2JNtLRaZaTBxsssvwTHIS5fz14V/wJRsXXWzGN0Y0MbqJ9yF9GWVIghI&#10;e3qWD3tNzssbGMssTF0Jll7La9mIaGqGyTGyxsxi3kzkJiEREIWzGMY9lsmWNjZJk2TZJnpGDnll&#10;nb2ui/BMboin9/8AESscK/lvaSsQ9psZjPtmZ0Y0fSMj7Ma62bFtrcH6bUuFjezZeyYpWWJli2vZ&#10;vZbMZJkmWNkBbz2SEhIQhbsYxj2W9jGyTJsmxmlw/ptLDE3RQ0Jl7IbojH+/+GoNij2cShwsnAWM&#10;4pRH40VvZZL/AOjYxCVIRklczGjLLiRVkFs2Lb1bD7ul57sbossUxTFIUhMssbL2ssZN0Nj+tmYx&#10;byK7EhISEhC3YxjGIQt2NkiZI0WL3tZjjJk/oi+h7IW0Y33aLL/ho4klW1WNVso2cRKkNeTVjx/w&#10;PwvjasZE/obqJjXKR+KJuzGhKhsbti2faM+L9PqMmIYx+F0JkWKRZZyLGyzkSkTdjY3tJmMW7KEh&#10;ISEitlsxjHshbsYySJIcbPS8XF5cv2zIiDuC2fRF7JWfZRZf8C3cbHGxIkhxI/xSH/FZkX9jMaEZ&#10;pVE08aiZJi7MarbJKhOxb+s4qzQy0NDHtZeyE6LFI5HI5l3tY2SG9mxmIjuxISEhIorwYxkhiF4N&#10;DQ0OI4mmh7emiiX4mL8Rj7Ii7Okt68kNdHE4+L6KbEivG+/JwRKNDhRW9eDVF3FiGzHtlfKajJ1E&#10;bMcbEiUqMk7ZjsS31+H39LJfY0NDQ/FCPobHITIyEyxsl2OI0UNGIW7ERQkJFFeDGMe68KGhooWP&#10;lJJjdH2iI+9l9mNVESLL8UcSv48kuEb/AFicqhJvdrwvxaFjOKSHte3KhSJdTY+jH9E3UTDHlkcs&#10;krEiCPoyzIqyO/0N/Ez4vazzgxoY/Ctkxsb2sTEyxsZRRxslExCFukJCQkUV4MYx7reiiiijBG8l&#10;v7JEHaL+TLGLuSHKtrEvFKv5WrPZxvtKvNoXlJWieNodoaaQ2WWT/p/ZB0ZZUQ+ONH2yCEjLkob5&#10;Mgq2+t/o9Ux8c8GNDGUUNb3RyLvb6Eyyy9kVs1ZiZEW6IoSEivFjGPdC8aKMSqDH2Poxy7JOpjQu&#10;zGqbaYokkziVXhlzRxIx5Pdjy/nbIN7uVPyXg4JmZfElEfRZ+UTkY/xJLlJRk7ZGJFGSXBEpWQiR&#10;SOkNosvb1VXijIbGPeiihordoS3ooX34YiIt4kRCRRW7GMYxiELyo+ooYpF/Mn+SEY8fJnt0V40M&#10;1c82OXK/1maKhHhBR81u3Q80UQyKY5cULJFlCWzZbnqDlRyORqMntw5Y/U+U+OLLz8ZxtDjRKFko&#10;0J0V8iWRY4kH05JWRRKXBGTJyZCBGB0hzEz6LLo9U/8AVGNDGISKKGhoa3vZC3Wy2xfiR8IkRC3e&#10;zGMYxiEIXilYx7T/APrdxIuzFGvH/sVtZLHyIYMePyveToU5HKzNGTQtPllmMUOESatHs/IW1kn8&#10;SFvI3ZY2eoZJew16akxLiJl+DgmSj2ZIUOJ9RFP3shRFF8EZcvOVY4Eeh5D5SFHdrb1CPPRzHE4k&#10;oDgUKJRQ0NDQy9rE7Fuh74vxI+ESAhbvdjGMYhC2XhD8yQ9mqE7Rp0pCVDOZGVjIWs0tn/K0UMau&#10;QnQ3ZyoeRHvEtXFOp5iNcR5EhTTH2hxTiR07x5OeO5REqLRdEsqixTvaiWLkZMUUhmnxe05kRfFX&#10;my8nWPHQlQ+irFEpLxzx54ckVG0cBxHCzgcBxGhjY2NbPZISFEUDjQ4lVti+iPhEiIj4PZjGMeyE&#10;xeOP+xj2qyPWRGOMUtn9HCxVE+xxv/gsSJsUZpGonlR72Zz46mWTDj5v9VqJ89P7kKPcqJkXumKE&#10;0xRkok8kljb0et5yrG7JOoixST5fqK61knMWvyYfjp/U1LrHPmOdMz5LQzH25CVd5sxix33FbVvx&#10;so+h7qNFDQ4DxnGhxscCSHE4jRRRQkRiJCVigOBNEujER3RFERC2ez2ezGPZMTExeEPwYxl2XxJ9&#10;mn/xossckjNlkspgnyW1/wDAk6FKyMSjJFGTAnJGpxJ4Wen6aHHl6hjUdO5wxZp4uePLRgmmNqjM&#10;uUeOL0zBi+eClKrRJcomPSxg71mTHiRiwQzS5YtNjx9pIyuojdjdEI8OTlKyEfclaifXi5Pxuhqp&#10;S2o4jQ0NDRKJQ0NDVCRREiQ7IxFEcTJjHjMX0R3SIkRC3Y9mMYxjLExMTLLLI/4xn0NJjdH2e7PG&#10;zDqORysc22TdGmnzMrcYGHUZMs2kuvFid+djkSVoS4i2zZKkY1yMsOWOtNj9vHxzQU48fbUMdPRq&#10;cT2MuHKSyTiRU33n5ONaTT8UNzhNEXa2eGDdvFESoTsyJ0LG7M2nyNCtdP5vjFJI+/4Hu2S/ySK2&#10;oaGhocSaKGhocStkQRjiRiKI4jgZIGIjshIQhCEMY9nsxjGWJiYmWWWL/HEY+9qE+Lr2HkRiUsWS&#10;u2NUZovIaBPBNx+yq2boTvwre93Kixuh5aP1FyMecTs1ULRg/HeUHJihs42zJi5HHoyYkYo1EaTK&#10;reT4nK2Y4cXc5W6jGidRialRi+eJVERYne1b2UVRZYyT/cl4PZoaJIoaGiSGiiEbMeIhjIxOJxJR&#10;MkTCyOyEhCELZj8WMkSZYmWJlll9C6hHf7GzHwkY4pEsSkz6Mis43kM2PjOLxr470fR7sUe4mJ7W&#10;WSnxFmtkZWNWNE4SY8UkLFR9ZTE7iSViVH6isqgvOt7FtkxuY4cRMittTGc8Tjm0+bTqJEW0I8iU&#10;eI4ur3qyt2yb/dkWWX4MaHsyRVigYsRGAo0JFDQzIrMJEQhCEIW78WMkSGyzkKRyOQ5FVGO9bY1H&#10;kRkoinZm1EMSNV6rjwowepvU6rjLSSlOM40oljyRiPNFGbXcpcccOUSeGcZXhzTuk7RQ0ZiLfIxs&#10;TPvZ9mUjh+JjXFbNWLAlk57Mu9nJFi7ezdGSdGKdrdol9kXRe3qSuMCPYkQjbIwSJQ5TMnUGc0ch&#10;5D3j3Ue7A542cFM1MJ4s0ixMsvZvZoaJD7JISIwMcKEihbMY0YSH0IQhCELwez2YyRIY2chTOZzH&#10;Ma3+x9F0e86FnkpGXBDU4TP6HUjQ6bHixIyf4zT5HmseXhl45ct5eOsk4xNPjlOd4VxiWJJCmXe2&#10;THaFhfIjjoaF0NiZxsSoyT4kctidl7zjyEqKseJE/gjFqIOQmMlDkY8db5snBEFkmSU4SIzTRZn0&#10;vvC0lDwNEU1PfJ+JHAo/LJn64jQ4scWNSRzkiOoclw+hFiYkUUND6H2MZBEIkUJFFbPajCQEREIQ&#10;t3u93syZIbHI5HM9wjLlKKn+W1WMg+XTwok1EvkzG/iPsxS9vK1yTiQl7WpmZdTijliZsuP3Yz1m&#10;bljRjy1Ehrbja1vOdPU0YMnuC6E72rZ5Ej3YnNPZMc6L5yM/wMOpsWSxZBO/CWSjU6htMhHK9Ren&#10;TUBsTFu4pj6NbqflwxTzKaMcrWzLKG6RjzRyDolCeWR+kRLFxZxKHEaJRsm6k0WWJiEtpIkhol0f&#10;ZiVmOIkJFbsa2wogIQhCELZjH4MZIkSJj8NMuWqwqQ+xNofZiXyJuokpXkKqUXgyVhZneSCI6y8l&#10;PMlG9ZrOEm9RqZ553g0+X21l924mFVmay4GrMWKWOVxuRp58GZNWomHKpIbPc+RLIkicuR6jqMmn&#10;XLTesTcktPN5YWlRr8uTDhlP0/Uyz/Jw5oeHh28tENR8jHO92ycbiZepGHRSm+avGhu0JtCmKV7t&#10;Gq0HuZVP9O1Aj1EUy7JxkxZfbianUKGExax4TTar3aV0PKZOzsreXZlX7sihraItkNDJGQj2YkQQ&#10;lu9qGijEiIhCEIQnux7XsxkiZImMrf09Xr8JIol0Vyjd8SWWzjYy+OPninzjeqjjcbWflGpqDM8F&#10;jzM0jjPSohD92UYz9nVHvRZP8yLrv3kjV6g0/qvtuK/3CLgL1nE9Q4av1RRxMwevuJr/AFb9Sq9P&#10;wzyzT0nwxolnpjSyRI6aOIWTiKXuGTDZ7Bi+ImWfZk+iOmuVpUhoaoYnQpHOj3RZOQvoyS4xP+gm&#10;R21cJu3izRnMePS6r44NFHToqtsjZ9jrdmZfuvZrZLw/oZIyIguzEiAitmUUUUY0REIQhCFsxjY9&#10;r2ZImMltRRR6VH/zRl0P5EfhIk0y0NDGrxpL9o1k5ZICycDJk5EsfJnp+LMompvHl5ZsvLNAUH7V&#10;4JLIPGTwmrxyMnRPUZVCo8pTuWSThShZDTyyTS9M0zxKJXxPbcmRVIc0ic7NNk9uQ88D3UyczFkb&#10;ExMavayxktkSlxRn11daTUTkQle2VfBmJUMX0NWj1PJ7Wp4+mJ/ayDkh5KkPJyOmUUShQ0Z1WTZo&#10;/sQhbN9EmSZJkTGQFvRRQ9oqiKEIQhCE92MbLLLGxkkNDRRRRR6Sv3c0mxlJjuInaJI+h9mN/GJP&#10;5EoLianClIUHIilE0epj7fHPhWXGyWBw1aglWAuWPUnN8LxTTNfCHtmSXzZL5IjChiPS1FzMMLiJ&#10;UxxonOomo1k8mf29Np8rNTpZ8B6zUQzcNLkeSO2ONbJ0Isci7KscTI3Ahkszxnl60/p8YH6dIgqF&#10;IlIsnOjHlE7NfoMGWfPTqo8focqFiUu5RjAaKMUfkZF8Bxs1MalHZ7ITE9mxkibIGIgyO1FbMb2i&#10;hIQhbIRZezGMb2vZjGhoarw9LX7WVvoYmSQn7ch1JDQ0Yn/TGrMsaMuOUO5ZPlWKTi70+qcvjmx/&#10;+TGag8kUZcLhLlkzVjHrXGZqNe8kam7E+hztiYzRZow4mm1mPgfr8XucXqocTXa6EYM9JUXc8bSM&#10;2RKB6s+epv0nUTePi7YszijT5/cEj6JToyZqMWTkIZmTYsTRCIlWzQlQ4WSiJUxQbI42jVSo02f5&#10;mTJWO9TroyyGPLOWPljhF403GP21yZhh0ShyZONMyR9yPBqt1umMZIn2QMZAj4Mb2YkJCQhbIsss&#10;sbGxsbLLLLGMaGrOBwOBoYcdHEZ9bXZKNohKupobYslyH2xsy0+p9GpVyFkcUafUTjmRlyXjUtHr&#10;E8ZrNW5dZtRNE8tjJP4jfxIxtn0xyHI0mSTM74dy1eeRjlJo0epnhmR9R4xvV+tOdw0Ufely0+CC&#10;iOFGdUjFrPYkx+tU602X3YXImrMKpkfobobRdkEVtyo5FvZQR9HI1GJZB6aaXKGplHEavPix3HBq&#10;U8sTBzlBDTojLgz9bGeXg5dEsTbM2FrGXe62YtpEiRExECPg2MvdCFumWWWWNjY2NlllljY3tRRR&#10;RiXHBjT+yiSaPtDRNEJ31OI01K/+iHLgPNEnkizNDhm56iSbRpI8pmpzVDjppVEzZlGJLLzmSSsl&#10;+JxtDVCRkdMh8mPC2RTxkpuQ/sx9IU6MuouBh7maKeOEa07cz22kZOzUYLMGkud6e8fxvohHmLFx&#10;OdGSdoUpOZGJFVszJ0Yz6GmxS4I5pjnRXIlG1WrXDCZtM3m56DFCOUx9RMmSjUSrDI0sv3msUuVF&#10;WZ5UZI8Mko7LZ7MkyQyJiIEfBje62W9llnI5HIbGxscjkJiZY35JX01RLs7Gy3GQ+xokqOVk20Ql&#10;zxI1GXujLl4i1E83wnDjI0ceBrMFyTlOWGXFueaXH9PLHkpen3HlmxLH0TFIceRp9NJtE48YmaRf&#10;RfyF+JOVHuEOokZyjI9G1l4kS1UOIlfbipSIYaFGic6iaTIOVIz5LLmQ6MOWxMZZNkHRLK1IWRsz&#10;KcjHGojE6ExxUjUabG7eP9qd4s/KBFNmbDjzdT0ubR6nnpMinjuTrvJK5GqVZ3utm9mSJDIGMgR3&#10;bGPZIT3ssbLLORyORzHIchssTEyy972owRvPAk62oXaJqhMY2Nku0aZ1kcNdUZEpVEm+RpsuLGzW&#10;Thkdx1VQ4pxyaY1GRymRnwmpZtRylGb1/LGTycmNl8iqNNBZNRFYdNBYj1GCiZZVIu0QjykVxQ8b&#10;mS0uSIlUTDi9yZgw+xjM2vnDIYfXeXw02om3a1VEtYiOo5kc3Fk9TcTE+RxGqMSQnRZOVDy2QkKK&#10;Y0kSzRQpDlchzpkWNmTDGSMsLdYoe2KdHJRiN2YX7cqk7iS6ZrlU4u9ky92MaGiCMaIEfB7oT6Ey&#10;yxsbORzOZyORzOW1FCW1lll9liEaP/OPs+ho+htsbp7Nkh9HKqepwe+Y9LSJ6XAZNLpOBkwwRiw+&#10;7OtMlCEseXRynKbr+q+JjVjQ/oi6JEJ+3NPT+qLhWt1imTi5kYUjDGmZ2enKN3qnj9syS+Rp5+1O&#10;8mvvGZJchT9uV+nahTiayVRMOWbZB8UazXOBH1XOken+rSlqOGLJyiZBZXBmLUch5CcuQ/sxsh+J&#10;NXEnhvJd8UczHk5EYlE1yM8FBiG7LZHo/VY8ciOTlG5//dcv247WJll7NjYxogiBATLLL8UxMvZs&#10;bHI5HIsvZISOJwFA4jiUNFliYmaFXkkSVCez62Z9DZJ2SGaeV4SEYsnixuN+ocImHROavPjekyKU&#10;5fWX43GWvw8M1v8AAxypn2hjgIr5DRIi+hEET7ZjuJkzTZHuRlZFUicqG7PTsvtzFD3oC0zRHBI/&#10;26L7yekTzZq0PoeHTdxxqJkiNmLTzffDiOLkSjOJggi6RqdXwQ9fOU6gss4lcSPUjF9F0SmZcnKZ&#10;Y8iRymzBp+cTLpGs/N5PiW3E1XeCQxMsTEyx7NDREiRYmWWWX4LwZIaKKKKEhISEjicTiNDiNDQx&#10;MTNB1GbYqY9l0NjZZJUPoZov8k4qPEysyr3dYo41DFA10oODHq5L4rVORkye4S03LC54dJKbua4d&#10;SZfxOXyP6FLsn2QVRFKiErKuRL4xPsXQvlIlKhY3kJ4Z4zB136Zq4y+PwHnghaqHEx6zEpH6/Gz9&#10;ZEWq59Rwp/Jy4o91ynWOFRMmPkNcBZe61OFZo1pNHDDEpKJnjZp8d9x6JKzUKSic6Mrm4mnhJzt6&#10;mD+GDIuNTn/SxofTNR8sE/GxbvaIiLEyyyxDZeyXgxooo4nEoURISEhIooaGhoaGiizQr/xuTdiQ&#10;3s+y6JdjVDGttF/7UTPLjEzZKRDlLUuUcc8nU9JxdT0qjr+Gu0X6WSen9qelZHUSji4Ys6j1qJ3k&#10;JOoCnyQoiY4jfYuziY1ROdDyOW12fifZo/yNU04EYW60uh4LnqdRPHAerzNkdZlJZpSNCuRkn7aP&#10;THPLl5vNxiKakY2v1CFJKIstkp8mep5J4ayYPWYEPU8eTr9TUT3vfnUfhEWfsU0yaTMjhJcVjpnF&#10;JmRxWU0UZS74/MsmSVxe97IW72QmJllll+FlFFFFDRxOJxKKKKEhLZLahoaGhoaKNIq0kBqyqHKx&#10;9HIfY+hsZJUM0n/tQM+TlImuRi09GLBXeWCo1+keXKppNqJ6rhhGCyPJNkGZu5H3jMaMcCWn+JLo&#10;SuQhMS6Mj7Irsn0QQ2J2zDljjM2dTE6Zh1lRrUZlNFQROQlbMUvaRLJKR6TmjHCazXxRi9QuJk1/&#10;tZOeD1yGX4rXQjAfrMFka1/qa1HwallyVpH+jxmXXTyy4+lv+szqBB3Mg2jLOYpFn2amscOfpmp5&#10;mTIkjkSY6ZJVJiKKFvYyxMTExMsTF4NleFFFFFFFFbLdeDQ0NDQ1SEqxqD6L2baG7ExuhzH2PbB1&#10;qIEvsUbMWIsqyeKx4SeljONZfSMMz/a/bRrNPPDNkeoGHuQzF+Jq4CjYkfTOVRLUzjxGuUjJKkfZ&#10;BUS7kY1Z+JPI7McmyeORTbqGLiikxox5XBVJ8hZuA8nuDvkQnkcR5VHpNykem4u71NKA3Pmlo9P7&#10;WJGS2Y65H0ZdTGItRNsjPLISysz6XUZvjo9JDS4KyL57/RmjWaZRRXix7WJiLLEyyyxsoor+NMss&#10;sssvZoaHEx4+WWKfZdCpjR9DGWSQ2PvbF/kRJWYI8mfRJlssoaKOJk00Mhq/Rcc4sfpmfTWS5xI6&#10;xwMmr9xEZUQjfbj2ZHUSEqkTn8RMrmzjS2jD+4uzNIhi5GKNSOMeBj0nOZqdLWMriPJfX1Elltmj&#10;x+7kJ6KDxE8Xt5Gss6FNs9MgpO+fBmLHzVrB8jGx47iat+z3j1eSUT2+crSSFZi5KRYpXEyeGoX7&#10;8iiih+NFFCFsmJ+Df/Assva96KNPD5tvoY0huSPsfQ2Njdj+z7KMX5FmOPtYyWUUXM9ucUe52OYp&#10;WJllFEsSZm0GPIa30Vff6f2pGSKMcqRdmRkYEvsoclEc3Ij1tHocbZiUWzJUURcuJDV8WZtbzVSU&#10;pCjxMmSyEbNLkWOQ/UEoGXLPNkZVwMOm9xmh0MkZNNxZp1URukYs0ZSPcqJq5pikRyIWSIpJil0M&#10;xq4k32WfY3Rqf8z2oooa81vYmWWWNlll+F7WWWWWWXtZZYmWXvBcYIkyhl1s+Qxlkt8aqIn2ZZ2z&#10;Hj5CjRKf9ZI2iTcBZrFkFKxMWzJQs1OghlRq/T54RumY5dGRmKNoyY3HuWQS5F0R7PsS4oyZXZiy&#10;UY25u+a4Vkj8hqhSpGV2ULsSMeFyZlyQxx4w+Rp/izRusZqNdjx5uOHLjnE1GOeSNaLB+m5PU6yk&#10;SbyEcciGKxYRY2hJos9zqn2OJVjRqF+6UUNbPwoe9iLLLLLGyyyy9r2ssssssssveyxMssguUkmZ&#10;FtIbKsuhsbG7PsfQlZeyjGfdFD/yMaszQs1KyYneP1SpccWrjMx5OQns0NDRkwqaNf6TfzalifGT&#10;IvjAhn5dZsSXytvrHpbP09E/gRlZJJmLBZPMsXWHLzJ/ZkYiihK2QSiTyufxWKpFRUTG7I5MyxGd&#10;yeRminNGCUmN8pDgmRUYimkLLBCzJimKaPs4iVD7JLbUf5Fu9m/F+VljZyL2ssssssva97LLLLLL&#10;LExMUjDDjHkZPrZ9jH0XY0Me0iP0JiZonyxPZyMqqVrscbMunUzUejwyj9M1mnkaHHqURfXhQ0Th&#10;Zr/TllV5cEseTjk/Ei6ZGXOBCoSI5YktRExaf9SajQ+1ExYuyc+KJJyZpUZuiTORYk5SHieNCTkK&#10;FIv5EY8zTQ4il8DU4pqbeilRpe4MedqbgrZDGmRxixksVjhmgxZb6caVqc0Q1UWRmmSVjtGdfNFb&#10;MY/C/Cy9ls2Nllllllllllllll+F7XvdEJfJEdXbI5UyVSRdC7JRsfQ0WNWPb7IxuJwKoww/T4h5&#10;bHM48kQddIoopFFeTRKNmt0Ecpl0M02TjxnWJk+x2J0aDWe2zLqceUzZEiWQjJtmmjRqGe1KRPG4&#10;baf4mbLR7p7kmq9ppEXKcuGLTe1j5IlFSJ6eCkabPLARjzm5xxixsTnEx5OQtnFM/wAY4/8AZ445&#10;O/nj7xZ7Mjsy/luxlFeDfit2Pay/+NVkcWTGhZWuuQmWNWNUWPsaoYiOOoIcSqkh5HORHFYsdDdE&#10;u5WvCxvay/Boasy4Ueq4EsqcVRKdMxyiyaTOkJ8USlZwsw4qFOslZlUTFOCiZ5e4dRHmkcnNikjR&#10;whJXJchViyD1q409VNnLLMWCbMembMOLgJEREsdkMlfHZ9iVD+MjJP2vnP8Ab+ePJyiZPy3Y3vRR&#10;Q1s9kiihj2r+ev4cEaXu+42N8jg4iy0J2NDGqGxuxmJXliNDQ0YI/Jn0hzsatDE6ORY2WWWXshbs&#10;lGz1LROcbyc4Ta+2JDiKPyJyLMcbJfCJi7yXlSeMcirOJkaFH+3CRhyZIquU2e02yOAWEjiojAjE&#10;SEIT2nHkYsn/AEsY3Q+0UpRcYN4ZvG//AB8tTfL5b0V4NFbUcRRK2aHs/wDgUVtRW+OHu5IweAeC&#10;j2z25E+hVYstF2NDQxmkV6mJRQ0YlTezGz7JuhSsqyhvaxMQvCjiTx2az0qGdGo9LzYZCg0cTHi5&#10;5KxekYZQPUNEtPmRBqCMmaxZOxK8JKL5CyUcuR7E5Mjp2xaYWChYSOEWIWMURREhF7p7ZV/3x5Pc&#10;iXYyLP7M+Pl3KPuYZRwTtcdnsyy96KEt3vL/AIFeFFFbUaaXtzlKetySFlzZCEZsqcRZJIftzJ4p&#10;RFKjnJHNMYzQL96TKGhKrGx9FjkTVxEqExqxoaKFsvGhocSeFSMmgxyMnpED/bJY5WpZoRrV4dRl&#10;lb0Wdi9MysXpcjFpqx0/T7kf7aR0FC0tC04sNHsixCx0cDiUJC2QtrLH2Y37earoe67QlUzjxzbM&#10;e1l7WWWWWWWNljY/+BXlRW0TDi9yZDCkKJxHFMeJDxtGTCsg1k07PjkHygfZoepTEy9mi1tysatF&#10;dDR9Ckci78F5se1DiOKHBDwxPZR7SHjo9s9s9s4HE4lFFFedl7WWZvq4PljRFjdCez/Ia/cbaGNj&#10;ZZZZZZe7ZyL2Y+9v6/4tFFUaOP3L8UPUq+NZZHss9tI6HRKKkZNPw7u1xd45Vo38WJiYmN0i7LQm&#10;M+iQyyxMssssssT3vZj2bLL8GhIooorxsvayyyyyyyyyXaNLP7inQ+xOiyRXYxjdDZeyEUVtyG72&#10;W1WcThQ11/x6NNWPTclz1LIQjCNF7NWcbHCh9GXFY1ceOH4QpSFIsaHEqyhqkPJQ52NllnI5nIss&#10;5CkJllljkciyyyy9rHI5WJll7WWWWWMW9llllllljZhdahjdEJ2hoTG7RY2MY90hbvatltWzY3/x&#10;1HlJJ/u5Y4ktvoY5jzYke/iYsiY+zJjGrLoUxTIO5JMaL2kjUR+F+80LLY2J2Mpl0KZeyYmWWNjk&#10;ORyORyORyORyMcPcMyWMjKyyyyzkWWWWWNlllnI5FnIczkWJ1qENl0RlcRMb2Y0NDRQkcRROJQ0c&#10;SihISGXtL/jwfGMp6P8Ax84uxyUTLrUpcVj1OY/Q4RaXAh6bCx6HCPFnxENQpPjnja5/eylRpXyz&#10;IY95DVqs2noUHEsfTE7KHEcaLoUiyzme4PIPIcjkczkczmczkLK4mTLPIyDo5HI5HI5FnI5Dkczm&#10;cjkcjmczmczmcjkJ3qIiZL7MboTG9mPZooSEhIoo4lDRQhjZY2SZ/8QAKBEBAAMAAgICAwEAAgID&#10;AAAAAQACEQMhEDEEEgUgQRMUMCJRIzJh/9oACAECAQE/AN6nazNjXY0DsjWBA6iBHNiR8HqBFgKw&#10;oStMnRNi9wQIWh6gzfKTJkHIoR5Qjz6w5dg7B3xk6iESJM7yBkWJEg9zY7AUhSHGQAgBAmdQVZXu&#10;YZMjXY0wjXGdk1j7jEWZAPBV3WASp1Coz6gRCPTNlUg9QZpGwQsQRmhG4R5SX5wluVYcmyltZR1l&#10;UfGkWaRYZBFgbMidxIV2FJ9QnqEE8GQZsCBD1O/DEx2MVICusyZGhPrCmwEhsqrB6isTqJrESFkY&#10;cqQ5mf7LP9HY86Q+Qx+QvSz/AGXrY3UyWYs2caw5MhysOXXIXGe/DFYbsNgwFeocS+4cYEaETIxc&#10;n2IWhaFo2MhB2D42PixCuz6k+k+kaQrsKhGsRlRIRcmqxNiT6CzAiCSyjCzkVYMDuB4vXAjUSIko&#10;9ZAxgw2U9wIEZkDuAsKEKBAnRMGWJarGjGiREms+0bT1Bgw8MemIQAIENj6np2brM0gTNhQn0CJ1&#10;ECKLGVNjTZ9MI01lqZPqpCgeyNB7mZKness6QDY0F1hxnshRhXIHcqeAn1VhxLCgQrACbFiwYmkS&#10;ZGpGkaRpGsCFSNcmZFIuz+9zqD/GGQcjkWD3A8BD1MIuR1meBmu5EWPF3stxMK51kepuuQ47LoRp&#10;YMSfRepbiasCAEwZ0TTYWCDsqawCBMzyESJCfyJ3MiRNiRrsaQ9Qi9RYsSL3CZsyZEmdwCBk08DF&#10;ixDJiwpMyJAmmRNJiQ49dYUqeiE3CGboRRlqD2EapO4uRYMo6SvUq7CJMmQjGH6pEmROoCOMAj1F&#10;jO4vcGDFix2HuEOyPvwJGLAWAEUgTDwzdP0DYikCORiRIkSUFclBIepRyDPZHysWHh8szZk/ksZ3&#10;BllyHuYRIk6IPjIzNZjkFIrsHwMTvzkIjOgj3D1A8KEGDpOoxIAkSNRma5KUx2AQIEo6QieWMPcI&#10;+/0fCRR6YoRdYdszxmwJkyJ3Egdz+TNiQ6P0ybGHU2LrDvxsVhrAZkdIIkTJqM7Yka52SvZAh4pC&#10;PljCEffl8vqWc7irAYddk9+N78HnuBM2ZGJCEc/QIuGR6JuEWbsCBDqbEjteyFtIsHJmkSHTDqHi&#10;kIzYsWMIR8vl9TlDJSnWwoZLUyeo7nghOvI+cj5zqZMieF18bN1yBAh5YmxEZpCDkSJso6eCV9Qi&#10;xfLCEff7MtXSUoBPrksSxCJDd/Qgwm/puedI9x2dBkXIsrWBAiTZsXYsYPUOyB3j4TJVx80YMY/q&#10;R/R8PqBkJnUsOxO4GRxm5BimeB/VmxP0Oovc3rZuwNZQCfUiZGJ5WLD3KRMdhM0j0wdN8VYMTYn6&#10;Hh/Z9QO4T+RJYJsXGL34VYeodMPUDqZFyL49x8Ms4Q7ZZ/hCEEn2T1C49MU2M2MRjD3KnUSDjjNx&#10;lz+yj1ngIPXhP2f2fXg8MSFQjUlqnsncYOzSDB6ixfBCJAmdTkegIOGsHXWUN7Y1IJsQTTpj7hNi&#10;9w7n12NEgZaHqHrZYg6IxdMlXLQlTqHUIn6Hh/Z9RZWBEjs7YjEjFgdwgpB68MCBMmeCX9pLOGEq&#10;bKmECIjO59ddYEepqsBgoQ5Ig4kOiHZHsnrGOjs3GVtspBhE0ifoRj+r6gdwIEYp4Yst13F7gsF8&#10;D5IdTZsJ6JY1ljvJWuZKnUIhEIkzDZbuBkrU9stUfUstXGcdncm9QY9PhNJbplMlYQhE8kI/s+oQ&#10;h6iy7BYvUWXdMj7hBmw8h42bCaRdWFGzEByDkLRtB2Eu4Q7gdR0iy3ZCuOzeoPRLGkTrYepcnGuS&#10;kCB4TyQ9RYPU2D5fUIM3qLL7kCLksx7iYw0g5BJsPKzYzYPc3WUMJb2sXJ94ayrUJ9glkZuQ7iRC&#10;IRO5nUHqeyPqHqchKZ2TjeghDwkTwEXIvcHqbBm+H14Ieoyz1NYsXZkSZMnph2QgRizZmxMis4+2&#10;VOpb2yyygQCWqjpGyQ5O8Z9hJVmxRizdtkXAIMGOQepc0ZT3ONgwfDEgT1LuTRYM2DB2EfXggRJY&#10;6mgyybN3xkcIs2VXYdQYzJkDqJLJ6JwnWsrL9LA2BjC+OM+xaWpsaQqDBxn2jYJflAnDtrbLuBDp&#10;m6QRIdRJU7lOoeoQ8Ph9S+xchbqNyVdgwY+osIeoy5pGqsaxMhPUXY9wNlTITIj4CZLuEe2UMCV9&#10;zmMRIQBjUXGWohoxvYhzj0xuexjbfUboR5Vgq9zhq5pKU71iYpKv8Z6En8ImkTGUe4eodTYvU2LF&#10;6l3uXe48xWHLrONIWgzeowIESMzuJ1EmeE2JAWBA8f2JPUWctkJTuHRKJsuaMr6hFTsjYZa3WJGo&#10;sCuZkKgYS4BEycVG9gJSjVzPFzvYncDWJhKemWdZxusr6gxY2I3yPKR5eo32cq5suuzjUZxW6g5C&#10;0HrwQ9RjMj6lnJvfnIGeNm7CLFj3OUQnGjH0SrjN62WPq6emGZE2PHGrCoRZa5Ul+XWVfs4e58fg&#10;+le/b5TY01gfVlyHTLnc4jGD1FlrZHkjysty9z/VZ91l3SXBYdSl8IcoSnIsHTwQ9RYsXuL1F2DN&#10;86+BgwSPhlj7GSg1sjPdYQdIgiML50z7bNiDFCcnMVMJflbMC1nCfF+MUCz2/sgxMljeyJr3KBsH&#10;CLL3yX5Ouo8jGzCzsLxtFIrsraDKXyV5eowYRjP7L7nUxmTIeoGxMncB2BvhYpsVyDL9Ikq6TUcZ&#10;V2dzk7Y89qOPZD5hL/MH0R57WndnuVps4aAyno872kHSL1B08IE5XCUsJG/UeQnNeN2bs+uwrESK&#10;5FidQXYdwUYLkYQjGJ3E6iIxIECHUTSFYmMGL1FMnue5hEEwgtHGUS0DGb1LGzmpp1MfTAIBAIGz&#10;jO5xvR5enYPUVeoGGeLuTlttslbZPtpLXyXvrDuBk2HcTZYyZEYGQcgyr1GEIkZncSJEmQOomQOp&#10;mxrEyLhN2ECZAjQZ9Gjp2QdBl7hVYS51OSvewcgbK1yVAlU0Jxonm7Nwgbj4Wc1sIrusGN3Ja+yz&#10;KuGwdmaQQYstDsgRIEDuEYQjHw+oseoEIkIRJYidzQYOzQh3AJksATcAnK9ZA6iTkoM/ydhxpG9a&#10;+2PyGzlSUE6O1nEfWoMEjc9Eds4QM9wubPsRuBrLrdlq5EyIsTqNFdlaQp1ESI7s2PcDPAMCAQ6j&#10;CEYz++HIkCZEhBmx7luo+4OTZSB45lqKTn+f9MavZKfki/8A9zGV+VxJ0w5a29Iy4e5f5dauBrL/&#10;ACrW6HCfds6z4tGzpODjKdvbBXtluQDtnL8yleiP5ErH8m7H8peX/Ic1v7OL5/KW7dJwfLpc7MZd&#10;LM7iEDWIQpnZB6yWI1Un1jVJiwOoHkNZsGVjHykfA+SbGXFIkCHqVYJHcnyLuITmpYswZsL2q6Sv&#10;yS3Ci9hO2JkEJxczWU+eVnJ+QE6nL8u1mPLZms2LO4e5xWScfMgayty0swzJmswyPUWMyJMBnpgd&#10;zAmShNlWVjGf3yn67FmxxiQleJTWfStfbLc1anROb5lhwMlua1ztiDHiGPERoERDqOsS2zGFXIUh&#10;SXr1p4DfU+qxIquspVYYQWV5EepXl+xjC+OMEYrFgKzHxmzBiQ8Eq4wZT1KESJ+j+rNJpkXCFFgV&#10;rG+S91l2w4zG7/8AhEDoiRImxI1mRO5kSZMiGR4l1IARBjqytF7ZZKmEoqS18JRQ7lLYjAF2UMmE&#10;DYhAZ9WYkxgETGBAhCU9TjNJY6lyPhj+rHqbhrP9K17e2PyBjy7C7uRSY2jUDCWIkSJEiRIkyZMm&#10;bPqeLCOkdYVGBhks7aBgEe7BL2wwlNwnA6YwCIZCPgNiRBiBAFmbCquT65BnGzixJYMl82Pvw+dm&#10;zYx7nyOf6uEeazK8rsL6StwNZUXtOvDEIkSMSJGFGyBL8NqvZEmTJkTw0HshgS7gwOybs4jtYra0&#10;6CcV/qiQRBIsEi9QZWJHqJrA7gQCZBlGcXJktybF2Ph/VYstbBZz8i2VjiCSr3BnFxLiuEM/jsT+&#10;kSJElPjWvLcdhRjS2bnUrxNnAnx/h6v3JxfGpQjxVsYkPh8eqk+V8VQ+gYREcZjAiTWcqDsbNmGa&#10;zOo7UA9s4jXZdCUdNnBctVGLAWFep9XZuEHYuwIBsyB1NCD1ByVvPssXy+H34YkSfKfpXJYLDB6M&#10;gpafG4vs6+iFSAxOo7DjbCkrw2UcgYR4q2HSc1QCgbKcGIhkM8FxU8Wq2qgzl+FcVl/j3r7Jj6I7&#10;sWPYjMxyVNYYGsVWUCte5ZVldAnBbGB3ASV7iRFmZDy2xhZg6wh6hD/oyZMn5C/YEHtIWASUPtYC&#10;cYVwO8hdXMgRF6JTiE7gB6P0yWNHIUsQMIVB0I7kpdVE8WoWMYfGpUcNZ8jhvWz1OVa9JjC6MQXY&#10;Ps/rLP8AP4TjNdZe29HolXXYJK2ScJ9gWNZSvUKRpGkOoIkXI9wGAysJWBMieGZ+mTonzOXbsUER&#10;i6pPi/CvbLzg+P8ARVjwVXYGOB1LWKyqpr+i9+FCCJs9+FKmsLVjcIP2RHw1LHZs/JfH1EI1xxgZ&#10;0wMdgK4RcMJjZwmlTHIa9jBBnwVaQIPeQ9eLBLHcNmQIECV9QlYeH9H3+nNbKrOZFVj6nxeF5eQC&#10;cdDj4wlfl1tb6kR0YzB/QHwisa5NMxmlSFxI8g9MUGL3OOoGkNzuKEuVuYzm/GiLX2z5HxngQUZz&#10;JoVlDCLvRPsnRCq9sDJ7n492qMzICJBybLdxpsOKNMidwISnqEqQ8v7/ADHOJl2KT8Tc2WBElODj&#10;pbQ7g9f9G4Q56tvqPcDSW4xYcTL8VqonYy2YCxqIAylfqe9iuMtSyM46u9s5FKquZPl8jfk1dJYB&#10;6jvo9sACAEQinj8W6pMmTZs3Zvc2PcQ2fXYmSvqECHh/RgTJk/IucYS7rp0xdnxzk3KT49uVEsOk&#10;K2IHQMAGPKDnjPCh7YoRsPRDgCzY9yroRHdm9ZEVjxFjGHADuwqkwyDksgTlG9Uelh+MM1nPx/52&#10;RlXSHZEZoS1me5+KcszYsTqMGbNm7CuwrElPUIQ8Ph8ZAn1Z9Z+V6qEdWbPx1hBQnWKQsvQayolT&#10;ZjChuuRSCLLKCk+T8nlOUCfHs2qLChuxob1KDUxgkQPNrIpKW02c/wAn/JnFyl6iRBiAzSflKhfC&#10;cPG2Sp7YfjcoT5vxTiQGX4/qC9bMEzZ9GfjhpZWFoM2MzIrDZUgZ4ZSEIeGPkJx11hwiR4p+ZMAj&#10;3KU+yB7ZT4/LwijhPhfKTS7s4flV+6M/1qmjL83c/wCUFgXRleWtjBg99RJb4/HdFOyAVOiXsh1K&#10;XdFiiQLDv8n2P7Okh0S4J3ONEwnNw15HGcXEcZhDJdKispyfacvxePk7saz/AIHGWLV6yKGbPkcR&#10;ZLZqT53DzIXuGE+yeyHIk+LvI4dJKuGMHWBM6iMSVIGEzx/IEIQmxj5Jw5sqGRDJ+dsfcI6Ok4b/&#10;AEsWSfJ+WXoAzgv9dGcPOHKabLWDj0J8nla0E9M4OHXv0w4/o6PTD5JR7ZxfIrcJoCkbidS24LBA&#10;1YXMm7XCfLeethDSfFu2oNjGaSw2ZUKmBGuOsLT7k0s4xoVNCFl6ZYQ0l1tguMoNTHtnz1auxNh7&#10;n41/80iEqQ8MfcoQiwjAgQh4Ys2bBnCgwsZGwz8zYeZJqxXIEPSk4M+2/wBIcpYJWteXasOEpgPR&#10;H5FRR9kaVtqzgOsJW2DBQndpfi2GhhOO5OSwuZK6OE5/kPFjmz4/N966mQ5Krgy4pD5NS31XuNG3&#10;Y9Q40SWQO2NhOpR0CclNuM5FK7uTm4OV1XpluNqok4vhl+Fu9JPgLXlNnuBjNi9TY9sr+j6mQIEz&#10;y+Nn2CV5MZXmMjzE/I3+3KsYIOfxhowFEgM4buEqaCRVwZbg4016ZTgbGL1KcRTohU7WYwv9BWV5&#10;C5oZOW2CE47qYEqaYzlShuyrTkDsZegUyvU4a8lOYF0ZmmTl+GW5C+9krVqBLXK9MvU5K4SnBats&#10;3qFQ9T5FuStxDQl7/YGcSKibPkcJawPQynHQ4/odhHg5DkWpgMov1Fg9xWK5Bg9yrNmzYsYQf0Wb&#10;F6lr5Hmxh8oJb5QE+RZbKxxJ6gCTj0cnFwt+RrP+AVNGUGqb7I33l7cJ9GyK9T7VpC2mkxSNytYX&#10;buMrXI1+ykKFBCWWmOy48ghODh5KXx9EHDuVpVBCNwcIZa2vjnapjOLMAnYRWYWMZ8nhT/yq+ifG&#10;5QVXWcj9u2cH1XB7nzuU46oe2cN1qLB7mzYQZXxvjN8DBgxZvjZdyctupy8qR5bQ5FcZyqsEhj0S&#10;vuVN7JSxTkLs/wCeWUnHyVu6bOUrKNWuEeISVD0T0z5JfRDSfGFNsZGxUcjdqfacfPbkOzJcbOMo&#10;ZXD3Hla2x9z/AHVRnHeydQE7Zy/KOKwLDnL10dnzPkXtyIKBPxfJa9O4uE+d844MA1Z8L5R8g6MS&#10;Wr9qoz5Fnj5k3MZ/z00DWfjq315LM+fX7G72T4tvtQguwd8ZA7hNmxfBB8azuZMmSx1L02c3Exrk&#10;/se7Mc2BjA2cZk5K7VCAjk4+G/8AkfV7hxWsA+ycXHajqytxHWV/9kBYKx9Sw5HsCABgRHAJX6jm&#10;9z5nC2drOPiTuz3OCxsbk+T8L/dEZ8fgOOpWc34/i5HUnDwnCAGET7M/IfCOQ0n4347wis5FKqE5&#10;6N+RUxWcfw9FHsnCVpxgvc/JVtXEemfj37USZAdmTIHcGbF6mzZnUCJAmTIQiRNnJTZfhnJX66xc&#10;dSKL1ASVMlIgjKAusp8m1j6UJxf7UX7G6Q5W2UsIy3CEAAilZWwyx1LvWSoBrDM2BLFm4hOZsHU4&#10;VD/yNYUPYZLVs2Uep/qBhKc7/oaT/QJblM07hzlSf7FtCPyrV5isecrTWfO+Uc1ujMnxeW5YqajP&#10;qFRs5k/JcpYMn410SBA/QZs3w+p/P22bNi7LGy1J80KoTO2HuVBJQNxlTJZwWKp1Pg8xx2xg1sRB&#10;dibP4EuKyvFattDqWUI5ZAjVOoHc3TCXt1hKgGsvylXQluctgQF9QprsvatLZnc37AEuHHVWfc5L&#10;YTi4wqmdy3xStvuz5HyqlcGXuewJ+N4hPsz8iBxMve1s1n41RZsHznne4MWb1NmzZs2bFybNm7En&#10;zLlrKPRFVgShAlTSXekggLK0tZGfGratDXYqMEYPjUMWZ9jJUxhYbYwrH1F6yPGtZYAx7ZXjq4wX&#10;cmgYS/EWtqweujAnNyNnF6nFwpYV6lbBqs+TzCIPTOSoHbEB0Z8H5BYwMCfkvlFwpR1IiM/HuX8H&#10;nYRi5FmwZs2LNmxZs2bkGc/KUqqzl7FgwNgdyoZDpl+1lTWGHbPj3LUMljSfT/05DfTB8CjpBN1h&#10;QsLK3Tp9kVTYclRxlrvoZfjK13+zjNBiMUOl7iA6strms5bBbA2WR4xJyFmoDLGGLLWNhWtvTjPj&#10;8rwif1jWyqxqJPgacgMCPlhGLHYPc2bNi+Nixms2DPm0bA70RVEHSemDjjA0lGZ1P+MtRfbOWrxz&#10;LWdZ8Hl+qUWHrwv6JKWxxia6Qe8SX4Czo5KUKnc5bfYQhdrUwlbrUU7n+X2dZfKm5DlUeu5/leyr&#10;K0az6aYx4a26Sc/wSwtemcnFbjUYLBd6YU0GfCH/AFxi5G3cLTdgzZsTY1mdw/XJkyJE8fN5ErgT&#10;EdCCvSR4k7JRauMriThPtYJ9CfJ4jFSWWfEsf7E1GbF8HlHdJW49PTGyMtzVqmktYsCStHGcNfYx&#10;EjYCW5CxiTQ9RVmQPPyvjnJVT2Ro1UYmmk4r44zhslixFi9zcgwWNoMGLkzuHr/pSJPlmW1jVtGi&#10;emF2rBrYlaG9dM+Kf/IDEnzdONlnZwW+vIMqlqieEP1yIRJahaVs1MCPLZgosVfGTJng8s+bxFba&#10;emBjkzJ8XbWwmRIzILk7g9wtk3YGw9f9WT5lTBYrafQjQlqteycXIvTPjH2sMHZ89SoEsLKjpvqc&#10;KNTHrIs2DFgwZsWLF8vs/TfOzZs3J8qparGrmkTSfjqmqkTYmTJkyZEzsiwsVhzuw9f9fzORslT0&#10;QwN3qU4b8htTqH4+z7Qj+OTsZy/G5OPtNJ8G/aQsk+Zb7IETuWDGfA5kfozuMxmsGDNixYsWN8NJ&#10;XlbOJNJpNmzSbNmzZs5Ox2J3ka4z4NfrRWLE2VJ9RjXIuRdisbK5Cf/EACcRAQEBAQACAwEBAQEA&#10;AgIDAAEAEQIDIRASMQQgQRMFMBQiI1Fh/9oACAEDAQE/AF9wwCSFnuHLZR+FkEsbE9/JCysKwQaw&#10;AQ5PRPW2bZZJs8kEF6lAnvPy+yw5+wjAwbHF9JNfc8kmei441jgnnJEhR93PkIRun1IvsjhY8bAk&#10;QPwnu5PUYSmR7ZJcPgJM+NtEvUB8FjHCx4yACfU9BddqwwgT2T2Ed7Dv7aWhdd+5VgWDPj8huUhJ&#10;BkkjkC4Ik9SbdGMHuBjxrc+GPEH4R4yfHfS+l9WTfcH/AAji65wj1LpAt73I0IPU4Xr/AAfkEGxh&#10;f8nAuuvcrYZbje9gksS1h9TtmxhCT7IH8JMfjUue2HSPdg31IEYtlL666wBAXIXIQEc31ngvoX1m&#10;5C0usZIGzCcy5NvqZdczxfWxI52OMjnIM+FSelkks9wWEEvwkYS2smAP7BcnqUPR+wWEly4wwsfs&#10;EHu/JNsz4yHIbnqPKEeUY7GEYyAl95DkMmyT6+M24D4f2STINYPUG2EcDfUJJMn3Jke2xktRl35S&#10;duBUW7fesPrbEIEdWEJ6Al2HGHYcjr3CpFs/5HIfUrCkeRI8seaPLP7HKxwjKksssbDfa337lCet&#10;j1H5DkRnx0epfcksHuNkZEjdjbH9yOXpwufB0+w9x4Xl9l14DrDL/wDHOX8u+Ot9Hq+rt+fJG3Jr&#10;cgRb8bLbD8j6/wAix031NgJTLqNXCBkSIYfUkjc85HJAEhbCWkul1ku2TbkIs8q5HAPsvH4npwLj&#10;+X/rc+Hk/AngJOWfEHsji/8AMf0vN/LpoXfh65ZENYv+x7j03LpDbLLb8Hyf7xGMlyevWRBhJvwJ&#10;GZLD7i5YSUtPhlZZ9S7BYSB+XHV4f53r2+i54OTAnYy6fUJb6thtvL4Ts09N5v5+uVZ5SdGF3CH1&#10;c9Yw2/4CD5P9p72X3dNosIFvqW2GFk9QHxqX3Y69wwyXWk2ux8B6g19X8v8AOPtIJX4DZGTG1j8h&#10;lSEu+DsRvP4XhsIYHYGIj5GGfg/2pdoMuty6wQywjC7D6v2Cyz433csJLJ6m2I9Q76v5vD9nX8ID&#10;kw+M1gJ9TlhHOyIw7JpHph9Xk4O+US83ieOkgiCDPgbfggmI/wB9t1qtmsGR+TJsEmMMMJerdZfV&#10;kfvqISTboZMI9ReLxvSBeLxnAHwEGSyz8DGPpnjGzJN9w4w39fi+x9iwj9hv1+MgsggmI/32GQas&#10;cF1zjDbfpb7k9b8DDb6h9fJ6IbYfUpJIwX8niw1+Mgz3LbPxkfA6ZJk+/UkMh0I/jebj6KWsMEQQ&#10;Qf4I/wB9mmFz4wIAujfZPISOwOZJkjBJCQbB6vrJkk6QuQw37YLeLxfboC5AAIN9wS56ltt/yfsn&#10;u6cb/l+Q39fGm/G+4fURD/hiP9pJ6snRk1jiySfy/JffxzAZYZMk7tqS7EQX8vj/AFsglwulY6d9&#10;w7H+Mify7/YfWX5DjeXn7ct0PLjZ7uXSHSIf9H+0l+M2QGCcJSUfUBknuPyCEllnr3fpINiRtx6b&#10;xH26uOTnkIP+t+EzyzyMCQzZfnwS+rp9wyb7INLl0y/q4xYuT1BkR8NtsMf7Wfgk2yS64M0sz4Rh&#10;uWGXJ6bYVjCYNbhxv5Oft1qeizXILpz0R0l0K6MKONnwlsuX2jobTLp1v+5Dvq/GPTt/X4/tzp+k&#10;GPu5fURHwzER/vpy3fgbYJJJDZ9MsMMN0yz+3Lltu34xu38IAsGuy4bLrtpCNhLktu2SE8jPEKem&#10;Z/dj0/B7MvLzvN3yi3D6tyGP8ZEf7TWT4Iz4bq69S7LLjDDsnqST3HqViM25Fv5DOLn826fUswvz&#10;uuR6hFxcLtdw/LntDX3GJpdHrfhj37+Bxk0vPwnWkHrSyIbf8EFn+kmWLbfVt03lYdn3Jv7AEMOk&#10;pL7nb2QxDnsv51fGLffCFQ2CyyR/WbkZLYRsIMl0yD3JH7bJ7hEvPzqhBhllmR8HyET8Z/h/ZmH4&#10;PyXLtvI63ME83XKO25PXqXb/AJLhFj8DfzB/5Bdx+BFmx6ulW+qwYSSZDCytsPvLo92ZD7n9uW/o&#10;ERkB+Ej4IiI+Mmz5ySf2PjZdu2zW5PeRzPF3zl0Y27BtkkHqByLx8vT6Lx8vPjBuv2PYR+ysOR0J&#10;iSI+r6uQSWfIeoNVuiSDJ/Ybz/l16T4ZIILIiPlPh/fhmYmXCegn2yQY3KNt0Xk5g2LNsgMhyEW/&#10;j8Out256kuHQvy8YdaJt/wDjif8A6t14OufaQ5Hcomlmm/DArdYFye1k0mz3MXnfV0jiWevhiPgh&#10;9w/AX5L8rPwSOepFvpv7PGTsituNuksshtlnw+45UvBwPQN4j6hdut2ZeJ0T44fqiXXCv24cbj+h&#10;5c8hsc+Hv8Tby/yYby7PHXLiQJYX1LALt93fYGH7DoN0f9LNbPbDjeTOuUZM+MsYIn4H3ECyZLtl&#10;nwz+TEQSEnqT3IXQQ2zJF6gmHfy/i411j99Sa3Z6uHEn9+PB5gMb6c9Hv2R/Fyqik/z9cBjeXrHF&#10;1npWFY1u+jkVuvIdHx4+vWNvqXCJ/SXDGTJ/LLLAtlb3BDkJLs/sflkkkkxEEyy636STa/DfpB8O&#10;XKDt/GmsGGw+7o0sbl09/sfsXHm65fTH9nYYXX9Hk69Let9wK+o5wn1ebv7OHyOR36l0uX/jJt2b&#10;zv8A0lV9xJ8NkEFk+oW3Zj4PfwzEerZcl2020JdksyeZPdmQTIwCey8PRx0Nx0dgl/2fxk97CnQk&#10;Hucs+H0XPC+2OAnA93n8yqH+T36hRhH2fsMoiXfph9W2SWHwOQ7JZAQWWQTM/sR8d7Iz6tbk9bHJ&#10;PM8zz7kkm50hb2ot/H2i8snuwS6MvWlx6vodey/8mPFHjCCUC7bv9fnNCTGD3JjG3Kt2YNr9vcMQ&#10;Tzs8Mcz+x6YNgg9wQSbfkzMQWSSSe45W5MPhkJJJLLnnfbZe8y46eUR/Lx+XnyF0PMq2b1kOXDDv&#10;xsss/l5D38H7H5JrBnuXWD1cHq/pUAJNdjRufbBBZIXZjLjctpkJCW2iS+5n8mIj8kk2T3AwYTZs&#10;Ek8SZZDke5I5uF4dG48/2MSS44XoX4G5bZWXSX3J61vKJ7fg/bgk11unPRJ6259kJyK/hdeR7YPd&#10;9fcGMMQTdhI7sDYjY2pPeEdw6/D+TER+fDIbBMxEkmzwbJkJtyx7gkg9gXj51gNl9w+7lvsT1e2O&#10;c9s5+t26rIxw/rGcmyr+Tw5PLgQN/V2ccgN432XIrHF9I4yDPhZd9WDBJYXTnqXL7K+rjp+H8m5i&#10;JkkiyT4G9TMlhsNw6RN4s+xtxwAyJI2MLBHIfD6Lyq+j8kD0XPCseH/rf+Rf+RfQvpyTwJf1fzdP&#10;sdLjxdDiXi4w9wWWWSTtnuAkC0ZfV3dCtmR6cifyYiPz4ySCPhhhlm6MltvE+og24AduexCPjJ59&#10;ifO2zyMcclofkttttuyzPJuwj6fUE+rZn8n9gg9XbhPTsdy6yDJlvvWPz4YiPz5fjZZ+Ntm7/LFc&#10;LnwL7W58Zz+EEcEchDkdJHbHbHSt9rbb7M9MsO/G5LbEs6ySXK/jLtssuF9tYZcLvv3kcq7PHq5H&#10;Y5uuZ497B6kly5fcMfny/OfDLDe76PVzwEEGRloR8DDDDbbbbbbC32JXbYlg1ujGDWc3CSV34X1e&#10;Xt/C8arB6k0uvELuwYZZBjZsk/uR+TduNz1cukfny/5Zuffq54y+tlnxvwR8DDDb8bbbbb8Dbktu&#10;sGGy67Z9Tbg11n9k9xP5eTdvEm3P5MnuSXC49qwerplxufcl5hG43bx7kfkfDb8bLLL7vBxprHMl&#10;kk58ER/kbchG22235F/H4D3dOEGoXb+EGEe2TSUHGezLydG3HYNx2JfYS0lu3bgyXLp1kVuLNLye&#10;LY8WQZH58s/K3Tci9BccgAR6ckkl/wCF7+D42eghE20lAuu8PU9LCl93MuOg/W222LI9mQZd/wDC&#10;4P1bk+3Wv5eR/wCXIs3nERJXLyLkKNx5kuPKtzqSeroVj1dderrs2+3vLgg0nkySz5JssmSedvBx&#10;qLCiSe2T1dOei1vXzoMofApc7urPWmPynwR2MIxHwenSC7/Z9AEBySvTB9T3PtvJz9hGecvIDJ7i&#10;8Tlx0BKZBrPPq7HJ4R1sx24ufy/5M/JPxkkll4OcFk9bZrs+jZVsD4El9/6LTfhbSQzT4HL7K3KJ&#10;6YBvqR+Em9Qar/wu+rxcf9bt+E28pihdl2IrCtwhceQD23PQm3Lsl0GT49nxYXH7c/kyy2/L/hsv&#10;EYEGiNmA3l7D0T1trkuwbOZ/vZYVnFhYd+RS8PeFz0dEGWILKclzy9Ov5ddAYRvTZll5g26C8oZA&#10;5sEaXi7wvH5BMh1n3IEg3BczM/4Y/wABqFyeo/btORbp12BTZc+Pf+lbUthVxlRwvd/zZZAhh2HH&#10;1cebH3ePyHZdpA9spyYQC6y56Lb3ecxG6NuzSOfUcxz7gy5UfVx077vvPewjeO5lmf8AD/nxGpBY&#10;3nHB+FUwiE/2yObG5PS+vyF0SNMWFIVnF0jQvUaFyC3iDkwkenD8lODCXW3Y34C/pPRK5Jvpji/8&#10;/V9EjhWPE7fTJ9Swu3jh9Sy/72228Htggn6h7/Lzc8jpKrj+QGzi6GQOb8O78HuW1vspj6IZIMLF&#10;cfydC1yFzCzAsj9y5zlL/wB0bjseRJ1fgiCC/qPRJBsGQWDASZdOEqtnx4mH1bL/AKZcjsvuX8yK&#10;5EXnHcNnVBvprGWkvq0dL2emVGMy6wbUv1jBk2MD4YRgINPhMIcIvC//AMZdIGseb3cdvQuQq+iN&#10;hT9G8+dAEjBkWwwz0XTth8N4vwi23/TeTr6z50fUf0t/B39tYlQ2/wDXnpzNbz8Diem64U9fsiCJ&#10;jBqX/gpr+kiasOmsOwpJf9jN0lLRBIZdg/6y32I6S3b1P76LMPbHl6DB9R5XEZcuFzNwvF3yei+1&#10;reToD2Sa7IW5Kx1PeSrPxsXjj5T5PhvOoMrC3/xZ6WPcmiF4vA89a3l5UG6E49ft129OLl/Jzqi6&#10;l5PPg5d+U6DC5FIQQ33GusamjK6S64QmZmMaPv8AIOU9SYy2aY2HJD6yzIW9j8Jlvq37HqMXNvFm&#10;2xeb82WWZNgsgsssguTGP/obzmjPphv/AI0zxDBYQXf4XmHrnBzbyeLyc9fVNvAvjNP276elU/Z8&#10;aA27heQ1Eue0GO0IVDSNPRAqxg5vpsD1tpnu54Oi6McnYzfc8OaQnPtnvRYF/I3fcuemw5FH9uTX&#10;0R3z6A9wz5c6C8vvllxllj3Z7ksn4fgMj/L89OXlR9N5eEdL6t/FzniCIgxk0j8u/Fymv7edeem4&#10;dNZ7cwzC9rpLtzye1kV0uMxGEX16yOwUsE//AMLSFfUKOFuvu6dNCLnyesn2qQbc9Iz0dEt4znrn&#10;F93Y8Dn6XHb0D+XHTyL+s9vXW/jafUF3btNcj3EDBfhJJZN/2P2Pjbfjfhcu27VkuBesvCByEaMa&#10;MeyDS/o8p4hWP/k1cvN19zQ9Nz/OdeMT9uR15boxx9WoFimjafXLX0FyPuBVbHkRgy0DWwHR9y6m&#10;Sootmmjkq2+tgVsVSN3H1ObkKOl4OwE6N28hjoYQqYR4+ufb7Lw8q6/heUzpCHIdI/ImSz4ySGJt&#10;ttt+Olulun3JreDgfIXP5ZsbmMRf2+F75Q/W5/8AjEBW8vLzx9dMv5OOgUfTeUeOtbydHft/S9SY&#10;xyJjc8g+56AcuVDZ7eg0td9PqHZjM0n0bsjceJRY5dxvYF5A9Ng/reLxCK3fJzCiO5cB1zuft/4m&#10;F5+gALwOaN/QY7MOQ7B8P+QiSywsILCQy6428njT2Q56v5DfIR6Ij0xF5D1t+3fl8b2nZ+R5zlTg&#10;9Xm833ASeHgd/GXcgXRtV0nEuhBbX0FukiAFwASjo2gYRu6myr7bjyhzjPT0+vRc+RPSerpelRhM&#10;vF5T8fReZPQXIKDCHIF15znFPTdP3VPy/nxEL+k1Gz3HMc5Blk/KTBHzllnxkl3xt34v+l/Dw/dW&#10;PzIiIu/YyJx6PcfyAvXbq3/jxgBd+EBS8u9AMABKChC76uvwC6VEbkA1gA2NzZXSOkvsApavv8nr&#10;fQ+pFQfwuQX0zp6Z6R9XIp+axyntPd6TY5ekBvF43kxdvPxz0K+suF1A3b+fh5Xbzm431ggiZLLP&#10;h/8ApH4SeBv5eMV+DICD47TkVufNynp27PtYkt1wdGJdeAzBvJ4ujqPGjt0p7b11hPDy4fjAb7/C&#10;+2iE9CYXABrIjoXXX2Q3IEcHQh66UgQtdyeTI0RLvpQuEXLx+F3bnhPa7f0uei/mX7QB+XmNLLPl&#10;L/tm2SSS22232vsR0WlttsY3hMAiAg+P+X9fZz4lv4uTpZQMJRcYNJH4QbycHRh6uvEhjccfVl94&#10;scb7fyQCT1kcIC3XQGWi+oXMYQMLjjrtA/LzcAAPsuBTWMDA1vqt4PA6LAZIXn8eO7u38/ieVU+P&#10;J+f42fgtlC02e7733nyz5G+7HlY8sdjLbcCpc+kj9iIn1f3+VU5Pwv4+zlS1ZEduUHGUXJAbZJBM&#10;bvxY6X0Ebnt5ETUnvydOZcCHs9z0jhd8H1bjjESRbkB1jzvIgXPL2t/5eTlwNvCPPedetuTnrpSA&#10;IQgG78R0muTwh692o43k/PjbfjY+FyVhdnu+7fdvsz0ysLHSXPcd7Dt/Iio3/kLoyMKemIbr8v6B&#10;66W/j8Qqt6PRdGm/6TZD8brn6rn5JroR1jiSiZAH7eR30ELhhC4D+xzvtueFbrh5PReFQNdbsOv0&#10;gOFS+6R5PeM+zS2FkOi8whkuT3keSO9h23Ldk2eb64/4/wCf42GO0ju/lBdYT/jCPrZ5f0h/4yXk&#10;c5ZNvEImQbI4wetn/SCY3Xiz2SvLiR2Kbdjhlzwh7uDRF/G/8ul9XHiTI8WO2bYHy/HHWOP5NsOK&#10;P43k5+3L/wD2XTl117vvlz3HZlwPUcASBMFlkHzkWWWpDf8Ax7z1wr+k+UPQR2Nz2EJ1Jl53B+PE&#10;akX6Yl7PX/0vPL+m3/hyo5HhNjxlz4eeVc/YOT8Lfjf85ZcOk/HXQCt5EurFYEuVvH+S4TqyJ+wb&#10;8Nln+0v4OuhQ/GQP32wsLcvu570xv6ujnnH9YbwmuxkZI62ZZsmfCfOWQfK+w+D5Jsj58b+ks3nU&#10;Au9WTW54MvppHLHSX3VxgyPEdX/gB8b8Z/rPj+DxHPje09sjscIauR9SHlg9aO39Y9A3svB+bDD7&#10;uj1spDaWEknyR8dj0IPu8HHQu+/8/li/OfHL7JlvM65dEHuAzIMgjgZ5OfdyDcgE9AZf/8QAOxAA&#10;AQIDBgQDCAAEBgMAAAAAAQACEBFREiAhMDFBA0BQYCIyYUJSYnGBkaGxBCNyghMzkqLB0XCQ8P/a&#10;AAgBAQAIPwH/ANXJ7gHew/8ANMsg931mtwgmoL5d5uQdpCqA+a9IHuohNKCLcFYkvDCSkpJuCqFV&#10;awl9l5VPuLS7OSb90cXBMYV4UYTmpo1VLperSdjcHcNr8JjbZXEbN1NlKQWqswtJrrlpC46E5LVb&#10;IdxOd4Vwhh7ybiSnu+ib+FZKtAK1Aqmqmg6clO5RBqLU1isodwlO2Ttlw2yC4jrRTWhqc6cMVZci&#10;FVezotgnIJqdimwbKFENlvdPbbtU3dcXxFeUBcNuHvXC6DUYWdY6oYKtxybgRDft12Ek7whaLdal&#10;OQTkE1GMrlE10Chi2BGsWpuoWx/B7c2C2F85WiMQqIhFuiO6boVsdQhj26eTaq3TunbduaQdyTsI&#10;nURMNx0w9RdydE3zBOE01VutVVXtZ2iOEtYORjTkm7wdim7Kka9s1RRRhXlqo7oQCoqdq7BO2RX2&#10;R25asSiqwoq9rVW5VIjeB5cQoq9rUWwWyrExCMHa8pRVjVU7TGFpVWwR3/UKobXW6Q1zvXKr2lVD&#10;+lq3OirqhDcwKtq2mnl63Nx2kP6VRfQQrcatyi/VFydrytYbiNFVDbtDYKsaLcxKCa2clLRM2VMn&#10;XLpBu92vaGyoqqqC2bEIwcwLh+Ga9k5TbhyKxbCnaFVUoQrebE5klJBHa/RFUWxVO0XD2QgNVSHp&#10;yDlw8UNlxEU2Iv1RjRVVFXsz2TuiMNE7Bw/K0gN3DkS8tHogJyUvC8py0VMytyqp2Y3dWZES03Vm&#10;cl+4UM+Tc2cGqmTWFb1ezbNqXiQfaFHaqcKNyTmyy6XK9n++7BbmPoBkHmK3a9n0JdCsKul0GkDC&#10;hVVXsvVUU9VRVhV+Q1PberydI1EK9ne8qKq+M5Ri13M1hT/nsdyt/wC1a/hBVjVUXxTuudZIyNIH&#10;KreEKKkaxr2b6FUh77LvDWqcZcnVHeFcikPVHsmi9ooQqhDa1I3aJvldDh4pwgUM0o6xpdrEK1OS&#10;q1adjOTRP5OC8sN/K2FF8Vz3mXd0TNA4hOTUQtE5DLlgUMXI3qRot/yq4LUlq1P27JliEcVRf23X&#10;as8TbogDI1QLT6ri+Eq2MVVE6LhKWG+TPwt1U8BfpcrChRbMjT6p/m7L0mqzgN2r1QQ21+SbiDiM&#10;iSIAVEdE4SCa3Ib5nJzZzM00WQMveLcJ7GoTvrXsY4J21z6Kirddq3y/K+Mg3XbI78hoCj/b2TSP&#10;pGsWYOaUzfUU5J2yHkGeIT0WATexWuE6HBFjh9FZ/wCk7zUVF8cNzdqj/lv8w5F2gTPJ++QqtQg2&#10;Rcmtm4/XTsdrnN+RkvM77q1N2K3H6Q96ads1VjS4c8rRtOSELWv3TR2I5tpS4g+oQYT/AFOWgoMF&#10;RpK2LVXwwoqQaqXD0AFDZFU7J8toYlO8o3Kr+AgtVuqwNeepkeq07IqmsYPpNOdgPFOicwY/pBWd&#10;EGyRwdc9eXqhCibuq36odlOwCHlW58KKdgtlRUj68v6qioqo4y+y+jb+w7NpApu/KlG7uhsvVHAL&#10;ysqm4cMJvlC+t7c9o2cQNlVOMgEzy7Kme3xEp3i4h8oTsSNb1ShsuJ9lsE1fW4EE7ZU7SbgBhGuO&#10;brNP8DfymiU/yn4vVb26lBowhS9TtKckd8Yff5ZjcSnGyPuUxv13R2TvK3yhUukLeAxgW6psZXBF&#10;vZ7RhutyuE6TpaFcZll5ymtl6nBPda/ATRKO3tKkNU0Jy/SaJBbItUk1fpqbw3lSDR6ri8SfyVgu&#10;+ZK/wv8AcV/Cm18LtVxWljqESPadmctU7QGDsQaposf0prw754Kz+UWOWkXO+ya27RM13cnYkopu&#10;6a3RGf6WvyT2yCARUsnjMa9vqv4R8/gfr91xGFrhs7s8YkrimQoEwSAyCqql/ScGtWya1aJzkxuf&#10;xWB49V/Du/tcntk717LYwn9LiO+gTGyjuU6/ujtHWBuy5V4mE3xM/I7F0kuCxzz8LZpzWcP5uXE4&#10;/wDpbJWLRG7sbo0jKStLVSVlWVJT1UypZY25Rmm47D4bbbzsF/F/zH+77ITW2QNr+3TR5Tp2BX7r&#10;jfymU9orgss/s5DdVTptdPmjgR13RO/lsqdUxvi9465IxK3POb8mNOJ++ucITd+AuJ/M4lafLKHP&#10;jPER5h4h1tn1NAuH9TuTlbdBGuWL48rvE3rLRMnABavOLj65R+3RHcg3F3Cx+nWXaMwb88o9WHlO&#10;LPl1jcDH55J6uPNwvF9Or7DxO+mSesHEFe4fx1b+0dZGSPabZ6tXG+Ot+0MW/RV6pVDnRnHMpdEB&#10;cohoMW/LqlMgctZ5E5FFuczZzf8AnqlcoXnJunIBGJz/ALRrrm+4799UpGuY13g3TTgNVTMmhf2F&#10;yiso5VYVyZR1XxDsN2Ka3JCMGp7vDmNR1y6IYoaRbEX92yd1OlwKl/Y8xNVgUIFcNOuG/wCuERl1&#10;aesbFDmWoprUcJrWSYZFcSLSjjByCCc5FMTlq5G5QowO93W9sqdS9Ym+EeTFyiKlqm7IOTsI1Xim&#10;fiTXYD6x8xKqnNTW3TuZygdBpm/EeqmO1wpq1VnTl6J26arKboqooQ2nEtmtICPDIB9U7XP+LrAR&#10;apIpqdvyYiL5VMrWdxvtI6nNK+LqXw3XJqplTywnXhnC7w9SuJiC6zelk/F1L0RuiDlNcPdOfgNr&#10;rNIMcnZY5UXKOBvyVmMlZWiBTm4E4Hq9FJbJwmCgS5qY3SDtlrOM9YjLObPIsyTozg25VPTW3+J4&#10;mnbqNXC6YBVjsYbFOOKBTdkNoT0z25LVblNE3jBuq2vthsp39JdRq8ZFEdQmap+DoNU9E584DcJu&#10;CnNO2hO6Ewp28eG21JO3g2BvBOyWYOF0LiJomXp+KZEXdFXqPzMdULu4cjqV7Q3g5N0XojsnQrGi&#10;durStaKa4qagjFgkjknMNzZcTytTWtcU06x06v7rDc2i3GA9qcG3PZuHaNIW1NTg1Fq0RuOMBnNx&#10;TohOuN3VmzA3j1OjQLmoQuUmtEd02DoHdesBvByF47XeFinO1XDOK4rtETmtRxQuti5nj95UgUVq&#10;er1ddrc0jVN3Tt00owanQmp3ipq2FNWk7Evjw09pEkFTlJpycpTkpSDVxHt4TNgm4z3K1UoOTU/A&#10;7FHbqFZuvOQWt0psNZwOyblF5TTijxXJzpoHBOKYn3HaJuM0d+ScqJzC6Sb5z4k+1xJ7LSDkzbdD&#10;daTVFXqFG33QO132U27XPdvBuQEcsxMGiAGMAnGU0HTxVmNOn1iIazulUiFKacpaoQG6dunIY3bO&#10;GTNOvugIHJbeKlBydiuE21w4nFVx6f6xF7SB9qJgzZaSVuZCOyCoqo3HKSF0ItuWtFZxTt7ozxAJ&#10;ytSCbgihdr0/4b4ubjFN3RREGw9oQO1+iN50AnJqqqQCMGap2KfvlzibguFHUo4IKjun0CGX7vhg&#10;4JokimJv1VUN8gXhlFFN8LVKbqm5oICGseG205OwTrguBOM1sEIUl0/1vSWl2oi7SOynojshA8gE&#10;RB2ojaU1NTVUUFpO4VVCGlwKzipyT3ptwL4en1cYBaZNQYFN3g7Gaf5SmYtcn+cI6XjmaxtYwmpq&#10;0ratJ2gvsOi4nhXDNpOwTdBccmBFWVpA4Rr0+uZ/9veaFxG6LhhG81HLKEDEQCMAYzkrUG6IIpu6&#10;djLIspowETCnTqQ1jK/65DlZkgi3CIRTc8xMWomDkCnPMkWoJzcYMatzccg3BWE2Sc4AJut34um+&#10;sdMqiF03XNTPCVK0nNlmCAQRuzQiVKAgU1OQ2i1WU/FNF8o9OpCWafMcbhyC1cLBPCEBmCNb7RHQ&#10;XBtfHVKxMG5FVSBzZJuIvm+7JfomXHJpTXymnPtTTVrmenTK8s1cRB2QzVOiUEEbpQviDItQT9VN&#10;Fy2F6WR6dMdqeQoY1uaLg4hcbIbqnbXDdKF8QMKKd4bJzkUIeVB1oJ4TXYLzdQKdHXNPmOtynKug&#10;2JgLhgIaKcHIOQxC0nC0jitLmqat1qOn1U07DNpyrYBFDIpEIwO0Qmq1f3T73sHVM8n66cf7f+4F&#10;N+ydhAXqm5SAajyLU7CWSbo5F2ouu3TsWlew7yob9LG9yScExyOF6l+iPIFSxTRMIiLsVw97lYiD&#10;uQbqL51Gid0ujbzmphmKFeQ/hEXKNvjkyrKCapKzcO3LbG9VDpdYi6cCtl5XJ2/2yZdSp1OsGNtH&#10;0Vqz+VbcvEYnRN0TsQVqDoVW9LqlOpHeZXl4f7QEshuBR263XqLd03/Lbdmrf5QePupwC9oXK3hz&#10;Qw5evUaeEL3osaeI+jU944Qo3Ep9p/8AU4lDhM/0r/CZ/pTQWf0uTH/4go7Ao+Fw9kpu1ymMTEpv&#10;MBO6l//EACgQAQADAAIDAAIDAQEBAQEBAQEAESExQRBRYXGBIJGhsTDB0fDx4f/aAAgBAQABHhA3&#10;dypvBrgh9QpEoiDU1uGibFw9Q4eBoNly1kXjdlkDuLce4zVQtF/2Xf7i1OU4hCWzculmx9oFS5x1&#10;GGKxtm/bjdXUbuX6ubcMfWO2oq4ocmjGnMd54snLLHCy/ayzOHcu0xv3C8Z3qAb98RkQgTCHI7FM&#10;9hMthZbhU3e+sgT1M9RkBwlLUdfnMaXTjMvMLl3G3DLk7hfHvmEu8wxkvH/YKquJ8e4Fb/fjayce&#10;IzdRy7JeupnZZK9zE2cWwRNZjHzN34LqM4WwDuNrqdy5iuGdXA+oeCSH1NkoK7ljFY4eJKIyivxL&#10;JyhqUP3K8ymX5cY5Yt8RW+YF2zLFVSrvEKFwzIVW8whzYlMsqBb48D1BUQYSNXHuN7nLZw7ir4Yy&#10;4Y91+JP/APsbxq/IyaI1uWi1BjzOMu5glmAwSkRdlaoU6hJjuLGsWyrjuo+canEUHED3OBWTLHl+&#10;CqeyPjFNzZfK6iwcnCVcVl5bAQDozZKvc58jpnDUsVcrS2Wgk96cI8ycIOwT2yFW7KWg/qGFEyLg&#10;J6IMgM03wEAgRaj7jUQyrhKhk9USLdRM14jUQ4jBdxgfcXew95d47hxzC6YgV4nJZUVWfuWjzeo6&#10;5yW3E3A19hxUCWl2WczPBEWDMtIIhEv8DLKYjwyqNTTz4R4E2CYhNjx1MlzpKq8FPEKxJxLdywh1&#10;C0sZvWWTRsqnEzidPEHj+4a43qFLqXtjEVZbEjTjfsePrDF1LagkJZwzfUx4nCYQG7JUtSps8GlC&#10;+I7VRwWwPZcp1CLyD3DOIZDzZAQKhcL8VFwq9sMqFe5UWwqSPpBvHZxNSr52Kq8WpMJe7FeIK/1C&#10;r88JDVShqAIUCpd/qY2axx8Ym1sDdn1seQBPUNZL4IRv1LnYQZ4lXiKEXNx/yGGuYzxxLhe+Avs2&#10;7lrREuoLsnBjs65uWccyk8S+r8WsY75j5GtQTxNwANuWOcRfWeHMQWp1nEoJWPcTTYtoFxL4YoY7&#10;CSk5yolk28RonLPcyuAh9xMJJUalrsoWApAWLnRCBdrBOpVx/wAjdJQJlmHkigQQEPASEcjSC45G&#10;BnMZOxSvalt7zNOcj0uOdccT0RoqwWPi5Xi/sQQ3Y9pXgFYzqUs+p/yiQENEVVPTBphdwD1LYZA1&#10;GrB8l8pIMZeyuI8mRrlY8S0PzEt8XMMh7cwbrIJzAm1KWV/UolRcD3AyyVSof1KuZbDcd6z0SrzQ&#10;JKV+Y+kc1UqFcJetcR2H0SVmbEtyiVa3KFAg2XlhyPH8aEbqNEd5jIRNy4RfBRGO2ou4alCKW3CJ&#10;n+SsqiGdf5Cs+Ua+MpCOOK4S5QgZ8eL4AKh9SrmVl3+oy5Ns904Jd+pibs67KzObjrDnYJ5Fc9EX&#10;NMsOy+Ildi2OPA8QpLNVGsZfkqIUYWHwABEjAVDku8LfmPLOoVfqN3CWvEC3GmyxOqrhupiQwgpx&#10;ADxCpGUmpc/iNWcqJ9R1o5Zce9nzlROHgDUsPQTiBkC/BcKMm+QjkGG8ES3GZTPJDoIgMJa4nznr&#10;T8JuZKhKeoUOIpK4pQZNBFwhKIZ0QjqEf/5KQfUr6lcNeBSBO4En6YW5YF7hJNwlms8BnfUIuo6e&#10;Yq+/DlfiXXcE5lWz0MtuGptsdhUaCLMKdRcs5i9S5nqUEWfvYqixuUU6mcJHxClJ3PzEdwi5al5p&#10;K3OPB95bKr1AHUAdESnEY1YVV8dT+mACbQFcQCAphps6jdcxrvMvetiw2pIDvAOX3COPcB44QSA5&#10;huB+5Sq4DsOnUC+mUgtZPlDbyFfEQngD1KnSVriY2EuaYZ1DgRwhZkq6hfqWECtIE6/yCVkL1PjP&#10;lCnUYx4nPnjoeIalvxFSFYVOYQb5h9wg+5X3G/coOZSNRXPcdu/JxCBUfcFGKDeYyS4LgbMr/UGi&#10;w0HhRlUmn3KuoU5jSG+ZWsvdLh9Eu6nDLziUcQkIFS4xwjnESvPgT3AiCNpT4M48L8VLYOY3FCJc&#10;WovqOJcPMf6JpFgX+ZuQkuxrPS1CDs6hwcTqsvEKQMXllrDeIjxovxjHi5Y8S04lt5Kupl8HMqcl&#10;5NcjNZPnLjifOfOHzA+oRw5KISeLf475dPnPWR/U/JFlzSXPcH7lv4DfLiI6hLExqxIYwaZTMs2k&#10;u4LYK5lx6TJKypdKCKyDsEinguMdm2XdTecc48hniF4fMYoR8R9nKFFXFOoLgjTI78FAiHhQXCL2&#10;AuQbx/Uv5/UzhrAQIEKmrjRi07cYX7gsqYbLAHRtfzBCPUOYMtj4BnyAG3k4ikq6xV4lddSy4CoS&#10;5CQIw1Es8T6SzqOdIdxuBEUuVhkLIU+M+MIIK9Q8AgkK8V8PfH8Y36jHynPk58j+mKcXESKxcX7j&#10;owuHc2ytjDCSvAwWXf6gfmARxCWuPC4tj9RLHRB8XPhjOeYd8Qc8NYXMoeBaBifL2QyEihmiO5hi&#10;V8LnIrcxzCpI92S62tRb1nFHTwOIvCVMvbJZSrV6IYu1c2EAFWrMh3+AisvD6nO+o2c/ROZy/wDI&#10;VgcGQDtW+oH8ygwCDXMPyMX5lXKqahtjADiCxL20gFZCKnHRPl4j48J46gVAg8PEHiOy/wA74Hzn&#10;ymTD9TPiOe43qNGRyNjY6xl/kEPvuKF8xx2AcTlUKQWwOIJ+Ln/InqMR7hVB9Tj+oEOYC4aRPl1Y&#10;rh4hqoLhlPknnhhIKJkWURXO0sMsNYvAZ9SncpCTmX9+JtOZ6lTfFTpXxufC0XeWLcTdlGvEAfWV&#10;GEGJYnL7IRFNUh3GQC3LrVjJNbCINGW/NCnW230TJBomNFn2bdhKvEvp4Uo2FFhYgy/F3CyXMOEd&#10;Sqe+Vdee4nMryS/AQuRhg8B43+dWbCfKX9T1QhUJS4Y56hxgPMJ4nOFStZmDYGTUrCdRZylVDAyF&#10;WTU97gHMocwr+QFRljYlZcFwgQwl/wABgykRUdzgxNsv3EILuOhjPEusv34GyLEjxiOufCgSws57&#10;I7xcE9MQNGJY1cK+gjpQb72VMVXrkgFgtmkpuKlELUfcHYN25OQim03GGqcWSW2AAvaIiVGz31F1&#10;7c9QVcXf2J0Me6e/UWXU583xlobOCHjzWXhp8FVx4JcuMXBgwfDBkETYJXgYYf516cpYm58hRfuW&#10;I75hxNkvj6xBjwbzCl+olHuVItjElziJUGHdy3dsF1cStWd2wLVwKjrB5R1UZDEpB4gPEWlxzsEO&#10;ZsgsnzMMjqO0RUMbglS7iGmKvzEhLz1L2+olR65hMFX4Rz0d3sepBr1kFZgOlKlzS8rTmbCFza5E&#10;CqV+FhRYjfd3GzBjeZLFND8wQCiJoti1gSoud0YdINNCBl2QnecAGE3Y+g5cGtTjCyiG8S3xuZjG&#10;8D3AWtPoNlDlp9iMYGLFrmFHJc5R34cxj0m6gh8hx4vwWKl+CHMHy+CbAzywkYYZf4Vc+JtkLB43&#10;loaJ7ommbwyAV8jU9WJ7g3wxg1FJdRTRcuq5Uqa/EBm0yhSH1NsElalEHLvcKacwyP3DjFXEBGOV&#10;cRe7jLG5AnDG/dr/ACEMRlDaNe5ai3mBEvFE0iEUWNsy5SLaXkIQQWk1DYsno3YEBXB3dqzKkD3l&#10;QltB+NRclTf5l2iTod2KikxQZkrLX6B3FNA3atFUQfJmZcvPLbzUW27zbwSsRE7rKl8iUbG9YWCx&#10;2FJKhRSukpJSNdS6yFjHuKm4mp9QoeTimsOyZ+JkGGJcuX4fFQgX4KjkYkrYErJXhPAkYcRlhm+I&#10;z8ytZKnZhxKjJybht/EYFdxs3HI04jecvCnirixm7gbBL8EHFRtzi8O8uI48Lme4s+sJtGI1n2jF&#10;2XcIWeqBWPcQB4gVxLowy42oc9tykquU+8gm6+3ICH9A0ERDWWDQxPA6LNipvR3yxOC/eEIK0flh&#10;DR/cSQn9jH26XjioE1xdq7UIC1parxHgocvCI0RvNMUHBk7oFdkqY0+oK8b6eGIoADyUGQ0llbo1&#10;srLQcUusteiU28SGFLHv3LGJLE6ks7labNiVsZXKWCnMP3MuZbFLz+RsIDYYkGxjO/AZB5TwVcYY&#10;YYYKhDiGKYpBmLcCLKuJbucdPgEVeGpZLMa+UGQILlrAEJWSubS+F4gJvhl1MISRKJzLLizls1CS&#10;UxktKRzkWviMtO5YuQW4o4nsiIoXu3GoNCFi+Id0LtVohFb3o4ERdG6yirEltftalrftA3LurPeS&#10;9t37IGRX6qVVcBaNEikKC6W4C0KUoQCFXDDi+W+4IYn9xzSDcFNqfZiNr6Ryytc3AGihxdpAkXXp&#10;SJFLH2kMsUvIqFxHIJ0j1HTYNfZfmo2+Gpbu5cO4lHaOWCsbPfirYlxmWdy+o7IQ/gQIECBK8HmC&#10;JsPJL814EjCRhjJl6K9x+/GyZQ7sq5ShpyPW5VFrBbNlsOEb3U2iXxqOmZblJdS1zADklOX+QrsW&#10;4XMYtczae5DHg1iyNiFTK3yRuS5BHLBwr5i2DKuMBYydMVoftcCOiBVxe4zMgsOVjGkALDgZkkPb&#10;gTCr1BxccAK9psQ9KesJvBPwEBuMOgoY+2FvuYaCJq8QoUgQR6YA0O0B3TNxoSgIYgLHu+IaK55G&#10;NhSHu7j5CXsMlGwHsWPVW/mSjxpzfLAoUNyjIh1pHRLkkeRcrgNE0eGKBLDhE0Yyc1L3zk15qUOV&#10;+wlWBgcBKnG4x4kWRmtitTimUIH+BB3yHhjGPPgcxIkSV4YkSJEie4VTdm8MRaJZHMCscTlYvvvw&#10;DfCwhgRMj/3xcW2ONRDNSniabidS/uNfLHulgkNlQlEQ5m+ItjqUkvuW3B4QtNcQ1CKplC2Pgpls&#10;vQg1dh7gu4xYO1K22qreCJ3PJSxxVnpZEaYOXrK3XrV7i+bfxOYoKhDQVvMJdJBsYN8wBKIcJjC2&#10;N2tqJVrEFSlKR6jM9eoyAodZ1CxNDuw8oj2cMs42PK+45Wm667lnZZXMVBVHkub2XeiwokcX5I4g&#10;5OalSza0nslCWaPFw7lTkuAGG2Z8aqmhOCcEziil+SEGKD44RjH+Axg8pHJVziJEdymx7MTaNkgW&#10;QqlVx9iWMEEw/crhH95z2aSi4+FBSKill1HMNRaXO0bfyXIbzFZAuL6i83KI7jmF3wDp6jyDsVwz&#10;hCnwJ3+IQKgaWDUwDB5qElRF99wMAH2epTTbNgMZ2QOQ6IQALK6gG6WbXUaCv4RoBC+ZuWb6gg7X&#10;YxcvPeSoCKrGuIA0bO+4TCUVicwmgN9R1QPxEBAF4YUCD+YKhBjQBTh5qONDHkqAqhB6gCNm4wws&#10;WzkjotPZ6YTGDT8xRQcBt2F27hlSEen5i4m46hFCTAucUcdw/kQ58mPcY+HCPlieUieKqV8TdcMY&#10;A1lpqLOUwYLNhu5V3E8GUEsqJ6/cP9QLcjbxoE+weotZFPcX0xf+yzD7nH+Z7PcFcT2pcbBqHPXL&#10;mb5h+0dtTBHsbLGDSGDRCBWNC3Pr17JEl2C8stTYVW9sGKxqgjEvbRXcIi69x2A0EvvLUTbsHoYm&#10;uHUM4ISFLqEZRUPigWlOJR6h0gH9QQkteIy0Z1kzUUPMJCie5jmEOxsORlLqCclS+oL6VElAUce4&#10;OUCqT3EIAoUwb9NzXDFAgOHtIA1UoR9nWbubthuOmaRXCNCXBEQ/kKgSoQIFeGPfh58OHl/ikSPj&#10;Z9mTHHJY7Ck2bHfyAqf3Reti+p3DbMNnruAJnuJR+ZgjhCOMxLj6Rsyx3zQqa4g2DUrqDTGP4Q7Z&#10;yhXucV8y2owhjJUzhr1Ma84fYYpuqFp5OmC8Ow4hIOuAhDSc29wSWV6jXDCA+bGVbV4IrtMgNBxC&#10;KwhBxCOoCBqqnrJcOQQkEIkRoXXGSsAjfDEH1XIxltnJKl4PT3KoXE0+kVkw7I9E14ZStvxhbsBl&#10;+ogZDg1yS5TaX+RJXR64Ze66uX5ZgeLOK4GyGwh4/iglQPAgIESPEe/Dz/BYyon8ElSpWLKDUt5Q&#10;u9wScMRrOIoguPk1zFXE++4MryZBv+oTDHT7FeMs2VTkWp7iEe7i7AthgqdCcG3zD1PzAsgr7gpK&#10;jZbHHHuau2UuYcwu2WcQNQC89zjCXwzD3gFWlMD2x6RUW1O3sgsocfggWtp69wSiA5I7wogmuxS7&#10;ZcvTJaAZ7hFQfUGUEouDEuHJfb1CDALRrHcSvTULvuB6YhlIERikRsjEYhUCGmJXMLUwlODzV+oI&#10;UljZcGwVA6GlPB17Mq1MuCijdX3Dgr8yzi68sTLKlFTggyZQIECGIQQFeXwY+Rwj5eYkTynhJYSq&#10;35FamzkcIWRPqVC1KmYcSkfHWG+YY3wbCmGm/s1UAgDD9wNlY/3DG7KnxBAjD93CimPmCEGLGbO0&#10;Vvbgp7n5ZvL2Ab1M747/AKnvjejANZeUss34QgrVp+ql4BzglQ/o9y7DQOvcPehriLWK71GoXllI&#10;9sEDNlUPuLJcqZFm3yPEuPzDCPqCWzqO0RpWRHtQ2nslUADj7gXUAujH11GXfew3H36nGnPM1s4S&#10;6lfxctQjRoN+Jw9gwjhEvuDca4yk1UPHiHHiEqEEV/F8GMefK+XwkTykSVEwYub+mLwQfqZuTRI6&#10;pGWemDfct6ZT1ME9Ib2XNcQaqK1jKic3EuFGEDBtuEseZ3MDe7DfkESXWRciXNVxPqVZL9ZA3xGj&#10;H+sKr+Je8yvhydcquQ1+vTEoNDgPQ3TitYGLvB7hMS3oOCVVcevhEdCq5foi2BrB9ldHRN4Zcizw&#10;3hBolxrEWLcBLLuCHIIUNqMZsFpHhIJzGsihZncFuhkqrRdV3BfzeKm9NjWSuzu7horSGRUbYvCR&#10;g1z/ANY3qJCvUNEOkF1MiDiGGCEB/G4S4uRjHmE4eXy8Rj5ZYR2wIi2kqNgQ4jXqXDKloly0nwjS&#10;C2DoQUB7gbLHyLKIwsuKDbUAXPUr1B/UqcRcm8N6/JVHYNsu/wD7LtYm3AivuItcfmZ6lVXqLxF5&#10;uZ+Rq3gnc8cH1l0FrZR1dQarV6V5WEaKxaD2xhHk7RFSjXg9R0Qc7rtisxuKIBuUuJWwB4gzwNeF&#10;xZ9Qe51F2WDCS+5bWCq6GQBD7lyR7gCBoG/mAoDXMs81bkrROFGZHQ3+ZUi72+TlBapLlxOb0/Ew&#10;IwjaZEKjfC9JucP/ACeIx8T/AMLxElecoXFCJkAQtPXKVLVhnU+c3jsrOJjqA6JyvLcUa2OGQLJW&#10;oUYEoJZ1KhEbfgdwoy6qmdRS9+wTvmFJns2VrKLA6iMlfEbuzK26joP/AOIQK/D6xl0BQe3sUuga&#10;ILpGhRhCOjX5ZUY6/wCEYVtBw9ysF1XPkpDPnKOoVcJ+mGIPU+z2ln5NPnjcwqdR2QQywolCPARI&#10;CBMicjsoifiIphHJQI6UwrWI8jKxIJW04fYN7hYLBxxBqKTDNiUBs0IKE4vEoP8A4s5R8ScPNR8P&#10;PhjDxua6RzxGSc4pdTm5MZZ4iLsKuIb4WrKhFu51l0iX+sge4Y7/ANgbHBPc4K/EAIzymnjlKoYw&#10;AUT3Qb3iOouPUpfyUi2s2RkvfrlgX+PUKrOXCUxyLx4hBbXdXr1yOlg+4LpeUxhhpoJbXZVX6hEU&#10;L/5CSxZ0PEbVVkZ2iGkpInqV7iQV5HcupkyLfi4sYII7uEXV3C3/AGUoOa2KxH1HwaRuATm7+wbY&#10;89Qbp75HyOJ60MNDvz5FCPPDFoeQKlDsphNaSmpubLAmBLiKKHH8q8MY8+Y/hUrxUSPkzCcfEtMZ&#10;ecir4iI3Km8jviVnErZnBUKmXNkSld8zWZqCn2NHHMZ+5VEXMpczNQYuL6n4jEaz3ZghoJ0JRH+0&#10;s7h48ASmBwf7DsNpfGm4tuU19ENKsDhK6cbL8JUX7wD1Lq+DWKfdxGyKD6h2Rbm8LD1zBXoj0VAd&#10;Kh17iVZ+oZsbPAi40xDBPMVUpiRMYqmDADKMe5wHiqmb/EdF+0w2/cYU4WzOnAuWlnHUoWj1cp25&#10;GTUD7B79sHXCWTd7mX5L3mUzYuXBfiwmUcOP4rUPBjHnycP/ABeI+Cc+N8G2bo/MIcQ+ErYyFrGH&#10;cZVQ3xybbh9j79x1f2PsxEi2LIsuXFU5lsrhlHqYFTJUyszqF8v/ACGx+S1muYVbhgvypZcOnQ7B&#10;qVlR7TuugUKjeCMQANV5t6VApyD10IKYGEFAdWvogEoAVkMFBMiJGgwtsp9kSWW2X1GrdkQpUVlw&#10;iVzApLge4UjjmJEl5wlyXEuhBTUVCdmxhH5TEKj0zi/zEHvc0nEOQ4lWncsjpHi2CVrzTCAWjQ+5&#10;RCXYU3L8yw1GaBJYRmRMTxLY4cfwY+VnlhOH8nwx81K8WBK8LUiq47vwUKjUL+Ikl1UFDTHGIxj8&#10;zo38xZlxJFRxbKYk5ge4DFZlMQ7epcc4iXZfHhlhxmtwKa/1DJUNL9n/ANhWXdd1GIGCoL1jXhAu&#10;6+qdbiPkOgCite/ZisHUbSXR/sckUI/iYrNgC0BzsbpA+rj4A/cCsH8MF6uAWueYDS6PUdbkFN5i&#10;jEQaOI5l3OYYJcu+IsyXOGzfNy9fxLhHi4Nx9ioPyZDWnMqXmlZG2OxyEQ75+TQXhxlY2rednd5t&#10;osjIR5LmwNNlK6lCQ1UeEUWeJx/B83OXlhOH/g+Hw4RbFuXbB4SEqM3FsVZ9QB46LuMKkxzB3HUS&#10;oASKx/EokfLstKlz5XP7FpxsxqVZs2LiVKtgict6g1Vy5LBD4x6fmWDh4fNbNU4Chffax6rT8hA3&#10;dazj9cB6lGSy7SUg9BUZ0FSOYEPkDQs7EgakrBiYgt6DsDH9L9QAI2JEv8wlYSglRNStcQOxFG1C&#10;rkuB7EQy8QmLLn8RI/zHdHsjpa3YUbPUUKdSsdUhIqELH7GAysGAqPF6MqLrTf6joByKlwaAqP8A&#10;kGtl2Fe9jzHSQAfiZGQ0kWR8R5HH/wCJ58nE4f8Ak8fwpnTwqcosbl0QQBlQm5USxZccTdjzl6DI&#10;42jHws8tj4qIJzgXLHciLjqGG5U/1AzZgyp3hyJB7GokX0X1tFMMtQeoKG0QpfnbFswqg9QFHrBA&#10;vFvR8JRiPEQlNQBAJ+I2IBOEI9K9UOWKrYVbeJDd2LfUcBb4fiXJDQi16l8JhmUILdVBLSheR2hV&#10;7jpd0vcECufZziEHaTYxaM2k9xNj8mXVwaY7Q5ZksAd6JmDHupVOTSfZexvcRgFfcs4+6ghLq3H7&#10;VhutlbD7wmnuaEXE1G0xJxTLzQ/x78nnw+C/m+Xy7wux3414sxRxFY3lPUv6nymfEoWUZQ3EuWBG&#10;pceUR8DCVKm0PgEMD1NI83Fs9RL2UsLlz+pKpYsruLmygbBDVhtWBoPgUPEFDdfeC5TSHKHIoi2p&#10;t1gUoxo/MzikgSxZHcCPpgm0wZG3y1sPQg5ERqungLphsjRHAuKqObGhFrmZUwb8wtFjcGLqXIDU&#10;G2EqZbs/+Qgi4yHZNJcFS5fiUVI63BpEivXMepcVkG3wLYxWV+YptD3MB3S096RnDbP9dC6cpHSE&#10;fFTCbErqXkwl0cUvy+RccfCQ4nD+b4YnlRZddhh0gZDj4FvJuG/FzCeYWzNJaY5BYwUws164luYk&#10;aidwPA+JXmBAqBUtPF2+74l1h68zXMMFw1GuuYLM5iP8hR/AP9m4zT/raN4wU9RUDtgHqfk0UfIA&#10;0WqjJXEKoYiE4gmgzc2PnM+n+ppxcrVwhADzPWmTSCmUQRfc23wh5EoaEX0f1GDYYxqj1UGdA9R2&#10;LX7RsHxm/wBYru/cW2VzFCTkmN0wUIUqCWYTP3LgvV/ZCVO/4wO3bH2Rt9ADXYOXqaI2Z3BrYU9/&#10;Y6Fy4IqlKS0Jj4nFDzUqVGcvD44f+T4ub/hdUOS64m9nCVsq44jNYw3BRjXFVxbk4Tqcnr3GHlcF&#10;EEq5w5BDJxCGOZnOUztmVzInandE1v8AE1HLFUukS+r4hG0EAGm606AFAo28bVvFMmpNgf3NuBRa&#10;mYsEH3kyo3u4h6uCuhPkiRwTb6lcINgC1f7npmB6jboALVyXxqurC5bWCi1aCNnIurGy4GFN5TqF&#10;ihPzBpGAg02S+Ch5I4Q0H2RNb4gtt2ZUvMtUdMClUNKgdE0V9jLXuFCnHJ+ZXpaRkZrV2RDWoXXb&#10;qI/5wGmiAATjsjsI8g7LQmcujuoofzPhh434vw+X+FTafL+MajFRgImSk7xay4YrMuu5puGPUJSk&#10;pZjPZMyNLnDKA2EFoerBctLlHECoQ0zqfU3kDr3cN3KCK2lU4IQoCkhg3DV4QBWhXlsJYWy7zkIC&#10;NC1+Y0FdSvewBFYQgEEAgn7gjEERFI6iWE4ygohbKs2JEMk5FVxGAgLdbjyIAicMW1YFsFyGi9Z9&#10;gPQjS8YJDs/qU0tmhg5Jy/KmGkPDCDzHSEuD5pmrFSi47Q83bDQelysRbDZYkwXJS7Zp7iMKgTlU&#10;p4sR5f8AnZoLmEyg5Q+KqZEUWeD+J8PheL8D/B8MYa/hAEqicPLlGC8qJVLhgi5jFaj8RcAqAlvU&#10;HY8+51VKj8yriWjUUDIFYzWTP3BmG+4VSoHFxPzUsflwZkRu4FscVJSkqxIcOcpNC1lzqpGkULGX&#10;qlbLLcQrzwqvqMHtFV94yoF9SgPDJA1E14DAQ3mBsqi5qrHbkDbK+uYnJjLOnE5jgQfZHrBAbocj&#10;MQAUAQYgiryJTo9jHuxt/uGzN18bgosBefmDQfbKJTxFu11Gra4FkN2cClzJfeQ1DzwfmOawYkew&#10;KPX2pQwUxTPTMSZ8QmupUQzh4rPB/E8+Fl7FC5cuD/B/gHmCDFyKdR5LtgQVNniKEVEqMsX8xWbD&#10;GDByDsYFvfxPQHiZrQ5K7syqIevUq/6lEVl0Kh3K7vtgh+TJDEWbNcRL8CbkdgAyrCl7VNgqVWr6&#10;EDoh9JoRlAtU3L/aOygQqTjH7lj8SvuJJug2y+hA6idygqXqEbX9wsFw3iVYIb56iqmkUxs/JKni&#10;4/en8RI2f1C4upRbliGC7yDRhAPypgfGMAzI99xAHXFw2rssfs5AlKzPf5h4Ms18auOBiUwDYHCJ&#10;Ct/MxCZELsrPFV4ODBh/EsuLLi8fmX4DLlx/i4xzwLRxGFyK4tPiuLkKF7nLs5glbTKOIKHGPPEL&#10;hb1kcPc1HV/Ydh43ymu3+IdzKgGDxL2DNgxe4+k/1GQbDujmM2xo1VlRAjait+oSaujn5lzdX6uL&#10;6+AMVGpH6jrmfUrc3LOiyKADb7nIZSWBOq4bcaGX8MJULmS00hvWQC2Qxyye/YkOQQSUC0dN+xC/&#10;YLBlWUbBdlcxCnYxNFOCmO4eHiVHcNotI3+5Qh7aSUIelX9gEtBS/wAOjg/SjE0/D+ZwSwJc74so&#10;IfEhB5vwMLFCFBiy5cHxc68PgiovJjGMGxSyZQzuctsvOzRuX2/UswbSHzxG6mK8MseHauG0+Rf9&#10;w9IXYWRy7hKgQXsNezeJeSiIv8TkuOY1h24+wnU2CuXVQB0oQL7YrVqlX0LQePxPtxioSuc1Mpnq&#10;5jdohAYspKoyEnUoc1ADJU52VliJdqV0lxs+4GSiAhNw54LJlxpxlD6supYbt6jpPvMNKTC16uNh&#10;XJLqR1XHtOXsQI/DIaXjKSBbtk16KhuReCf/AGpVwh/7eg1XcFSwPNCB4riX4V+FixjqOo3g3F/A&#10;ZewfF+H+AncImQRyLU0mIJDqfeVjFSrLSPFxCsBfMODs6zgeCXx4zWw2QpDwr3Z64tnVzM/w+Cni&#10;A3sLu+FudH5YkN0vy5GkgCrKCHym2nGQgHCt/qGIK5P46Ru95KU7WcGVEdCrQS1Uce5eL2GnEBE9&#10;wWLs52N1ccKQADYx9mM9B3CAmd6jAmRA8T9Piddx4xUXDpv1DQPc2Q9wpINfkMIbR9myrafxKBdb&#10;kz3baI7L9GVScpcVBOz/AGPwPp7u46B3kCaPtZMj8I/plVRcTgTnCO4oS4McuMXHU5o6lxTCXLl5&#10;Lg3BiuHHh8VKiRhFzxNmOUstPFScxVZVewKbYSvuG4Tcx2VHxLqhDmDIL2ahb+5bX2Mcz1+PBHRH&#10;jCC5KwmqJVyy+zMsXujlgJEoKAMDunsWLvB2zAgKD1EMeaP7l/OSV0N4qge9hEs2MIlVOLqBD7Kb&#10;cJvqOnA8QaVSguc+qX1KpG/S7BQ4hoVyNy4JkTh4M3XKrnT17hBeKgs5CMydORjc/Uk0wQfRiajL&#10;0HiIUw2oip3x+Zl+ij9ZYp4tr8y/DSN3GcUgqjm+IqU0W4StTSHt7ZqLPEwZK3xPCijLi+a0hCyH&#10;gMR81dxeXwkqOXFCFyMSc5zyONhe5kpBLmrsvRbUtchJqaZHdQtS4EVw4hsnH5HTUZlYTapnMK8i&#10;0clfucQ1j2B+IgkW4R8VcL6Ff4pBEFLvmsIkGqpXeDtBGWCno6Kwtq+soLjuHbXRCwVVDJb6Jh3L&#10;km+kYLzUMiukctgREfwxD0lbIVbNUIQUPkd5tlmIKOyHA2/Y7sUdEvEuISz9eE5ouVILlTbhgHk1&#10;m73DbO5evzmO2FF8jmGhSNEUo7FjLActsIXLK3ZVBgBI7PdLbUCF83SHvmAo4ix69j4qKdJxhA2E&#10;HwRS45FlRLppLIfxgIUPAG/4ORc8wSs8GJQMqlc7FyZoMe3mKrzUZdl7CFcNx8QkJwQQm7FsV3uO&#10;dR3KlEqglx/gEuEXNlS93O4aQNUB9lFaWuVjH82HxwHvQWFF4KCcqdzbag7Eue7uCjZcrC6WgQMK&#10;kCopvDEY7QokNxB9S49wqhjwQXkJV4Eq4jTZaGwlvHrM4QZKb2W0XCMIU04VEYtqrY91jhKtZdJo&#10;Jz16l3OzZQboxx3+oFI8GQJTzpseE7USDQ7A/i2EkUEVqglRB1X9ATRVoNe1SpoTrBxOP8BFg74L&#10;i3FojuPmLZiH8KpheLwLIMv+AyweRhphyG7jhkcUXGRyNtJXdwk4y9nUGPMh2KnJXjNwPc4jJdhI&#10;TwTECCVcqMJkcv3CFC/3EuzVXUQ0RWgCm7iBLcg17l5TLsA9QAPKrIiFyPPVpOrwKEvdqpfjMWPW&#10;TRnMbUMoYIKCrs6jcFPh6ZUnirXuAhoeR6l4QnuPQOw/+4TlRfqJfDVR2R6+niXBsZA7mVXKyLVD&#10;rKBViCn4uIECnCpQeDYodEKKbZBKPPC5ZzFfsyIBva0JZV98RLDgVylx4YUJa0ReOIwWdLfLHcQC&#10;G4tMe5SgfwU20LRV8JFxU4njxnCHMPCi3xPgs8WTNI48fpDHMfual84/4kC0uKl+BnCHEEMu4l/U&#10;teI26lxpBDCYNk5puxEamuyol3UM0EDiF4TWyrPdwnLsodgQvMziLF8LZhTSQewumDBTPLCBwgPr&#10;bCla0N4CsRq2lCimakrbZ37Zd7tov6ggo2q/pkNBdAEfdMFk9qkaKYjYwSEUL/NU3t9RwMCpdD6h&#10;LQ0NHsYiqEpO4KE5I4wVQMOKkvQTiBXYXVkGiWv6g4bOLh9ofl6QtpiVkRFQUi+rjxIk2NwlTVwg&#10;OqEQaxQtolEPyEdLZVtWVt9TVTi9ghgu3XZUbw9kDTnY9wU+8qGi83EYivI+dOJoCKEA2KGhS+kB&#10;dgAi4F02JZYqiorp3bVreFEWEc4xeCXFg+Fhl8S2bzOM58GCeP8AhwcYXgy4xJUDwDI4nPG/hZrB&#10;qXwduFTLQ+zeVQkCFaSKv5F/U5QpAruMXFsao+3MasZ5dTBCSFC6RQjsUoFV5WtyD0XfdQ2at2D2&#10;9qrPKt/jKIrV43/ZLCvzOC/eEJMWJM4FcdS4Tlkuo1nl2ROw379SpcfRpiXA4ymCBQCleLhYXld5&#10;HIoropjlAC7uBLVC1uHSW2qSiGBb2WovXPiYlLalQgsfNhB+QRrc43etyllic8RbfFQ9uSI3fcuI&#10;3ACmmvctGUdJct9hhElXgaY7Rzss1ZRMitrKeWN5tA10wpopLNhSwHjULatq3uBcwJx81S/BZfg0&#10;jL419xR418WOe+G2cfi3/gtcZUCFphM44g8slkalIyq4SMvWpQ/Zb+0dRWwWeOvFVAlSvcFEWOpf&#10;kBUcobZjjM08nuUUvBxLCrLouFoMoLX3ypMXC30HMAIsEg9HVA1ttfjIKqE0P3cdFKspK1XAz8y3&#10;zePcOKDEHkqw2TiwNbNjASgDOs+QUIcPMaRFvC7HVomyiHYlWrH1CTKHj3DCFlpWsABB8JrkoAEB&#10;Vs0VHSO2MHMt+IQqJ2pKqThJQFisO18vefiAOuepWt5Co1LOtgbBh9lKHUKnjSOxMbIXByF/OwgW&#10;zaR9QRsG6N4fSyhVQ9Q1mai7VPS5zKv9zjHkcUuXGHwtWMsv8rRNXx3N5x+O/wAZ54S+BcHgOIzT&#10;KuHgqZzJgoWKhhay9ZXBFR4S4nLZicUIGXGkul5FhLiHgZKtyxAqKCpYRZGha3ZFYD8Ez6dBfrc4&#10;hq6VPWMqOFq0cowlF1xUJ2UKzRsaNdS8j6NPXEdtq2wP+8gFF4S0jwFss3ztPcVhICrl+kEjeoeH&#10;Ze3DmVBG8Rnlz8TZ5fsMzqFwZDRfco5jrIomBjBfcR8AcX31zYLD0dRbfPHEEA9rUpS9OEgaSOUv&#10;JtJ1ACPJCKcWm+oDy6GiEUPIlJwy6VYjZuMvLQGm3b0NWVMC8Fy4FKrgNXPkr5d1HkeRS4sfAaRm&#10;3wuY+LY/wofP456plsp78d/mUvw0QJwhxGJsDJUrPCohUxcw9vicA4lywN2J6g2mdy97nBN4esMx&#10;ln0QtLvmaiTCZ8FIxFo6n34Y7EUpGOw5UomKXYCHymkostAYC7qnaNihXRoehu4yjVKP8mwCnN1A&#10;WrVCheIjh7mRc0piAICJwytgpSuqViIOf6hD1Kx7lzpUzCUPnjEsuXLusDlPVN25aYyhjJABavqU&#10;hIlA9yv5OJ6ZQ5BFI88weX72IOtMoRwJuzG9Xsege1B7iDc9JXcFZouPUVEFWL2Mr0k3br6sBVgc&#10;V5ZxIplFngsfJWXMZfHdGFHHsfHaVyvwm468xs3zzBFUTvwOIxdly5eRATOUiwQYgWVLKCNGVcFN&#10;zKpuraiqqjYpeRSUwv3B2DcdRTxasfY/Fyv704rjP4q3TCFiA5UQSuqNFDtFajtWi1O8xVTSg++G&#10;kNxscfyR5KpCj2dNgU2gV+9dkfyQBEKsTfdylVwv/bgFHNv+1BBKwQAiNjwjHu2NmZBvMQ+oh4D+&#10;o+5BleoW68IlqfWVcRfc56z7HyALVaAiFEL+Ff8AhfD7CKqyWlaXp2SpEpen3BMI1ei8TWzexlir&#10;SjXd8KMWkaFO5RYBQDBm6EVacIdxRR2vc4kWfxg8nnWXzeY3j5NtGF2XDwH7iieKzwVESHjuKDFk&#10;WXUaRxMOZlzKLLlitgVHb8hHiLU0TeMS7VxgSxA1UZWSuWzbfFhGMpxlZFFuz49S02H0Y9KJdyw0&#10;VUQDS1pGwxtiHBEqq6GYEwXkLwzZEV6CyF2WhGhAOlWINPDykqCCN+5wAFlDsh0voto/MwUclC/q&#10;f7yKElKKYJpgg3AzfEzHhcUu9QhAagC3mdBlzuL5Mv3D2LUquu5S9i3R/lWfx0JzZERp68N3a9QT&#10;3Hgb5l25hw5LSOCaPUEgla1I26poqrd8hHXLKhyLZa6V1lxMsT9MVcxwh8p5vC78WVz7Z+c33HXi&#10;VsyRpBuHyDxHfF9fGZ2PHhiwgucPBfUXIseTCNtRFF9xkbuOuzMUwpg2Ux1MlzbsgDmU9xca7Grk&#10;LR4HgyufGuWEtEPdokXm+IYjRt/bVD+HKGC46Lwh/SB2MAP4ithdFUd4mSlXTadtYxOg1hW1GoBv&#10;DkvC0nDO4KaTsYd0pto97FYaUafYK/OR2W8ZHoWT/k6jZAHMK1sRzcH3SQxkuVWK4MVbcXtiQyV8&#10;tQy1Htbcdr+StD1cOYledD7PgWD5EVGCm09nMNCCfWpgRYFEjk0mi1+3IKYoIf7mBa/3H4rI+FXL&#10;o4y7lUSqe5jXuE09y/uLGwW5QEKRh5nEH2m8zlw5jx4fIjx4DY+OMqRG6lTddw/UwamWpw4hefnh&#10;Fye6ZcS9UU8Rl6rY49zKVXhI+mxr3HdIpcf5D2lMXWGrq6y5oUpCXhYp2wOkqvWn66LDl4BzYoqh&#10;37KjwuhHTsJrbpVXKNJYsL0e6Muj05pAFatLXUdL5FefzHf5yafnAjYhXilepkOzCm4Rbwxm9iYY&#10;XwTi+6j2D+4KIepV/j+QBZYDZ7KYzD07CDiVsQA5WoAjQVfv3xJ1nnrYtlxwfqAlqmCcORQVjdD5&#10;VQ0UAOA6laj8WHixhHfgI+kqvJZ5GSS8uNIrjB2XUXQ9z65ij7TmVxHRMo8S5cZyhOEeZUYSojMZ&#10;m5NHJUzObQzxHaogUhXkhriBCWjOaiOvE4SouFkCosGo78auJVqlAmnisULBSKgwHb92I0QOuts9&#10;OrbAQU5SUadCQOTogGpVXYojHoxtFVgjrgs4SXalKWLwwFq7bH5HgfJYHaJoPYQ/kl00nEx4rOJe&#10;J7nu8bXuxnYaGpUV5r+obv8AZ156gNr6z8x6hRDT9xlOkWyvxKQe4qXAFq8EFxY4W8pKS9FAe0ls&#10;DYNFceOeY8Tox6CtwZQMsVJKwAK0PZCA7TT7BM+I8LmWHgom7Y5yUxsR+Ldqaw1MkbxeZZ4YvSYm&#10;EcruXEwY8eOvHKETIkCMMbmMtJfcpW5f4s9nqnBGsaQl2XKgnUSEuOJXFLxuGTNlzJtsY3ZWZDcG&#10;LD3urFYEgbBbV4jCLdAvWuUIiTq+SIxI6UsqG1saWNQxobVJVAxbm3kHXEUavDaL1BQo47uUP5ne&#10;5rJlZCq5a3BTseIkH2JsUjsRZbanolJXmbs/bLqnuJvkru/1AXhwAfTO6Xmj1SLcGmyNS5B4F/7F&#10;QIqrA1qWyHYU4x0WsQlK19gPjlsRjjWVtyvdXbXqJi1t/uo/DjbkOHs/2VcdwVHng0jD4rC4sdmd&#10;jpZHRHUHcMy1PC41heDERqo/YqlPPgbkePD4PB4icwSvI48dty5fBvMYtzOOY8HcNJtgY38GfEb1&#10;FTEhTmP1K2HiMVEfDbsWRwFUf6jiMMgGuLisKi0eiK6bKUHsJZv1/scByJRMqPTG79KsFA+OSnhO&#10;mJWRojUJGWhB3bDuyoQjq8/IlL2LViXeLMHmfH4/gAG2RPVbd7gqxgcgLBP9vqV9vZFLqLb2SWmL&#10;x77IACglF8sqd1VfPUI1TgeYSgcd/WOBS1tJvANH3c5l21Os5w6gxalxlPuXMQMuXFyOOmVZiCEO&#10;S2/kubeHfcGvBvCjKZezhFhHiVBAlRIcwgSoxhNGXSvwmZV4nM55yyZwgkzGb+oRN2XoLIdncdeD&#10;hEhZLiCQBKgslaRKhmksSm4PGovAvpBVXqjouPagWq5ctOGrbmoPZoFwUEPCQRDjiXXKiJHw+ivI&#10;+pUNsLVuAAtqCYBdDoRAkFa+ygt72InkZautSFsosSg5mIhRte4mxFaunLAUXQ3BgQTii7RKWgaV&#10;F89CWNaWcv3DmDSsWbXMymv/ANlIOgWCdy8XlbLgfcKVVUMeLL4tbN8zSHj4wqgXniFs5TBHqVG7&#10;guOeBBXnmNYXmSawzF/hz8HwHweeMHPibY+38GauXzn4SLfCz85g5ObJTdS5lD4fuVqUnoli5ak1&#10;upV1N5TOFyqjo/6w+NkAdk0XTEtdI8j3L9VOl8yge5oI2J+yWvXiTmJcxC0XkQcpFQ1YALWUVeV0&#10;UqMlSgBq6xE1Q1Tj1QDqrdjrT1E9edBRu8HuGCwvxRxLlha8pUbIq22vuX9BnoWWqKtyzCUD4PPt&#10;varfgH2K0+3qCH/GWVFA4wSa7OeIJDT/AKgaXSlV0x+VjyfmccNhnIZjaKLOYRzFVnvxsixrLWp2&#10;jbmVKtnBAjEguXvY0mAjR8TxkoXP48/BYvh3/Acg80HiXeIJU14kcXmTEzmj4eSKKkXMAbhuZ1cZ&#10;qsV1U4mZQfEZlR7huAAtu0Vo5CzQ1PWQudxhrpbXqLBRRwB6lYQgBuVkMdNhy05n6k7ygbTEKk+o&#10;LYbC9BpDGka1tqURgAqvFdu6IdNm8CKnLAG3GdLteXmHYEt1WKGpz7g1Ra+jYAEDey7jwgeWF1H7&#10;UOcHYT2VUq5ASNJfF0So0AyuoYpKdriwEXQVdEDsBrtuHEA+1tixLx6A2KhRC8XmXwADnmAsWC77&#10;lbbxGKHTkJQHV8jyMa9jeD+4XNI0s9uxvsqpSwEliMqLGh+ZymEv1OWdRYt8Mdf/ACXZsxBwWnqK&#10;5/cIKK3+D4Dvhh5Hi4ZdOfx7x6hyE1HxHiGEuHPEezlnPKlqFLg0kwZLQSn5h4mBMPOj47YlNq+c&#10;x6QVACopmIuyliJZFW8JAUCCgjqpUnCHxVIZeI1dpkAFo/Cgcv8ABAyCHoKI+9vzqXC4HbLCBu+4&#10;iClSAtEVqtWVgFE2wVxd3cu0DbVsHSLVtcSkylq01TAqqirXWVViBto2BGwswNhsucqrxFoCZy7j&#10;EFN1W2S5enigEZ2mpUELqutDK8ve4h9MXlASFKSd4QquxL/0bQ9Ls/7R1JQbxUblb6eyV14MsvjN&#10;1mY5mWVTv7ikvxHIGEFotQ12MdR3z41GGO/mXb8qXGDluLIQjFF4YeROomQ6y/x2sPCEqOJUqEXk&#10;WS6YMBGGjDayiJTAEjBpPzHdS4JVXiE4Qx1oaQ0B27chYYVtGSsfnUuwMiARjUo15VEcxugKiIoP&#10;4LDxivlxF02vpUNgaAFVoPbEK2+mQmqY+6tiK1D/AGVPr7eYkSWDGi09ynJBQXzeprMXfcuKSA0h&#10;xFKDl6RBvKLTCpTII9AAmIBfAQqIF0lrBzQ1zUOil/CEylc6QhgH4IG7Kv3Wyv5eiVVvtw5hf57h&#10;n7K4Ydp39S7NcBuoe3HlYIXcjipiFKfmNnNTAhomBKjSGoBgXZXMJiVSW0TXUvYwEohXiYXEy4NE&#10;vnFnOdStnEXc4i2VDDiLxcPNhzB8CETIWGXeHlDkECJGKlQfC5RFfh3j5miswjpg1LuAGPSVBLqI&#10;ZwgWE8QNYyfcesayAwMhI5yspjZxFlDzn4ZTq/7lJwv7I3KQjyNwaeNDdwlDot/qB7t/LcquIyom&#10;Q+bvo1gJRCFXmuYtaUoQcGOXY6ziLU2DACO0i0CkQLHoKwAGTsOWA0I8KlrBik/yGd59wIZGAl/m&#10;58asLcfthTjmGT74FO76IXv/ADqNQ66npqobSXrT72RssXQq5VCsqBHxq3YGofJKoLh8WEfyzhFR&#10;2EBD34OYXlzU5Y0iQoMujY/+XKxg2RQc8E5eGEHwCBE8Q/g8sgx+EiqMXKJaYSuLIbJffgruPOpi&#10;VUtGOITEuGLaD7M4t7qhLdKq/LKgPauWN5/yXGckp0K4A7gXQT70xL0r5E8KqPi+DBo/Y6LCAR6b&#10;udxHKj8wPC/wLlpwH51nsL8uiBFFB6CLQlZ6ikSnq/ksiUV18JzdvtRq6r4ZCaKpxILsW1Y+yAOC&#10;FJUqVUch3dzeECjJhbxF59SqD2wK+xuuX/JV3bHkIpG6hNGAt4aqSrLNIwcijg1CaSEx3fi9ojzK&#10;nU7oxaoPibJhhcqLZVZGz44RW41IlLLgh5CEeIvPg8Dwq4PAIYLgUQ8bj4uS5cxjNvicBucszZU/&#10;I5mxVB2ZdrtBhLMM67JKxdDkKKtOgVUKFAFdESdkA4j70fYv0e3bEHXPLywH0xq9PZk5aR8QZwyf&#10;lZEOr+GO+/7Inw/7JY1Q+rxFJtHWBUD2v7onJB+XZw+eDFfmb6+wJtfmHqXLtfZksbqC5oTpuMBw&#10;6IqE/r14qPgLhaUrJhKnV/c7qBtf2zTP0SsIff3B9QpzDUJCx1yLqBXOT3TCM8pg/gK2XCmC4Nxl&#10;cS4+kG1lhF8y1QqRs3DmGqZlCGbMlAnMzPAorhCLkXmcoOxReBxGPmfBDidR8WVRl+41mnnyLhuY&#10;sruAF6w7ag4Q+84ghCoAAEWowvqv7nc2fhgssZRbsjehxafrAQ6DiicHuJ7jaMPzmUi3XwVzOZnq&#10;Wzm3Ux/fuXZ9ZCnVso9H6msgAtcgHdtSuZXPrxds0WmJ/sqvUW4vL/UCFQDWBy9dEcTq3uVDb8JR&#10;x3EjZlkL8X61g+4XeqnQjqPT3X3H78b+4tRcv7lz4eUVcnYxabNsVIsuSoiJzVFRhsE7mEdxXLiW&#10;B4lkGEGouTkmnh/wHn+CXyQMiR4iZDMxjuL78Ry7iOImQFqqALTHy522gworLq8pOJcTqJl63Eji&#10;W/XqOioWr6IJAwFEZ/ninu2Kj7ExxR+CVGAC4D/+JXoiZ7lbhBWyt6lEolSq/EAlPxPyv/Ii/sFE&#10;1+MpwinTzBpYieyBH2CjfFnnCUIt678iW/ZYwzD1Dq7jGz/Uehd9vqHrmVr5+R3X+pQLz9wt+PkJ&#10;VClr1yEe1KI9N02Yvcv7FKlcfdm7TC8Ks9E4i3Vy9jMvfEEAqAjxFUV5KgYMi1Urty4yK5cSyYEd&#10;+K/EgcjaDFFs5Q8mKcPAd8jYzhEohJwlPhKdy/uN4QVoHKsy5fa9kKG9lO7l1GdcRUtlpjOw/cvv&#10;2NGgJx6IJe0tfbG7ieHwkxE/UqpX+wMviJmM/wCxprEucMlD5KM58K/qZCj1Pq49pV9/1EL5m/BC&#10;0YOyMkSk5J3UrJyZBbRcrlOCI6yjr7Gpb1Ede5pXL/yFH/IsjAHuGCt+xuQUidOfIL8dyhLK2uCb&#10;mkLSnxO5cS5YyI4hUINuZtMOQIwQyJTRCqHriOt9xFTccbqXfDzLjAjyLwNIbhLiEq4498D+Az4D&#10;sGcIceOo68Ssj5rxxLkpQQty0ugmOh0Rj8Nfma7pnLYoZY8ypd85LqIk2nL0Tq96rzEVj8leWV4T&#10;diRC4h6lXElSpUVNxCSkp1KHiY9T+krAEqV64jY8jj6QhmPY8kr5RHXMJZssj1BXMcFqMpuKWjxH&#10;1MY5e4Wg+2HHoCJdC75eiDNbTmti04X+5Qa5tAThLJUKLgsgxqGuYNsCq8v4yrmiEPhYEry8xIL3&#10;UptxlgAIl746bl2Z5jmYEfiGbQ3Dx2MyjiigxRRXHsqlxQeeE4s4xZLF8DbmcaluWSBF9Xe0t4l3&#10;iNeYXIBxihBl+4tFcD3N457dsKgAA6IjGJEPFfwqJ/8AzG3qJnHlV+avxX2VK/Mr1kR9QlP4lV/B&#10;F4R/TDhcTkm1mH/ZW0QpKiy1Q32znX2VCC24NCsIoliBblR6eC4KjmG0v+oURLgZj9QXvgXIzZ3e&#10;A4XCE5TjAyVUNsC4VRMjy+JfqMNeLOVayhxLNiTJkTKDDErmGFzx3I7COKEGLw4RzaXH4DxwmSPw&#10;LmWXyMGcA5VaB2E0jmG8zXgW/E4bItN/7OT1LD6cwAt//YiHJ1FncvqmPhIkqPivfmonvwr5KiTl&#10;E8VKlSqnPI/w/Pi/kvwJ3PSckS8L6emUEr+ov3GpQ17YSQliLM/maT6hczRPkCn5xLm/uRqjQ/8A&#10;sv0P5I9BaSHL2AglI6MIxjtj2UhG2+AyEhqLbBcCo4iasNsGQXqUslT4tI5mcWHiMWUsdS+Kczyr&#10;YvDijqOKDHBmkPCwmHgOaMMwPLcZnv8A8lt3tRahYGoMG7pWEsgm38V2xTxLwPRAnDO4z9RPH5z/&#10;AMalVKZVS4D3G+oiclMqVK8I+eZXi68CoBr+n7G3Tyf7FR+Zwbc0o61mmCh9zp9f7KVH7lzb+Yar&#10;LffYyMog0Zf5jXX+zXp+y64B9jsXIHd+XikUNl05Ny6lbAHMzPZC8+oNQlSYbHWDIlkyTK+pe14G&#10;MWcY4MXwq2cUbqbENePKEuOKPY98TxGD4KVec0qNBTXo9vQLUWH75JMXC+ZozGYIwxr/ABmKvPU/&#10;EWbDCtFRFDb6Hqa7hC2VP/7Y/kiXKj/Cn+Lz45dhFkcImdxOJVk3A0lMoSu5ebnyPvvzBrXEqVKl&#10;R/SEV98gmcw9eufxBts4rmGcanEaivLNuT8zDRbkow4Nmd9RBR/csWxgtqiN/iMOUH/Yv8nXf5li&#10;VoiueqKzYq+H7kWsuRhCM+G5PUGiBrJSeiamBsCEcXHkO0ufErG036iwZxgxhuK4TinHK/EYIeOX&#10;hznOcv4hYpdGy3EDL/LRL5osW+5hiW1xfMuPWQ2WckfZhex2btdR4V1LrWYcgbBgHGyrxLPE5jKr&#10;iPhlRLlzYCtlipVcwao2KqWJKjB3vEqAgKPr+FHilSyrb/USsfAeslPuVKrmNfmLZca7IolEUtM0&#10;/E4W69R5fqG39xwH+QnXsjO87ka6ypf9xVF5YAFjUVHpDfbL8PvjqbzxcqoQCI9lUqzbYC98jnwe&#10;TcSolwKh1RyY8ziuHjekrlS2EmC5WNR0+RUqVjUQhOMGM3C743yangKQJy/jDsTfAwgeU7LiWsvc&#10;S4Ocb/VTT+o4KXR6lg9hFuVXse7l3KXBBr3DvdoO/mYihZU5yUOJ+Hhn5lnR4ZU5Eq4FFQEL1CFG&#10;QCEInKy8yd5R/wCKQUmnf4rFScs+S89wN5v2NR6Y/iXfE4xFv7k2t3R7l4/KPzKdeUhLWvcKvfuU&#10;r5ZWW8wBzrLWWeqjArj/ALO71/PECzpJTzEWdjBVFtmSKn/sXI0I3jeRU5L0K1c9bFT6hqFXgxLu&#10;Y8ZVxFSJ9mzZoJwGEYJp4+OcOQkgIH8IzlDsEOSpWRmEvl/UthmvBLLxC/zzHnP8i1e2cMWiuFr5&#10;PjTsiBTl8bzKg1ic3C0MLy+oAAOOCCpmHyVcoSjz+YwXLcQVwo3CPl0sLl29PzKCnYA0ly4N+ElI&#10;P8KvmK6iqjuKLG/ktVxa5iWdz4Yn6i+/7iDwxtkaBq6YrD33Lsnx/cDl6q4h+iihKMMyoa0f3LW5&#10;KjIBVlocvHEC2s6AyKGhXzuX+Bg38L5JU4ofugACaCz8S+5dcesiyLc7ndjDd7i49x2QfBYjzDZj&#10;G8vyBDKOfC7lYzQR4Q8CHZwTi8Z4A/nabAhgSpUfIWap5YZ/rOBgUHyXhPcvg2KlHKeJUXp6jrqX&#10;/wBm2ez87FveU59E9mf9iOCWfkKn4IxfcNsbSv8A4VfMqVZDuCnyARKuVDbTII+BdYFHi4F814EM&#10;iO4jUUccsNLXF9S+mIinWMWqaSA1YjLEMFsY6BBjO4LV3Lv0FD9gKjiXtuxwtghtj2mPsNWtsWAO&#10;OjCYVyv5ldIV8ZfIzf0xrUN6IXPKz3yBzUaHqGmUqynqVtddw9PcqnxYRjiWsKMvDwpCWRVcbRvz&#10;HqKiA3HhOJOE6lTaZk4vEQxUr+Fwh2PMPE8ajLLfxO1wV/fAngW3LI1p6OSVJlhoTBXfE7VQ+oxp&#10;KG6RhQmW0/icSlmELrt9rLLhdRnmvxMDKmsr3KXiUP8A1MUg/mLLG/dbD4SvCZAo3wK2MY0l0/kl&#10;Q1c1C24UoS9Nh7hO7PygL6mXNaq5rtlArdlFXKYQJnNH8de6U0pn2VAfLahFBL72JrfMEFB+4JVN&#10;/Q4lnCy46YN++JVc0PHuXawP7gElJD9Qh1PdDDaRJG8p2cV6idyyziMPgW04oEItahmcsNuwLECV&#10;+JgTh4dSodnBOLzE9RIkTycpzjB2PYvNSo+O2Jyr9SnKyFKunsOIwhSqsqB8EpyXUmZgdxD3n71H&#10;R4Cj3fegBr7nc8+pnwHdQdFrARjKuUEtyD5CpKXC9/8Ahf8A4KiIsjWtffFQSMXBEuWS5ZFUzItp&#10;3z1G7QZSKwMqdhewq2WOIrR2b+UKF11xAqftkDr1a+ct916PRLtf7YfPPqDr36jPL1mdvPuDLbY0&#10;cV8CCcFe1lO7X0dThgvUuuTOo+wIX+BLpjNy7MxbPsD7G5MrGs9cYDdgS6cELqBbCMHi4hqEAqPC&#10;cPA4hBpBD4jEYT+YXFscUPNSp2lVnoZHbiX9iFiEAYo5bxcTpzXMTi8fZuDX49wFQ221mDDf4OmQ&#10;hIZMarWS7CIfEr1zDI4NH82DyI1Cc2P7gSqz3CsZiCXANp3NPFAsXlwKPsQAvah/3EnMVDpp2PUS&#10;/I4KIv8ABmH6jJHj1DFnMRNf1L32N6HGiEz3k2OWov13c4uOowbn9RHq1v8AqJdurCoW/wARRtoh&#10;t0X6WM6jffc4WAPQdSy5Q9MXZqnbcYlK0B9bcEyhrmG4bufgqcCzucpZDlTnErZaS3cGKG+IHg7G&#10;K2Dk4pwhCHM6ec8eKgjOH8p8vNy8BK8XA9oRiv8Ak7OGTChF3PzBSClNojg+qVn/AOycs718FeRt&#10;I2BSQoSqMihquYBQAeRjlkPsP5Ac8oLFsvoKgh6iMSPSRIKew8wxCwDuC47fUBVFE42NAGFHgYvx&#10;G0uryNufDMiAVUpCH3SjomwwUBL/AOJ2/ctoXKGy/TJa2W6IhYF0bn3oYFAeicY8+iVvaMi2Ep11&#10;lCNRqoX9jda38Oo5zT8m8DQYhzC1yw+yw2nuI2Ig9DBZW4pw6WqxbF2iMckHfgrUYRhz1ywvqFop&#10;CsOHXM5iUS9y17AphxOKcSHg5nPwPiRyCJHzjmGGcvDhCcIPi5sPosVf/wBcu3Vnt6irQl3/AJHs&#10;0b6Zcicq+kMLP0wRRFRcVdFxlTFmRgPJZ4VGC/iVK/nUPDDWBICm4YUE73EMUMA20guy/wAxA8/7&#10;BaAsNAEbe5TbLY3SD1bD7QytFxiC3q48Sm7TpgHwauMqbr3KmlL+x6NggxcI2S77gTkLgbcPURpX&#10;EYKnTxCCcCPx5hy3Dn8Stkr0PMfTt4PRAFprysrZr8JcU1cs8t/yPVKnuobX+3iWPFO8kU7c+wTk&#10;tvAYg8oPXyImCGv9NEDV2XfuHsQ6eIQcmGqnxKjiLdygbNmIzO4HMCcXDmVBMiMuS40hdxLuDYvl&#10;BoZxTpCcwhg4/hMYI+InCGHYYx+JcQ8X4Bp9AMdcWMVjt7Hhvj09TGzEPeMpczB/MuIL+Q4hXGwa&#10;VyFaP9Y2xHhuoNE5OGF1vP8A5VOPL4bWQbtjJXKM1KxdUQ+QNBGBi0KBoawnejhtVDQatVac+6lv&#10;XuCNX5TKEjZqy5q3MZAmXARARoPUECimMnZ4ihi+uoFvR3BhSI3DKETLgZtOgtjgRV9MROGLjnTA&#10;qr//ALF1KUP6IROM0IlNd4B2xLaulhBtMb6P3xC7bvqD0HH9RVwFf0S2lv4cRBQ8eiNLgv3fE4W8&#10;xBKRPQdxMB1ZvPqGA54StS/Jc4eBq4lTiZYRRYzxGnUYKqNGbNnLCO1LghnXjCvE9ZFH5LFqcCcI&#10;ZOoPEOIfE48GCPgn8He/wKf8OZesI7f3U9y2uzYAohqKVHC2MuFfyJ7jpF1CxgHhH9xByhDbUhRt&#10;XFHEQ2kMgJZ/6scne4lWuEEbdYlKj2kLYgAWrKIKUpLisz0yAgCbg8jYIPZHAFRmxvEjqtQEFXiP&#10;Ks1q0LiuBw5goOI6Bl5cdNUWrsMjVqg7uGhKGWcR6gKagbA8B/UFEN9xrDyww3GVNsA9URLKx9Lg&#10;+pnt1/Uo5VfU16r8xTptm95LTv8AuI409xsNw+FsXCherqIHFv3ojdXZT72IRWadcyvHQf6xJvqP&#10;sT5+GnYTcIVqJub+oaMvPMCFWAEuLII+Ev6lfURM9R6bJxTpCB4hBxDxDhDiPkfDl4HzGvFV4CaV&#10;GEU+q/7KPN7ykVSHDk1gCd8RiLpyhGjZl/1LoLtn4mc23H8xQtu41AavuGbwy3SKOUixBQdEIrBU&#10;qUMYFqsOI+VR/BX/AAY3qLxXDQEZWRYwh0ykLo7LwdlRDWcInATCPcpCACgI+UWyuOXi2NAimIvQ&#10;h1Eiy6j37aS9LcFriAKeollMMjRwpbKVAfgRmjwQRVFIjUXY47jvsg2q5eWENKaXCibp1fkNGYVk&#10;2lqEKMBZzyXMOBPxFX182IrqfgjQasWtw/LF6T7TF55Yv224wA8G12Q3X2n/AGMBGxCDJcR0mzk5&#10;Izv4drjWPMK17isTMnHkpOI6cMvGyUDU2E6Qh8RhnWcPJwi8mDx5x0w1/AU8bLcPUSb67GIHAe/c&#10;1N2pbrj0x7GDxcbOi1wxu4eT7C6hVV8S+oYdVC+2cBKsVggykgOAH4PCKLwIRQnMatkHPKyLGVTZ&#10;sJW1DDVEHmaOYKg49wBfuKDzu4UA3xsorYFGEst0eoAF7+ZQFEMmikBmGrlSqHFSpgSmuCUgwHDD&#10;zW1JV/ctW24HREEl3DHuJihQdxKxm0H5Kd9hO/iavAO3uBel/HETgARL5pfkom5+40nKfBqWchH0&#10;C4p1X+ph1LHAH5ir4u/UbVBziBj7V/f8dXMJVcsuO/Daw/BdeIqDZQFypJjxDERPSTNmB4nHjlDD&#10;QTpOEGKLYsWLGcJz8jPhPv8Ah7s+o6bxR/yLu0nIkWmmk/2UUpp6jG8VyLzEdEXtZz4R6gZQtWMA&#10;HHEEqVxCgZXcI1QHT3LglgnflDFBbkVUicISAmUxY0lahi7IVZ/UEQdRQyM0khnBhHeXWWFTkoYJ&#10;pLgFojQCrr8Is86Phodi3KKXTK9S6iIhMlQqqEVg79IIA8wVui4QwCihWggWwvCrzBgu3KWXb8gq&#10;+oqobzuIqag7FXuKMx1s+Ra4oPXE21f1EjZv5ja85Gxx/cekeuGV/FGTJs+JuXZ4eJvPEYkNR7Bo&#10;ZdzNDJUGQ1crIY8QAm6LCdZshhshh4hnElxYtixYsYo9jjplLMw8esJrHemUO3gqvxG2wH5nFjqH&#10;RKKCp/8AsVumvix9kSuryaQa/GQjfH5ljQbW5DLRHM2VWUVWChEouizGIAJQQLxT+I5TzxA1UCrj&#10;CxZpbmkqtcy5CrtHuMAIyoXmNiVEuiE9xzEouUmwaSq5hDXMuZy4j0atjUJBuUk9x+tUriHHhBy1&#10;AcJdEtVYsbEeu10Tkm6I84uclB8E6h+4wMdqAqDZAK/EmB0QBotuKY0C6TgfVQNLwv5EdjOIi4CF&#10;tLhy8wToiPQxt0v6j3H9NTMW/wBEg7Fv9MFWEKmJ05l84Qi4jEuXmTXZhjixl4S6smDiGHEPWGGR&#10;5HLl9x2Hg4w7Dk6QzPkxYosUYouY4+Y6lbzGs15gPcPuZO/JUAYgH+RFaLzaitJ/vqVXEVxOGBy2&#10;/wCQtE+r9RGhY4uElTWlQsUG6eYzNtwXSCwCC0KWOnRSFhHhYGlXGIqBdwdeoJBtKWZTBlwqwjgK&#10;qGxDjTHhBAMgRZEsnDRysy/UElzFqNdMyjrnFQvulME0YQXX/IEHwfC4xEU5GNcxY3Ipu2WtboiI&#10;rZ0sBLKfxCJsrNEZ1SA+eJ5ejmIiIPC5CCil6YA04hYyHpZolfm4zBVLhmivVUwkI4lhr4SrTljR&#10;BbwA5ZZOAbXUNuuKvgqIvr+4rxZOgr9jeOZwlyzdo+xigwtK2yIJBsFBfV4qheiM8RPLUS6hk6kN&#10;stqX1cEDJjCSs6jjse0eEeeInCdPMOeFFixR5j4s7+DqV3HtCW9wR3LHccHkh/ZEiCs4WLfsXj8w&#10;XLEM9TDfD7jLkKplUTOyuIeiD9cxAheg/wBlWaoaA6OB7HTtlALZZ6i0cZxHFwgxmARRvMOAsKsb&#10;uEsqoWuiMShpe8/SYI2d9Q0IRbUqi8PAdyxyjCAudSJADhscGOIoRu5P7hwUhQXkPphm1GIuUyJN&#10;pX5KgNrewx9gLR/2VvARyCXHILC6yEkiuDuA7FD3KtYSdSnl4QKcLEDaAhIcIAG1OvqMK81BgUoo&#10;lLBS64lbUC0q4CLwFwVVl0L3OwpQz5HFtDgOIUav1CrNqNTj9TWcQE4mby/mAEQIoOEi9sR6iyEX&#10;ThkslS0llyuK28y7SkSgMlZxMahWJXlRKuYEGTjMzhHOZFF5KKLFixRxZHz4pLT+C2KLsFrW17gQ&#10;pTfqLV1+JXhQ+uIAhKSHm9RmNdijeEL/AHDEi1CEVL2OpQillOTfLs9wUW0j9l3o6A8QrwFNPREA&#10;YlAxUAl1eoiG2eCLrle2woCt4b1CrWvzCiwW0bLiusELlcfZelOJcbH9zr0dLyGhqrGAEukU27HI&#10;IKhywYsFWl8QRunOJfcLjkNslAAn2CSoceOqEl+thsNPRCKJtgdwkKziP6lnObG/XiDHe0lwisWr&#10;o1eKgEHIakaV5UZNg8BEB5nDLBdV8lQYSFcGRtEoaNyI7StK9BAktBriEFGX2yugl8qSi65Fujf3&#10;uN1TzxdRd1pIC1lpsPKt/McRIDDMQc8biGiCDYbUzj/EKiZECVR58vARQEGed5FHxF4LixeKx1Li&#10;jiyLmG4MYPCpUcAcKf0xKtlJOeKX37gar2gLDQ0qXQt5/ko0+ohKIN8TuNJ2JBALVpfCUVzkorcc&#10;sTTXDHS6hl3zEErry+oQobWV6hAUiCrgDbSy4ZiaRpuJXjSZScLiARdYxdmRxEXVmy3GYW4WCEq+&#10;ZUCKxXGKgFrNiSBdxIVO0uqTDYsdjRUsK2EANfmMhBEjCkFtAxjUFDFCME2Gy7+oAA8kF7jbicrg&#10;tm/qcmVd17g1mAQ3mGMm5SqMN9RfBlw6iKij8SnLZcprWBKQK11hvEQO8y8yEBatSrCKx9IPFx17&#10;ca4jMZtdGBG/VD+5YcN/knBeHFzeVV7JY1w+yVtXf5iDjYkL2fhJV+AT+pUrFgVKoQYEYPMGywyV&#10;3lFQYQ6eFeJ4G0IoCCiHx4Rx1HFLii8Ci+CxxZ4HmHGV7j42LLO3Pw2Td1z9iugnNhxGYVEOOomj&#10;FcJAbMeY2049xjUCNbX+ovGkn+wgTQKBrHIGjsI7DaGmAfYnMJW6CP7KBivMo1elPqpfBu2mVGlq&#10;5elLVIwwo4TiFWcx2tguYkJt9fIvCqqq47FLd3cuRJVaxFBiVXgLhggh2Quq0HJG9t8jnvE5xIRQ&#10;q/ksCwXLjgLOPcR8LjjY1AC249b6hMswAI1I2YCoAci0RK5CRfUBtq9EUsJfA9RKWnEATQYjgGoo&#10;bW3cCojVMd+8ChpPsNHANoGrK62bwqlmYaxhYtiJiA4RiDf7lJ3xydxuY3+YNQDmIa4ckrHmn33K&#10;x2klTJnEOLJyh4HJNPExc8eJOZ5ZKxEEZWJRD48IoovBcWKO/A+BmyG5dc5vFt8WcSnkdJGDeL6L&#10;iW0/Ne4nFK6syc4qzPZDvolaQVpsepS6P3UNLhAJagH7GWLYaq+JYAPqKm7baQpA45iSsOiFJS6q&#10;7i9RpGVaFi/UIhNSoKIaUxpoCOoj9xSaWFkYstLyZQ7IRFyfMyy4AumpAJCsxjoIyiNcQ2cM4mw0&#10;Ot4QAbvSWbQSyzIXWLpDBgFsEljhVd3D3wdShMiKiNTY1qBULMlhLzLuMKcQDvPqGKIOWSkbK9Vt&#10;gcQFEct8QbrYbkSGJXuKzlsSi89wzjD/ACIgUWKA0FC8zXSXCtgJ3tZkzm24DAgKrYPVRPSjFbNg&#10;bfTDstXdFxg1Sf8AIjGw0Li1HZKtmfBpBvwOe0rYrZipkTpAvwQRilkXJiSqGCcIeCh4FijilEvw&#10;WOG5dc54av3MqKRhhSkBYb736nxqcL3EtHNuzuUOPOnqLaYKG9l+74lajb9GVGKeyLaro2VzSS5Q&#10;tFX/ALCKuHTDahYqc4l7uaSIrO1wggL3Z+OK9wVAWWXACgBDCDWjBcKuvcRNgmkP0za+9hln1DEP&#10;cJafcAGRcUCy2UKCg5uL3W+hLjbAP3FcF0hTFN6VXkgxVVEiJhCehapqAHWBRBgMVTNDzC2v8Q0F&#10;RlgxubKivbhgfcdlkbUzSPi4XwQELqHwg5suwyUreYzdqOCHcrCl+uxkrP1ArKPpiAEAbaXKGIta&#10;EwYTCzVHMHAlUl6vScZCnkJVHTZAehVcuEV6IeglV2y3hg8gDAIbDquPUKgLLPgYyQUpEvs5YEGz&#10;qLXiNzjFDaYSf/M4kXEJcWLPExXKIXgMWQYoQV8X+VXnjbR1DcsuGKSWEoUjHPOIXuNItrkfccUt&#10;HIxsRN9XEYcvhPcBR3/5LP8AUsULTfMPzQ/5MlC6X6vMKoKlUXCunQgFFqHLGlNByQDAZonqPhvN&#10;jsWFSEsTELb6gRouLhj0dwhLxadjUu+ZxvfcQEox2RLW41tKUL5lJikwhnQLUMWgdjsyEnRbBdif&#10;bcoSFrqLWMInZMpSIN6rdsAcXUE5URU66gGtZu/UIDUqzqKNGLlV9ww2FR6zi8nBcPlLt2LKYOIK&#10;XM8RzmItcbGbBHuUBtRjdH9Ro9BKN1sIXWYRmMFZ8jxKFCdsSxIqi25f90AywYkEBRQAUTIQqEqE&#10;Eq6wlxvyb4TO2XgywFpXVxiqqLEjcrzqXkIPUqDPF4nOPWK2HScCcSLiHha8SjC2MDw4ThOpfjM8&#10;wklnHmfefefecoTqb800xt9hufURSnqORiBvuriGrr6iUpHHnuC2UnzkJlhz7CpY3hkVLOSAOTrZ&#10;zI1e1CxWIcPTFpL2kX6ZDDertwa3j+YC8I8RQAqW+wjVXTQj2nB2kBHlH9xApS77ii0t7YCDwuJU&#10;DAgrYcuHQhgVUbC5cHWVWP4gmNJBEVZX+0NT1UN2+46A/CpuVy1YTAVXPcCFUdRFu37BodYiUGlj&#10;Kx5iIF1xO1bg4uxhu4qaxAVElbFpYiFRxssIbMl+CwqbcXpUby4+yyJclKiFnpBpAnqO5c1RRxLs&#10;vORIUE1YLdRg3XEdgVv0Q3BQnOzeC0g5VxgLlHKZEoEhkEs7PkEC0SD7ORhDAgnDFm+BRtw8TpOJ&#10;OBBzwxeK5VxQ8RyLGCrDPM/KflGPrPvPv4vy/jsW4k4+QtqK9Rme0P8AQg1OgonQW1zmzKOqw/EZ&#10;KRL5SFQtNcRHKi/RxHONIzss9kCUosjyWD53L41ap+MuRu+5aitxtPTSHUCraItApdItFsaMnFIW&#10;mI3YGjCaNpYm8yK+wj2rWoxZSWBnELYkSggLYhC1d1Baynu5YoZMqbG9yoa9TjRuV7gseJZBAPAs&#10;EC0K1jqCW4FwCug55jQaYbK79Q2L/cBAeuolphvIVqkoIt6qX5anqNN8pdpyEmeLXmFR3KFkowKX&#10;0SsoYeGDuMA8kdNSpcA1hGg53FBU/IBimnEIxIl1xCFRfyHJK4u+I0GqWrsDDGtPUEq9RURThLls&#10;MCD+qiw5jl1U0gzjkDsEdJHdTrMBOBCXUyi8A2WS4gwahD4ofc4xp3K+4mI9+I65n3hue7xviuXG&#10;CU5ldq6CysXsUEpr9yyXQR4HIuY0xGOmrDlGNRyMsn/5Gqkvv8wry1HdSLBtQCz88wLoq2IlCgbU&#10;VcvxC6lXypsAIKjhiHhYuWQJrr7MbpFRctTbBM5pdQ0ChEa1LK+OphN6nCItp7hRBdeoeuK6ICK8&#10;sLSRKy85jzbqu43RVeiUyh8SPQ5RsQg7alKijVzMWFxcYFtsu5yvtedQSXQRpjb+YVm/1DNHn7Mt&#10;f7BRbf24BMlz1DNlcwwAxubxCF8QFSkNKHnmE2gwO0qPVZCSziEAVzGAFsNS231ESoQtlrgZan2A&#10;xYSCwv3HAKxg4jXVjPdt4qAhu1uiLW5+YVLpJw3hJwg7N5qWS45zl03mxKqgwnCXUW4t+DO5kmTy&#10;MeTdR6R+4/cZYUxVi2DiBCyNJ8S0v2m6tyP1KRIGrpRlrL6s7hXIs4M4hcinr1BVdu81DKKY9yWP&#10;rqLZaPpH7CFedfUaq7ikOKD63A3o0POVYNYEGmCaqX3kOqpa5GtiKv3RfJLQujEoYI3zcT1iKgcM&#10;vTcKpvqL581H4PUc3mbd8y5vco0kcXlXDhKapFl3SV9iFnETXYVr2xRoeCNw/lgUYvJ8hCOFwwqD&#10;mmGwhUrIit51CA1ag7S60i3unpISEvuHatFbEqS9A6jcIJeCiK50aioYkTg6hguxeoIf/kUUL+4E&#10;fMWz2zi91LjanL63xeQVN3nMxbfEJVygqL+pazkCCKVDuoZp3zcaI1HRWV3BirWWdoD7LJQphesW&#10;mol1AIPVmjxEWf1dZF9sN54jMLS5XLlZsjLx4DVRYSoIwwzfgJdTi8RFzKVLNo6ipdl2EsisLw8B&#10;hIsinEUOznv5h1UwhLdpCXF7ZUU5LPzOcCrO+4bevpDS7zv5CpTT6grQuP3Q/YPqL3CC03FzCMbt&#10;W+nJUgYNtxBayyA6JLWS7jXNEveRaQgUktAHsi1IJyGG9QaohFe62DWcwq1hFYzpkeI/iDF6lzdh&#10;PTL8tte2OiolONiCX+bhtH3Ed2Iiiv8AcXNoczhDuPr+2HZju4oFoLFC7bLjOFrFgJ3qUUG0u6hd&#10;9dUthZv8yHAoqWDU2R14qIlvzasAd19s/wDu45ofmoYF13crh1LMSvstMR0DCXQWeQ6iknaIKtV/&#10;yNSp1EjcjVdI1C8dSnt/cdopfXcq0EvuoirKGha9q9RgA4xqHGCVpDQppI+aRazDmHmTibYkwljc&#10;PExUyPIf4a6l+JBg5NwLcdWX8STx6Zf4i3g/E+M5pXPXAikcQfc4oRc1Bfyo21aS/fEqblZkalou&#10;5cbrTH31EvHPV7LjUPshbzFXG/zLCgMZbNiubs8KZ3cYWjVWt8vAdWKZexLwnaIAMCq5gsFtc8yw&#10;a0cLhQW1YRQKtHexTKFXbEooDtl2qvco0LguUs5/caSnNSinU0ayJp6mxZponc9x8DWRebBVXJa1&#10;4GVgI1XKbiV7qY25u4WIGFMullXHwUK+y6oL+Za0Xe2wJQf0xbQVDVE1Qe5W6PMNjoRKelQQB91C&#10;VEc40QrpT9YoLwq+yCgF3aurBgK4hpc7BGYr5lQBFDURKp7IpOlPKZMIFXBrLdlG6SiMFFhrBI6w&#10;USO9yotc7CV4rsmTVInO4t+DqDCk1K2Jk1E3wdBOD+Llu+RcpIFSocQTaO4X8hPw8NfkCG/8V9v3&#10;LXCnEqS0RT1wQlZ+52oH08RSx1VA8RXtUhBpx/cOAb+LAG0p9EBbn4li6SvxGbuOXFRHUjUFbtHL&#10;L5tVQ2hWB+R26hxcVRqNeyNARLF6i2rhVqMpWEUvm49YuVTzC0cU59jCt7BB+QaTniEq9wgS1zkT&#10;iOP8x0qGepRfxLlkYr7FoixRBpXcCysABTXUq9F1pUwRVtBKcU5ZH52GIx2Xd7lmlV7uNah+MQKp&#10;zbY2TW8LjBFwD2wiHGoIq3F3JnBBLZxCTxUKk6YbUW09kIgxfWLg13WhFo4V3L8slLKEXVELLpCc&#10;Tib9E+xyBTLribqtuaCHIxW31UUdJVD7g7UxMKHUuraH6hmUsJXuxgoA8hUG/C/FQ2VkMTY68VVQ&#10;nlkNwtDiOziUCFSF/IzfOUIIJPmFYeYhXgqN/wCDdbx4TUS/RRd/KzYlL6O5ZiYyhoP56hXZderl&#10;x0UfeJC0TfiVL64rqM8hDd6jEts4RUvpX/IskXio4QpvNLhIo38cwyLH16jlVLXMKEUUwmRWc7TB&#10;BCVYFRXTjxFQQeJYkvIGPOSl/cW7ShiaH0Y25yrJaXHVVCQ/Euac+ohRyHZiOHqVisK5iHAxi6DK&#10;w/ZjihtxCqKOY1GmyAVaHmAKcI1RtxKUl8stVNcH2GxQbtmKA/JmXeRRFp6uIDS4RYwUjVqsdiod&#10;hkPLaNq9wVtbQEIQK8qEJChi2AjYk2sOwxjpbCBLiBBw9sYuuXlJvuoPTSJyChzVxmjPIxcurkAC&#10;7bEFbI+o0KvHI4Tsn+wstUIEJdQhx34TPDf42Mc6lxZT4hUqV4PjJr4nkECBMQTuLHYTOee8j7kd&#10;U5rIZBQAzrIL7dXyS4C4q6OYgaNDzB3BPnJK2a+9SvG69Mbg5A4S4+RX4jS7jpGtMajErv3sZEax&#10;TBm8uqgeTcC/DDtyUAseniFNFPYUxKFkrLgMh0eoy19dyu/BzEWHK4broYZbgGXr9Sxo6JbSwNzk&#10;QPFw7uJgfYBhzxNOR7LzG5RQXfEAFsc6WhlCWeowaEJvh2AbTdjwVr8xjDSWcSLZZ/cv2Wr6jhQl&#10;cXkYuwjiSmN9Fl0xUxurjwK28GwtIHCkswLeCi6iUKqU1nMS9dFr7YRbuoRRQhmxs+QpOXrtjtot&#10;lasbLqHFtXK4pegLgoL81tzASi19spSqnJGqseYiOv8ActWSrnFk/u4SY8Al1Lg7FDsLg41RubC0&#10;KPiM+LmM+HCEVK8V/OiHjPP1MYLL7nLkFssQp85b6MRw9xS03vu5SxV2E6nnpO5bhqvUIqhLjtv2&#10;Fim2IW1Npft4aOcq4qXQt0ckSsxNb9QA0CB/sJ0KblhjcGFRttnrlWJTSDIKPsuBxsMSc0i7sJQV&#10;PyKi4Np8mEXxxUe15cJ0edYSFmYeotRetSgXzKhXuX1uiV2JeUIJrYWIUs7ZUbQfcMirtqNUochW&#10;0BcG4wDrmCvdt4ZY5PcEuWMgOQg5FzCDiGpwORAGT5GtVD3EoC/eoCkAsENF2IXACH6xUBeqhspE&#10;eyjwdyjNPqxFkp6vCGh/hH1Aiuake7a+o3JUIh2xAO5YlCIcBDtlIu6b7whvxYAR8EdjaY3wFR0k&#10;Gbb4rglRZlDjxUqVKiESV/K68SvjcIGE1EsGz1o/MbQ4vvmXeQ12NNRDYo/eZyqJxcV0Us9wn7lX&#10;DKn1KmkYK+Y0sYsh0+iE8KMFZ/SUnN4ZwzaWhe+WLCIl4QGMMOsSdyCwCSjKvMP0E/ECQG/kGty5&#10;ohmYRq0xhd6Qa1lDfpGut2bXNg9QtQ5B6xYzREGu/cpS56tqHavGwWGh6gC8uibaLl1MoLpjoMps&#10;4lS5tvfbGFF/IytsICb4YxO6jAyDa9QO5suhsD13EcXs+yhq7PcUCrDuG68BcNCF5V1Ow1kSLS14&#10;YY8lQvNTqVKzioGKB8jAzli2sMYRbxR+I0KcPccJyfYP6iB4MPgVKj4fAhkGFHxE5jOTDyLly/C/&#10;cx/IDD8mISeKQQN8zrf3OnKLfzK8RN9xDp+xlywCzSnD7KFtU9jxFSgE/Ow0tifIysV/+RZm/uMT&#10;Y85BUbml2rlYXhCn7iIY6qnfpQNAGgrmDVAz1N0fuDcY8xNXSE6Kv8wnshDk/uXc+DxDsIolkViL&#10;e5doQ2qmU2I6PU7n4lj+GbcURaRBoyIrtUrkrIuaMFYGBCtW2NqWBEY8/uFeDkJYu1UwL130TnPM&#10;KhqDglTXWJUZw19S7WBEJi8LGrihdgDr3bBFaLLhthFpYSS0vGNBAVBSdl6wjGK4bFbVXNzIUpF0&#10;2RjSyGarHAt/E3UyRX4ITbzAC3Inkh6lojTXYyuxwhIeQSHykwTlCDU1FXgZlpiVJdcMR8i/C4y+&#10;e/w/cuLLkPHLwj0Kt/BrRWqb9RArp7lFYy376jPqW4Y+mWw2Rk5H/wCRj5LUa5cQ2SVK9wDxxwQc&#10;99xEp3ZXfc4BxmQYbb7Zeh9ytFKEX3obUIEpGtyHCT+4INmcG5ZLSWxqIN/IdxrlhzKwIj3HH6xb&#10;DKLl/Lc4lj+SK6H1HNwU5DVoic3L4ibXMdDgNCoVhfUcvq4wb7INRKzfMTW8TLpzzKhQPc5mDhYI&#10;WrbuyqCj7Lwbb16iY9MqLyW0fxVXuAqiBwsbRpMrtjYrAsD9zugjlKTiBf1Dex+oJLo/MAViUvuV&#10;tT/sb2YacXKXLD7NONfT3BdnHC+tgBKhyPiu5fisgqHkZdbCMkpj9RzLipbwFLR8dxi4rLfwRNI2&#10;mJTLYFaxdIGgeQnNVlRNvm+oVyJ9l7WWHfcq42emWd6nshXiX9jhdFfNIc2GnIsFlzDe8PFRFMt5&#10;/qiqrYBZBE17TIgHaYciGy4at0kdqTcFpgIgGuLtJYL5hx4S4znBKIMegA0QlPUVj7iSp6qUb9g1&#10;u5BdA7BmIfIEoS4oXqaR+R6il+I8Msyg1LI9sekO4Bl+o7z4bOWHizctfL6i12CMqNRWF+pwFAGs&#10;FqI7rzGUFcYVHaKLyS+i0dEI4ptq4ECqT8bOdR8NjtpfQtEMDB8ohVoP6IBQVdI1Uv35QpjDhOXG&#10;FaOruobY0+cyoHnseZTU1c3o18hSmrliXeX/ALCE852VXi/Bdi1LhuEL4q1PZN5knCMZlf8AyhCy&#10;4PhfhcuDgRNAinuW729wS8D3cNgTDH7FOnF6nMYLG8thCxT/AIwqpLOz3AdCvkxwoy43DuMRJdEi&#10;8LSwUv8AVQCEK36jWMwPznERwtv3yyzoJTlvMVK55Ed1EJEx7glegiByDLly5VwWCUS/1BLoHkQh&#10;wjRwx3diPDFGtjtZsZzSKbdXdhqKj1DEKY0GPxGV1lO5jXcWYS1P6ZVsZKuzIWxWGthG0fiDeCiB&#10;dm5C2VvnYBAi9SGNqutx5CkAn2Mmsu6IFSbrpZTWnaEcAtPxOeIfs4tX5zAFFrseYhjuMtMIKkKD&#10;1BFeh1IRQocpjMQL7Tki4dIQERHIcnOf/YAR4hshjeOokblz0TkiI+AbgtgEeIWCMMeFy5cuX/FP&#10;KRPXi/N+vBzEkou1Uc3BaK6tHiZq398QuZSQrvf1Kuqv5hiz/Yzea9xu6RhrRj/ZE3TFsoiaGwNy&#10;F4liFPZdxg8t0RBtnbDdudAsAW0eoACuu5DZHMixaifBfkHYN+CqGKdllUErYeYLjRD03Do1AcH7&#10;iVUCBic/JsrrEu78g5BC/thEcvAhgu07Bam6hKigW2Z3VwvBPsbFrTxCNLEJDSyC26DqO4hV8yqu&#10;Q6mAK+xVqB+xkVYkWoQwBa/YdbBUokLZg4TIiMHp9wc3j3FhBtS4jwwJJw+pcKWtfDCUuU7XaGgt&#10;iZF36IsuKiNU7nLESrGvhpqCVvEuYVjAogiXGlw4j4vwQ8kryxipUSXLg+B4h5Kqhe3tZujzCNAT&#10;0kuW6ObcS5RV94YYxG5QXFUR5l7uVDOElfWGoR3QRJqz0k9pAveAO/mKYV+oipE91VRkceglUK/5&#10;K/Mbd+IpzEHcZL9wgfBeEhglEjImzSjmATUqpg7MvMjBkfTwRWg47gGgisr3KNXNXCi9F5bGdU0Q&#10;hQa/c7LgO6/cPlLchAp3onIBR4hACHcQ0ZC2VWV1ZCAyNSU1AOptDMSruDDD0mie46uPA+4Bx/Vx&#10;dMRfIjj2c0gUkrZwU+oUwrunqEBrBSeoscIlxtHUCB4tjFQvCKOo1iXCqGjI/wCwWX9nXk8nE5/h&#10;UrxVx8KRBGnHl70LpTo7NSsAAAwDhdFJ9yKDKP2ET0t+KZijB3Y1Fsf4uyMg043hgedX1L7uVfCF&#10;YblNdLLH0j7k+cs7uAf3ELsu41wafUTixBqxVDwvCM7OPFWLIo5uJcuGvEr8Bl+G0bQCgyNGtuGt&#10;iNQ3Gth4IJyJEpxKo9tQumyWvBCy1LQbqXtpap+Q0jpEQmUxlfSISWUxnTbB4CX8hYl83sPANRq4&#10;v9R6Ykf1FOiMUVK/kOiyEdSvqCoC4NwfCuRyvY53BFHTmAP0m7uUtMSrmQCDkOYt6ptR15KqVccI&#10;pcRPiEdeKP5iJXzMIBUEqopUWTuVjAzxXioeKlTrxUrwqVK8GWEioKfNB/ZdhTXoJsop9i+3f5mS&#10;1fxOS0+w8DfsC4Ypd22QUAvQOqU7uPZpEdtb2MI8NnqGr6+QFhuHzZzEvhIJaGg/7DujaOokU0Cc&#10;5cBxorqNQFUNX6mlG5SrGFGs9MGQQ48hgyrj4BJxAmg/qWNl/URdK/ESV0bpJu1QobyKX+M5cr8T&#10;TbuGRViFdYre46IpbcDdtrCWH+Q65/kPoh9JXoP6ldZCgEBM9eAe/JywhjxYEe5bvNT8zcbxlUE4&#10;l02RcsmsZdDxgllLVcqmKKLXcbwgYYmzwTZDEdwz4OGyoY72Xs5lZK815PISoEIqpUr7KlRhhJYU&#10;Oif/AJUCYOwsAKOWAFACI5auXwh/UbxmzQEf3BEFhyFjK7tnNsi3OtyhjGgVOAmqCHG4BPwP4DLd&#10;OciPKG8kUOhPfJEWpb2ZcIaNst6g3UpZcBXqIuU4SrgEqLwHgYSrggiRDAeiK5D+o/kJe4P6lPR/&#10;UfQQ9B/kA8kr6lDolDr/ACAOIUeISE8SOPHEuGsIUnKX4uYVB5VkvmcQ0RRl1JeMGkenmEDDfUWU&#10;Ey+GjmPOoSe8LMzkEy92EpnCDX3LvmCvFSM4g48VK81vivBKgea81cqMMqQnJpDQuEB8lFi0HfEZ&#10;dcddIV1A9BaL8t7qidv8jsq9HP2cjZVwpAKKR4jNdfrmBYewMq2oLf13SvsedCHY1XLcQlAr3XMd&#10;bt1mQW6Kr9rKoVhZvUo+pS4yMHvsMgYGB8CSdJd8Qa8FiK8F8D4HfJJNPFh8CbAixY05muJcYNTB&#10;5Qxg5xzzGKPqXCcpIKoHnmGtkufuASp0fUdK4u46I7lSNc5QdiuDfHHEWm44i8IXes4eFRdgOUMV&#10;Q4leKleKlfzrxUqVKlRI8ojuFvo7HZVForGBQAdBzHOc+R5V+iXfv9weQfmJ9PkqZvcLbOIF2vYd&#10;MvslCXyMAXN5fz4yagTfWw3G2iqYPJ/XBG5aT2e5f8fJUNq2UPEJIsbhH7hvxaQgKZDPjzn08R48&#10;yyIiYmN/Bi4yAR4CUPhSXOUfA4jKiqXLvyngTNxrG8tlc9LqO2iyUlzKyN3zMn1KWsugh8QbgWyj&#10;xIwlSt/cIr1OEC2FDYtRGNUOPB4qBAlRlQf4H8K8VKj1IXQvBHoaSz2dGBQAYE/BEBbkRyFHtyBW&#10;gPhLmwv0kwUX4YFgR6YgaFd9w0X8k9Q2jnA+4InM91wslc9g/wBhXnB1JR0r0cEX6Svc3liUrfJV&#10;xxXCbVQCKNMq+5rc6EDHog/bJ71gU5l2+A4GHil4tdxBKxlrHMZJNuEJFAepYbj43xogYnxcwkZ+&#10;fnaRhv3MyycY37l/OlQkyXqmQq3moF5MvGuYUul7CsG4Qi7LEJduLviXPFFlZsdEYvJwYQ8EPB/C&#10;ofzP4XdQiz0vI2uWovrgr12NMIVQqJjXqt+KW94PGFth/cgPH+iw6lz8CGtbe2JtkW14zcANGmCu&#10;LpDqXUTvY3yRKbGJyBX9UD8sC8UV6jxen5LLwX7BZnshJYj1Bt0dqYqNRD0ktYTvQCQXiNogsN+I&#10;mp3MeBEBeY/caxh+40eYxw8bpey0pa4jC1rxfubOY/c1zCvcfuNmZZMRV8sH2wPuJrGK9xuc+Dnm&#10;P5QvK1rHAMuoXqLhzLQS5XqFgMDJ9Q5Evwkrcv8ACn141Yk6hhC/MNORUQ15iBgnEGmf/8QALBAA&#10;AQICCAYDAQEBAAAAAAAAAQARIWAQMDFQUZGhsSBAQWFxgXDB8NGAoP/aAAgBAQAfPxD/AI8BlsjP&#10;RCOY1m9mjxRQQHb+8McZrcmrhNLvyUEycTI2NUSjNbBOg1SUKwIGXymq3GNaZeJR5g0DwcZbJoKP&#10;MGj31dHz0loIBHnGlooc2JaNDUDnf3eVwhPQnczsBPJuL6lM3KJTP7FGdiv3ZG5RKOxRubUISgTr&#10;nc/7sj4MJQ0F0H09DSbutXW1zw/WIya+B7L2wJ9I+CQD4Kj1tZ+1zvJwIsIRAtcMIAkMbIIOOrgG&#10;LERukaDMyc2PjB0DjdGo1oEmkHON176Sa3oCjQC6BJwGVAyAzufancSW+A7r0W07rQXX6DDOR4GB&#10;4CghkNbr9wI9/IUdfSFO10EL93keCgzii0omHr2SjlvR9rUU6g8R5IVhOHhFk/ZwoYG1sGkkxtKL&#10;4xGS8t/Ec2o3HNAd7T6QbpXPjEAsi8mHytlvzZNafLsPajiHzCcHrIxRB60fSdNkyZDJqDuOXAQr&#10;oIEYUHKEZJGTI6Cj93pFzNRqNUw62rwJFYmBTFk5Kc4svMKDumHS6GKB70QwBO2CEjmNnkpj1K8x&#10;ezGjyf6nUbpZBzYIvIrEfYKiygAiWtPcutSKNjmh63JR7o07XL1x3Q1EkhAADEBADqS4R8uiKAUE&#10;/NCtH7ASS46+CmcsF7NjdSyBZOgUGT9+4589hKYAtJROJZbAe+fhQETgg/U1AlEHlS3D9UGhyiZZ&#10;fvA58oTigOMp8AooBDgczKwojaYoCoKj0pMsFaNXxsCc0EigCqbASyGrA+PE4wZj7CfE0NUOW4wC&#10;ixlNyhRA1ESonhGbBefpuB8E5NtcxtBTSic1QW/HBOBypBtBTFN0MluTQ5tNL4KPGFtz5BtBk9qm&#10;AuIiQyTYBQwHGLtEgAARNUbuKGYv5hVEzYSegTLpEmkok1TXC/JC+Rf4vnQgezeBkcI1JvcXuKkm&#10;+AjkRfwnDRp30eRNC3q9Pv481AneHVDzA3sb0NcR3YmahmaT82vQax5qaeRWj5xY/HAoHxGTIr+z&#10;/mjYUm8wnPE997HO+BIH3e4B+Osw+XxtsL70h6u4k14+NB/hoyBt8DgzSOQPxmLsJ+CBfL3gK4fG&#10;gG7Chww6KM8saneZ9qhx1THonHVMZwc9KgjAoGb3xqPBm0nsLUDO5y3Wgf3SSbAE54i3Udw4Rlb/&#10;2Q=="/>
  <p:tag name="ISPRING_PRESENTERDATA_0" val="TWFpIFRo4buLIFRodSBOZ+G7jWM=|VHLGsOG7nW5nIFRp4buDdSBo4buNYyBUaGFuaCBYdcOibiBUcnVuZw==|bWFpdGhpdGh1bmdvY19jMXR4dEBwZ2R0aGFuaHh1YW4uZWR1LnZu||e0YyODI2N0UxLTlGMDItNEI4Ni1COTkyLUJDNzNENTFEQUQwRn0=||SVNQUklOR19QUkVTRU5URVJfUEhPVE9fMA==|MA==|||"/>
  <p:tag name="FLASHSPRING_PRESENTATION_REFERENCES" val=""/>
  <p:tag name="ISPRING_PRESENTATION_TITLE" val="Bai 22 - Phep tru (co nho) so co hai chu so voi so co mot chu so"/>
  <p:tag name="ISPRING_PRESENTATION_INFO_2" val="&lt;?xml version=&quot;1.0&quot; encoding=&quot;UTF-8&quot; standalone=&quot;no&quot; ?&gt;&#10;&lt;presentation2&gt;&#10;&#10;  &lt;slides&gt;&#10;    &lt;slide id=&quot;{C42B4380-B7C9-4062-ABC4-5F67F75A6E01}&quot; pptId=&quot;302&quot;/&gt;&#10;    &lt;slide id=&quot;{FAEE4F83-18EB-4358-AB3E-245DCD70C566}&quot; pptId=&quot;314&quot;/&gt;&#10;    &lt;slide id=&quot;{D290062F-81E8-4D03-9114-63B5900A6405}&quot; pptId=&quot;315&quot;/&gt;&#10;    &lt;slide id=&quot;{34E8B91F-8243-42DD-A1C0-3AE910B97A3B}&quot; pptId=&quot;300&quot;/&gt;&#10;    &lt;slide id=&quot;{87E4571C-6772-4A66-802B-8BE0A5644635}&quot; pptId=&quot;256&quot;/&gt;&#10;    &lt;slide id=&quot;{45893D7F-0859-4F1A-9A58-81E8043CF0C9}&quot; pptId=&quot;306&quot;/&gt;&#10;    &lt;slide id=&quot;{118AAE21-37F6-4E53-9F5F-1B55E4CBD70F}&quot; pptId=&quot;280&quot;/&gt;&#10;    &lt;slide id=&quot;{A36A8C1B-D969-4F19-B629-93762FF58BDC}&quot; pptId=&quot;281&quot;/&gt;&#10;    &lt;slide id=&quot;{F8271C83-BE44-4AE1-97A9-24A49499B0F6}&quot; pptId=&quot;257&quot;/&gt;&#10;    &lt;slide id=&quot;{4A8E6DDA-49E2-4E0F-B168-522939EB7407}&quot; pptId=&quot;262&quot;/&gt;&#10;    &lt;slide id=&quot;{8165C883-273A-4AEF-8F94-7B3EF6011BAA}&quot; pptId=&quot;258&quot;/&gt;&#10;    &lt;slide id=&quot;{EEF053A3-3D29-4736-B31E-D88AE331980F}&quot; pptId=&quot;264&quot;/&gt;&#10;    &lt;slide id=&quot;{CCE79626-E01A-4DB7-98C0-49E46806C626}&quot; pptId=&quot;316&quot;/&gt;&#10;    &lt;slide id=&quot;{FDA764DD-9428-4C85-BA16-D43245CAF207}&quot; pptId=&quot;285&quot;/&gt;&#10;    &lt;slide id=&quot;{9437CD07-09DD-4141-8FB2-6BC28AE05B7E}&quot; pptId=&quot;284&quot;/&gt;&#10;    &lt;slide id=&quot;{9766471E-E85C-4372-82A7-49E70AF2749F}&quot; pptId=&quot;317&quot;/&gt;&#10;    &lt;slide id=&quot;{772A9465-2DC9-4BAD-9D3A-E114AC65289E}&quot; pptId=&quot;282&quot;/&gt;&#10;    &lt;slide id=&quot;{55ED0A41-D007-4D37-9A08-DEB68F33B679}&quot; pptId=&quot;266&quot;/&gt;&#10;    &lt;slide id=&quot;{CDBCE2D5-453F-44CA-AFE8-4179C6FEDAEF}&quot; pptId=&quot;318&quot;/&gt;&#10;    &lt;slide id=&quot;{1C3165AA-EA34-4234-A70D-8B48ED38D370}&quot; pptId=&quot;289&quot;/&gt;&#10;    &lt;slide id=&quot;{A68BF5B8-2A73-4CFF-8553-8C3F01D9C3E6}&quot; pptId=&quot;310&quot;/&gt;&#10;    &lt;slide id=&quot;{B09D220F-E859-4ED7-8B9A-8E173AACCFCE}&quot; pptId=&quot;293&quot;/&gt;&#10;    &lt;slide id=&quot;{C0C5F547-50E9-44F5-AB41-51CD3FD44F0C}&quot; pptId=&quot;299&quot;/&gt;&#10;    &lt;slide id=&quot;{BDC43C78-8F30-4D85-8C10-6700DEB367B3}&quot; pptId=&quot;298&quot;/&gt;&#10;  &lt;/slides&gt;&#10;&#10;  &lt;narration&gt;&#10;    &lt;audioTracks/&gt;&#10;    &lt;videoTracks/&gt;&#10;  &lt;/narration&gt;&#10;&#10;&lt;/presentation2&gt;&#10;"/>
  <p:tag name="ISPRING_ULTRA_SCORM_COURCE_TITLE" val="Bai 22 - Phep tru (co nho) so co hai chu so voi so co mot chu so"/>
  <p:tag name="ISPRING_PRESENTATION_PATH" val="G:\DU LIEU NGOC\Du lieu\ELEARNING\ELEARNING\TEP NGUON\Bai du thi\Bai 22  Phep tru (co nho) so co hai chu so voi so co mot chu so.pptx"/>
  <p:tag name="ISPRING_UUID" val="{B9ABCF5D-0DF8-4CCD-85CD-19EE8B6B2297}"/>
  <p:tag name="ISPRING_RESOURCE_FOLDER" val="G:\DU LIEU NGOC\Du lieu\ELEARNING\ELEARNING\TEP NGUON\Bai du thi\Bai 22  Phep tru (co nho) so co hai chu so voi so co mot chu so_1\"/>
  <p:tag name="ISPRING_RESOURCE_FOLDER_STATIC" val="G:\DU LIEU NGOC\Du lieu\ELEARNING\ELEARNING\TEP NGUON\Bai du thi\Bai 22  Phep tru (co nho) so co hai chu so voi so co mot chu so_1\"/>
  <p:tag name="ISPRING_SCREEN_RECS_UPDATED" val="G:\DU LIEU NGOC\Du lieu\ELEARNING\ELEARNING\TEP NGUON\Bai du thi\Bai 22  Phep tru (co nho) so co hai chu so voi so co mot chu so_1\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PASSING_SCORE" val="62.0000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EAB85D7C-C199-4DC6-AB37-2543A7E8ACC4}_1.png&quot;/&gt;&lt;left val=&quot;258&quot;/&gt;&lt;top val=&quot;315&quot;/&gt;&lt;width val=&quot;18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18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0"/>
  <p:tag name="GENSWF_SLIDE_TITLE" val="Video"/>
  <p:tag name="GENSWF_SLIDE_UID" val="{521BEA3B-D86F-4FC4-BE0B-94F1863ED31A}:327"/>
  <p:tag name="GENSWF_ADVANCE_TIME" val="83.00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2626F386-29A5-4F1D-9687-BBEFFC9EC5D9}_35.png&quot;/&gt;&lt;left val=&quot;279&quot;/&gt;&lt;top val=&quot;450&quot;/&gt;&lt;width val=&quot;43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CF359A-A0FB-44CE-BE05-DA13BA4B519B}:322"/>
  <p:tag name="GENSWF_ADVANCE_TIME" val="15.000"/>
  <p:tag name="ISPRING_SLIDE_INDENT_LEVEL" val="0"/>
  <p:tag name="ISPRING_CUSTOM_TIMING_USED" val="0"/>
  <p:tag name="GENSWF_SLIDE_TITLE" val="Khám phá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Khám phá"/>
  <p:tag name="ISPRING_SLIDE_INDENT_LEVEL" val="0"/>
  <p:tag name="ISPRING_CUSTOM_TIMING_USED" val="1"/>
  <p:tag name="GENSWF_SLIDE_UID" val="{65C975EA-57CE-422E-ACE4-752747A7CAB6}:262"/>
  <p:tag name="ISPRING_SLIDE_ID_2" val="{4A8E6DDA-49E2-4E0F-B168-522939EB7407}"/>
  <p:tag name="TIMING" val="|5.9|2|4.2|3.4|14.9|15|5.5|7|5.5|2.8|4.3|4.9|2.7|14.2|22.2|4.7|2.6|1.9|6.1"/>
  <p:tag name="GENSWF_ADVANCE_TIME" val="156.0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E9B8E7-F5D6-4798-9F82-2CD20641B2EA}:323"/>
  <p:tag name="GENSWF_ADVANCE_TIME" val="10.000"/>
  <p:tag name="ISPRING_SLIDE_INDENT_LEVEL" val="0"/>
  <p:tag name="ISPRING_CUSTOM_TIMING_USED" val="0"/>
  <p:tag name="GENSWF_SLIDE_TITLE" val="Hoạt độn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1"/>
  <p:tag name="ISPRING_SLIDE_INDENT_LEVEL" val="0"/>
  <p:tag name="TIMING" val="|0.001|2.899"/>
  <p:tag name="ISPRING_CUSTOM_TIMING_USED" val="1"/>
  <p:tag name="GENSWF_SLIDE_UID" val="{46A44576-0A1C-4B1A-AF12-A357A1E91282}:264"/>
  <p:tag name="ISPRING_SLIDE_ID_2" val="{EEF053A3-3D29-4736-B31E-D88AE331980F}"/>
  <p:tag name="GENSWF_ADVANCE_TIME" val="20.0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1"/>
  <p:tag name="ISPRING_SLIDE_INDENT_LEVEL" val="0"/>
  <p:tag name="ISPRING_CUSTOM_TIMING_USED" val="0"/>
  <p:tag name="GENSWF_SLIDE_UID" val="{10E8583E-BE97-4B55-9042-5FB5D3989411}:338"/>
  <p:tag name="GENSWF_ADVANCE_TIME" val="60.000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ISPRING_QUIZ_FULL_PATH" val="G:\DU LIEU NGOC\Du lieu\ELEARNING\ELEARNING\TEP NGUON\Bai du thi\Bai 22  Phep tru (co nho) so co hai chu so voi so co mot chu so_1\quiz\quiz1.quiz"/>
  <p:tag name="ISPRING_QUIZ_RELATIVE_PATH" val="Bai 22  Phep tru (co nho) so co hai chu so voi so co mot chu so_1\quiz\quiz1.quiz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1"/>
  <p:tag name="ISPRING_SLIDE_INDENT_LEVEL" val="0"/>
  <p:tag name="ISPRING_CUSTOM_TIMING_USED" val="1"/>
  <p:tag name="GENSWF_SLIDE_UID" val="{918B5FD7-7443-49BE-9D26-5C14ACE1674E}:285"/>
  <p:tag name="ISPRING_SLIDE_ID_2" val="{FDA764DD-9428-4C85-BA16-D43245CAF207}"/>
  <p:tag name="TIMING" val="|17.5|14.8|15.8|19.2"/>
  <p:tag name="GENSWF_ADVANCE_TIME" val="101.0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2"/>
  <p:tag name="ISPRING_SLIDE_INDENT_LEVEL" val="0"/>
  <p:tag name="ISPRING_CUSTOM_TIMING_USED" val="1"/>
  <p:tag name="GENSWF_SLIDE_UID" val="{13239F30-D053-450A-8E59-573F98E6A5CE}:284"/>
  <p:tag name="ISPRING_SLIDE_ID_2" val="{9437CD07-09DD-4141-8FB2-6BC28AE05B7E}"/>
  <p:tag name="TIMING" val="|2.2|2.4|1.7|1.8|2.8|2"/>
  <p:tag name="GENSWF_ADVANCE_TIME" val="45.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0"/>
  <p:tag name="GENSWF_SLIDE_UID" val="{32B609CA-6796-447D-AEAC-27473602493C}:331"/>
  <p:tag name="GENSWF_SLIDE_TITLE" val="Trang đầu"/>
  <p:tag name="GENSWF_ADVANCE_TIME" val="31.00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GENSWF_SLIDE_TITLE" val="Bài 2"/>
  <p:tag name="ISPRING_SLIDE_INDENT_LEVEL" val="0"/>
  <p:tag name="ISPRING_CUSTOM_TIMING_USED" val="0"/>
  <p:tag name="GENSWF_SLIDE_UID" val="{F2C6E197-0079-4749-800B-751687DAB764}:339"/>
  <p:tag name="GENSWF_ADVANCE_TIME" val="60.000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2.quiz"/>
  <p:tag name="ISPRING_QUIZ_FULL_PATH" val="G:\DU LIEU NGOC\Du lieu\ELEARNING\ELEARNING\TEP NGUON\Bai du thi\Bai 22  Phep tru (co nho) so co hai chu so voi so co mot chu so_1\quiz\quiz2.quiz"/>
  <p:tag name="ISPRING_QUIZ_RELATIVE_PATH" val="Bai 22  Phep tru (co nho) so co hai chu so voi so co mot chu so_1\quiz\quiz2.quiz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2"/>
  <p:tag name="ISPRING_SLIDE_INDENT_LEVEL" val="0"/>
  <p:tag name="ISPRING_CUSTOM_TIMING_USED" val="1"/>
  <p:tag name="GENSWF_SLIDE_UID" val="{6AF9F246-5187-4409-B742-AF8A7350FD7E}:282"/>
  <p:tag name="ISPRING_SLIDE_ID_2" val="{772A9465-2DC9-4BAD-9D3A-E114AC65289E}"/>
  <p:tag name="TIMING" val="|4.6|2.3|2.1|0.9|2|1.6|1.3|2.4|1.4|2"/>
  <p:tag name="GENSWF_ADVANCE_TIME" val="70.00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3"/>
  <p:tag name="ISPRING_SLIDE_INDENT_LEVEL" val="0"/>
  <p:tag name="ISPRING_CUSTOM_TIMING_USED" val="1"/>
  <p:tag name="GENSWF_SLIDE_UID" val="{7FCA05C1-C24A-4CDB-B878-0E90E41BAD3B}:266"/>
  <p:tag name="ISPRING_SLIDE_ID_2" val="{55ED0A41-D007-4D37-9A08-DEB68F33B679}"/>
  <p:tag name="TIMING" val="|97.9|2.5|28.2|5.4|10.4"/>
  <p:tag name="GENSWF_ADVANCE_TIME" val="162.00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GENSWF_ADVANCE_TIME" val="45.000"/>
  <p:tag name="ISPRING_SLIDE_INDENT_LEVEL" val="0"/>
  <p:tag name="ISPRING_CUSTOM_TIMING_USED" val="0"/>
  <p:tag name="GENSWF_SLIDE_UID" val="{A87564C2-EE89-4F5C-9DB1-2C878A91802D}:334"/>
  <p:tag name="GENSWF_SLIDE_TITLE" val="Bài 3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3.quiz"/>
  <p:tag name="ISPRING_QUIZ_FULL_PATH" val="G:\DU LIEU NGOC\Du lieu\ELEARNING\ELEARNING\TEP NGUON\Bai du thi\Bai 22  Phep tru (co nho) so co hai chu so voi so co mot chu so_1\quiz\quiz3.quiz"/>
  <p:tag name="ISPRING_QUIZ_RELATIVE_PATH" val="Bai 22  Phep tru (co nho) so co hai chu so voi so co mot chu so_1\quiz\quiz3.quiz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Bài 3"/>
  <p:tag name="ISPRING_SLIDE_INDENT_LEVEL" val="0"/>
  <p:tag name="ISPRING_CUSTOM_TIMING_USED" val="1"/>
  <p:tag name="GENSWF_SLIDE_UID" val="{78070473-D56E-4ED7-A651-13C664E64831}:289"/>
  <p:tag name="ISPRING_SLIDE_ID_2" val="{1C3165AA-EA34-4234-A70D-8B48ED38D370}"/>
  <p:tag name="TIMING" val="|7.4|1.9|1|2.2|4|7.1"/>
  <p:tag name="GENSWF_ADVANCE_TIME" val="30.00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7.000"/>
  <p:tag name="ISPRING_SLIDE_INDENT_LEVEL" val="0"/>
  <p:tag name="ISPRING_CUSTOM_TIMING_USED" val="0"/>
  <p:tag name="GENSWF_SLIDE_TITLE" val="Củng cố"/>
  <p:tag name="GENSWF_SLIDE_UID" val="{1F12CEFB-E2F6-4ABA-A883-406613367A6A}:34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SLIDE_INDENT_LEVEL" val="0"/>
  <p:tag name="ISPRING_CUSTOM_TIMING_USED" val="0"/>
  <p:tag name="GENSWF_SLIDE_UID" val="{0A710431-58B1-416F-95BD-6642FA0FCFA7}:335"/>
  <p:tag name="GENSWF_SLIDE_TITLE" val="Bài tập củng cố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4.quiz"/>
  <p:tag name="ISPRING_QUIZ_FULL_PATH" val="G:\DU LIEU NGOC\Du lieu\ELEARNING\ELEARNING\TEP NGUON\Bai du thi\Bai 22  Phep tru (co nho) so co hai chu so voi so co mot chu so_1\quiz\quiz4.quiz"/>
  <p:tag name="ISPRING_QUIZ_RELATIVE_PATH" val="Bai 22  Phep tru (co nho) so co hai chu so voi so co mot chu so_1\quiz\quiz4.quiz"/>
  <p:tag name="GENSWF_ADVANCE_TIME" val="120.00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Dặn dò"/>
  <p:tag name="ISPRING_SLIDE_INDENT_LEVEL" val="0"/>
  <p:tag name="ISPRING_CUSTOM_TIMING_USED" val="1"/>
  <p:tag name="GENSWF_SLIDE_UID" val="{B47293E2-D6C7-4BD1-8CF4-96815D76106B}:293"/>
  <p:tag name="ISPRING_SLIDE_ID_2" val="{B09D220F-E859-4ED7-8B9A-8E173AACCFCE}"/>
  <p:tag name="GENSWF_ADVANCE_TIME" val="35.00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EAB85D7C-C199-4DC6-AB37-2543A7E8ACC4}_1.png&quot;/&gt;&lt;left val=&quot;258&quot;/&gt;&lt;top val=&quot;315&quot;/&gt;&lt;width val=&quot;18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18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Dặn dò"/>
  <p:tag name="ISPRING_SLIDE_INDENT_LEVEL" val="0"/>
  <p:tag name="ISPRING_CUSTOM_TIMING_USED" val="1"/>
  <p:tag name="GENSWF_SLIDE_UID" val="{0528726F-FC50-4688-B7AE-31881D044E1C}:299"/>
  <p:tag name="ISPRING_SLIDE_ID_2" val="{C0C5F547-50E9-44F5-AB41-51CD3FD44F0C}"/>
  <p:tag name="GENSWF_ADVANCE_TIME" val="15.0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1FC4A066-8D4A-48A0-A143-FC9B8A3A33D8}:314"/>
  <p:tag name="ISPRING_SLIDE_INDENT_LEVEL" val="0"/>
  <p:tag name="ISPRING_SLIDE_ID_2" val="{FAEE4F83-18EB-4358-AB3E-245DCD70C566}"/>
  <p:tag name="GENSWF_SLIDE_TITLE" val="Lưu ý"/>
  <p:tag name="TIMING" val="|2.3|2|1.7|4.3|4.7"/>
  <p:tag name="GENSWF_ADVANCE_TIME" val="28.00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30.000"/>
  <p:tag name="GENSWF_SLIDE_TITLE" val="Tài liệu tham khảo"/>
  <p:tag name="ISPRING_SLIDE_INDENT_LEVEL" val="0"/>
  <p:tag name="ISPRING_CUSTOM_TIMING_USED" val="0"/>
  <p:tag name="GENSWF_SLIDE_UID" val="{FF71A0D2-BAA4-42E0-8834-76B763ECEB35}:3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E79BA1FD-91F7-4982-BF13-DA5EE77E5F3C}_35.png&quot;/&gt;&lt;left val=&quot;279&quot;/&gt;&lt;top val=&quot;269&quot;/&gt;&lt;width val=&quot;436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37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5F98DF46-77C9-4BBF-96BA-BF670CBFA1A1}_35.png&quot;/&gt;&lt;left val=&quot;279&quot;/&gt;&lt;top val=&quot;299&quot;/&gt;&lt;width val=&quot;436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2626F386-29A5-4F1D-9687-BBEFFC9EC5D9}_35.png&quot;/&gt;&lt;left val=&quot;279&quot;/&gt;&lt;top val=&quot;450&quot;/&gt;&lt;width val=&quot;43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0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94E16210-0AA9-4664-AB22-60577AC4BAD6}_35.png&quot;/&gt;&lt;left val=&quot;36&quot;/&gt;&lt;top val=&quot;69&quot;/&gt;&lt;width val=&quot;12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11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E7931E45-59D4-4540-90DD-51F107242A46}_35.png&quot;/&gt;&lt;left val=&quot;276&quot;/&gt;&lt;top val=&quot;240&quot;/&gt;&lt;width val=&quot;151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9CEE4605-7216-4200-8C37-7E0BC216751D}_35.png&quot;/&gt;&lt;left val=&quot;38&quot;/&gt;&lt;top val=&quot;154&quot;/&gt;&lt;width val=&quot;658&quot;/&gt;&lt;height val=&quot;82&quot;/&gt;&lt;hasText val=&quot;1&quot;/&gt;&lt;/Image&gt;&lt;/ThreeDShapeInfo&gt;"/>
  <p:tag name="PRESENTER_SHAPETEXTINFO" val="&lt;ShapeTextInfo&gt;&lt;TableIndex row=&quot;-1&quot; col=&quot;-1&quot;&gt;&lt;linesCount val=&quot;3&quot;/&gt;&lt;lineCharCount val=&quot;76&quot;/&gt;&lt;lineCharCount val=&quot;71&quot;/&gt;&lt;lineCharCount val=&quot;45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2626F386-29A5-4F1D-9687-BBEFFC9EC5D9}_35.png&quot;/&gt;&lt;left val=&quot;279&quot;/&gt;&lt;top val=&quot;450&quot;/&gt;&lt;width val=&quot;43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9CEE4605-7216-4200-8C37-7E0BC216751D}_35.png&quot;/&gt;&lt;left val=&quot;38&quot;/&gt;&lt;top val=&quot;154&quot;/&gt;&lt;width val=&quot;658&quot;/&gt;&lt;height val=&quot;82&quot;/&gt;&lt;hasText val=&quot;1&quot;/&gt;&lt;/Image&gt;&lt;/ThreeDShapeInfo&gt;"/>
  <p:tag name="PRESENTER_SHAPETEXTINFO" val="&lt;ShapeTextInfo&gt;&lt;TableIndex row=&quot;-1&quot; col=&quot;-1&quot;&gt;&lt;linesCount val=&quot;3&quot;/&gt;&lt;lineCharCount val=&quot;76&quot;/&gt;&lt;lineCharCount val=&quot;71&quot;/&gt;&lt;lineCharCount val=&quot;45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2626F386-29A5-4F1D-9687-BBEFFC9EC5D9}_35.png&quot;/&gt;&lt;left val=&quot;279&quot;/&gt;&lt;top val=&quot;450&quot;/&gt;&lt;width val=&quot;438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0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3|6.3|7.6|7.9"/>
  <p:tag name="GENSWF_SLIDE_TITLE" val="Hướng dẫn sử dụng"/>
  <p:tag name="ISPRING_SLIDE_INDENT_LEVEL" val="0"/>
  <p:tag name="ISPRING_CUSTOM_TIMING_USED" val="0"/>
  <p:tag name="GENSWF_SLIDE_UID" val="{2FA9E5C7-3781-41CE-B132-F5136A4DAD4B}:324"/>
  <p:tag name="GENSWF_ADVANCE_TIME" val="40.00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D:\xuat ban 2\data\asimages\{E7931E45-59D4-4540-90DD-51F107242A46}_35.png&quot;/&gt;&lt;left val=&quot;276&quot;/&gt;&lt;top val=&quot;240&quot;/&gt;&lt;width val=&quot;151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Lời dẫn"/>
  <p:tag name="ISPRING_SLIDE_INDENT_LEVEL" val="0"/>
  <p:tag name="ISPRING_CUSTOM_TIMING_USED" val="1"/>
  <p:tag name="GENSWF_SLIDE_UID" val="{561EFE07-12C8-4B98-9043-8BB2D2F9A8BF}:300"/>
  <p:tag name="ISPRING_PRESENTER_ID" val="{F28267E1-9F02-4B86-B992-BC73D51DAD0F}"/>
  <p:tag name="ISPRING_SLIDE_ID_2" val="{34E8B91F-8243-42DD-A1C0-3AE910B97A3B}"/>
  <p:tag name="GENSWF_ADVANCE_TIME" val="32.0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.000"/>
  <p:tag name="GENSWF_SLIDE_TITLE" val="Bài mới"/>
  <p:tag name="ISPRING_SLIDE_INDENT_LEVEL" val="0"/>
  <p:tag name="ISPRING_CUSTOM_TIMING_USED" val="0"/>
  <p:tag name="GENSWF_SLIDE_UID" val="{9D157617-E010-405D-867A-0544BBF8638A}:3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0"/>
  <p:tag name="TIMING" val="|1.6|8|6.1"/>
  <p:tag name="GENSWF_SLIDE_TITLE" val="Mục tiêu"/>
  <p:tag name="GENSWF_SLIDE_UID" val="{47141EE8-45AA-437F-81EB-A487CC4413DA}:326"/>
  <p:tag name="GENSWF_ADVANCE_TIME" val="23.00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5.000"/>
  <p:tag name="ISPRING_SLIDE_INDENT_LEVEL" val="0"/>
  <p:tag name="ISPRING_CUSTOM_TIMING_USED" val="0"/>
  <p:tag name="GENSWF_SLIDE_UID" val="{3FA40516-E81A-47AF-8BBC-F2F8B441F1B5}:337"/>
  <p:tag name="GENSWF_SLIDE_TITLE" val="Tiến trình bài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Khởi động"/>
  <p:tag name="ISPRING_SLIDE_INDENT_LEVEL" val="0"/>
  <p:tag name="TIMING" val="|0.001|1"/>
  <p:tag name="ISPRING_CUSTOM_TIMING_USED" val="1"/>
  <p:tag name="GENSWF_SLIDE_UID" val="{FE56631D-CBB9-41AE-94AF-507BC0574F93}:280"/>
  <p:tag name="ISPRING_SLIDE_ID_2" val="{118AAE21-37F6-4E53-9F5F-1B55E4CBD70F}"/>
  <p:tag name="GENSWF_ADVANCE_TIME" val="9.00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0-卡通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F674"/>
      </a:accent1>
      <a:accent2>
        <a:srgbClr val="FF94AE"/>
      </a:accent2>
      <a:accent3>
        <a:srgbClr val="BDE6FF"/>
      </a:accent3>
      <a:accent4>
        <a:srgbClr val="BED85D"/>
      </a:accent4>
      <a:accent5>
        <a:srgbClr val="9A5A5E"/>
      </a:accent5>
      <a:accent6>
        <a:srgbClr val="70AD47"/>
      </a:accent6>
      <a:hlink>
        <a:srgbClr val="0563C1"/>
      </a:hlink>
      <a:folHlink>
        <a:srgbClr val="954F72"/>
      </a:folHlink>
    </a:clrScheme>
    <a:fontScheme name="0-卡通">
      <a:majorFont>
        <a:latin typeface="Helga"/>
        <a:ea typeface="MYuppy-KR-Bold-DDC"/>
        <a:cs typeface=""/>
      </a:majorFont>
      <a:minorFont>
        <a:latin typeface="Helga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ctr">
          <a:lnSpc>
            <a:spcPct val="150000"/>
          </a:lnSpc>
          <a:defRPr spc="300" dirty="0" smtClean="0">
            <a:solidFill>
              <a:schemeClr val="tx1">
                <a:lumMod val="85000"/>
                <a:lumOff val="15000"/>
              </a:schemeClr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</TotalTime>
  <Words>852</Words>
  <Application>Microsoft Office PowerPoint</Application>
  <PresentationFormat>Widescreen</PresentationFormat>
  <Paragraphs>183</Paragraphs>
  <Slides>26</Slides>
  <Notes>26</Notes>
  <HiddenSlides>0</HiddenSlides>
  <MMClips>25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26</vt:i4>
      </vt:variant>
    </vt:vector>
  </HeadingPairs>
  <TitlesOfParts>
    <vt:vector size="54" baseType="lpstr">
      <vt:lpstr>等线</vt:lpstr>
      <vt:lpstr>微软雅黑</vt:lpstr>
      <vt:lpstr>微软雅黑</vt:lpstr>
      <vt:lpstr>.黑体-日本语</vt:lpstr>
      <vt:lpstr>Arial</vt:lpstr>
      <vt:lpstr>Arial-Rounded</vt:lpstr>
      <vt:lpstr>Calibri</vt:lpstr>
      <vt:lpstr>Calibri Light</vt:lpstr>
      <vt:lpstr>Cambria</vt:lpstr>
      <vt:lpstr>Helga</vt:lpstr>
      <vt:lpstr>HP001 4 hàng</vt:lpstr>
      <vt:lpstr>Segoe UI</vt:lpstr>
      <vt:lpstr>Segoe UI Semibold</vt:lpstr>
      <vt:lpstr>Times New Roman</vt:lpstr>
      <vt:lpstr>UTM Caviar</vt:lpstr>
      <vt:lpstr>UTM Cookies</vt:lpstr>
      <vt:lpstr>Office Theme</vt:lpstr>
      <vt:lpstr>2_Office 主题​​</vt:lpstr>
      <vt:lpstr>3_Office Theme</vt:lpstr>
      <vt:lpstr>Office 主题</vt:lpstr>
      <vt:lpstr>1_Office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22 - Phep tru (co nho) so co hai chu so voi so co mot chu so</dc:title>
  <dc:creator>Mai Thị Thu Ngọc</dc:creator>
  <cp:lastModifiedBy>admin</cp:lastModifiedBy>
  <cp:revision>327</cp:revision>
  <dcterms:created xsi:type="dcterms:W3CDTF">2021-06-02T01:34:28Z</dcterms:created>
  <dcterms:modified xsi:type="dcterms:W3CDTF">2023-03-17T07:37:01Z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