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76" r:id="rId3"/>
    <p:sldId id="277" r:id="rId4"/>
    <p:sldId id="279" r:id="rId5"/>
    <p:sldId id="278" r:id="rId6"/>
    <p:sldId id="269" r:id="rId7"/>
    <p:sldId id="284" r:id="rId8"/>
    <p:sldId id="257" r:id="rId9"/>
    <p:sldId id="259" r:id="rId10"/>
    <p:sldId id="260" r:id="rId11"/>
    <p:sldId id="286" r:id="rId12"/>
    <p:sldId id="280" r:id="rId13"/>
    <p:sldId id="281" r:id="rId14"/>
    <p:sldId id="263" r:id="rId15"/>
    <p:sldId id="283" r:id="rId16"/>
    <p:sldId id="282" r:id="rId17"/>
    <p:sldId id="270" r:id="rId18"/>
    <p:sldId id="271" r:id="rId19"/>
    <p:sldId id="272" r:id="rId20"/>
    <p:sldId id="274" r:id="rId21"/>
    <p:sldId id="275" r:id="rId22"/>
    <p:sldId id="26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3C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56" autoAdjust="0"/>
  </p:normalViewPr>
  <p:slideViewPr>
    <p:cSldViewPr snapToGrid="0">
      <p:cViewPr varScale="1">
        <p:scale>
          <a:sx n="82" d="100"/>
          <a:sy n="82" d="100"/>
        </p:scale>
        <p:origin x="720" y="48"/>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B33BB8-6C7A-4BE0-9B55-9EAC48D52EC6}" type="datetimeFigureOut">
              <a:rPr lang="en-US"/>
              <a:t>26/08/2021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F7AA83-DE31-4E93-AB07-EF7FB05F6670}" type="slidenum">
              <a:rPr/>
              <a:t>‹#›</a:t>
            </a:fld>
            <a:endParaRPr/>
          </a:p>
        </p:txBody>
      </p:sp>
    </p:spTree>
    <p:extLst>
      <p:ext uri="{BB962C8B-B14F-4D97-AF65-F5344CB8AC3E}">
        <p14:creationId xmlns:p14="http://schemas.microsoft.com/office/powerpoint/2010/main" val="3221290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1EF64-F73B-4314-BB6F-BC0937BBDF19}" type="datetimeFigureOut">
              <a:rPr lang="en-US"/>
              <a:t>26/08/2021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5E2820-AFE1-45FA-949E-17BDB534E1DC}" type="slidenum">
              <a:rPr/>
              <a:t>‹#›</a:t>
            </a:fld>
            <a:endParaRPr/>
          </a:p>
        </p:txBody>
      </p:sp>
    </p:spTree>
    <p:extLst>
      <p:ext uri="{BB962C8B-B14F-4D97-AF65-F5344CB8AC3E}">
        <p14:creationId xmlns:p14="http://schemas.microsoft.com/office/powerpoint/2010/main" val="315799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5E2820-AFE1-45FA-949E-17BDB534E1DC}" type="slidenum">
              <a:rPr lang="en-US" smtClean="0"/>
              <a:t>1</a:t>
            </a:fld>
            <a:endParaRPr lang="en-US"/>
          </a:p>
        </p:txBody>
      </p:sp>
    </p:spTree>
    <p:extLst>
      <p:ext uri="{BB962C8B-B14F-4D97-AF65-F5344CB8AC3E}">
        <p14:creationId xmlns:p14="http://schemas.microsoft.com/office/powerpoint/2010/main" val="30699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5E2820-AFE1-45FA-949E-17BDB534E1DC}" type="slidenum">
              <a:rPr lang="en-US" smtClean="0"/>
              <a:t>6</a:t>
            </a:fld>
            <a:endParaRPr lang="en-US"/>
          </a:p>
        </p:txBody>
      </p:sp>
    </p:spTree>
    <p:extLst>
      <p:ext uri="{BB962C8B-B14F-4D97-AF65-F5344CB8AC3E}">
        <p14:creationId xmlns:p14="http://schemas.microsoft.com/office/powerpoint/2010/main" val="3912149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542409-6A04-4DC6-AC3A-D3758287A8F2}" type="slidenum">
              <a:rPr lang="en-US" smtClean="0"/>
              <a:t>8</a:t>
            </a:fld>
            <a:endParaRPr lang="en-US"/>
          </a:p>
        </p:txBody>
      </p:sp>
    </p:spTree>
    <p:extLst>
      <p:ext uri="{BB962C8B-B14F-4D97-AF65-F5344CB8AC3E}">
        <p14:creationId xmlns:p14="http://schemas.microsoft.com/office/powerpoint/2010/main" val="660935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5E2820-AFE1-45FA-949E-17BDB534E1DC}" type="slidenum">
              <a:rPr lang="en-US" smtClean="0"/>
              <a:t>14</a:t>
            </a:fld>
            <a:endParaRPr lang="en-US"/>
          </a:p>
        </p:txBody>
      </p:sp>
    </p:spTree>
    <p:extLst>
      <p:ext uri="{BB962C8B-B14F-4D97-AF65-F5344CB8AC3E}">
        <p14:creationId xmlns:p14="http://schemas.microsoft.com/office/powerpoint/2010/main" val="3636243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3" y="304800"/>
            <a:ext cx="7091361" cy="2793906"/>
          </a:xfrm>
        </p:spPr>
        <p:txBody>
          <a:bodyPr anchor="b">
            <a:normAutofit/>
          </a:bodyPr>
          <a:lstStyle>
            <a:lvl1pPr algn="l">
              <a:lnSpc>
                <a:spcPct val="80000"/>
              </a:lnSpc>
              <a:defRPr sz="6600"/>
            </a:lvl1pPr>
          </a:lstStyle>
          <a:p>
            <a:r>
              <a:rPr lang="en-US"/>
              <a:t>Click to edit Master title style</a:t>
            </a:r>
            <a:endParaRPr/>
          </a:p>
        </p:txBody>
      </p:sp>
      <p:sp>
        <p:nvSpPr>
          <p:cNvPr id="3" name="Subtitle 2"/>
          <p:cNvSpPr>
            <a:spLocks noGrp="1"/>
          </p:cNvSpPr>
          <p:nvPr>
            <p:ph type="subTitle" idx="1"/>
          </p:nvPr>
        </p:nvSpPr>
        <p:spPr>
          <a:xfrm>
            <a:off x="1065213" y="3108804"/>
            <a:ext cx="7091361" cy="838200"/>
          </a:xfrm>
        </p:spPr>
        <p:txBody>
          <a:bodyPr/>
          <a:lstStyle>
            <a:lvl1pPr marL="0" indent="0" algn="l">
              <a:spcBef>
                <a:spcPts val="0"/>
              </a:spcBef>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8" name="Date Placeholder 7"/>
          <p:cNvSpPr>
            <a:spLocks noGrp="1"/>
          </p:cNvSpPr>
          <p:nvPr>
            <p:ph type="dt" sz="half" idx="10"/>
          </p:nvPr>
        </p:nvSpPr>
        <p:spPr/>
        <p:txBody>
          <a:bodyPr/>
          <a:lstStyle/>
          <a:p>
            <a:fld id="{9D3B9702-7FBF-4720-8670-571C5E7EEDDE}" type="datetime1">
              <a:rPr lang="en-US"/>
              <a:t>26/08/2021</a:t>
            </a:fld>
            <a:endParaRPr/>
          </a:p>
        </p:txBody>
      </p:sp>
      <p:sp>
        <p:nvSpPr>
          <p:cNvPr id="9" name="Footer Placeholder 8"/>
          <p:cNvSpPr>
            <a:spLocks noGrp="1"/>
          </p:cNvSpPr>
          <p:nvPr>
            <p:ph type="ftr" sz="quarter" idx="11"/>
          </p:nvPr>
        </p:nvSpPr>
        <p:spPr/>
        <p:txBody>
          <a:bodyPr/>
          <a:lstStyle/>
          <a:p>
            <a:endParaRPr/>
          </a:p>
        </p:txBody>
      </p:sp>
      <p:sp>
        <p:nvSpPr>
          <p:cNvPr id="10" name="Slide Number Placeholder 9"/>
          <p:cNvSpPr>
            <a:spLocks noGrp="1"/>
          </p:cNvSpPr>
          <p:nvPr>
            <p:ph type="sldNum" sz="quarter" idx="12"/>
          </p:nvPr>
        </p:nvSpPr>
        <p:spPr/>
        <p:txBody>
          <a:bodyPr/>
          <a:lstStyle/>
          <a:p>
            <a:fld id="{8FDBFFB2-86D9-4B8F-A59A-553A60B94BBE}" type="slidenum">
              <a:rPr/>
              <a:pPr/>
              <a:t>‹#›</a:t>
            </a:fld>
            <a:endParaRPr/>
          </a:p>
        </p:txBody>
      </p:sp>
    </p:spTree>
    <p:extLst>
      <p:ext uri="{BB962C8B-B14F-4D97-AF65-F5344CB8AC3E}">
        <p14:creationId xmlns:p14="http://schemas.microsoft.com/office/powerpoint/2010/main" val="1890547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7427AEA-BBBB-4C9B-AB23-214EAA8AB789}" type="datetime1">
              <a:rPr lang="en-US"/>
              <a:t>26/08/2021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42076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65014" y="304801"/>
            <a:ext cx="1715800" cy="54102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2209800" y="304801"/>
            <a:ext cx="7502814"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791CA30-F5CD-4CA0-B16A-349C6F830700}" type="datetime1">
              <a:rPr lang="en-US"/>
              <a:t>26/08/2021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1299497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B3AF48E-ABA0-4B58-B562-D1D7408067C4}" type="datetime1">
              <a:rPr lang="en-US"/>
              <a:t>26/08/2021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258999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80013" y="1600200"/>
            <a:ext cx="6400801" cy="2486025"/>
          </a:xfrm>
        </p:spPr>
        <p:txBody>
          <a:bodyPr anchor="b">
            <a:normAutofit/>
          </a:bodyPr>
          <a:lstStyle>
            <a:lvl1pPr>
              <a:defRPr sz="5200"/>
            </a:lvl1pPr>
          </a:lstStyle>
          <a:p>
            <a:r>
              <a:rPr lang="en-US"/>
              <a:t>Click to edit Master title style</a:t>
            </a:r>
            <a:endParaRPr/>
          </a:p>
        </p:txBody>
      </p:sp>
      <p:sp>
        <p:nvSpPr>
          <p:cNvPr id="3" name="Text Placeholder 2"/>
          <p:cNvSpPr>
            <a:spLocks noGrp="1"/>
          </p:cNvSpPr>
          <p:nvPr>
            <p:ph type="body" idx="1"/>
          </p:nvPr>
        </p:nvSpPr>
        <p:spPr>
          <a:xfrm>
            <a:off x="5180011" y="4105029"/>
            <a:ext cx="6400801" cy="914400"/>
          </a:xfrm>
        </p:spPr>
        <p:txBody>
          <a:bodyPr>
            <a:normAutofit/>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A5034C-8BD9-4B0C-893B-33834FAB227F}" type="datetime1">
              <a:rPr lang="en-US"/>
              <a:t>26/08/2021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211791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2208213" y="1600200"/>
            <a:ext cx="4572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7008813" y="1600200"/>
            <a:ext cx="4572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7CD787AA-CBCD-47F9-A04C-7106C508CDE4}" type="datetime1">
              <a:rPr lang="en-US"/>
              <a:t>26/08/2021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3607751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2208213" y="1600200"/>
            <a:ext cx="4572000" cy="823912"/>
          </a:xfrm>
        </p:spPr>
        <p:txBody>
          <a:bodyPr anchor="ctr">
            <a:noAutofit/>
          </a:bodyPr>
          <a:lstStyle>
            <a:lvl1pPr marL="0" indent="0">
              <a:spcBef>
                <a:spcPts val="0"/>
              </a:spcBef>
              <a:buNone/>
              <a:defRPr sz="2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8213" y="2505075"/>
            <a:ext cx="4572000" cy="33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7008813" y="1600200"/>
            <a:ext cx="4572000" cy="823912"/>
          </a:xfrm>
        </p:spPr>
        <p:txBody>
          <a:bodyPr anchor="ctr">
            <a:noAutofit/>
          </a:bodyPr>
          <a:lstStyle>
            <a:lvl1pPr marL="0" indent="0">
              <a:spcBef>
                <a:spcPts val="0"/>
              </a:spcBef>
              <a:buNone/>
              <a:defRPr sz="2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08813" y="2505075"/>
            <a:ext cx="4572000" cy="33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D1CC9DD-75F5-4611-BA0B-CFB1A226639C}" type="datetime1">
              <a:rPr lang="en-US"/>
              <a:t>26/08/2021</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383304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5980F1F9-2D3D-4243-878F-D000C3F2A1C4}" type="datetime1">
              <a:rPr lang="en-US"/>
              <a:t>26/08/2021</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369830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ABCBE8-1824-4658-A8BB-BECFAEB7E35A}" type="datetime1">
              <a:rPr lang="en-US"/>
              <a:t>26/08/2021</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222252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837612" y="2277477"/>
            <a:ext cx="2743201" cy="2322178"/>
          </a:xfrm>
        </p:spPr>
        <p:txBody>
          <a:bodyPr anchor="b">
            <a:normAutofit/>
          </a:bodyPr>
          <a:lstStyle>
            <a:lvl1pPr>
              <a:defRPr sz="2600">
                <a:solidFill>
                  <a:schemeClr val="accent2"/>
                </a:solidFill>
              </a:defRPr>
            </a:lvl1pPr>
          </a:lstStyle>
          <a:p>
            <a:r>
              <a:rPr lang="en-US"/>
              <a:t>Click to edit Master title style</a:t>
            </a:r>
            <a:endParaRPr/>
          </a:p>
        </p:txBody>
      </p:sp>
      <p:sp>
        <p:nvSpPr>
          <p:cNvPr id="3" name="Content Placeholder 2"/>
          <p:cNvSpPr>
            <a:spLocks noGrp="1"/>
          </p:cNvSpPr>
          <p:nvPr>
            <p:ph idx="1"/>
          </p:nvPr>
        </p:nvSpPr>
        <p:spPr>
          <a:xfrm>
            <a:off x="1293813" y="533400"/>
            <a:ext cx="6858000" cy="4800600"/>
          </a:xfrm>
        </p:spPr>
        <p:txBody>
          <a:bodyPr>
            <a:norm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837614" y="4583187"/>
            <a:ext cx="2743200" cy="1131813"/>
          </a:xfrm>
        </p:spPr>
        <p:txBody>
          <a:bodyPr>
            <a:normAutofit/>
          </a:bodyPr>
          <a:lstStyle>
            <a:lvl1pPr marL="0" indent="0">
              <a:spcBef>
                <a:spcPts val="10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5CD17-C377-4DE5-9FCA-CC7471605C58}" type="datetime1">
              <a:rPr lang="en-US"/>
              <a:t>26/08/2021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1897700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837612" y="2277477"/>
            <a:ext cx="2743201" cy="2322178"/>
          </a:xfrm>
        </p:spPr>
        <p:txBody>
          <a:bodyPr anchor="b">
            <a:normAutofit/>
          </a:bodyPr>
          <a:lstStyle>
            <a:lvl1pPr>
              <a:defRPr sz="2600">
                <a:solidFill>
                  <a:schemeClr val="accent2"/>
                </a:solidFill>
              </a:defRPr>
            </a:lvl1pPr>
          </a:lstStyle>
          <a:p>
            <a:r>
              <a:rPr lang="en-US"/>
              <a:t>Click to edit Master title style</a:t>
            </a:r>
            <a:endParaRPr/>
          </a:p>
        </p:txBody>
      </p:sp>
      <p:sp>
        <p:nvSpPr>
          <p:cNvPr id="8" name="Rounded Rectangle 7"/>
          <p:cNvSpPr/>
          <p:nvPr/>
        </p:nvSpPr>
        <p:spPr>
          <a:xfrm>
            <a:off x="1293812" y="533400"/>
            <a:ext cx="6858001" cy="4800600"/>
          </a:xfrm>
          <a:prstGeom prst="roundRect">
            <a:avLst>
              <a:gd name="adj" fmla="val 44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Picture Placeholder 2" descr="An empty placeholder to add an image. Click on the placeholder and select the image that you wish to add."/>
          <p:cNvSpPr>
            <a:spLocks noGrp="1"/>
          </p:cNvSpPr>
          <p:nvPr>
            <p:ph type="pic" idx="1"/>
          </p:nvPr>
        </p:nvSpPr>
        <p:spPr>
          <a:xfrm>
            <a:off x="1408112" y="647700"/>
            <a:ext cx="6629400" cy="4572000"/>
          </a:xfrm>
          <a:prstGeom prst="roundRect">
            <a:avLst>
              <a:gd name="adj" fmla="val 3725"/>
            </a:avLst>
          </a:prstGeo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837614" y="4583187"/>
            <a:ext cx="2743200" cy="1131813"/>
          </a:xfrm>
        </p:spPr>
        <p:txBody>
          <a:bodyPr>
            <a:normAutofit/>
          </a:bodyPr>
          <a:lstStyle>
            <a:lvl1pPr marL="0" indent="0">
              <a:spcBef>
                <a:spcPts val="10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BE9F02-BE96-4BAE-86A5-1FA60D24CAE2}" type="datetime1">
              <a:rPr lang="en-US"/>
              <a:t>26/08/2021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6393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08213" y="304800"/>
            <a:ext cx="9372600" cy="1200416"/>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2208213" y="1600200"/>
            <a:ext cx="93726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253576" y="6505078"/>
            <a:ext cx="964036" cy="228600"/>
          </a:xfrm>
          <a:prstGeom prst="rect">
            <a:avLst/>
          </a:prstGeom>
        </p:spPr>
        <p:txBody>
          <a:bodyPr vert="horz" lIns="91440" tIns="45720" rIns="91440" bIns="45720" rtlCol="0" anchor="ctr"/>
          <a:lstStyle>
            <a:lvl1pPr algn="l">
              <a:defRPr sz="1100">
                <a:solidFill>
                  <a:schemeClr val="tx2"/>
                </a:solidFill>
              </a:defRPr>
            </a:lvl1pPr>
          </a:lstStyle>
          <a:p>
            <a:fld id="{9D3B9702-7FBF-4720-8670-571C5E7EEDDE}" type="datetime1">
              <a:rPr lang="en-US" smtClean="0"/>
              <a:pPr/>
              <a:t>26/08/2021</a:t>
            </a:fld>
            <a:endParaRPr lang="en-US" dirty="0"/>
          </a:p>
        </p:txBody>
      </p:sp>
      <p:sp>
        <p:nvSpPr>
          <p:cNvPr id="5" name="Footer Placeholder 4"/>
          <p:cNvSpPr>
            <a:spLocks noGrp="1"/>
          </p:cNvSpPr>
          <p:nvPr>
            <p:ph type="ftr" sz="quarter" idx="3"/>
          </p:nvPr>
        </p:nvSpPr>
        <p:spPr>
          <a:xfrm>
            <a:off x="1280159" y="6505078"/>
            <a:ext cx="6876415" cy="228600"/>
          </a:xfrm>
          <a:prstGeom prst="rect">
            <a:avLst/>
          </a:prstGeom>
        </p:spPr>
        <p:txBody>
          <a:bodyPr vert="horz" lIns="91440" tIns="45720" rIns="91440" bIns="45720" rtlCol="0" anchor="ctr"/>
          <a:lstStyle>
            <a:lvl1pPr algn="l">
              <a:defRPr sz="1100">
                <a:solidFill>
                  <a:schemeClr val="tx2"/>
                </a:solidFill>
              </a:defRPr>
            </a:lvl1pPr>
          </a:lstStyle>
          <a:p>
            <a:endParaRPr lang="en-US"/>
          </a:p>
        </p:txBody>
      </p:sp>
      <p:sp>
        <p:nvSpPr>
          <p:cNvPr id="6" name="Slide Number Placeholder 5"/>
          <p:cNvSpPr>
            <a:spLocks noGrp="1"/>
          </p:cNvSpPr>
          <p:nvPr>
            <p:ph type="sldNum" sz="quarter" idx="4"/>
          </p:nvPr>
        </p:nvSpPr>
        <p:spPr>
          <a:xfrm>
            <a:off x="11580814" y="6280298"/>
            <a:ext cx="533399" cy="349101"/>
          </a:xfrm>
          <a:prstGeom prst="rect">
            <a:avLst/>
          </a:prstGeom>
        </p:spPr>
        <p:txBody>
          <a:bodyPr vert="horz" lIns="91440" tIns="45720" rIns="91440" bIns="45720" rtlCol="0" anchor="ctr"/>
          <a:lstStyle>
            <a:lvl1pPr algn="ctr">
              <a:defRPr sz="1100" b="1">
                <a:solidFill>
                  <a:srgbClr val="AB3C19"/>
                </a:solidFill>
              </a:defRPr>
            </a:lvl1pPr>
          </a:lstStyle>
          <a:p>
            <a:fld id="{8FDBFFB2-86D9-4B8F-A59A-553A60B94BBE}" type="slidenum">
              <a:rPr lang="en-US" smtClean="0"/>
              <a:pPr/>
              <a:t>‹#›</a:t>
            </a:fld>
            <a:endParaRPr lang="en-US"/>
          </a:p>
        </p:txBody>
      </p:sp>
    </p:spTree>
    <p:extLst>
      <p:ext uri="{BB962C8B-B14F-4D97-AF65-F5344CB8AC3E}">
        <p14:creationId xmlns:p14="http://schemas.microsoft.com/office/powerpoint/2010/main" val="1170255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g"/><Relationship Id="rId10" Type="http://schemas.openxmlformats.org/officeDocument/2006/relationships/image" Target="../media/image16.jpg"/><Relationship Id="rId4" Type="http://schemas.openxmlformats.org/officeDocument/2006/relationships/image" Target="../media/image10.jpe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jf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7E8CF6-1AB7-4CCF-B995-1AC200EC70DC}"/>
              </a:ext>
            </a:extLst>
          </p:cNvPr>
          <p:cNvSpPr>
            <a:spLocks noGrp="1"/>
          </p:cNvSpPr>
          <p:nvPr>
            <p:ph type="ctrTitle"/>
          </p:nvPr>
        </p:nvSpPr>
        <p:spPr>
          <a:xfrm>
            <a:off x="711931" y="4554200"/>
            <a:ext cx="9657365" cy="1754326"/>
          </a:xfrm>
        </p:spPr>
        <p:txBody>
          <a:bodyPr>
            <a:normAutofit/>
          </a:bodyPr>
          <a:lstStyle/>
          <a:p>
            <a:r>
              <a:rPr lang="en-US" sz="3600" i="1" dirty="0" err="1">
                <a:latin typeface="Times New Roman" panose="02020603050405020304" pitchFamily="18" charset="0"/>
                <a:cs typeface="Times New Roman" panose="02020603050405020304" pitchFamily="18" charset="0"/>
              </a:rPr>
              <a:t>Giáo</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viên</a:t>
            </a:r>
            <a:r>
              <a:rPr lang="en-US" sz="3600" i="1" dirty="0">
                <a:latin typeface="Times New Roman" panose="02020603050405020304" pitchFamily="18" charset="0"/>
                <a:cs typeface="Times New Roman" panose="02020603050405020304" pitchFamily="18" charset="0"/>
              </a:rPr>
              <a:t>: Lê </a:t>
            </a:r>
            <a:r>
              <a:rPr lang="en-US" sz="3600" i="1" dirty="0" err="1">
                <a:latin typeface="Times New Roman" panose="02020603050405020304" pitchFamily="18" charset="0"/>
                <a:cs typeface="Times New Roman" panose="02020603050405020304" pitchFamily="18" charset="0"/>
              </a:rPr>
              <a:t>Thi</a:t>
            </a:r>
            <a:r>
              <a:rPr lang="en-US" sz="3600" i="1" dirty="0">
                <a:latin typeface="Times New Roman" panose="02020603050405020304" pitchFamily="18" charset="0"/>
                <a:cs typeface="Times New Roman" panose="02020603050405020304" pitchFamily="18" charset="0"/>
              </a:rPr>
              <a:t>̣ Nga</a:t>
            </a:r>
            <a:br>
              <a:rPr lang="en-US" sz="3600" i="1" dirty="0">
                <a:latin typeface="Times New Roman" panose="02020603050405020304" pitchFamily="18" charset="0"/>
                <a:cs typeface="Times New Roman" panose="02020603050405020304" pitchFamily="18" charset="0"/>
              </a:rPr>
            </a:br>
            <a:r>
              <a:rPr lang="en-US" sz="3600" i="1" dirty="0" err="1">
                <a:latin typeface="Times New Roman" panose="02020603050405020304" pitchFamily="18" charset="0"/>
                <a:cs typeface="Times New Roman" panose="02020603050405020304" pitchFamily="18" charset="0"/>
              </a:rPr>
              <a:t>Lớp</a:t>
            </a:r>
            <a:r>
              <a:rPr lang="en-US" sz="3600" i="1" dirty="0">
                <a:latin typeface="Times New Roman" panose="02020603050405020304" pitchFamily="18" charset="0"/>
                <a:cs typeface="Times New Roman" panose="02020603050405020304" pitchFamily="18" charset="0"/>
              </a:rPr>
              <a:t>: 2</a:t>
            </a:r>
          </a:p>
        </p:txBody>
      </p:sp>
      <p:sp>
        <p:nvSpPr>
          <p:cNvPr id="7" name="Rectangle 6">
            <a:extLst>
              <a:ext uri="{FF2B5EF4-FFF2-40B4-BE49-F238E27FC236}">
                <a16:creationId xmlns:a16="http://schemas.microsoft.com/office/drawing/2014/main" id="{C8E8E789-0A52-4A24-8875-E5FD780608DF}"/>
              </a:ext>
            </a:extLst>
          </p:cNvPr>
          <p:cNvSpPr/>
          <p:nvPr/>
        </p:nvSpPr>
        <p:spPr>
          <a:xfrm>
            <a:off x="163254" y="1589054"/>
            <a:ext cx="11732700" cy="1754326"/>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CHÀO MỪNG CÁC THẦY CÔ GIÁO</a:t>
            </a:r>
          </a:p>
          <a:p>
            <a:pPr algn="ctr"/>
            <a:r>
              <a:rPr lang="en-US" sz="54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 TỚI DỰ GIỜ LỚP</a:t>
            </a:r>
            <a:endParaRPr lang="en-US" sz="54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A755093-0A4D-4D07-A918-D942F88BBB76}"/>
              </a:ext>
            </a:extLst>
          </p:cNvPr>
          <p:cNvSpPr txBox="1"/>
          <p:nvPr/>
        </p:nvSpPr>
        <p:spPr>
          <a:xfrm>
            <a:off x="0" y="3514621"/>
            <a:ext cx="12192000" cy="1138773"/>
          </a:xfrm>
          <a:prstGeom prst="rect">
            <a:avLst/>
          </a:prstGeom>
          <a:noFill/>
        </p:spPr>
        <p:txBody>
          <a:bodyPr wrap="square" rtlCol="0">
            <a:spAutoFit/>
          </a:bodyPr>
          <a:lstStyle/>
          <a:p>
            <a:pPr algn="ctr"/>
            <a:r>
              <a:rPr lang="en-US" sz="3200" dirty="0">
                <a:solidFill>
                  <a:schemeClr val="accent6"/>
                </a:solidFill>
                <a:latin typeface="Times New Roman" panose="02020603050405020304" pitchFamily="18" charset="0"/>
                <a:cs typeface="Times New Roman" panose="02020603050405020304" pitchFamily="18" charset="0"/>
              </a:rPr>
              <a:t>MÔN: TỰ NHIÊN XÃ HỘI</a:t>
            </a: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3578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a:t>Subtitle</a:t>
            </a:r>
          </a:p>
        </p:txBody>
      </p:sp>
      <p:graphicFrame>
        <p:nvGraphicFramePr>
          <p:cNvPr id="7" name="Table 7">
            <a:extLst>
              <a:ext uri="{FF2B5EF4-FFF2-40B4-BE49-F238E27FC236}">
                <a16:creationId xmlns:a16="http://schemas.microsoft.com/office/drawing/2014/main" id="{8A0BDC56-AFAB-4D03-B699-EF263736DC4D}"/>
              </a:ext>
            </a:extLst>
          </p:cNvPr>
          <p:cNvGraphicFramePr>
            <a:graphicFrameLocks noGrp="1"/>
          </p:cNvGraphicFramePr>
          <p:nvPr>
            <p:extLst>
              <p:ext uri="{D42A27DB-BD31-4B8C-83A1-F6EECF244321}">
                <p14:modId xmlns:p14="http://schemas.microsoft.com/office/powerpoint/2010/main" val="3116545709"/>
              </p:ext>
            </p:extLst>
          </p:nvPr>
        </p:nvGraphicFramePr>
        <p:xfrm>
          <a:off x="0" y="0"/>
          <a:ext cx="12192000" cy="6857999"/>
        </p:xfrm>
        <a:graphic>
          <a:graphicData uri="http://schemas.openxmlformats.org/drawingml/2006/table">
            <a:tbl>
              <a:tblPr firstRow="1" bandRow="1">
                <a:tableStyleId>{00A15C55-8517-42AA-B614-E9B94910E393}</a:tableStyleId>
              </a:tblPr>
              <a:tblGrid>
                <a:gridCol w="1450848">
                  <a:extLst>
                    <a:ext uri="{9D8B030D-6E8A-4147-A177-3AD203B41FA5}">
                      <a16:colId xmlns:a16="http://schemas.microsoft.com/office/drawing/2014/main" val="898884005"/>
                    </a:ext>
                  </a:extLst>
                </a:gridCol>
                <a:gridCol w="3909060">
                  <a:extLst>
                    <a:ext uri="{9D8B030D-6E8A-4147-A177-3AD203B41FA5}">
                      <a16:colId xmlns:a16="http://schemas.microsoft.com/office/drawing/2014/main" val="1448034215"/>
                    </a:ext>
                  </a:extLst>
                </a:gridCol>
                <a:gridCol w="1330452">
                  <a:extLst>
                    <a:ext uri="{9D8B030D-6E8A-4147-A177-3AD203B41FA5}">
                      <a16:colId xmlns:a16="http://schemas.microsoft.com/office/drawing/2014/main" val="3410271442"/>
                    </a:ext>
                  </a:extLst>
                </a:gridCol>
                <a:gridCol w="1275588">
                  <a:extLst>
                    <a:ext uri="{9D8B030D-6E8A-4147-A177-3AD203B41FA5}">
                      <a16:colId xmlns:a16="http://schemas.microsoft.com/office/drawing/2014/main" val="128106412"/>
                    </a:ext>
                  </a:extLst>
                </a:gridCol>
                <a:gridCol w="4226052">
                  <a:extLst>
                    <a:ext uri="{9D8B030D-6E8A-4147-A177-3AD203B41FA5}">
                      <a16:colId xmlns:a16="http://schemas.microsoft.com/office/drawing/2014/main" val="3696229041"/>
                    </a:ext>
                  </a:extLst>
                </a:gridCol>
              </a:tblGrid>
              <a:tr h="1065484">
                <a:tc>
                  <a:txBody>
                    <a:bodyPr/>
                    <a:lstStyle/>
                    <a:p>
                      <a:pPr algn="ctr"/>
                      <a:r>
                        <a:rPr lang="en-US" sz="2000" dirty="0" err="1">
                          <a:latin typeface="Times New Roman" panose="02020603050405020304" pitchFamily="18" charset="0"/>
                          <a:cs typeface="Times New Roman" panose="02020603050405020304" pitchFamily="18" charset="0"/>
                        </a:rPr>
                        <a:t>Hình</a:t>
                      </a:r>
                      <a:r>
                        <a:rPr lang="en-US" sz="2000" dirty="0">
                          <a:latin typeface="Times New Roman" panose="02020603050405020304" pitchFamily="18" charset="0"/>
                          <a:cs typeface="Times New Roman" panose="02020603050405020304" pitchFamily="18" charset="0"/>
                        </a:rPr>
                        <a:t> </a:t>
                      </a:r>
                    </a:p>
                  </a:txBody>
                  <a:tcPr anchor="ctr"/>
                </a:tc>
                <a:tc>
                  <a:txBody>
                    <a:bodyPr/>
                    <a:lstStyle/>
                    <a:p>
                      <a:pPr algn="ctr"/>
                      <a:r>
                        <a:rPr lang="en-US" dirty="0" err="1">
                          <a:latin typeface="Times New Roman" panose="02020603050405020304" pitchFamily="18" charset="0"/>
                          <a:cs typeface="Times New Roman" panose="02020603050405020304" pitchFamily="18" charset="0"/>
                        </a:rPr>
                        <a:t>Việc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làm</a:t>
                      </a:r>
                      <a:endParaRPr lang="en-US" sz="2000" dirty="0">
                        <a:latin typeface="Times New Roman" panose="02020603050405020304" pitchFamily="18" charset="0"/>
                        <a:cs typeface="Times New Roman" panose="02020603050405020304" pitchFamily="18" charset="0"/>
                      </a:endParaRPr>
                    </a:p>
                  </a:txBody>
                  <a:tcPr anchor="ctr"/>
                </a:tc>
                <a:tc gridSpan="2">
                  <a:txBody>
                    <a:bodyPr/>
                    <a:lstStyle/>
                    <a:p>
                      <a:pPr algn="ctr"/>
                      <a:r>
                        <a:rPr lang="en-US" dirty="0" err="1">
                          <a:latin typeface="Times New Roman" panose="02020603050405020304" pitchFamily="18" charset="0"/>
                          <a:cs typeface="Times New Roman" panose="02020603050405020304" pitchFamily="18" charset="0"/>
                        </a:rPr>
                        <a:t>Thay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endParaRPr lang="en-US" dirty="0">
                        <a:latin typeface="Times New Roman" panose="02020603050405020304" pitchFamily="18" charset="0"/>
                        <a:cs typeface="Times New Roman" panose="02020603050405020304" pitchFamily="18" charset="0"/>
                      </a:endParaRPr>
                    </a:p>
                  </a:txBody>
                  <a:tcPr anchor="ctr"/>
                </a:tc>
                <a:tc hMerge="1">
                  <a:txBody>
                    <a:bodyPr/>
                    <a:lstStyle/>
                    <a:p>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Vì </a:t>
                      </a:r>
                      <a:r>
                        <a:rPr lang="en-US" dirty="0" err="1">
                          <a:latin typeface="Times New Roman" panose="02020603050405020304" pitchFamily="18" charset="0"/>
                          <a:cs typeface="Times New Roman" panose="02020603050405020304" pitchFamily="18" charset="0"/>
                        </a:rPr>
                        <a:t>sao</a:t>
                      </a:r>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920450444"/>
                  </a:ext>
                </a:extLst>
              </a:tr>
              <a:tr h="617305">
                <a:tc gridSpan="2">
                  <a:txBody>
                    <a:bodyPr/>
                    <a:lstStyle/>
                    <a:p>
                      <a:pPr algn="ctr"/>
                      <a:endParaRPr lang="en-US" dirty="0">
                        <a:latin typeface="Times New Roman" panose="02020603050405020304" pitchFamily="18" charset="0"/>
                        <a:cs typeface="Times New Roman" panose="02020603050405020304" pitchFamily="18" charset="0"/>
                      </a:endParaRPr>
                    </a:p>
                  </a:txBody>
                  <a:tcPr anchor="ctr"/>
                </a:tc>
                <a:tc hMerge="1">
                  <a:txBody>
                    <a:bodyPr/>
                    <a:lstStyle/>
                    <a:p>
                      <a:endParaRPr lang="en-US"/>
                    </a:p>
                  </a:txBody>
                  <a:tcPr/>
                </a:tc>
                <a:tc>
                  <a:txBody>
                    <a:bodyPr/>
                    <a:lstStyle/>
                    <a:p>
                      <a:pPr algn="ctr"/>
                      <a:r>
                        <a:rPr lang="en-US" dirty="0" err="1">
                          <a:latin typeface="Times New Roman" panose="02020603050405020304" pitchFamily="18" charset="0"/>
                          <a:cs typeface="Times New Roman" panose="02020603050405020304" pitchFamily="18" charset="0"/>
                        </a:rPr>
                        <a:t>Tốt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endParaRPr 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dirty="0" err="1">
                          <a:latin typeface="Times New Roman" panose="02020603050405020304" pitchFamily="18" charset="0"/>
                          <a:cs typeface="Times New Roman" panose="02020603050405020304" pitchFamily="18" charset="0"/>
                        </a:rPr>
                        <a:t>Xấu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endParaRPr lang="en-US" dirty="0">
                        <a:latin typeface="Times New Roman" panose="02020603050405020304" pitchFamily="18" charset="0"/>
                        <a:cs typeface="Times New Roman" panose="02020603050405020304" pitchFamily="18" charset="0"/>
                      </a:endParaRPr>
                    </a:p>
                  </a:txBody>
                  <a:tcPr anchor="ctr"/>
                </a:tc>
                <a:tc>
                  <a:txBody>
                    <a:bodyPr/>
                    <a:lstStyle/>
                    <a:p>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887739247"/>
                  </a:ext>
                </a:extLst>
              </a:tr>
              <a:tr h="1065484">
                <a:tc>
                  <a:txBody>
                    <a:bodyPr/>
                    <a:lstStyle/>
                    <a:p>
                      <a:pPr algn="ctr"/>
                      <a:r>
                        <a:rPr lang="en-US" dirty="0">
                          <a:latin typeface="Times New Roman" panose="02020603050405020304" pitchFamily="18" charset="0"/>
                          <a:cs typeface="Times New Roman" panose="02020603050405020304" pitchFamily="18" charset="0"/>
                        </a:rPr>
                        <a:t>1</a:t>
                      </a:r>
                    </a:p>
                  </a:txBody>
                  <a:tcPr anchor="ctr"/>
                </a:tc>
                <a:tc>
                  <a:txBody>
                    <a:bodyPr/>
                    <a:lstStyle/>
                    <a:p>
                      <a:pPr algn="ctr"/>
                      <a:r>
                        <a:rPr lang="en-US" dirty="0" err="1">
                          <a:latin typeface="Times New Roman" panose="02020603050405020304" pitchFamily="18" charset="0"/>
                          <a:cs typeface="Times New Roman" panose="02020603050405020304" pitchFamily="18" charset="0"/>
                        </a:rPr>
                        <a:t>Xa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a:t>
                      </a:r>
                      <a:r>
                        <a:rPr lang="en-US" dirty="0">
                          <a:latin typeface="Times New Roman" panose="02020603050405020304" pitchFamily="18" charset="0"/>
                          <a:cs typeface="Times New Roman" panose="02020603050405020304" pitchFamily="18" charset="0"/>
                        </a:rPr>
                        <a:t>̀</a:t>
                      </a: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a:solidFill>
                            <a:schemeClr val="accent2"/>
                          </a:solidFill>
                          <a:latin typeface="Times New Roman" panose="02020603050405020304" pitchFamily="18" charset="0"/>
                          <a:cs typeface="Times New Roman" panose="02020603050405020304" pitchFamily="18" charset="0"/>
                        </a:rPr>
                        <a:t>x</a:t>
                      </a:r>
                    </a:p>
                  </a:txBody>
                  <a:tcPr anchor="ctr"/>
                </a:tc>
                <a:tc>
                  <a:txBody>
                    <a:bodyPr/>
                    <a:lstStyle/>
                    <a:p>
                      <a:pPr algn="l"/>
                      <a:r>
                        <a:rPr lang="en-US" dirty="0" err="1">
                          <a:latin typeface="Times New Roman" panose="02020603050405020304" pitchFamily="18" charset="0"/>
                          <a:cs typeface="Times New Roman" panose="02020603050405020304" pitchFamily="18" charset="0"/>
                        </a:rPr>
                        <a:t>Rác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tạo</a:t>
                      </a:r>
                      <a:r>
                        <a:rPr lang="en-US" dirty="0">
                          <a:latin typeface="Times New Roman" panose="02020603050405020304" pitchFamily="18" charset="0"/>
                          <a:cs typeface="Times New Roman" panose="02020603050405020304" pitchFamily="18" charset="0"/>
                        </a:rPr>
                        <a:t> ra </a:t>
                      </a:r>
                      <a:r>
                        <a:rPr lang="en-US" dirty="0" err="1">
                          <a:latin typeface="Times New Roman" panose="02020603050405020304" pitchFamily="18" charset="0"/>
                          <a:cs typeface="Times New Roman" panose="02020603050405020304" pitchFamily="18" charset="0"/>
                        </a:rPr>
                        <a:t>nhiều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hại</a:t>
                      </a:r>
                      <a:r>
                        <a:rPr lang="en-US"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3020507119"/>
                  </a:ext>
                </a:extLst>
              </a:tr>
              <a:tr h="1065484">
                <a:tc>
                  <a:txBody>
                    <a:bodyPr/>
                    <a:lstStyle/>
                    <a:p>
                      <a:pPr algn="ctr"/>
                      <a:r>
                        <a:rPr lang="en-US" dirty="0">
                          <a:latin typeface="Times New Roman" panose="02020603050405020304" pitchFamily="18" charset="0"/>
                          <a:cs typeface="Times New Roman" panose="02020603050405020304" pitchFamily="18" charset="0"/>
                        </a:rPr>
                        <a:t>2</a:t>
                      </a:r>
                    </a:p>
                  </a:txBody>
                  <a:tcPr anchor="ctr"/>
                </a:tc>
                <a:tc>
                  <a:txBody>
                    <a:bodyPr/>
                    <a:lstStyle/>
                    <a:p>
                      <a:pPr algn="ct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a:t>
                      </a:r>
                      <a:r>
                        <a:rPr lang="en-US" dirty="0">
                          <a:latin typeface="Times New Roman" panose="02020603050405020304" pitchFamily="18" charset="0"/>
                          <a:cs typeface="Times New Roman" panose="02020603050405020304" pitchFamily="18" charset="0"/>
                        </a:rPr>
                        <a:t>̀</a:t>
                      </a:r>
                    </a:p>
                  </a:txBody>
                  <a:tcPr anchor="ctr"/>
                </a:tc>
                <a:tc>
                  <a:txBody>
                    <a:bodyPr/>
                    <a:lstStyle/>
                    <a:p>
                      <a:pPr algn="ctr"/>
                      <a:r>
                        <a:rPr lang="en-US" sz="2400" dirty="0">
                          <a:solidFill>
                            <a:srgbClr val="FF0000"/>
                          </a:solidFill>
                          <a:latin typeface="Times New Roman" panose="02020603050405020304" pitchFamily="18" charset="0"/>
                          <a:cs typeface="Times New Roman" panose="02020603050405020304" pitchFamily="18" charset="0"/>
                        </a:rPr>
                        <a:t>x</a:t>
                      </a: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l"/>
                      <a:r>
                        <a:rPr lang="en-US" dirty="0" err="1">
                          <a:latin typeface="Times New Roman" panose="02020603050405020304" pitchFamily="18" charset="0"/>
                          <a:cs typeface="Times New Roman" panose="02020603050405020304" pitchFamily="18" charset="0"/>
                        </a:rPr>
                        <a:t>Lấy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sạch</a:t>
                      </a:r>
                      <a:r>
                        <a:rPr lang="en-US" dirty="0">
                          <a:latin typeface="Times New Roman" panose="02020603050405020304" pitchFamily="18" charset="0"/>
                          <a:cs typeface="Times New Roman" panose="02020603050405020304" pitchFamily="18" charset="0"/>
                        </a:rPr>
                        <a:t> sẽ</a:t>
                      </a:r>
                    </a:p>
                  </a:txBody>
                  <a:tcPr anchor="ctr"/>
                </a:tc>
                <a:extLst>
                  <a:ext uri="{0D108BD9-81ED-4DB2-BD59-A6C34878D82A}">
                    <a16:rowId xmlns:a16="http://schemas.microsoft.com/office/drawing/2014/main" val="2572342091"/>
                  </a:ext>
                </a:extLst>
              </a:tr>
              <a:tr h="1522121">
                <a:tc>
                  <a:txBody>
                    <a:bodyPr/>
                    <a:lstStyle/>
                    <a:p>
                      <a:pPr algn="ctr"/>
                      <a:r>
                        <a:rPr lang="en-US" dirty="0">
                          <a:latin typeface="Times New Roman" panose="02020603050405020304" pitchFamily="18" charset="0"/>
                          <a:cs typeface="Times New Roman" panose="02020603050405020304" pitchFamily="18" charset="0"/>
                        </a:rPr>
                        <a:t>3</a:t>
                      </a:r>
                    </a:p>
                  </a:txBody>
                  <a:tcPr anchor="ctr"/>
                </a:tc>
                <a:tc>
                  <a:txBody>
                    <a:bodyPr/>
                    <a:lstStyle/>
                    <a:p>
                      <a:pPr algn="ctr"/>
                      <a:r>
                        <a:rPr lang="en-US" dirty="0" err="1">
                          <a:latin typeface="Times New Roman" panose="02020603050405020304" pitchFamily="18" charset="0"/>
                          <a:cs typeface="Times New Roman" panose="02020603050405020304" pitchFamily="18" charset="0"/>
                        </a:rPr>
                        <a:t>Chặt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bãi</a:t>
                      </a:r>
                      <a:endParaRPr lang="en-US" dirty="0">
                        <a:latin typeface="Times New Roman" panose="02020603050405020304" pitchFamily="18" charset="0"/>
                        <a:cs typeface="Times New Roman" panose="02020603050405020304" pitchFamily="18" charset="0"/>
                      </a:endParaRP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a:solidFill>
                            <a:srgbClr val="FF0000"/>
                          </a:solidFill>
                          <a:latin typeface="Times New Roman" panose="02020603050405020304" pitchFamily="18" charset="0"/>
                          <a:cs typeface="Times New Roman" panose="02020603050405020304" pitchFamily="18" charset="0"/>
                        </a:rPr>
                        <a:t>x</a:t>
                      </a:r>
                    </a:p>
                  </a:txBody>
                  <a:tcPr anchor="ctr"/>
                </a:tc>
                <a:tc>
                  <a:txBody>
                    <a:bodyPr/>
                    <a:lstStyle/>
                    <a:p>
                      <a:pPr algn="l"/>
                      <a:r>
                        <a:rPr lang="en-US" dirty="0" err="1">
                          <a:latin typeface="Times New Roman" panose="02020603050405020304" pitchFamily="18" charset="0"/>
                          <a:cs typeface="Times New Roman" panose="02020603050405020304" pitchFamily="18" charset="0"/>
                        </a:rPr>
                        <a:t>Pha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rừng</a:t>
                      </a:r>
                      <a:r>
                        <a:rPr lang="en-US"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228606593"/>
                  </a:ext>
                </a:extLst>
              </a:tr>
              <a:tr h="1522121">
                <a:tc>
                  <a:txBody>
                    <a:bodyPr/>
                    <a:lstStyle/>
                    <a:p>
                      <a:pPr algn="ctr"/>
                      <a:r>
                        <a:rPr lang="en-US" dirty="0">
                          <a:latin typeface="Times New Roman" panose="02020603050405020304" pitchFamily="18" charset="0"/>
                          <a:cs typeface="Times New Roman" panose="02020603050405020304" pitchFamily="18" charset="0"/>
                        </a:rPr>
                        <a:t>4</a:t>
                      </a:r>
                    </a:p>
                  </a:txBody>
                  <a:tcPr anchor="ctr"/>
                </a:tc>
                <a:tc>
                  <a:txBody>
                    <a:bodyPr/>
                    <a:lstStyle/>
                    <a:p>
                      <a:pPr algn="ctr"/>
                      <a:r>
                        <a:rPr lang="en-US" dirty="0" err="1">
                          <a:latin typeface="Times New Roman" panose="02020603050405020304" pitchFamily="18" charset="0"/>
                          <a:cs typeface="Times New Roman" panose="02020603050405020304" pitchFamily="18" charset="0"/>
                        </a:rPr>
                        <a:t>Trồng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cây</a:t>
                      </a:r>
                      <a:endParaRPr 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a:solidFill>
                            <a:srgbClr val="FF0000"/>
                          </a:solidFill>
                          <a:latin typeface="Times New Roman" panose="02020603050405020304" pitchFamily="18" charset="0"/>
                          <a:cs typeface="Times New Roman" panose="02020603050405020304" pitchFamily="18" charset="0"/>
                        </a:rPr>
                        <a:t>x</a:t>
                      </a: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l"/>
                      <a:r>
                        <a:rPr lang="en-US" dirty="0" err="1">
                          <a:latin typeface="Times New Roman" panose="02020603050405020304" pitchFamily="18" charset="0"/>
                          <a:cs typeface="Times New Roman" panose="02020603050405020304" pitchFamily="18" charset="0"/>
                        </a:rPr>
                        <a:t>Cây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lành</a:t>
                      </a:r>
                      <a:r>
                        <a:rPr lang="en-US"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4196351269"/>
                  </a:ext>
                </a:extLst>
              </a:tr>
            </a:tbl>
          </a:graphicData>
        </a:graphic>
      </p:graphicFrame>
      <p:graphicFrame>
        <p:nvGraphicFramePr>
          <p:cNvPr id="5" name="Table 7">
            <a:extLst>
              <a:ext uri="{FF2B5EF4-FFF2-40B4-BE49-F238E27FC236}">
                <a16:creationId xmlns:a16="http://schemas.microsoft.com/office/drawing/2014/main" id="{2F2437BE-4C30-4EA5-826E-FCC3C530D652}"/>
              </a:ext>
            </a:extLst>
          </p:cNvPr>
          <p:cNvGraphicFramePr>
            <a:graphicFrameLocks noGrp="1"/>
          </p:cNvGraphicFramePr>
          <p:nvPr>
            <p:extLst>
              <p:ext uri="{D42A27DB-BD31-4B8C-83A1-F6EECF244321}">
                <p14:modId xmlns:p14="http://schemas.microsoft.com/office/powerpoint/2010/main" val="2112223369"/>
              </p:ext>
            </p:extLst>
          </p:nvPr>
        </p:nvGraphicFramePr>
        <p:xfrm>
          <a:off x="0" y="1"/>
          <a:ext cx="12192000" cy="6857999"/>
        </p:xfrm>
        <a:graphic>
          <a:graphicData uri="http://schemas.openxmlformats.org/drawingml/2006/table">
            <a:tbl>
              <a:tblPr firstRow="1" bandRow="1">
                <a:tableStyleId>{00A15C55-8517-42AA-B614-E9B94910E393}</a:tableStyleId>
              </a:tblPr>
              <a:tblGrid>
                <a:gridCol w="1450848">
                  <a:extLst>
                    <a:ext uri="{9D8B030D-6E8A-4147-A177-3AD203B41FA5}">
                      <a16:colId xmlns:a16="http://schemas.microsoft.com/office/drawing/2014/main" val="898884005"/>
                    </a:ext>
                  </a:extLst>
                </a:gridCol>
                <a:gridCol w="3909060">
                  <a:extLst>
                    <a:ext uri="{9D8B030D-6E8A-4147-A177-3AD203B41FA5}">
                      <a16:colId xmlns:a16="http://schemas.microsoft.com/office/drawing/2014/main" val="1448034215"/>
                    </a:ext>
                  </a:extLst>
                </a:gridCol>
                <a:gridCol w="1330452">
                  <a:extLst>
                    <a:ext uri="{9D8B030D-6E8A-4147-A177-3AD203B41FA5}">
                      <a16:colId xmlns:a16="http://schemas.microsoft.com/office/drawing/2014/main" val="3410271442"/>
                    </a:ext>
                  </a:extLst>
                </a:gridCol>
                <a:gridCol w="1275588">
                  <a:extLst>
                    <a:ext uri="{9D8B030D-6E8A-4147-A177-3AD203B41FA5}">
                      <a16:colId xmlns:a16="http://schemas.microsoft.com/office/drawing/2014/main" val="128106412"/>
                    </a:ext>
                  </a:extLst>
                </a:gridCol>
                <a:gridCol w="4226052">
                  <a:extLst>
                    <a:ext uri="{9D8B030D-6E8A-4147-A177-3AD203B41FA5}">
                      <a16:colId xmlns:a16="http://schemas.microsoft.com/office/drawing/2014/main" val="3696229041"/>
                    </a:ext>
                  </a:extLst>
                </a:gridCol>
              </a:tblGrid>
              <a:tr h="1065484">
                <a:tc>
                  <a:txBody>
                    <a:bodyPr/>
                    <a:lstStyle/>
                    <a:p>
                      <a:pPr algn="ctr"/>
                      <a:r>
                        <a:rPr lang="en-US" sz="2000" dirty="0" err="1">
                          <a:latin typeface="Times New Roman" panose="02020603050405020304" pitchFamily="18" charset="0"/>
                          <a:cs typeface="Times New Roman" panose="02020603050405020304" pitchFamily="18" charset="0"/>
                        </a:rPr>
                        <a:t>Hình</a:t>
                      </a:r>
                      <a:r>
                        <a:rPr lang="en-US" sz="2000" dirty="0">
                          <a:latin typeface="Times New Roman" panose="02020603050405020304" pitchFamily="18" charset="0"/>
                          <a:cs typeface="Times New Roman" panose="02020603050405020304" pitchFamily="18" charset="0"/>
                        </a:rPr>
                        <a:t> </a:t>
                      </a:r>
                    </a:p>
                  </a:txBody>
                  <a:tcPr anchor="ctr"/>
                </a:tc>
                <a:tc>
                  <a:txBody>
                    <a:bodyPr/>
                    <a:lstStyle/>
                    <a:p>
                      <a:pPr algn="ctr"/>
                      <a:r>
                        <a:rPr lang="en-US" dirty="0" err="1">
                          <a:latin typeface="Times New Roman" panose="02020603050405020304" pitchFamily="18" charset="0"/>
                          <a:cs typeface="Times New Roman" panose="02020603050405020304" pitchFamily="18" charset="0"/>
                        </a:rPr>
                        <a:t>Việc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làm</a:t>
                      </a:r>
                      <a:endParaRPr lang="en-US" sz="2000" dirty="0">
                        <a:latin typeface="Times New Roman" panose="02020603050405020304" pitchFamily="18" charset="0"/>
                        <a:cs typeface="Times New Roman" panose="02020603050405020304" pitchFamily="18" charset="0"/>
                      </a:endParaRPr>
                    </a:p>
                  </a:txBody>
                  <a:tcPr anchor="ctr"/>
                </a:tc>
                <a:tc gridSpan="2">
                  <a:txBody>
                    <a:bodyPr/>
                    <a:lstStyle/>
                    <a:p>
                      <a:pPr algn="ctr"/>
                      <a:r>
                        <a:rPr lang="en-US" dirty="0" err="1">
                          <a:latin typeface="Times New Roman" panose="02020603050405020304" pitchFamily="18" charset="0"/>
                          <a:cs typeface="Times New Roman" panose="02020603050405020304" pitchFamily="18" charset="0"/>
                        </a:rPr>
                        <a:t>Thay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endParaRPr lang="en-US" dirty="0">
                        <a:latin typeface="Times New Roman" panose="02020603050405020304" pitchFamily="18" charset="0"/>
                        <a:cs typeface="Times New Roman" panose="02020603050405020304" pitchFamily="18" charset="0"/>
                      </a:endParaRPr>
                    </a:p>
                  </a:txBody>
                  <a:tcPr anchor="ctr"/>
                </a:tc>
                <a:tc hMerge="1">
                  <a:txBody>
                    <a:bodyPr/>
                    <a:lstStyle/>
                    <a:p>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Vì </a:t>
                      </a:r>
                      <a:r>
                        <a:rPr lang="en-US" dirty="0" err="1">
                          <a:latin typeface="Times New Roman" panose="02020603050405020304" pitchFamily="18" charset="0"/>
                          <a:cs typeface="Times New Roman" panose="02020603050405020304" pitchFamily="18" charset="0"/>
                        </a:rPr>
                        <a:t>sao</a:t>
                      </a:r>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920450444"/>
                  </a:ext>
                </a:extLst>
              </a:tr>
              <a:tr h="617305">
                <a:tc gridSpan="2">
                  <a:txBody>
                    <a:bodyPr/>
                    <a:lstStyle/>
                    <a:p>
                      <a:pPr algn="ctr"/>
                      <a:endParaRPr lang="en-US" dirty="0">
                        <a:latin typeface="Times New Roman" panose="02020603050405020304" pitchFamily="18" charset="0"/>
                        <a:cs typeface="Times New Roman" panose="02020603050405020304" pitchFamily="18" charset="0"/>
                      </a:endParaRPr>
                    </a:p>
                  </a:txBody>
                  <a:tcPr anchor="ctr"/>
                </a:tc>
                <a:tc hMerge="1">
                  <a:txBody>
                    <a:bodyPr/>
                    <a:lstStyle/>
                    <a:p>
                      <a:endParaRPr lang="en-US"/>
                    </a:p>
                  </a:txBody>
                  <a:tcPr/>
                </a:tc>
                <a:tc>
                  <a:txBody>
                    <a:bodyPr/>
                    <a:lstStyle/>
                    <a:p>
                      <a:pPr algn="ctr"/>
                      <a:r>
                        <a:rPr lang="en-US" dirty="0" err="1">
                          <a:latin typeface="Times New Roman" panose="02020603050405020304" pitchFamily="18" charset="0"/>
                          <a:cs typeface="Times New Roman" panose="02020603050405020304" pitchFamily="18" charset="0"/>
                        </a:rPr>
                        <a:t>Tốt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endParaRPr 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dirty="0" err="1">
                          <a:latin typeface="Times New Roman" panose="02020603050405020304" pitchFamily="18" charset="0"/>
                          <a:cs typeface="Times New Roman" panose="02020603050405020304" pitchFamily="18" charset="0"/>
                        </a:rPr>
                        <a:t>Xấu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endParaRPr lang="en-US" dirty="0">
                        <a:latin typeface="Times New Roman" panose="02020603050405020304" pitchFamily="18" charset="0"/>
                        <a:cs typeface="Times New Roman" panose="02020603050405020304" pitchFamily="18" charset="0"/>
                      </a:endParaRPr>
                    </a:p>
                  </a:txBody>
                  <a:tcPr anchor="ctr"/>
                </a:tc>
                <a:tc>
                  <a:txBody>
                    <a:bodyPr/>
                    <a:lstStyle/>
                    <a:p>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887739247"/>
                  </a:ext>
                </a:extLst>
              </a:tr>
              <a:tr h="1065484">
                <a:tc>
                  <a:txBody>
                    <a:bodyPr/>
                    <a:lstStyle/>
                    <a:p>
                      <a:pPr algn="ctr"/>
                      <a:r>
                        <a:rPr lang="en-US" dirty="0">
                          <a:latin typeface="Times New Roman" panose="02020603050405020304" pitchFamily="18" charset="0"/>
                          <a:cs typeface="Times New Roman" panose="02020603050405020304" pitchFamily="18" charset="0"/>
                        </a:rPr>
                        <a:t>1</a:t>
                      </a: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endParaRPr lang="en-US" sz="2400" dirty="0">
                        <a:solidFill>
                          <a:schemeClr val="accent2"/>
                        </a:solidFill>
                        <a:latin typeface="Times New Roman" panose="02020603050405020304" pitchFamily="18" charset="0"/>
                        <a:cs typeface="Times New Roman" panose="02020603050405020304" pitchFamily="18" charset="0"/>
                      </a:endParaRPr>
                    </a:p>
                  </a:txBody>
                  <a:tcPr anchor="ctr"/>
                </a:tc>
                <a:tc>
                  <a:txBody>
                    <a:bodyPr/>
                    <a:lstStyle/>
                    <a:p>
                      <a:pPr algn="l"/>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020507119"/>
                  </a:ext>
                </a:extLst>
              </a:tr>
              <a:tr h="1065484">
                <a:tc>
                  <a:txBody>
                    <a:bodyPr/>
                    <a:lstStyle/>
                    <a:p>
                      <a:pPr algn="ctr"/>
                      <a:r>
                        <a:rPr lang="en-US" dirty="0">
                          <a:latin typeface="Times New Roman" panose="02020603050405020304" pitchFamily="18" charset="0"/>
                          <a:cs typeface="Times New Roman" panose="02020603050405020304" pitchFamily="18" charset="0"/>
                        </a:rPr>
                        <a:t>2</a:t>
                      </a: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endParaRPr lang="en-US" sz="2400"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l"/>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572342091"/>
                  </a:ext>
                </a:extLst>
              </a:tr>
              <a:tr h="1522121">
                <a:tc>
                  <a:txBody>
                    <a:bodyPr/>
                    <a:lstStyle/>
                    <a:p>
                      <a:pPr algn="ctr"/>
                      <a:r>
                        <a:rPr lang="en-US" dirty="0">
                          <a:latin typeface="Times New Roman" panose="02020603050405020304" pitchFamily="18" charset="0"/>
                          <a:cs typeface="Times New Roman" panose="02020603050405020304" pitchFamily="18" charset="0"/>
                        </a:rPr>
                        <a:t>3</a:t>
                      </a: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endParaRPr lang="en-US" sz="2400"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l"/>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28606593"/>
                  </a:ext>
                </a:extLst>
              </a:tr>
              <a:tr h="1522121">
                <a:tc>
                  <a:txBody>
                    <a:bodyPr/>
                    <a:lstStyle/>
                    <a:p>
                      <a:pPr algn="ctr"/>
                      <a:r>
                        <a:rPr lang="en-US" dirty="0">
                          <a:latin typeface="Times New Roman" panose="02020603050405020304" pitchFamily="18" charset="0"/>
                          <a:cs typeface="Times New Roman" panose="02020603050405020304" pitchFamily="18" charset="0"/>
                        </a:rPr>
                        <a:t>4</a:t>
                      </a: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ctr"/>
                      <a:endParaRPr lang="en-US" sz="2400"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dirty="0">
                        <a:latin typeface="Times New Roman" panose="02020603050405020304" pitchFamily="18" charset="0"/>
                        <a:cs typeface="Times New Roman" panose="02020603050405020304" pitchFamily="18" charset="0"/>
                      </a:endParaRPr>
                    </a:p>
                  </a:txBody>
                  <a:tcPr anchor="ctr"/>
                </a:tc>
                <a:tc>
                  <a:txBody>
                    <a:bodyPr/>
                    <a:lstStyle/>
                    <a:p>
                      <a:pPr algn="l"/>
                      <a:endParaRPr 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196351269"/>
                  </a:ext>
                </a:extLst>
              </a:tr>
            </a:tbl>
          </a:graphicData>
        </a:graphic>
      </p:graphicFrame>
    </p:spTree>
    <p:extLst>
      <p:ext uri="{BB962C8B-B14F-4D97-AF65-F5344CB8AC3E}">
        <p14:creationId xmlns:p14="http://schemas.microsoft.com/office/powerpoint/2010/main" val="427456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891362F-73DE-4FF3-8BA6-09A7BB062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44795" y="74046"/>
            <a:ext cx="5000224" cy="3154346"/>
          </a:xfrm>
          <a:prstGeom prst="rect">
            <a:avLst/>
          </a:prstGeom>
        </p:spPr>
      </p:pic>
      <p:pic>
        <p:nvPicPr>
          <p:cNvPr id="12" name="Picture 11">
            <a:extLst>
              <a:ext uri="{FF2B5EF4-FFF2-40B4-BE49-F238E27FC236}">
                <a16:creationId xmlns:a16="http://schemas.microsoft.com/office/drawing/2014/main" id="{1C96916B-95FA-46AB-A750-47CB9F1C5C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3659" y="98386"/>
            <a:ext cx="4903546" cy="3130006"/>
          </a:xfrm>
          <a:prstGeom prst="rect">
            <a:avLst/>
          </a:prstGeom>
        </p:spPr>
      </p:pic>
      <p:pic>
        <p:nvPicPr>
          <p:cNvPr id="14" name="Picture 13">
            <a:extLst>
              <a:ext uri="{FF2B5EF4-FFF2-40B4-BE49-F238E27FC236}">
                <a16:creationId xmlns:a16="http://schemas.microsoft.com/office/drawing/2014/main" id="{2EA49AFE-5B3A-467F-9EB5-F56293B250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44792" y="3704253"/>
            <a:ext cx="5000222" cy="2883159"/>
          </a:xfrm>
          <a:prstGeom prst="rect">
            <a:avLst/>
          </a:prstGeom>
        </p:spPr>
      </p:pic>
      <p:pic>
        <p:nvPicPr>
          <p:cNvPr id="17" name="Picture 16">
            <a:extLst>
              <a:ext uri="{FF2B5EF4-FFF2-40B4-BE49-F238E27FC236}">
                <a16:creationId xmlns:a16="http://schemas.microsoft.com/office/drawing/2014/main" id="{054D4FD0-6D16-44AD-B656-A32FA29180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3662" y="3704253"/>
            <a:ext cx="4903543" cy="2799182"/>
          </a:xfrm>
          <a:prstGeom prst="rect">
            <a:avLst/>
          </a:prstGeom>
        </p:spPr>
      </p:pic>
      <p:sp>
        <p:nvSpPr>
          <p:cNvPr id="2" name="Oval 1">
            <a:extLst>
              <a:ext uri="{FF2B5EF4-FFF2-40B4-BE49-F238E27FC236}">
                <a16:creationId xmlns:a16="http://schemas.microsoft.com/office/drawing/2014/main" id="{1E06C89A-8447-4B6E-B97E-01B36DFA58A6}"/>
              </a:ext>
            </a:extLst>
          </p:cNvPr>
          <p:cNvSpPr/>
          <p:nvPr/>
        </p:nvSpPr>
        <p:spPr>
          <a:xfrm>
            <a:off x="644792" y="270588"/>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1</a:t>
            </a:r>
          </a:p>
        </p:txBody>
      </p:sp>
      <p:sp>
        <p:nvSpPr>
          <p:cNvPr id="15" name="Oval 14">
            <a:extLst>
              <a:ext uri="{FF2B5EF4-FFF2-40B4-BE49-F238E27FC236}">
                <a16:creationId xmlns:a16="http://schemas.microsoft.com/office/drawing/2014/main" id="{E927AF6E-B95E-4586-A822-1E292FAC22BF}"/>
              </a:ext>
            </a:extLst>
          </p:cNvPr>
          <p:cNvSpPr/>
          <p:nvPr/>
        </p:nvSpPr>
        <p:spPr>
          <a:xfrm>
            <a:off x="6643659" y="270588"/>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2</a:t>
            </a:r>
          </a:p>
        </p:txBody>
      </p:sp>
      <p:sp>
        <p:nvSpPr>
          <p:cNvPr id="16" name="Oval 15">
            <a:extLst>
              <a:ext uri="{FF2B5EF4-FFF2-40B4-BE49-F238E27FC236}">
                <a16:creationId xmlns:a16="http://schemas.microsoft.com/office/drawing/2014/main" id="{9362DD90-57CB-4211-8FE3-673914F8E645}"/>
              </a:ext>
            </a:extLst>
          </p:cNvPr>
          <p:cNvSpPr/>
          <p:nvPr/>
        </p:nvSpPr>
        <p:spPr>
          <a:xfrm>
            <a:off x="644792" y="3896167"/>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3</a:t>
            </a:r>
          </a:p>
        </p:txBody>
      </p:sp>
      <p:sp>
        <p:nvSpPr>
          <p:cNvPr id="18" name="Oval 17">
            <a:extLst>
              <a:ext uri="{FF2B5EF4-FFF2-40B4-BE49-F238E27FC236}">
                <a16:creationId xmlns:a16="http://schemas.microsoft.com/office/drawing/2014/main" id="{42D4D08C-CD14-4103-97A3-2839F3CA0D73}"/>
              </a:ext>
            </a:extLst>
          </p:cNvPr>
          <p:cNvSpPr/>
          <p:nvPr/>
        </p:nvSpPr>
        <p:spPr>
          <a:xfrm>
            <a:off x="6643659" y="3896166"/>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4</a:t>
            </a:r>
          </a:p>
        </p:txBody>
      </p:sp>
    </p:spTree>
    <p:extLst>
      <p:ext uri="{BB962C8B-B14F-4D97-AF65-F5344CB8AC3E}">
        <p14:creationId xmlns:p14="http://schemas.microsoft.com/office/powerpoint/2010/main" val="3858484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7F21C4-E5F7-4DD4-97CA-7F6FDB4735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1421" cy="6858000"/>
          </a:xfrm>
          <a:prstGeom prst="rect">
            <a:avLst/>
          </a:prstGeom>
        </p:spPr>
      </p:pic>
      <p:sp>
        <p:nvSpPr>
          <p:cNvPr id="7" name="TextBox 6">
            <a:extLst>
              <a:ext uri="{FF2B5EF4-FFF2-40B4-BE49-F238E27FC236}">
                <a16:creationId xmlns:a16="http://schemas.microsoft.com/office/drawing/2014/main" id="{94610A54-B358-415E-82E5-123A415E3EA6}"/>
              </a:ext>
            </a:extLst>
          </p:cNvPr>
          <p:cNvSpPr txBox="1"/>
          <p:nvPr/>
        </p:nvSpPr>
        <p:spPr>
          <a:xfrm>
            <a:off x="2752531" y="1537987"/>
            <a:ext cx="7007290" cy="3539430"/>
          </a:xfrm>
          <a:prstGeom prst="rect">
            <a:avLst/>
          </a:prstGeom>
          <a:noFill/>
        </p:spPr>
        <p:txBody>
          <a:bodyPr wrap="square" rtlCol="0">
            <a:spAutoFit/>
          </a:bodyPr>
          <a:lstStyle/>
          <a:p>
            <a:pPr algn="ctr"/>
            <a:r>
              <a:rPr lang="en-US" sz="3200" dirty="0" err="1">
                <a:solidFill>
                  <a:srgbClr val="FF0000"/>
                </a:solidFill>
                <a:latin typeface="Times New Roman" panose="02020603050405020304" pitchFamily="18" charset="0"/>
                <a:cs typeface="Times New Roman" panose="02020603050405020304" pitchFamily="18" charset="0"/>
              </a:rPr>
              <a:t>Kết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luận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Những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việc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làm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như</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xa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rác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bừa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bãi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chặt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rừng</a:t>
            </a:r>
            <a:r>
              <a:rPr lang="en-US" sz="3200" dirty="0">
                <a:solidFill>
                  <a:srgbClr val="FF0000"/>
                </a:solidFill>
                <a:latin typeface="Times New Roman" panose="02020603050405020304" pitchFamily="18" charset="0"/>
                <a:cs typeface="Times New Roman" panose="02020603050405020304" pitchFamily="18" charset="0"/>
              </a:rPr>
              <a:t> là </a:t>
            </a:r>
            <a:r>
              <a:rPr lang="en-US" sz="3200" dirty="0" err="1">
                <a:solidFill>
                  <a:srgbClr val="FF0000"/>
                </a:solidFill>
                <a:latin typeface="Times New Roman" panose="02020603050405020304" pitchFamily="18" charset="0"/>
                <a:cs typeface="Times New Roman" panose="02020603050405020304" pitchFamily="18" charset="0"/>
              </a:rPr>
              <a:t>những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việc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làm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gây</a:t>
            </a:r>
            <a:r>
              <a:rPr lang="en-US" sz="3200" dirty="0">
                <a:solidFill>
                  <a:srgbClr val="FF0000"/>
                </a:solidFill>
                <a:latin typeface="Times New Roman" panose="02020603050405020304" pitchFamily="18" charset="0"/>
                <a:cs typeface="Times New Roman" panose="02020603050405020304" pitchFamily="18" charset="0"/>
              </a:rPr>
              <a:t> ô </a:t>
            </a:r>
            <a:r>
              <a:rPr lang="en-US" sz="3200" dirty="0" err="1">
                <a:solidFill>
                  <a:srgbClr val="FF0000"/>
                </a:solidFill>
                <a:latin typeface="Times New Roman" panose="02020603050405020304" pitchFamily="18" charset="0"/>
                <a:cs typeface="Times New Roman" panose="02020603050405020304" pitchFamily="18" charset="0"/>
              </a:rPr>
              <a:t>nhiễm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Chúng</a:t>
            </a:r>
            <a:r>
              <a:rPr lang="en-US" sz="3200" dirty="0">
                <a:solidFill>
                  <a:srgbClr val="FF0000"/>
                </a:solidFill>
                <a:latin typeface="Times New Roman" panose="02020603050405020304" pitchFamily="18" charset="0"/>
                <a:cs typeface="Times New Roman" panose="02020603050405020304" pitchFamily="18" charset="0"/>
              </a:rPr>
              <a:t> ta </a:t>
            </a:r>
            <a:r>
              <a:rPr lang="en-US" sz="3200" dirty="0" err="1">
                <a:solidFill>
                  <a:srgbClr val="FF0000"/>
                </a:solidFill>
                <a:latin typeface="Times New Roman" panose="02020603050405020304" pitchFamily="18" charset="0"/>
                <a:cs typeface="Times New Roman" panose="02020603050405020304" pitchFamily="18" charset="0"/>
              </a:rPr>
              <a:t>cần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bảo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vê</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của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thực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vật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vật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bằng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cách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nhiều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cây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xanh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gom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rác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thải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đê</a:t>
            </a:r>
            <a:r>
              <a:rPr lang="en-US" sz="3200" dirty="0">
                <a:solidFill>
                  <a:srgbClr val="FF0000"/>
                </a:solidFill>
                <a:latin typeface="Times New Roman" panose="02020603050405020304" pitchFamily="18" charset="0"/>
                <a:cs typeface="Times New Roman" panose="02020603050405020304" pitchFamily="18" charset="0"/>
              </a:rPr>
              <a:t>̉ có 1 </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xanh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sạch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đẹp</a:t>
            </a:r>
            <a:r>
              <a:rPr lang="en-US" sz="32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38973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F86BB4-A71D-4E61-A09C-BF22D30CF6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918" y="214604"/>
            <a:ext cx="7315200" cy="5066902"/>
          </a:xfrm>
          <a:prstGeom prst="rect">
            <a:avLst/>
          </a:prstGeom>
        </p:spPr>
      </p:pic>
      <p:sp>
        <p:nvSpPr>
          <p:cNvPr id="5" name="TextBox 4">
            <a:extLst>
              <a:ext uri="{FF2B5EF4-FFF2-40B4-BE49-F238E27FC236}">
                <a16:creationId xmlns:a16="http://schemas.microsoft.com/office/drawing/2014/main" id="{FFDE89E0-87A4-4471-96C7-3F5D51BA353A}"/>
              </a:ext>
            </a:extLst>
          </p:cNvPr>
          <p:cNvSpPr txBox="1"/>
          <p:nvPr/>
        </p:nvSpPr>
        <p:spPr>
          <a:xfrm>
            <a:off x="5060302" y="1492898"/>
            <a:ext cx="2071396" cy="2308324"/>
          </a:xfrm>
          <a:prstGeom prst="rect">
            <a:avLst/>
          </a:prstGeom>
          <a:noFill/>
        </p:spPr>
        <p:txBody>
          <a:bodyPr wrap="square" rtlCol="0">
            <a:spAutoFit/>
          </a:bodyPr>
          <a:lstStyle/>
          <a:p>
            <a:pPr algn="ctr"/>
            <a:r>
              <a:rPr lang="en-US" sz="7200" dirty="0" err="1">
                <a:solidFill>
                  <a:srgbClr val="FF0000"/>
                </a:solidFill>
                <a:latin typeface="Times New Roman" panose="02020603050405020304" pitchFamily="18" charset="0"/>
                <a:cs typeface="Times New Roman" panose="02020603050405020304" pitchFamily="18" charset="0"/>
              </a:rPr>
              <a:t>Vận</a:t>
            </a:r>
            <a:r>
              <a:rPr lang="en-US" sz="7200" dirty="0">
                <a:solidFill>
                  <a:srgbClr val="FF0000"/>
                </a:solidFill>
                <a:latin typeface="Times New Roman" panose="02020603050405020304" pitchFamily="18" charset="0"/>
                <a:cs typeface="Times New Roman" panose="02020603050405020304" pitchFamily="18" charset="0"/>
              </a:rPr>
              <a:t> </a:t>
            </a:r>
            <a:r>
              <a:rPr lang="en-US" sz="7200" dirty="0" err="1">
                <a:solidFill>
                  <a:srgbClr val="FF0000"/>
                </a:solidFill>
                <a:latin typeface="Times New Roman" panose="02020603050405020304" pitchFamily="18" charset="0"/>
                <a:cs typeface="Times New Roman" panose="02020603050405020304" pitchFamily="18" charset="0"/>
              </a:rPr>
              <a:t>dụng</a:t>
            </a:r>
            <a:endParaRPr lang="en-US" sz="7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0242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027" y="366944"/>
            <a:ext cx="9372600" cy="1200416"/>
          </a:xfrm>
        </p:spPr>
        <p:txBody>
          <a:bodyPr>
            <a:normAutofit fontScale="90000"/>
          </a:bodyPr>
          <a:lstStyle/>
          <a:p>
            <a:r>
              <a:rPr lang="en-US" sz="3200" dirty="0" err="1">
                <a:solidFill>
                  <a:srgbClr val="FF0000"/>
                </a:solidFill>
                <a:latin typeface="Times New Roman" panose="02020603050405020304" pitchFamily="18" charset="0"/>
                <a:cs typeface="Times New Roman" panose="02020603050405020304" pitchFamily="18" charset="0"/>
              </a:rPr>
              <a:t>Kê</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một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sô</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việc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làm</a:t>
            </a:r>
            <a:r>
              <a:rPr lang="en-US" sz="3200" dirty="0">
                <a:solidFill>
                  <a:srgbClr val="FF0000"/>
                </a:solidFill>
                <a:latin typeface="Times New Roman" panose="02020603050405020304" pitchFamily="18" charset="0"/>
                <a:cs typeface="Times New Roman" panose="02020603050405020304" pitchFamily="18" charset="0"/>
              </a:rPr>
              <a:t> con </a:t>
            </a:r>
            <a:r>
              <a:rPr lang="en-US" sz="3200" dirty="0" err="1">
                <a:solidFill>
                  <a:srgbClr val="FF0000"/>
                </a:solidFill>
                <a:latin typeface="Times New Roman" panose="02020603050405020304" pitchFamily="18" charset="0"/>
                <a:cs typeface="Times New Roman" panose="02020603050405020304" pitchFamily="18" charset="0"/>
              </a:rPr>
              <a:t>người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làm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hưởng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của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thực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vật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vật</a:t>
            </a:r>
            <a:r>
              <a:rPr lang="en-US" sz="3200" dirty="0">
                <a:solidFill>
                  <a:srgbClr val="FF0000"/>
                </a:solidFill>
                <a:latin typeface="Times New Roman" panose="02020603050405020304" pitchFamily="18" charset="0"/>
                <a:cs typeface="Times New Roman" panose="02020603050405020304" pitchFamily="18" charset="0"/>
              </a:rPr>
              <a:t> ở </a:t>
            </a:r>
            <a:r>
              <a:rPr lang="en-US" sz="3200" dirty="0" err="1">
                <a:solidFill>
                  <a:srgbClr val="FF0000"/>
                </a:solidFill>
                <a:latin typeface="Times New Roman" panose="02020603050405020304" pitchFamily="18" charset="0"/>
                <a:cs typeface="Times New Roman" panose="02020603050405020304" pitchFamily="18" charset="0"/>
              </a:rPr>
              <a:t>nơi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em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sống</a:t>
            </a:r>
            <a:r>
              <a:rPr lang="en-US" sz="3200" dirty="0">
                <a:solidFill>
                  <a:srgbClr val="FF0000"/>
                </a:solidFill>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3ED3792A-72CF-4CCE-9B52-F14DBA3E0B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039" y="665825"/>
            <a:ext cx="972988" cy="821635"/>
          </a:xfrm>
          <a:prstGeom prst="rect">
            <a:avLst/>
          </a:prstGeom>
        </p:spPr>
      </p:pic>
      <p:sp>
        <p:nvSpPr>
          <p:cNvPr id="7" name="TextBox 6">
            <a:extLst>
              <a:ext uri="{FF2B5EF4-FFF2-40B4-BE49-F238E27FC236}">
                <a16:creationId xmlns:a16="http://schemas.microsoft.com/office/drawing/2014/main" id="{D7797054-3675-46CC-82A6-D6C9C1566289}"/>
              </a:ext>
            </a:extLst>
          </p:cNvPr>
          <p:cNvSpPr txBox="1"/>
          <p:nvPr/>
        </p:nvSpPr>
        <p:spPr>
          <a:xfrm>
            <a:off x="1584667" y="2432569"/>
            <a:ext cx="9947426" cy="3046988"/>
          </a:xfrm>
          <a:prstGeom prst="rect">
            <a:avLst/>
          </a:prstGeom>
          <a:noFill/>
        </p:spPr>
        <p:txBody>
          <a:bodyPr wrap="square" rtlCol="0">
            <a:spAutoFit/>
          </a:bodyPr>
          <a:lstStyle/>
          <a:p>
            <a:pPr marL="342900" indent="-342900">
              <a:buFontTx/>
              <a:buChar char="-"/>
            </a:pPr>
            <a:r>
              <a:rPr lang="en-US" sz="2400" dirty="0" err="1">
                <a:latin typeface="Times New Roman" panose="02020603050405020304" pitchFamily="18" charset="0"/>
                <a:cs typeface="Times New Roman" panose="02020603050405020304" pitchFamily="18" charset="0"/>
              </a:rPr>
              <a:t>Một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của</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vật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vật</a:t>
            </a:r>
            <a:r>
              <a:rPr lang="en-US" sz="2400" dirty="0">
                <a:latin typeface="Times New Roman" panose="02020603050405020304" pitchFamily="18" charset="0"/>
                <a:cs typeface="Times New Roman" panose="02020603050405020304" pitchFamily="18" charset="0"/>
              </a:rPr>
              <a:t> ở </a:t>
            </a:r>
            <a:r>
              <a:rPr lang="en-US" sz="2400" dirty="0" err="1">
                <a:latin typeface="Times New Roman" panose="02020603050405020304" pitchFamily="18" charset="0"/>
                <a:cs typeface="Times New Roman" panose="02020603050405020304" pitchFamily="18" charset="0"/>
              </a:rPr>
              <a:t>nơi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đốt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máy</a:t>
            </a:r>
            <a:r>
              <a:rPr lang="en-US" sz="2400" dirty="0">
                <a:latin typeface="Times New Roman" panose="02020603050405020304" pitchFamily="18" charset="0"/>
                <a:cs typeface="Times New Roman" panose="02020603050405020304" pitchFamily="18" charset="0"/>
              </a:rPr>
              <a:t>…..</a:t>
            </a:r>
          </a:p>
          <a:p>
            <a:pPr marL="342900" indent="-342900">
              <a:buFontTx/>
              <a:buChar char="-"/>
            </a:pPr>
            <a:r>
              <a:rPr lang="nl-NL" sz="2400" dirty="0">
                <a:latin typeface="Times New Roman" panose="02020603050405020304" pitchFamily="18" charset="0"/>
                <a:cs typeface="Times New Roman" panose="02020603050405020304" pitchFamily="18" charset="0"/>
              </a:rPr>
              <a:t>Một số việc làm tốt của con người để bảo vệ môi trường sống của thực vật và động vật nơi em sống: thu gom rác thải, trồng nhiều cây xanh, hạn chế sử dụng túi ni long, dọn dẹp nhà cửa, không hút thuốc lá .....</a:t>
            </a:r>
            <a:endParaRPr lang="en-US" sz="2400" dirty="0">
              <a:latin typeface="Times New Roman" panose="02020603050405020304" pitchFamily="18" charset="0"/>
              <a:cs typeface="Times New Roman" panose="02020603050405020304" pitchFamily="18" charset="0"/>
            </a:endParaRPr>
          </a:p>
          <a:p>
            <a:pPr marL="342900" indent="-342900">
              <a:buFontTx/>
              <a:buChar cha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0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DC5C82-9F6B-4594-ADAC-0C31ACD50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E8DB451-5B12-4B90-A826-5ED87BB39DEC}"/>
              </a:ext>
            </a:extLst>
          </p:cNvPr>
          <p:cNvSpPr txBox="1"/>
          <p:nvPr/>
        </p:nvSpPr>
        <p:spPr>
          <a:xfrm>
            <a:off x="2612572" y="1492898"/>
            <a:ext cx="7529804" cy="4031873"/>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cs typeface="Times New Roman" panose="02020603050405020304" pitchFamily="18" charset="0"/>
              </a:rPr>
              <a:t>Kết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luận</a:t>
            </a:r>
            <a:r>
              <a:rPr lang="en-US" sz="3200" dirty="0">
                <a:solidFill>
                  <a:srgbClr val="FF0000"/>
                </a:solidFill>
                <a:latin typeface="Times New Roman" panose="02020603050405020304" pitchFamily="18" charset="0"/>
                <a:cs typeface="Times New Roman" panose="02020603050405020304" pitchFamily="18" charset="0"/>
              </a:rPr>
              <a:t>: </a:t>
            </a:r>
            <a:r>
              <a:rPr lang="nl-NL"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 rất nhiều những việc làm xấu gây ảnh hưởng đến môi trường sống của động vật và thực vật, bên cạnh đó xung quanh chúng ta cũng có rất nhiều việc làm tốt để bảo vệ môi trường. Chúng ta hãy cùng nhau chung tay bảo vệ môi trường sống của thực vật và động vật nhé !</a:t>
            </a:r>
            <a:endParaRPr lang="en-US" sz="3200" dirty="0">
              <a:solidFill>
                <a:srgbClr val="FF0000"/>
              </a:solidFill>
              <a:effectLst/>
              <a:latin typeface="VNI-Times" pitchFamily="2" charset="0"/>
              <a:ea typeface="Times New Roman" panose="02020603050405020304" pitchFamily="18" charset="0"/>
              <a:cs typeface="Times New Roman" panose="02020603050405020304" pitchFamily="18" charset="0"/>
            </a:endParaRPr>
          </a:p>
          <a:p>
            <a:endParaRPr lang="en-US" sz="3200" dirty="0">
              <a:solidFill>
                <a:srgbClr val="FF0000"/>
              </a:solidFill>
            </a:endParaRPr>
          </a:p>
        </p:txBody>
      </p:sp>
    </p:spTree>
    <p:extLst>
      <p:ext uri="{BB962C8B-B14F-4D97-AF65-F5344CB8AC3E}">
        <p14:creationId xmlns:p14="http://schemas.microsoft.com/office/powerpoint/2010/main" val="2979035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9D5FD-CCDB-4E3D-BDF3-C037DF373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0172" y="223934"/>
            <a:ext cx="7531656" cy="5327745"/>
          </a:xfrm>
          <a:prstGeom prst="rect">
            <a:avLst/>
          </a:prstGeom>
        </p:spPr>
      </p:pic>
      <p:sp>
        <p:nvSpPr>
          <p:cNvPr id="4" name="TextBox 3">
            <a:extLst>
              <a:ext uri="{FF2B5EF4-FFF2-40B4-BE49-F238E27FC236}">
                <a16:creationId xmlns:a16="http://schemas.microsoft.com/office/drawing/2014/main" id="{AAE5222E-6319-4327-8878-9B1B074A0976}"/>
              </a:ext>
            </a:extLst>
          </p:cNvPr>
          <p:cNvSpPr txBox="1"/>
          <p:nvPr/>
        </p:nvSpPr>
        <p:spPr>
          <a:xfrm>
            <a:off x="4499687" y="1922107"/>
            <a:ext cx="3192625" cy="1631216"/>
          </a:xfrm>
          <a:prstGeom prst="rect">
            <a:avLst/>
          </a:prstGeom>
          <a:noFill/>
        </p:spPr>
        <p:txBody>
          <a:bodyPr wrap="square" rtlCol="0">
            <a:spAutoFit/>
          </a:bodyPr>
          <a:lstStyle/>
          <a:p>
            <a:pPr algn="ctr"/>
            <a:r>
              <a:rPr lang="en-US" sz="5000" dirty="0" err="1">
                <a:solidFill>
                  <a:srgbClr val="FF0000"/>
                </a:solidFill>
                <a:latin typeface="Times New Roman" panose="02020603050405020304" pitchFamily="18" charset="0"/>
                <a:cs typeface="Times New Roman" panose="02020603050405020304" pitchFamily="18" charset="0"/>
              </a:rPr>
              <a:t>Mơ</a:t>
            </a:r>
            <a:r>
              <a:rPr lang="en-US" sz="5000" dirty="0">
                <a:solidFill>
                  <a:srgbClr val="FF0000"/>
                </a:solidFill>
                <a:latin typeface="Times New Roman" panose="02020603050405020304" pitchFamily="18" charset="0"/>
                <a:cs typeface="Times New Roman" panose="02020603050405020304" pitchFamily="18" charset="0"/>
              </a:rPr>
              <a:t>̉ </a:t>
            </a:r>
            <a:r>
              <a:rPr lang="en-US" sz="5000" dirty="0" err="1">
                <a:solidFill>
                  <a:srgbClr val="FF0000"/>
                </a:solidFill>
                <a:latin typeface="Times New Roman" panose="02020603050405020304" pitchFamily="18" charset="0"/>
                <a:cs typeface="Times New Roman" panose="02020603050405020304" pitchFamily="18" charset="0"/>
              </a:rPr>
              <a:t>rộng</a:t>
            </a:r>
            <a:r>
              <a:rPr lang="en-US" sz="5000" dirty="0">
                <a:solidFill>
                  <a:srgbClr val="FF0000"/>
                </a:solidFill>
                <a:latin typeface="Times New Roman" panose="02020603050405020304" pitchFamily="18" charset="0"/>
                <a:cs typeface="Times New Roman" panose="02020603050405020304" pitchFamily="18" charset="0"/>
              </a:rPr>
              <a:t> </a:t>
            </a:r>
            <a:r>
              <a:rPr lang="en-US" sz="5000" dirty="0" err="1">
                <a:solidFill>
                  <a:srgbClr val="FF0000"/>
                </a:solidFill>
                <a:latin typeface="Times New Roman" panose="02020603050405020304" pitchFamily="18" charset="0"/>
                <a:cs typeface="Times New Roman" panose="02020603050405020304" pitchFamily="18" charset="0"/>
              </a:rPr>
              <a:t>va</a:t>
            </a:r>
            <a:r>
              <a:rPr lang="en-US" sz="5000" dirty="0">
                <a:solidFill>
                  <a:srgbClr val="FF0000"/>
                </a:solidFill>
                <a:latin typeface="Times New Roman" panose="02020603050405020304" pitchFamily="18" charset="0"/>
                <a:cs typeface="Times New Roman" panose="02020603050405020304" pitchFamily="18" charset="0"/>
              </a:rPr>
              <a:t>̀ </a:t>
            </a:r>
            <a:r>
              <a:rPr lang="en-US" sz="5000" dirty="0" err="1">
                <a:solidFill>
                  <a:srgbClr val="FF0000"/>
                </a:solidFill>
                <a:latin typeface="Times New Roman" panose="02020603050405020304" pitchFamily="18" charset="0"/>
                <a:cs typeface="Times New Roman" panose="02020603050405020304" pitchFamily="18" charset="0"/>
              </a:rPr>
              <a:t>tổng</a:t>
            </a:r>
            <a:r>
              <a:rPr lang="en-US" sz="5000" dirty="0">
                <a:solidFill>
                  <a:srgbClr val="FF0000"/>
                </a:solidFill>
                <a:latin typeface="Times New Roman" panose="02020603050405020304" pitchFamily="18" charset="0"/>
                <a:cs typeface="Times New Roman" panose="02020603050405020304" pitchFamily="18" charset="0"/>
              </a:rPr>
              <a:t> </a:t>
            </a:r>
            <a:r>
              <a:rPr lang="en-US" sz="5000" dirty="0" err="1">
                <a:solidFill>
                  <a:srgbClr val="FF0000"/>
                </a:solidFill>
                <a:latin typeface="Times New Roman" panose="02020603050405020304" pitchFamily="18" charset="0"/>
                <a:cs typeface="Times New Roman" panose="02020603050405020304" pitchFamily="18" charset="0"/>
              </a:rPr>
              <a:t>kết</a:t>
            </a:r>
            <a:endParaRPr lang="en-US" sz="5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0070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0D0EDA7-842F-440E-A903-3D53928BE1B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029" y="1"/>
            <a:ext cx="12183970" cy="9430940"/>
          </a:xfrm>
        </p:spPr>
      </p:pic>
    </p:spTree>
    <p:extLst>
      <p:ext uri="{BB962C8B-B14F-4D97-AF65-F5344CB8AC3E}">
        <p14:creationId xmlns:p14="http://schemas.microsoft.com/office/powerpoint/2010/main" val="3026856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F51727-F7E1-439A-B5DA-40FEE56A1C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1316492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2E884D2-B341-46D0-8AF2-C7428F709AA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6500"/>
            <a:ext cx="12192000" cy="6874500"/>
          </a:xfrm>
        </p:spPr>
      </p:pic>
    </p:spTree>
    <p:extLst>
      <p:ext uri="{BB962C8B-B14F-4D97-AF65-F5344CB8AC3E}">
        <p14:creationId xmlns:p14="http://schemas.microsoft.com/office/powerpoint/2010/main" val="3536168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3616E9-AF48-47C5-B086-CA2966AA8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215" y="852256"/>
            <a:ext cx="7226423" cy="4862184"/>
          </a:xfrm>
          <a:prstGeom prst="rect">
            <a:avLst/>
          </a:prstGeom>
        </p:spPr>
      </p:pic>
      <p:sp>
        <p:nvSpPr>
          <p:cNvPr id="7" name="TextBox 6">
            <a:extLst>
              <a:ext uri="{FF2B5EF4-FFF2-40B4-BE49-F238E27FC236}">
                <a16:creationId xmlns:a16="http://schemas.microsoft.com/office/drawing/2014/main" id="{87FA811C-42BC-4724-B2A4-F36B1CDCE086}"/>
              </a:ext>
            </a:extLst>
          </p:cNvPr>
          <p:cNvSpPr txBox="1"/>
          <p:nvPr/>
        </p:nvSpPr>
        <p:spPr>
          <a:xfrm>
            <a:off x="5033637" y="2129186"/>
            <a:ext cx="2823099" cy="2308324"/>
          </a:xfrm>
          <a:prstGeom prst="rect">
            <a:avLst/>
          </a:prstGeom>
          <a:noFill/>
        </p:spPr>
        <p:txBody>
          <a:bodyPr wrap="square" rtlCol="0">
            <a:spAutoFit/>
          </a:bodyPr>
          <a:lstStyle/>
          <a:p>
            <a:r>
              <a:rPr lang="en-US" sz="7200" dirty="0" err="1">
                <a:solidFill>
                  <a:srgbClr val="FF0000"/>
                </a:solidFill>
                <a:latin typeface="Times New Roman" panose="02020603050405020304" pitchFamily="18" charset="0"/>
                <a:cs typeface="Times New Roman" panose="02020603050405020304" pitchFamily="18" charset="0"/>
              </a:rPr>
              <a:t>Khởi</a:t>
            </a:r>
            <a:r>
              <a:rPr lang="en-US" sz="7200" dirty="0">
                <a:solidFill>
                  <a:srgbClr val="FF0000"/>
                </a:solidFill>
                <a:latin typeface="Times New Roman" panose="02020603050405020304" pitchFamily="18" charset="0"/>
                <a:cs typeface="Times New Roman" panose="02020603050405020304" pitchFamily="18" charset="0"/>
              </a:rPr>
              <a:t> </a:t>
            </a:r>
          </a:p>
          <a:p>
            <a:r>
              <a:rPr lang="en-US" sz="7200" dirty="0" err="1">
                <a:solidFill>
                  <a:srgbClr val="FF0000"/>
                </a:solidFill>
                <a:latin typeface="Times New Roman" panose="02020603050405020304" pitchFamily="18" charset="0"/>
                <a:cs typeface="Times New Roman" panose="02020603050405020304" pitchFamily="18" charset="0"/>
              </a:rPr>
              <a:t>động</a:t>
            </a:r>
            <a:endParaRPr lang="en-US" sz="7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9966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C3EC4A-82A8-4561-9CB7-F805470083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64322" cy="6858000"/>
          </a:xfrm>
          <a:prstGeom prst="rect">
            <a:avLst/>
          </a:prstGeom>
        </p:spPr>
      </p:pic>
    </p:spTree>
    <p:extLst>
      <p:ext uri="{BB962C8B-B14F-4D97-AF65-F5344CB8AC3E}">
        <p14:creationId xmlns:p14="http://schemas.microsoft.com/office/powerpoint/2010/main" val="2234207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9C34B40-DF28-44A0-B873-1F45CE0C5DED}"/>
              </a:ext>
            </a:extLst>
          </p:cNvPr>
          <p:cNvSpPr/>
          <p:nvPr/>
        </p:nvSpPr>
        <p:spPr>
          <a:xfrm>
            <a:off x="5051392" y="2830374"/>
            <a:ext cx="1991557" cy="1953088"/>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latin typeface="Times New Roman" panose="02020603050405020304" pitchFamily="18" charset="0"/>
                <a:cs typeface="Times New Roman" panose="02020603050405020304" pitchFamily="18" charset="0"/>
              </a:rPr>
              <a:t>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gây</a:t>
            </a:r>
            <a:r>
              <a:rPr lang="en-US" dirty="0">
                <a:latin typeface="Times New Roman" panose="02020603050405020304" pitchFamily="18" charset="0"/>
                <a:cs typeface="Times New Roman" panose="02020603050405020304" pitchFamily="18" charset="0"/>
              </a:rPr>
              <a:t> ô </a:t>
            </a:r>
            <a:r>
              <a:rPr lang="en-US" dirty="0" err="1">
                <a:latin typeface="Times New Roman" panose="02020603050405020304" pitchFamily="18" charset="0"/>
                <a:cs typeface="Times New Roman" panose="02020603050405020304" pitchFamily="18" charset="0"/>
              </a:rPr>
              <a:t>nhiễm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vật</a:t>
            </a:r>
            <a:r>
              <a:rPr lang="en-US" dirty="0">
                <a:latin typeface="Times New Roman" panose="02020603050405020304" pitchFamily="18" charset="0"/>
                <a:cs typeface="Times New Roman" panose="02020603050405020304" pitchFamily="18" charset="0"/>
              </a:rPr>
              <a:t>?</a:t>
            </a:r>
          </a:p>
        </p:txBody>
      </p:sp>
      <p:sp>
        <p:nvSpPr>
          <p:cNvPr id="3" name="Oval 2">
            <a:extLst>
              <a:ext uri="{FF2B5EF4-FFF2-40B4-BE49-F238E27FC236}">
                <a16:creationId xmlns:a16="http://schemas.microsoft.com/office/drawing/2014/main" id="{626B8800-A54A-4CCB-AE9A-52D2379F5444}"/>
              </a:ext>
            </a:extLst>
          </p:cNvPr>
          <p:cNvSpPr/>
          <p:nvPr/>
        </p:nvSpPr>
        <p:spPr>
          <a:xfrm>
            <a:off x="7421730" y="1706172"/>
            <a:ext cx="3400147" cy="100317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06133E6-8C07-4B22-BBCC-D77F9DC07C89}"/>
              </a:ext>
            </a:extLst>
          </p:cNvPr>
          <p:cNvSpPr/>
          <p:nvPr/>
        </p:nvSpPr>
        <p:spPr>
          <a:xfrm>
            <a:off x="7537139" y="3126600"/>
            <a:ext cx="3400147" cy="100317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129D6D4-418A-4746-8D04-EED91626DEC8}"/>
              </a:ext>
            </a:extLst>
          </p:cNvPr>
          <p:cNvSpPr/>
          <p:nvPr/>
        </p:nvSpPr>
        <p:spPr>
          <a:xfrm>
            <a:off x="7537139" y="4547028"/>
            <a:ext cx="3400147" cy="100317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48F1163-C3A5-45A4-9525-553B46FA865B}"/>
              </a:ext>
            </a:extLst>
          </p:cNvPr>
          <p:cNvSpPr/>
          <p:nvPr/>
        </p:nvSpPr>
        <p:spPr>
          <a:xfrm>
            <a:off x="1038683" y="4586981"/>
            <a:ext cx="3400147" cy="100317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6B792FD-AEAF-46E6-96A0-7D812198AE31}"/>
              </a:ext>
            </a:extLst>
          </p:cNvPr>
          <p:cNvSpPr/>
          <p:nvPr/>
        </p:nvSpPr>
        <p:spPr>
          <a:xfrm>
            <a:off x="1038683" y="3151015"/>
            <a:ext cx="3400147" cy="100317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Thu</a:t>
            </a:r>
          </a:p>
        </p:txBody>
      </p:sp>
      <p:sp>
        <p:nvSpPr>
          <p:cNvPr id="8" name="Oval 7">
            <a:extLst>
              <a:ext uri="{FF2B5EF4-FFF2-40B4-BE49-F238E27FC236}">
                <a16:creationId xmlns:a16="http://schemas.microsoft.com/office/drawing/2014/main" id="{5CB0B66E-7E27-48BC-A07D-9B516EC0BF84}"/>
              </a:ext>
            </a:extLst>
          </p:cNvPr>
          <p:cNvSpPr/>
          <p:nvPr/>
        </p:nvSpPr>
        <p:spPr>
          <a:xfrm>
            <a:off x="1038684" y="1706173"/>
            <a:ext cx="3400147" cy="100317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9" name="TextBox 8">
            <a:extLst>
              <a:ext uri="{FF2B5EF4-FFF2-40B4-BE49-F238E27FC236}">
                <a16:creationId xmlns:a16="http://schemas.microsoft.com/office/drawing/2014/main" id="{0DD56D72-9C3C-4FDE-9D3E-FA5251D199BC}"/>
              </a:ext>
            </a:extLst>
          </p:cNvPr>
          <p:cNvSpPr txBox="1"/>
          <p:nvPr/>
        </p:nvSpPr>
        <p:spPr>
          <a:xfrm>
            <a:off x="3790765" y="181992"/>
            <a:ext cx="7226423" cy="523220"/>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Tro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chơi</a:t>
            </a:r>
            <a:r>
              <a:rPr lang="en-US" sz="2800" dirty="0">
                <a:solidFill>
                  <a:srgbClr val="FF0000"/>
                </a:solidFill>
                <a:latin typeface="Times New Roman" panose="02020603050405020304" pitchFamily="18" charset="0"/>
                <a:cs typeface="Times New Roman" panose="02020603050405020304" pitchFamily="18" charset="0"/>
              </a:rPr>
              <a:t> : “Ai </a:t>
            </a:r>
            <a:r>
              <a:rPr lang="en-US" sz="2800" dirty="0" err="1">
                <a:solidFill>
                  <a:srgbClr val="FF0000"/>
                </a:solidFill>
                <a:latin typeface="Times New Roman" panose="02020603050405020304" pitchFamily="18" charset="0"/>
                <a:cs typeface="Times New Roman" panose="02020603050405020304" pitchFamily="18" charset="0"/>
              </a:rPr>
              <a:t>nhanh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tay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hơn</a:t>
            </a:r>
            <a:r>
              <a:rPr lang="en-US" sz="2800" dirty="0">
                <a:solidFill>
                  <a:srgbClr val="FF0000"/>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E11B3952-8F4E-4A5F-82F4-EB9876634EDE}"/>
              </a:ext>
            </a:extLst>
          </p:cNvPr>
          <p:cNvSpPr txBox="1"/>
          <p:nvPr/>
        </p:nvSpPr>
        <p:spPr>
          <a:xfrm>
            <a:off x="764083" y="696308"/>
            <a:ext cx="4199138"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đúng</a:t>
            </a:r>
            <a:r>
              <a:rPr lang="en-US" sz="2400" dirty="0">
                <a:latin typeface="Times New Roman" panose="02020603050405020304" pitchFamily="18" charset="0"/>
                <a:cs typeface="Times New Roman" panose="02020603050405020304" pitchFamily="18" charset="0"/>
              </a:rPr>
              <a:t>:</a:t>
            </a:r>
          </a:p>
        </p:txBody>
      </p:sp>
      <p:pic>
        <p:nvPicPr>
          <p:cNvPr id="12" name="Picture 11">
            <a:extLst>
              <a:ext uri="{FF2B5EF4-FFF2-40B4-BE49-F238E27FC236}">
                <a16:creationId xmlns:a16="http://schemas.microsoft.com/office/drawing/2014/main" id="{1E885A28-4DD0-4A8E-A0BC-DE5A1CD4C8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19" y="612023"/>
            <a:ext cx="657064" cy="554854"/>
          </a:xfrm>
          <a:prstGeom prst="rect">
            <a:avLst/>
          </a:prstGeom>
        </p:spPr>
      </p:pic>
      <p:sp>
        <p:nvSpPr>
          <p:cNvPr id="13" name="TextBox 12">
            <a:extLst>
              <a:ext uri="{FF2B5EF4-FFF2-40B4-BE49-F238E27FC236}">
                <a16:creationId xmlns:a16="http://schemas.microsoft.com/office/drawing/2014/main" id="{A081AED0-654D-46B2-A915-D7E3DD224FBA}"/>
              </a:ext>
            </a:extLst>
          </p:cNvPr>
          <p:cNvSpPr txBox="1"/>
          <p:nvPr/>
        </p:nvSpPr>
        <p:spPr>
          <a:xfrm>
            <a:off x="1370123" y="1963812"/>
            <a:ext cx="2698812" cy="400110"/>
          </a:xfrm>
          <a:prstGeom prst="rect">
            <a:avLst/>
          </a:prstGeom>
          <a:noFill/>
        </p:spPr>
        <p:txBody>
          <a:bodyPr wrap="square" rtlCol="0">
            <a:spAutoFit/>
          </a:bodyPr>
          <a:lstStyle/>
          <a:p>
            <a:pPr algn="ctr"/>
            <a:r>
              <a:rPr lang="en-US" sz="2000" b="1" dirty="0" err="1">
                <a:solidFill>
                  <a:srgbClr val="FF0000"/>
                </a:solidFill>
                <a:latin typeface="Times New Roman" panose="02020603050405020304" pitchFamily="18" charset="0"/>
                <a:cs typeface="Times New Roman" panose="02020603050405020304" pitchFamily="18" charset="0"/>
              </a:rPr>
              <a:t>Chặt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pha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rừng</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15CEA03-15DD-4F9F-ADDE-E031F480D58B}"/>
              </a:ext>
            </a:extLst>
          </p:cNvPr>
          <p:cNvSpPr txBox="1"/>
          <p:nvPr/>
        </p:nvSpPr>
        <p:spPr>
          <a:xfrm>
            <a:off x="1753337" y="3406808"/>
            <a:ext cx="2263806" cy="400110"/>
          </a:xfrm>
          <a:prstGeom prst="rect">
            <a:avLst/>
          </a:prstGeom>
          <a:noFill/>
        </p:spPr>
        <p:txBody>
          <a:bodyPr wrap="square" rtlCol="0">
            <a:spAutoFit/>
          </a:bodyPr>
          <a:lstStyle/>
          <a:p>
            <a:pPr algn="ctr"/>
            <a:r>
              <a:rPr lang="en-US" sz="2000" b="1" dirty="0">
                <a:solidFill>
                  <a:srgbClr val="FF0000"/>
                </a:solidFill>
                <a:latin typeface="Times New Roman" panose="02020603050405020304" pitchFamily="18" charset="0"/>
                <a:cs typeface="Times New Roman" panose="02020603050405020304" pitchFamily="18" charset="0"/>
              </a:rPr>
              <a:t>Thu </a:t>
            </a:r>
            <a:r>
              <a:rPr lang="en-US" sz="2000" b="1" dirty="0" err="1">
                <a:solidFill>
                  <a:srgbClr val="FF0000"/>
                </a:solidFill>
                <a:latin typeface="Times New Roman" panose="02020603050405020304" pitchFamily="18" charset="0"/>
                <a:cs typeface="Times New Roman" panose="02020603050405020304" pitchFamily="18" charset="0"/>
              </a:rPr>
              <a:t>gom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rác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thải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82700B59-EE0A-460F-81FB-ADD6DF7FC5F4}"/>
              </a:ext>
            </a:extLst>
          </p:cNvPr>
          <p:cNvSpPr txBox="1"/>
          <p:nvPr/>
        </p:nvSpPr>
        <p:spPr>
          <a:xfrm>
            <a:off x="1695633" y="4755653"/>
            <a:ext cx="2379215" cy="707886"/>
          </a:xfrm>
          <a:prstGeom prst="rect">
            <a:avLst/>
          </a:prstGeom>
          <a:noFill/>
        </p:spPr>
        <p:txBody>
          <a:bodyPr wrap="square" rtlCol="0">
            <a:spAutoFit/>
          </a:bodyPr>
          <a:lstStyle/>
          <a:p>
            <a:pPr algn="ctr"/>
            <a:r>
              <a:rPr lang="en-US" sz="2000" b="1" dirty="0" err="1">
                <a:solidFill>
                  <a:srgbClr val="FF0000"/>
                </a:solidFill>
                <a:latin typeface="Times New Roman" panose="02020603050405020304" pitchFamily="18" charset="0"/>
                <a:cs typeface="Times New Roman" panose="02020603050405020304" pitchFamily="18" charset="0"/>
              </a:rPr>
              <a:t>Xa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khói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các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loại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xe</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gắn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máy</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DCDD2051-2F7D-4BB4-A467-6093FF700309}"/>
              </a:ext>
            </a:extLst>
          </p:cNvPr>
          <p:cNvSpPr txBox="1"/>
          <p:nvPr/>
        </p:nvSpPr>
        <p:spPr>
          <a:xfrm>
            <a:off x="8127503" y="1882697"/>
            <a:ext cx="2219418" cy="707886"/>
          </a:xfrm>
          <a:prstGeom prst="rect">
            <a:avLst/>
          </a:prstGeom>
          <a:noFill/>
        </p:spPr>
        <p:txBody>
          <a:bodyPr wrap="square" rtlCol="0">
            <a:spAutoFit/>
          </a:bodyPr>
          <a:lstStyle/>
          <a:p>
            <a:pPr algn="ctr"/>
            <a:r>
              <a:rPr lang="en-US" sz="2000" b="1" dirty="0" err="1">
                <a:solidFill>
                  <a:srgbClr val="FF0000"/>
                </a:solidFill>
                <a:latin typeface="Times New Roman" panose="02020603050405020304" pitchFamily="18" charset="0"/>
                <a:cs typeface="Times New Roman" panose="02020603050405020304" pitchFamily="18" charset="0"/>
              </a:rPr>
              <a:t>Vớt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rác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thải</a:t>
            </a:r>
            <a:r>
              <a:rPr lang="en-US" sz="2000" b="1" dirty="0">
                <a:solidFill>
                  <a:srgbClr val="FF0000"/>
                </a:solidFill>
                <a:latin typeface="Times New Roman" panose="02020603050405020304" pitchFamily="18" charset="0"/>
                <a:cs typeface="Times New Roman" panose="02020603050405020304" pitchFamily="18" charset="0"/>
              </a:rPr>
              <a:t> ở </a:t>
            </a:r>
            <a:r>
              <a:rPr lang="en-US" sz="2000" b="1" dirty="0" err="1">
                <a:solidFill>
                  <a:srgbClr val="FF0000"/>
                </a:solidFill>
                <a:latin typeface="Times New Roman" panose="02020603050405020304" pitchFamily="18" charset="0"/>
                <a:cs typeface="Times New Roman" panose="02020603050405020304" pitchFamily="18" charset="0"/>
              </a:rPr>
              <a:t>ao</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hô</a:t>
            </a:r>
            <a:r>
              <a:rPr lang="en-US" sz="2000" b="1" dirty="0">
                <a:solidFill>
                  <a:srgbClr val="FF0000"/>
                </a:solidFill>
                <a:latin typeface="Times New Roman" panose="02020603050405020304" pitchFamily="18" charset="0"/>
                <a:cs typeface="Times New Roman" panose="02020603050405020304" pitchFamily="18" charset="0"/>
              </a:rPr>
              <a:t>̀</a:t>
            </a:r>
          </a:p>
        </p:txBody>
      </p:sp>
      <p:sp>
        <p:nvSpPr>
          <p:cNvPr id="17" name="TextBox 16">
            <a:extLst>
              <a:ext uri="{FF2B5EF4-FFF2-40B4-BE49-F238E27FC236}">
                <a16:creationId xmlns:a16="http://schemas.microsoft.com/office/drawing/2014/main" id="{06C5133E-5EF0-431C-A0FE-966B9F76EE66}"/>
              </a:ext>
            </a:extLst>
          </p:cNvPr>
          <p:cNvSpPr txBox="1"/>
          <p:nvPr/>
        </p:nvSpPr>
        <p:spPr>
          <a:xfrm>
            <a:off x="8127503" y="3308207"/>
            <a:ext cx="2308194" cy="707886"/>
          </a:xfrm>
          <a:prstGeom prst="rect">
            <a:avLst/>
          </a:prstGeom>
          <a:noFill/>
        </p:spPr>
        <p:txBody>
          <a:bodyPr wrap="square" rtlCol="0">
            <a:spAutoFit/>
          </a:bodyPr>
          <a:lstStyle/>
          <a:p>
            <a:pPr algn="ctr"/>
            <a:r>
              <a:rPr lang="en-US" sz="2000" b="1" dirty="0" err="1">
                <a:solidFill>
                  <a:srgbClr val="FF0000"/>
                </a:solidFill>
                <a:latin typeface="Times New Roman" panose="02020603050405020304" pitchFamily="18" charset="0"/>
                <a:cs typeface="Times New Roman" panose="02020603050405020304" pitchFamily="18" charset="0"/>
              </a:rPr>
              <a:t>Sư</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dụng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các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loại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hóa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chất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65FC3E32-694D-45E1-9CB4-E2BDEBAE8B98}"/>
              </a:ext>
            </a:extLst>
          </p:cNvPr>
          <p:cNvSpPr txBox="1"/>
          <p:nvPr/>
        </p:nvSpPr>
        <p:spPr>
          <a:xfrm>
            <a:off x="8127503" y="4755653"/>
            <a:ext cx="2308194" cy="400110"/>
          </a:xfrm>
          <a:prstGeom prst="rect">
            <a:avLst/>
          </a:prstGeom>
          <a:noFill/>
        </p:spPr>
        <p:txBody>
          <a:bodyPr wrap="square" rtlCol="0">
            <a:spAutoFit/>
          </a:bodyPr>
          <a:lstStyle/>
          <a:p>
            <a:pPr algn="ctr"/>
            <a:r>
              <a:rPr lang="en-US" sz="2000" b="1" dirty="0" err="1">
                <a:solidFill>
                  <a:srgbClr val="FF0000"/>
                </a:solidFill>
                <a:latin typeface="Times New Roman" panose="02020603050405020304" pitchFamily="18" charset="0"/>
                <a:cs typeface="Times New Roman" panose="02020603050405020304" pitchFamily="18" charset="0"/>
              </a:rPr>
              <a:t>Đốt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rác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thải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23" name="Oval 22">
            <a:extLst>
              <a:ext uri="{FF2B5EF4-FFF2-40B4-BE49-F238E27FC236}">
                <a16:creationId xmlns:a16="http://schemas.microsoft.com/office/drawing/2014/main" id="{5D076703-3140-4FB1-BF1E-B7EFCF3E0DF0}"/>
              </a:ext>
            </a:extLst>
          </p:cNvPr>
          <p:cNvSpPr/>
          <p:nvPr/>
        </p:nvSpPr>
        <p:spPr>
          <a:xfrm>
            <a:off x="4212452" y="1024809"/>
            <a:ext cx="3400147" cy="100317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25" name="Oval 24">
            <a:extLst>
              <a:ext uri="{FF2B5EF4-FFF2-40B4-BE49-F238E27FC236}">
                <a16:creationId xmlns:a16="http://schemas.microsoft.com/office/drawing/2014/main" id="{8AC05ED2-A18D-49D3-88CF-8F1373F7F2D2}"/>
              </a:ext>
            </a:extLst>
          </p:cNvPr>
          <p:cNvSpPr/>
          <p:nvPr/>
        </p:nvSpPr>
        <p:spPr>
          <a:xfrm>
            <a:off x="4384826" y="5521358"/>
            <a:ext cx="3324687" cy="100317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11" name="TextBox 10">
            <a:extLst>
              <a:ext uri="{FF2B5EF4-FFF2-40B4-BE49-F238E27FC236}">
                <a16:creationId xmlns:a16="http://schemas.microsoft.com/office/drawing/2014/main" id="{7EB630A0-AD36-4328-8880-789D3D6DDE3E}"/>
              </a:ext>
            </a:extLst>
          </p:cNvPr>
          <p:cNvSpPr txBox="1"/>
          <p:nvPr/>
        </p:nvSpPr>
        <p:spPr>
          <a:xfrm>
            <a:off x="4935973" y="1270886"/>
            <a:ext cx="2041876" cy="400110"/>
          </a:xfrm>
          <a:prstGeom prst="rect">
            <a:avLst/>
          </a:prstGeom>
          <a:noFill/>
        </p:spPr>
        <p:txBody>
          <a:bodyPr wrap="square" rtlCol="0">
            <a:spAutoFit/>
          </a:bodyPr>
          <a:lstStyle/>
          <a:p>
            <a:pPr algn="ctr"/>
            <a:r>
              <a:rPr lang="en-US" sz="2000" b="1" dirty="0" err="1">
                <a:solidFill>
                  <a:srgbClr val="FF0000"/>
                </a:solidFill>
                <a:latin typeface="Times New Roman" panose="02020603050405020304" pitchFamily="18" charset="0"/>
                <a:cs typeface="Times New Roman" panose="02020603050405020304" pitchFamily="18" charset="0"/>
              </a:rPr>
              <a:t>Xa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rác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bữa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bãi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05348A7B-72A0-44E3-9D7C-DA5CF015CD5E}"/>
              </a:ext>
            </a:extLst>
          </p:cNvPr>
          <p:cNvSpPr txBox="1"/>
          <p:nvPr/>
        </p:nvSpPr>
        <p:spPr>
          <a:xfrm>
            <a:off x="4961436" y="5557431"/>
            <a:ext cx="2128557" cy="1015663"/>
          </a:xfrm>
          <a:prstGeom prst="rect">
            <a:avLst/>
          </a:prstGeom>
          <a:noFill/>
        </p:spPr>
        <p:txBody>
          <a:bodyPr wrap="square" rtlCol="0">
            <a:spAutoFit/>
          </a:bodyPr>
          <a:lstStyle/>
          <a:p>
            <a:r>
              <a:rPr lang="en-US" sz="2000" b="1" dirty="0">
                <a:solidFill>
                  <a:srgbClr val="FF0000"/>
                </a:solidFill>
                <a:latin typeface="Times New Roman" panose="02020603050405020304" pitchFamily="18" charset="0"/>
                <a:cs typeface="Times New Roman" panose="02020603050405020304" pitchFamily="18" charset="0"/>
              </a:rPr>
              <a:t>Thu </a:t>
            </a:r>
            <a:r>
              <a:rPr lang="en-US" sz="2000" b="1" dirty="0" err="1">
                <a:solidFill>
                  <a:srgbClr val="FF0000"/>
                </a:solidFill>
                <a:latin typeface="Times New Roman" panose="02020603050405020304" pitchFamily="18" charset="0"/>
                <a:cs typeface="Times New Roman" panose="02020603050405020304" pitchFamily="18" charset="0"/>
              </a:rPr>
              <a:t>gom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rác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thải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đúng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nơi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quy</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định</a:t>
            </a:r>
            <a:endParaRPr lang="en-US" sz="2000" b="1" dirty="0">
              <a:solidFill>
                <a:srgbClr val="FF0000"/>
              </a:solidFill>
              <a:latin typeface="Times New Roman" panose="02020603050405020304" pitchFamily="18" charset="0"/>
              <a:cs typeface="Times New Roman" panose="02020603050405020304" pitchFamily="18" charset="0"/>
            </a:endParaRPr>
          </a:p>
        </p:txBody>
      </p:sp>
      <p:cxnSp>
        <p:nvCxnSpPr>
          <p:cNvPr id="33" name="Straight Arrow Connector 32">
            <a:extLst>
              <a:ext uri="{FF2B5EF4-FFF2-40B4-BE49-F238E27FC236}">
                <a16:creationId xmlns:a16="http://schemas.microsoft.com/office/drawing/2014/main" id="{A30D0198-1FE8-49E6-A065-26B3D7FC6A3F}"/>
              </a:ext>
            </a:extLst>
          </p:cNvPr>
          <p:cNvCxnSpPr/>
          <p:nvPr/>
        </p:nvCxnSpPr>
        <p:spPr>
          <a:xfrm flipH="1">
            <a:off x="4212452" y="4394447"/>
            <a:ext cx="1016496" cy="4527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50A3ECD4-A838-4A74-9675-DC529E18FF77}"/>
              </a:ext>
            </a:extLst>
          </p:cNvPr>
          <p:cNvCxnSpPr/>
          <p:nvPr/>
        </p:nvCxnSpPr>
        <p:spPr>
          <a:xfrm flipH="1" flipV="1">
            <a:off x="4212452" y="2521258"/>
            <a:ext cx="1016496" cy="78694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Straight Arrow Connector 38">
            <a:extLst>
              <a:ext uri="{FF2B5EF4-FFF2-40B4-BE49-F238E27FC236}">
                <a16:creationId xmlns:a16="http://schemas.microsoft.com/office/drawing/2014/main" id="{0D038716-2054-4E11-A186-8202AF1E4D1B}"/>
              </a:ext>
            </a:extLst>
          </p:cNvPr>
          <p:cNvCxnSpPr>
            <a:endCxn id="23" idx="4"/>
          </p:cNvCxnSpPr>
          <p:nvPr/>
        </p:nvCxnSpPr>
        <p:spPr>
          <a:xfrm flipV="1">
            <a:off x="5912525" y="2027986"/>
            <a:ext cx="1" cy="8023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Straight Arrow Connector 40">
            <a:extLst>
              <a:ext uri="{FF2B5EF4-FFF2-40B4-BE49-F238E27FC236}">
                <a16:creationId xmlns:a16="http://schemas.microsoft.com/office/drawing/2014/main" id="{192BFAB8-76E0-4662-B9C2-E43692135062}"/>
              </a:ext>
            </a:extLst>
          </p:cNvPr>
          <p:cNvCxnSpPr>
            <a:endCxn id="4" idx="2"/>
          </p:cNvCxnSpPr>
          <p:nvPr/>
        </p:nvCxnSpPr>
        <p:spPr>
          <a:xfrm>
            <a:off x="7042949" y="3606863"/>
            <a:ext cx="494190" cy="2132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F4FB1834-4DA5-4D7C-81FF-C10A37623BD2}"/>
              </a:ext>
            </a:extLst>
          </p:cNvPr>
          <p:cNvCxnSpPr/>
          <p:nvPr/>
        </p:nvCxnSpPr>
        <p:spPr>
          <a:xfrm>
            <a:off x="6871317" y="4381807"/>
            <a:ext cx="761996" cy="4654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0897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201B67-3923-41B6-8426-2626440CC25A}"/>
              </a:ext>
            </a:extLst>
          </p:cNvPr>
          <p:cNvSpPr txBox="1"/>
          <p:nvPr/>
        </p:nvSpPr>
        <p:spPr>
          <a:xfrm>
            <a:off x="514904" y="2068497"/>
            <a:ext cx="10972801" cy="2554545"/>
          </a:xfrm>
          <a:prstGeom prst="rect">
            <a:avLst/>
          </a:prstGeom>
          <a:noFill/>
        </p:spPr>
        <p:txBody>
          <a:bodyPr wrap="square">
            <a:spAutoFit/>
          </a:bodyPr>
          <a:lstStyle/>
          <a:p>
            <a:pPr algn="ctr"/>
            <a:r>
              <a:rPr lang="en-US" sz="8000" dirty="0" err="1">
                <a:solidFill>
                  <a:srgbClr val="FF0000"/>
                </a:solidFill>
                <a:latin typeface="Times New Roman" panose="02020603050405020304" pitchFamily="18" charset="0"/>
                <a:cs typeface="Times New Roman" panose="02020603050405020304" pitchFamily="18" charset="0"/>
              </a:rPr>
              <a:t>Cảm</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ơn</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thầy</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cô</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va</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các</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bạn</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đa</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lắng</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nghe</a:t>
            </a:r>
            <a:r>
              <a:rPr lang="en-US" sz="80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79647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E422AC-DA79-46CC-B76E-C840780645B7}"/>
              </a:ext>
            </a:extLst>
          </p:cNvPr>
          <p:cNvSpPr txBox="1"/>
          <p:nvPr/>
        </p:nvSpPr>
        <p:spPr>
          <a:xfrm>
            <a:off x="4145872" y="347519"/>
            <a:ext cx="3515558" cy="584775"/>
          </a:xfrm>
          <a:prstGeom prst="rect">
            <a:avLst/>
          </a:prstGeom>
          <a:noFill/>
        </p:spPr>
        <p:txBody>
          <a:bodyPr wrap="square" rtlCol="0">
            <a:spAutoFit/>
          </a:bodyPr>
          <a:lstStyle/>
          <a:p>
            <a:r>
              <a:rPr lang="en-US" sz="3200" dirty="0" err="1">
                <a:highlight>
                  <a:srgbClr val="00FF00"/>
                </a:highlight>
                <a:latin typeface="Times New Roman" panose="02020603050405020304" pitchFamily="18" charset="0"/>
                <a:cs typeface="Times New Roman" panose="02020603050405020304" pitchFamily="18" charset="0"/>
              </a:rPr>
              <a:t>Tro</a:t>
            </a:r>
            <a:r>
              <a:rPr lang="en-US" sz="3200" dirty="0">
                <a:highlight>
                  <a:srgbClr val="00FF00"/>
                </a:highlight>
                <a:latin typeface="Times New Roman" panose="02020603050405020304" pitchFamily="18" charset="0"/>
                <a:cs typeface="Times New Roman" panose="02020603050405020304" pitchFamily="18" charset="0"/>
              </a:rPr>
              <a:t>̀ </a:t>
            </a:r>
            <a:r>
              <a:rPr lang="en-US" sz="3200" dirty="0" err="1">
                <a:highlight>
                  <a:srgbClr val="00FF00"/>
                </a:highlight>
                <a:latin typeface="Times New Roman" panose="02020603050405020304" pitchFamily="18" charset="0"/>
                <a:cs typeface="Times New Roman" panose="02020603050405020304" pitchFamily="18" charset="0"/>
              </a:rPr>
              <a:t>chơi</a:t>
            </a:r>
            <a:r>
              <a:rPr lang="en-US" sz="3200" dirty="0">
                <a:highlight>
                  <a:srgbClr val="00FF00"/>
                </a:highlight>
                <a:latin typeface="Times New Roman" panose="02020603050405020304" pitchFamily="18" charset="0"/>
                <a:cs typeface="Times New Roman" panose="02020603050405020304" pitchFamily="18" charset="0"/>
              </a:rPr>
              <a:t>: </a:t>
            </a:r>
            <a:r>
              <a:rPr lang="en-US" sz="3200" dirty="0" err="1">
                <a:highlight>
                  <a:srgbClr val="00FF00"/>
                </a:highlight>
                <a:latin typeface="Times New Roman" panose="02020603050405020304" pitchFamily="18" charset="0"/>
                <a:cs typeface="Times New Roman" panose="02020603050405020304" pitchFamily="18" charset="0"/>
              </a:rPr>
              <a:t>Tìm</a:t>
            </a:r>
            <a:r>
              <a:rPr lang="en-US" sz="3200" dirty="0">
                <a:highlight>
                  <a:srgbClr val="00FF00"/>
                </a:highlight>
                <a:latin typeface="Times New Roman" panose="02020603050405020304" pitchFamily="18" charset="0"/>
                <a:cs typeface="Times New Roman" panose="02020603050405020304" pitchFamily="18" charset="0"/>
              </a:rPr>
              <a:t> </a:t>
            </a:r>
            <a:r>
              <a:rPr lang="en-US" sz="3200" dirty="0" err="1">
                <a:highlight>
                  <a:srgbClr val="00FF00"/>
                </a:highlight>
                <a:latin typeface="Times New Roman" panose="02020603050405020304" pitchFamily="18" charset="0"/>
                <a:cs typeface="Times New Roman" panose="02020603050405020304" pitchFamily="18" charset="0"/>
              </a:rPr>
              <a:t>nha</a:t>
            </a:r>
            <a:r>
              <a:rPr lang="en-US" sz="3200" dirty="0">
                <a:highlight>
                  <a:srgbClr val="00FF00"/>
                </a:highlight>
                <a:latin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id="{07015516-0CCE-44D2-92ED-D3F7020345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9945" y="0"/>
            <a:ext cx="4358937" cy="1411550"/>
          </a:xfrm>
          <a:prstGeom prst="rect">
            <a:avLst/>
          </a:prstGeom>
        </p:spPr>
      </p:pic>
      <p:sp>
        <p:nvSpPr>
          <p:cNvPr id="5" name="Rectangle 4">
            <a:extLst>
              <a:ext uri="{FF2B5EF4-FFF2-40B4-BE49-F238E27FC236}">
                <a16:creationId xmlns:a16="http://schemas.microsoft.com/office/drawing/2014/main" id="{6F76AB06-7582-4BB5-A6BA-DF782024B1F3}"/>
              </a:ext>
            </a:extLst>
          </p:cNvPr>
          <p:cNvSpPr/>
          <p:nvPr/>
        </p:nvSpPr>
        <p:spPr>
          <a:xfrm>
            <a:off x="302892" y="2092910"/>
            <a:ext cx="3133819" cy="270769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9EBC7129-EE3C-4E70-894A-2688B2C8E287}"/>
              </a:ext>
            </a:extLst>
          </p:cNvPr>
          <p:cNvSpPr/>
          <p:nvPr/>
        </p:nvSpPr>
        <p:spPr>
          <a:xfrm>
            <a:off x="311068" y="841159"/>
            <a:ext cx="3133818" cy="1251751"/>
          </a:xfrm>
          <a:prstGeom prst="triangle">
            <a:avLst>
              <a:gd name="adj" fmla="val 50209"/>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B32231F2-75D4-45B2-AAE5-EC8889EB5179}"/>
              </a:ext>
            </a:extLst>
          </p:cNvPr>
          <p:cNvSpPr/>
          <p:nvPr/>
        </p:nvSpPr>
        <p:spPr>
          <a:xfrm>
            <a:off x="8889507" y="2336117"/>
            <a:ext cx="3133820" cy="2464483"/>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solidFill>
                <a:schemeClr val="accent2"/>
              </a:solidFill>
            </a:endParaRPr>
          </a:p>
        </p:txBody>
      </p:sp>
      <p:sp>
        <p:nvSpPr>
          <p:cNvPr id="10" name="Isosceles Triangle 9">
            <a:extLst>
              <a:ext uri="{FF2B5EF4-FFF2-40B4-BE49-F238E27FC236}">
                <a16:creationId xmlns:a16="http://schemas.microsoft.com/office/drawing/2014/main" id="{B01218AD-F7BE-4262-AE5A-C6DB83C2AE10}"/>
              </a:ext>
            </a:extLst>
          </p:cNvPr>
          <p:cNvSpPr/>
          <p:nvPr/>
        </p:nvSpPr>
        <p:spPr>
          <a:xfrm>
            <a:off x="8889506" y="1084366"/>
            <a:ext cx="3133817" cy="1251751"/>
          </a:xfrm>
          <a:prstGeom prst="triangle">
            <a:avLst>
              <a:gd name="adj" fmla="val 50209"/>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highlight>
                <a:srgbClr val="00FF00"/>
              </a:highlight>
            </a:endParaRPr>
          </a:p>
        </p:txBody>
      </p:sp>
      <p:sp>
        <p:nvSpPr>
          <p:cNvPr id="13" name="TextBox 12">
            <a:extLst>
              <a:ext uri="{FF2B5EF4-FFF2-40B4-BE49-F238E27FC236}">
                <a16:creationId xmlns:a16="http://schemas.microsoft.com/office/drawing/2014/main" id="{2117380B-38D5-43A1-AE5D-448DBE6F284A}"/>
              </a:ext>
            </a:extLst>
          </p:cNvPr>
          <p:cNvSpPr txBox="1"/>
          <p:nvPr/>
        </p:nvSpPr>
        <p:spPr>
          <a:xfrm>
            <a:off x="1260978" y="1084366"/>
            <a:ext cx="1233996" cy="954107"/>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a:t>
            </a:r>
            <a:endParaRPr lang="en-US" sz="2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5BEC498-C662-41A8-A547-F843D750D6FD}"/>
              </a:ext>
            </a:extLst>
          </p:cNvPr>
          <p:cNvSpPr txBox="1"/>
          <p:nvPr/>
        </p:nvSpPr>
        <p:spPr>
          <a:xfrm>
            <a:off x="10045084" y="1382010"/>
            <a:ext cx="970626" cy="954107"/>
          </a:xfrm>
          <a:prstGeom prst="rect">
            <a:avLst/>
          </a:prstGeom>
          <a:noFill/>
        </p:spPr>
        <p:txBody>
          <a:bodyPr wrap="square" rtlCol="0">
            <a:spAutoFit/>
          </a:bodyPr>
          <a:lstStyle/>
          <a:p>
            <a:r>
              <a:rPr lang="en-US" sz="2800" dirty="0" err="1">
                <a:solidFill>
                  <a:srgbClr val="FFFF00"/>
                </a:solidFill>
                <a:latin typeface="Times New Roman" panose="02020603050405020304" pitchFamily="18" charset="0"/>
                <a:cs typeface="Times New Roman" panose="02020603050405020304" pitchFamily="18" charset="0"/>
              </a:rPr>
              <a:t>Dưới</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nước</a:t>
            </a:r>
            <a:endParaRPr lang="en-US" sz="2800" dirty="0">
              <a:solidFill>
                <a:srgbClr val="FFFF00"/>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12A83FEA-4B08-4B35-9DE4-DFB642A06B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384741" y="5194727"/>
            <a:ext cx="1524001" cy="804863"/>
          </a:xfrm>
          <a:prstGeom prst="rect">
            <a:avLst/>
          </a:prstGeom>
        </p:spPr>
      </p:pic>
      <p:pic>
        <p:nvPicPr>
          <p:cNvPr id="18" name="Picture 17">
            <a:extLst>
              <a:ext uri="{FF2B5EF4-FFF2-40B4-BE49-F238E27FC236}">
                <a16:creationId xmlns:a16="http://schemas.microsoft.com/office/drawing/2014/main" id="{D3AE4E07-9426-4A60-9F2F-93A0BA452D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5872" y="2970103"/>
            <a:ext cx="1218176" cy="812117"/>
          </a:xfrm>
          <a:prstGeom prst="rect">
            <a:avLst/>
          </a:prstGeom>
        </p:spPr>
      </p:pic>
      <p:pic>
        <p:nvPicPr>
          <p:cNvPr id="20" name="Picture 19">
            <a:extLst>
              <a:ext uri="{FF2B5EF4-FFF2-40B4-BE49-F238E27FC236}">
                <a16:creationId xmlns:a16="http://schemas.microsoft.com/office/drawing/2014/main" id="{5ABAC4D9-5FC0-41AA-9DF1-18D22DF873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2359" y="3883392"/>
            <a:ext cx="1316731" cy="884228"/>
          </a:xfrm>
          <a:prstGeom prst="rect">
            <a:avLst/>
          </a:prstGeom>
        </p:spPr>
      </p:pic>
      <p:pic>
        <p:nvPicPr>
          <p:cNvPr id="22" name="Picture 21">
            <a:extLst>
              <a:ext uri="{FF2B5EF4-FFF2-40B4-BE49-F238E27FC236}">
                <a16:creationId xmlns:a16="http://schemas.microsoft.com/office/drawing/2014/main" id="{E243B763-FBA6-49A1-A76B-5131D1EF39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3897918" y="5326572"/>
            <a:ext cx="1331029" cy="655396"/>
          </a:xfrm>
          <a:prstGeom prst="rect">
            <a:avLst/>
          </a:prstGeom>
        </p:spPr>
      </p:pic>
      <p:pic>
        <p:nvPicPr>
          <p:cNvPr id="24" name="Picture 23">
            <a:extLst>
              <a:ext uri="{FF2B5EF4-FFF2-40B4-BE49-F238E27FC236}">
                <a16:creationId xmlns:a16="http://schemas.microsoft.com/office/drawing/2014/main" id="{F95E52BF-C4BB-4D23-8D43-607A8817EF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173591" y="4128175"/>
            <a:ext cx="1021089" cy="852441"/>
          </a:xfrm>
          <a:prstGeom prst="rect">
            <a:avLst/>
          </a:prstGeom>
        </p:spPr>
      </p:pic>
      <p:pic>
        <p:nvPicPr>
          <p:cNvPr id="26" name="Picture 25">
            <a:extLst>
              <a:ext uri="{FF2B5EF4-FFF2-40B4-BE49-F238E27FC236}">
                <a16:creationId xmlns:a16="http://schemas.microsoft.com/office/drawing/2014/main" id="{45B26B1A-6CED-4664-9B25-BE33F2228A0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979006" y="3211221"/>
            <a:ext cx="1292936" cy="861957"/>
          </a:xfrm>
          <a:prstGeom prst="rect">
            <a:avLst/>
          </a:prstGeom>
        </p:spPr>
      </p:pic>
      <p:pic>
        <p:nvPicPr>
          <p:cNvPr id="28" name="Picture 27">
            <a:extLst>
              <a:ext uri="{FF2B5EF4-FFF2-40B4-BE49-F238E27FC236}">
                <a16:creationId xmlns:a16="http://schemas.microsoft.com/office/drawing/2014/main" id="{CF066C3D-81B3-43E5-832D-1A8E5900CC3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57417" y="2290996"/>
            <a:ext cx="1101449" cy="1012142"/>
          </a:xfrm>
          <a:prstGeom prst="rect">
            <a:avLst/>
          </a:prstGeom>
        </p:spPr>
      </p:pic>
      <p:pic>
        <p:nvPicPr>
          <p:cNvPr id="30" name="Picture 29">
            <a:extLst>
              <a:ext uri="{FF2B5EF4-FFF2-40B4-BE49-F238E27FC236}">
                <a16:creationId xmlns:a16="http://schemas.microsoft.com/office/drawing/2014/main" id="{E89307E0-96BD-47FA-8217-CD03EED267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95779" y="4229653"/>
            <a:ext cx="1223642" cy="1787391"/>
          </a:xfrm>
          <a:prstGeom prst="rect">
            <a:avLst/>
          </a:prstGeom>
        </p:spPr>
      </p:pic>
    </p:spTree>
    <p:extLst>
      <p:ext uri="{BB962C8B-B14F-4D97-AF65-F5344CB8AC3E}">
        <p14:creationId xmlns:p14="http://schemas.microsoft.com/office/powerpoint/2010/main" val="193093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95833E-6 -1.11111E-6 L 0.39714 -0.07963 " pathEditMode="relative" rAng="0" ptsTypes="AA">
                                      <p:cBhvr>
                                        <p:cTn id="6" dur="2000" fill="hold"/>
                                        <p:tgtEl>
                                          <p:spTgt spid="18"/>
                                        </p:tgtEl>
                                        <p:attrNameLst>
                                          <p:attrName>ppt_x</p:attrName>
                                          <p:attrName>ppt_y</p:attrName>
                                        </p:attrNameLst>
                                      </p:cBhvr>
                                      <p:rCtr x="19857" y="-3981"/>
                                    </p:animMotion>
                                  </p:childTnLst>
                                </p:cTn>
                              </p:par>
                              <p:par>
                                <p:cTn id="7" presetID="42" presetClass="path" presetSubtype="0" accel="50000" decel="50000" fill="hold" nodeType="withEffect">
                                  <p:stCondLst>
                                    <p:cond delay="0"/>
                                  </p:stCondLst>
                                  <p:childTnLst>
                                    <p:animMotion origin="layout" path="M -4.16667E-7 4.44444E-6 L 0.26042 -0.2176 " pathEditMode="relative" rAng="0" ptsTypes="AA">
                                      <p:cBhvr>
                                        <p:cTn id="8" dur="2000" fill="hold"/>
                                        <p:tgtEl>
                                          <p:spTgt spid="20"/>
                                        </p:tgtEl>
                                        <p:attrNameLst>
                                          <p:attrName>ppt_x</p:attrName>
                                          <p:attrName>ppt_y</p:attrName>
                                        </p:attrNameLst>
                                      </p:cBhvr>
                                      <p:rCtr x="13021" y="-10880"/>
                                    </p:animMotion>
                                  </p:childTnLst>
                                </p:cTn>
                              </p:par>
                              <p:par>
                                <p:cTn id="9" presetID="42" presetClass="path" presetSubtype="0" accel="50000" decel="50000" fill="hold" nodeType="withEffect">
                                  <p:stCondLst>
                                    <p:cond delay="0"/>
                                  </p:stCondLst>
                                  <p:childTnLst>
                                    <p:animMotion origin="layout" path="M 1.25E-6 4.44444E-6 L 0.41654 -0.19352 " pathEditMode="relative" rAng="0" ptsTypes="AA">
                                      <p:cBhvr>
                                        <p:cTn id="10" dur="2000" fill="hold"/>
                                        <p:tgtEl>
                                          <p:spTgt spid="22"/>
                                        </p:tgtEl>
                                        <p:attrNameLst>
                                          <p:attrName>ppt_x</p:attrName>
                                          <p:attrName>ppt_y</p:attrName>
                                        </p:attrNameLst>
                                      </p:cBhvr>
                                      <p:rCtr x="20820" y="-9676"/>
                                    </p:animMotion>
                                  </p:childTnLst>
                                </p:cTn>
                              </p:par>
                              <p:par>
                                <p:cTn id="11" presetID="42" presetClass="path" presetSubtype="0" accel="50000" decel="50000" fill="hold" nodeType="withEffect">
                                  <p:stCondLst>
                                    <p:cond delay="0"/>
                                  </p:stCondLst>
                                  <p:childTnLst>
                                    <p:animMotion origin="layout" path="M -0.00378 -0.17453 L 0.25325 -0.18518 " pathEditMode="relative" rAng="0" ptsTypes="AA">
                                      <p:cBhvr>
                                        <p:cTn id="12" dur="2000" fill="hold"/>
                                        <p:tgtEl>
                                          <p:spTgt spid="16"/>
                                        </p:tgtEl>
                                        <p:attrNameLst>
                                          <p:attrName>ppt_x</p:attrName>
                                          <p:attrName>ppt_y</p:attrName>
                                        </p:attrNameLst>
                                      </p:cBhvr>
                                      <p:rCtr x="12852" y="-532"/>
                                    </p:animMotion>
                                  </p:childTnLst>
                                </p:cTn>
                              </p:par>
                              <p:par>
                                <p:cTn id="13" presetID="42" presetClass="path" presetSubtype="0" accel="50000" decel="50000" fill="hold" nodeType="withEffect">
                                  <p:stCondLst>
                                    <p:cond delay="0"/>
                                  </p:stCondLst>
                                  <p:childTnLst>
                                    <p:animMotion origin="layout" path="M -8.33333E-7 -3.7037E-7 L -0.58333 0.21482 " pathEditMode="relative" rAng="0" ptsTypes="AA">
                                      <p:cBhvr>
                                        <p:cTn id="14" dur="2000" fill="hold"/>
                                        <p:tgtEl>
                                          <p:spTgt spid="28"/>
                                        </p:tgtEl>
                                        <p:attrNameLst>
                                          <p:attrName>ppt_x</p:attrName>
                                          <p:attrName>ppt_y</p:attrName>
                                        </p:attrNameLst>
                                      </p:cBhvr>
                                      <p:rCtr x="-29167" y="10741"/>
                                    </p:animMotion>
                                  </p:childTnLst>
                                </p:cTn>
                              </p:par>
                              <p:par>
                                <p:cTn id="15" presetID="42" presetClass="path" presetSubtype="0" accel="50000" decel="50000" fill="hold" nodeType="withEffect">
                                  <p:stCondLst>
                                    <p:cond delay="0"/>
                                  </p:stCondLst>
                                  <p:childTnLst>
                                    <p:animMotion origin="layout" path="M 2.91667E-6 -7.40741E-7 L -0.31237 -0.18079 " pathEditMode="relative" rAng="0" ptsTypes="AA">
                                      <p:cBhvr>
                                        <p:cTn id="16" dur="2000" fill="hold"/>
                                        <p:tgtEl>
                                          <p:spTgt spid="30"/>
                                        </p:tgtEl>
                                        <p:attrNameLst>
                                          <p:attrName>ppt_x</p:attrName>
                                          <p:attrName>ppt_y</p:attrName>
                                        </p:attrNameLst>
                                      </p:cBhvr>
                                      <p:rCtr x="-15625" y="-9051"/>
                                    </p:animMotion>
                                  </p:childTnLst>
                                </p:cTn>
                              </p:par>
                              <p:par>
                                <p:cTn id="17" presetID="42" presetClass="path" presetSubtype="0" accel="50000" decel="50000" fill="hold" nodeType="withEffect">
                                  <p:stCondLst>
                                    <p:cond delay="0"/>
                                  </p:stCondLst>
                                  <p:childTnLst>
                                    <p:animMotion origin="layout" path="M 6.25E-7 1.48148E-6 L -0.31523 -0.15833 " pathEditMode="relative" rAng="0" ptsTypes="AA">
                                      <p:cBhvr>
                                        <p:cTn id="18" dur="2000" fill="hold"/>
                                        <p:tgtEl>
                                          <p:spTgt spid="26"/>
                                        </p:tgtEl>
                                        <p:attrNameLst>
                                          <p:attrName>ppt_x</p:attrName>
                                          <p:attrName>ppt_y</p:attrName>
                                        </p:attrNameLst>
                                      </p:cBhvr>
                                      <p:rCtr x="-15768" y="-7917"/>
                                    </p:animMotion>
                                  </p:childTnLst>
                                </p:cTn>
                              </p:par>
                              <p:par>
                                <p:cTn id="19" presetID="42" presetClass="path" presetSubtype="0" accel="50000" decel="50000" fill="hold" nodeType="withEffect">
                                  <p:stCondLst>
                                    <p:cond delay="0"/>
                                  </p:stCondLst>
                                  <p:childTnLst>
                                    <p:animMotion origin="layout" path="M -4.58333E-6 1.11111E-6 L -0.31223 -0.28982 " pathEditMode="relative" rAng="0" ptsTypes="AA">
                                      <p:cBhvr>
                                        <p:cTn id="20" dur="2000" fill="hold"/>
                                        <p:tgtEl>
                                          <p:spTgt spid="24"/>
                                        </p:tgtEl>
                                        <p:attrNameLst>
                                          <p:attrName>ppt_x</p:attrName>
                                          <p:attrName>ppt_y</p:attrName>
                                        </p:attrNameLst>
                                      </p:cBhvr>
                                      <p:rCtr x="-15612" y="-144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648254-29AD-4A8A-BBBA-2ADEA502F6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33164"/>
          </a:xfrm>
          <a:prstGeom prst="rect">
            <a:avLst/>
          </a:prstGeom>
        </p:spPr>
      </p:pic>
      <p:sp>
        <p:nvSpPr>
          <p:cNvPr id="4" name="TextBox 3">
            <a:extLst>
              <a:ext uri="{FF2B5EF4-FFF2-40B4-BE49-F238E27FC236}">
                <a16:creationId xmlns:a16="http://schemas.microsoft.com/office/drawing/2014/main" id="{47F391AE-1D04-4EF3-854F-FBA389AF6A0D}"/>
              </a:ext>
            </a:extLst>
          </p:cNvPr>
          <p:cNvSpPr txBox="1"/>
          <p:nvPr/>
        </p:nvSpPr>
        <p:spPr>
          <a:xfrm>
            <a:off x="2071395" y="2382311"/>
            <a:ext cx="7875037" cy="1200329"/>
          </a:xfrm>
          <a:prstGeom prst="rect">
            <a:avLst/>
          </a:prstGeom>
          <a:noFill/>
        </p:spPr>
        <p:txBody>
          <a:bodyPr wrap="square" rtlCol="0">
            <a:spAutoFit/>
          </a:bodyPr>
          <a:lstStyle/>
          <a:p>
            <a:pPr algn="ctr"/>
            <a:r>
              <a:rPr lang="en-US" sz="3600" dirty="0" err="1">
                <a:solidFill>
                  <a:srgbClr val="FF0000"/>
                </a:solidFill>
                <a:latin typeface="Times New Roman" panose="02020603050405020304" pitchFamily="18" charset="0"/>
                <a:cs typeface="Times New Roman" panose="02020603050405020304" pitchFamily="18" charset="0"/>
              </a:rPr>
              <a:t>Kết</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luận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Mỗi</a:t>
            </a:r>
            <a:r>
              <a:rPr lang="en-US" sz="3600" dirty="0">
                <a:solidFill>
                  <a:srgbClr val="FF0000"/>
                </a:solidFill>
                <a:latin typeface="Times New Roman" panose="02020603050405020304" pitchFamily="18" charset="0"/>
                <a:cs typeface="Times New Roman" panose="02020603050405020304" pitchFamily="18" charset="0"/>
              </a:rPr>
              <a:t> con </a:t>
            </a:r>
            <a:r>
              <a:rPr lang="en-US" sz="3600" dirty="0" err="1">
                <a:solidFill>
                  <a:srgbClr val="FF0000"/>
                </a:solidFill>
                <a:latin typeface="Times New Roman" panose="02020603050405020304" pitchFamily="18" charset="0"/>
                <a:cs typeface="Times New Roman" panose="02020603050405020304" pitchFamily="18" charset="0"/>
              </a:rPr>
              <a:t>vật</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mỗi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cây</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cối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đều</a:t>
            </a:r>
            <a:r>
              <a:rPr lang="en-US" sz="3600" dirty="0">
                <a:solidFill>
                  <a:srgbClr val="FF0000"/>
                </a:solidFill>
                <a:latin typeface="Times New Roman" panose="02020603050405020304" pitchFamily="18" charset="0"/>
                <a:cs typeface="Times New Roman" panose="02020603050405020304" pitchFamily="18" charset="0"/>
              </a:rPr>
              <a:t> có </a:t>
            </a:r>
            <a:r>
              <a:rPr lang="en-US" sz="3600" dirty="0" err="1">
                <a:solidFill>
                  <a:srgbClr val="FF0000"/>
                </a:solidFill>
                <a:latin typeface="Times New Roman" panose="02020603050405020304" pitchFamily="18" charset="0"/>
                <a:cs typeface="Times New Roman" panose="02020603050405020304" pitchFamily="18" charset="0"/>
              </a:rPr>
              <a:t>nơi</a:t>
            </a:r>
            <a:r>
              <a:rPr lang="en-US" sz="3600" dirty="0">
                <a:solidFill>
                  <a:srgbClr val="FF0000"/>
                </a:solidFill>
                <a:latin typeface="Times New Roman" panose="02020603050405020304" pitchFamily="18" charset="0"/>
                <a:cs typeface="Times New Roman" panose="02020603050405020304" pitchFamily="18" charset="0"/>
              </a:rPr>
              <a:t> ở </a:t>
            </a:r>
            <a:r>
              <a:rPr lang="en-US" sz="3600" dirty="0" err="1">
                <a:solidFill>
                  <a:srgbClr val="FF0000"/>
                </a:solidFill>
                <a:latin typeface="Times New Roman" panose="02020603050405020304" pitchFamily="18" charset="0"/>
                <a:cs typeface="Times New Roman" panose="02020603050405020304" pitchFamily="18" charset="0"/>
              </a:rPr>
              <a:t>riêng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của</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chúng</a:t>
            </a:r>
            <a:r>
              <a:rPr lang="en-US" sz="36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81751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B0D1A8-8EE1-4211-92B4-F30A212E4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016" y="0"/>
            <a:ext cx="8404366" cy="6349965"/>
          </a:xfrm>
          <a:prstGeom prst="rect">
            <a:avLst/>
          </a:prstGeom>
        </p:spPr>
      </p:pic>
      <p:sp>
        <p:nvSpPr>
          <p:cNvPr id="4" name="TextBox 3">
            <a:extLst>
              <a:ext uri="{FF2B5EF4-FFF2-40B4-BE49-F238E27FC236}">
                <a16:creationId xmlns:a16="http://schemas.microsoft.com/office/drawing/2014/main" id="{F5D0E1D5-C474-42B9-92F9-F685B330217C}"/>
              </a:ext>
            </a:extLst>
          </p:cNvPr>
          <p:cNvSpPr txBox="1"/>
          <p:nvPr/>
        </p:nvSpPr>
        <p:spPr>
          <a:xfrm>
            <a:off x="4833258" y="1950097"/>
            <a:ext cx="3321698" cy="2308324"/>
          </a:xfrm>
          <a:prstGeom prst="rect">
            <a:avLst/>
          </a:prstGeom>
          <a:noFill/>
        </p:spPr>
        <p:txBody>
          <a:bodyPr wrap="square" rtlCol="0">
            <a:spAutoFit/>
          </a:bodyPr>
          <a:lstStyle/>
          <a:p>
            <a:pPr algn="ctr"/>
            <a:r>
              <a:rPr lang="en-US" sz="7200" dirty="0" err="1">
                <a:solidFill>
                  <a:srgbClr val="FF0000"/>
                </a:solidFill>
                <a:latin typeface="Times New Roman" panose="02020603050405020304" pitchFamily="18" charset="0"/>
                <a:cs typeface="Times New Roman" panose="02020603050405020304" pitchFamily="18" charset="0"/>
              </a:rPr>
              <a:t>Khám</a:t>
            </a:r>
            <a:r>
              <a:rPr lang="en-US" sz="7200" dirty="0">
                <a:solidFill>
                  <a:srgbClr val="FF0000"/>
                </a:solidFill>
                <a:latin typeface="Times New Roman" panose="02020603050405020304" pitchFamily="18" charset="0"/>
                <a:cs typeface="Times New Roman" panose="02020603050405020304" pitchFamily="18" charset="0"/>
              </a:rPr>
              <a:t> </a:t>
            </a:r>
          </a:p>
          <a:p>
            <a:pPr algn="ctr"/>
            <a:r>
              <a:rPr lang="en-US" sz="7200" dirty="0" err="1">
                <a:solidFill>
                  <a:srgbClr val="FF0000"/>
                </a:solidFill>
                <a:latin typeface="Times New Roman" panose="02020603050405020304" pitchFamily="18" charset="0"/>
                <a:cs typeface="Times New Roman" panose="02020603050405020304" pitchFamily="18" charset="0"/>
              </a:rPr>
              <a:t>pha</a:t>
            </a:r>
            <a:r>
              <a:rPr lang="en-US" sz="72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86995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FC292D84-692E-4761-BA8E-A9767B28E55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735494" y="0"/>
            <a:ext cx="8721012" cy="4905569"/>
          </a:xfrm>
        </p:spPr>
      </p:pic>
      <p:sp>
        <p:nvSpPr>
          <p:cNvPr id="2" name="TextBox 1">
            <a:extLst>
              <a:ext uri="{FF2B5EF4-FFF2-40B4-BE49-F238E27FC236}">
                <a16:creationId xmlns:a16="http://schemas.microsoft.com/office/drawing/2014/main" id="{DA5145E4-1040-4304-B159-33C6191B65CA}"/>
              </a:ext>
            </a:extLst>
          </p:cNvPr>
          <p:cNvSpPr txBox="1"/>
          <p:nvPr/>
        </p:nvSpPr>
        <p:spPr>
          <a:xfrm>
            <a:off x="1940768" y="5113176"/>
            <a:ext cx="8668139" cy="1754326"/>
          </a:xfrm>
          <a:prstGeom prst="rect">
            <a:avLst/>
          </a:prstGeom>
          <a:noFill/>
        </p:spPr>
        <p:txBody>
          <a:bodyPr wrap="square" rtlCol="0">
            <a:spAutoFit/>
          </a:bodyPr>
          <a:lstStyle/>
          <a:p>
            <a:pPr marL="342900" indent="-342900">
              <a:buAutoNum type="arabicPeriod"/>
            </a:pPr>
            <a:r>
              <a:rPr lang="en-US" sz="3600" dirty="0">
                <a:solidFill>
                  <a:srgbClr val="FF0000"/>
                </a:solidFill>
                <a:latin typeface="Times New Roman" panose="02020603050405020304" pitchFamily="18" charset="0"/>
                <a:cs typeface="Times New Roman" panose="02020603050405020304" pitchFamily="18" charset="0"/>
              </a:rPr>
              <a:t>Cá </a:t>
            </a:r>
            <a:r>
              <a:rPr lang="en-US" sz="3600" dirty="0" err="1">
                <a:solidFill>
                  <a:srgbClr val="FF0000"/>
                </a:solidFill>
                <a:latin typeface="Times New Roman" panose="02020603050405020304" pitchFamily="18" charset="0"/>
                <a:cs typeface="Times New Roman" panose="02020603050405020304" pitchFamily="18" charset="0"/>
              </a:rPr>
              <a:t>trong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hô</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còn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sống</a:t>
            </a:r>
            <a:r>
              <a:rPr lang="en-US" sz="3600" dirty="0">
                <a:solidFill>
                  <a:srgbClr val="FF0000"/>
                </a:solidFill>
                <a:latin typeface="Times New Roman" panose="02020603050405020304" pitchFamily="18" charset="0"/>
                <a:cs typeface="Times New Roman" panose="02020603050405020304" pitchFamily="18" charset="0"/>
              </a:rPr>
              <a:t> hay </a:t>
            </a:r>
            <a:r>
              <a:rPr lang="en-US" sz="3600" dirty="0" err="1">
                <a:solidFill>
                  <a:srgbClr val="FF0000"/>
                </a:solidFill>
                <a:latin typeface="Times New Roman" panose="02020603050405020304" pitchFamily="18" charset="0"/>
                <a:cs typeface="Times New Roman" panose="02020603050405020304" pitchFamily="18" charset="0"/>
              </a:rPr>
              <a:t>đa</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chết</a:t>
            </a:r>
            <a:r>
              <a:rPr lang="en-US" sz="3600" dirty="0">
                <a:solidFill>
                  <a:srgbClr val="FF0000"/>
                </a:solidFill>
                <a:latin typeface="Times New Roman" panose="02020603050405020304" pitchFamily="18" charset="0"/>
                <a:cs typeface="Times New Roman" panose="02020603050405020304" pitchFamily="18" charset="0"/>
              </a:rPr>
              <a:t>?</a:t>
            </a:r>
          </a:p>
          <a:p>
            <a:pPr marL="342900" indent="-342900">
              <a:buAutoNum type="arabicPeriod"/>
            </a:pPr>
            <a:r>
              <a:rPr lang="en-US" sz="3600" dirty="0" err="1">
                <a:solidFill>
                  <a:srgbClr val="FF0000"/>
                </a:solidFill>
                <a:latin typeface="Times New Roman" panose="02020603050405020304" pitchFamily="18" charset="0"/>
                <a:cs typeface="Times New Roman" panose="02020603050405020304" pitchFamily="18" charset="0"/>
              </a:rPr>
              <a:t>Hãy</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đoán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xem</a:t>
            </a:r>
            <a:r>
              <a:rPr lang="en-US" sz="3600" dirty="0">
                <a:solidFill>
                  <a:srgbClr val="FF0000"/>
                </a:solidFill>
                <a:latin typeface="Times New Roman" panose="02020603050405020304" pitchFamily="18" charset="0"/>
                <a:cs typeface="Times New Roman" panose="02020603050405020304" pitchFamily="18" charset="0"/>
              </a:rPr>
              <a:t> vì </a:t>
            </a:r>
            <a:r>
              <a:rPr lang="en-US" sz="3600" dirty="0" err="1">
                <a:solidFill>
                  <a:srgbClr val="FF0000"/>
                </a:solidFill>
                <a:latin typeface="Times New Roman" panose="02020603050405020304" pitchFamily="18" charset="0"/>
                <a:cs typeface="Times New Roman" panose="02020603050405020304" pitchFamily="18" charset="0"/>
              </a:rPr>
              <a:t>sao</a:t>
            </a:r>
            <a:r>
              <a:rPr lang="en-US" sz="3600" dirty="0">
                <a:solidFill>
                  <a:srgbClr val="FF0000"/>
                </a:solidFill>
                <a:latin typeface="Times New Roman" panose="02020603050405020304" pitchFamily="18" charset="0"/>
                <a:cs typeface="Times New Roman" panose="02020603050405020304" pitchFamily="18" charset="0"/>
              </a:rPr>
              <a:t> cá bị </a:t>
            </a:r>
            <a:r>
              <a:rPr lang="en-US" sz="3600" dirty="0" err="1">
                <a:solidFill>
                  <a:srgbClr val="FF0000"/>
                </a:solidFill>
                <a:latin typeface="Times New Roman" panose="02020603050405020304" pitchFamily="18" charset="0"/>
                <a:cs typeface="Times New Roman" panose="02020603050405020304" pitchFamily="18" charset="0"/>
              </a:rPr>
              <a:t>chết</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nhiều</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như</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vậy</a:t>
            </a:r>
            <a:r>
              <a:rPr lang="en-US" sz="36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66169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F87A5C-CFEB-495F-80D1-86FADB276158}"/>
              </a:ext>
            </a:extLst>
          </p:cNvPr>
          <p:cNvSpPr txBox="1"/>
          <p:nvPr/>
        </p:nvSpPr>
        <p:spPr>
          <a:xfrm>
            <a:off x="1418253" y="1352939"/>
            <a:ext cx="9050694" cy="3539430"/>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cs typeface="Times New Roman" panose="02020603050405020304" pitchFamily="18" charset="0"/>
              </a:rPr>
              <a:t>Nếu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trong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hô</a:t>
            </a:r>
            <a:r>
              <a:rPr lang="en-US" sz="3200" dirty="0">
                <a:solidFill>
                  <a:srgbClr val="FF0000"/>
                </a:solidFill>
                <a:latin typeface="Times New Roman" panose="02020603050405020304" pitchFamily="18" charset="0"/>
                <a:cs typeface="Times New Roman" panose="02020603050405020304" pitchFamily="18" charset="0"/>
              </a:rPr>
              <a:t>̀ chỉ có 1 </a:t>
            </a:r>
            <a:r>
              <a:rPr lang="en-US" sz="3200" dirty="0" err="1">
                <a:solidFill>
                  <a:srgbClr val="FF0000"/>
                </a:solidFill>
                <a:latin typeface="Times New Roman" panose="02020603050405020304" pitchFamily="18" charset="0"/>
                <a:cs typeface="Times New Roman" panose="02020603050405020304" pitchFamily="18" charset="0"/>
              </a:rPr>
              <a:t>vài</a:t>
            </a:r>
            <a:r>
              <a:rPr lang="en-US" sz="3200" dirty="0">
                <a:solidFill>
                  <a:srgbClr val="FF0000"/>
                </a:solidFill>
                <a:latin typeface="Times New Roman" panose="02020603050405020304" pitchFamily="18" charset="0"/>
                <a:cs typeface="Times New Roman" panose="02020603050405020304" pitchFamily="18" charset="0"/>
              </a:rPr>
              <a:t> con cá </a:t>
            </a:r>
            <a:r>
              <a:rPr lang="en-US" sz="3200" dirty="0" err="1">
                <a:solidFill>
                  <a:srgbClr val="FF0000"/>
                </a:solidFill>
                <a:latin typeface="Times New Roman" panose="02020603050405020304" pitchFamily="18" charset="0"/>
                <a:cs typeface="Times New Roman" panose="02020603050405020304" pitchFamily="18" charset="0"/>
              </a:rPr>
              <a:t>chết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mặt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nước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chúng</a:t>
            </a:r>
            <a:r>
              <a:rPr lang="en-US" sz="3200" dirty="0">
                <a:solidFill>
                  <a:srgbClr val="FF0000"/>
                </a:solidFill>
                <a:latin typeface="Times New Roman" panose="02020603050405020304" pitchFamily="18" charset="0"/>
                <a:cs typeface="Times New Roman" panose="02020603050405020304" pitchFamily="18" charset="0"/>
              </a:rPr>
              <a:t> ta có </a:t>
            </a:r>
            <a:r>
              <a:rPr lang="en-US" sz="3200" dirty="0" err="1">
                <a:solidFill>
                  <a:srgbClr val="FF0000"/>
                </a:solidFill>
                <a:latin typeface="Times New Roman" panose="02020603050405020304" pitchFamily="18" charset="0"/>
                <a:cs typeface="Times New Roman" panose="02020603050405020304" pitchFamily="18" charset="0"/>
              </a:rPr>
              <a:t>thê</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cần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lưu</a:t>
            </a:r>
            <a:r>
              <a:rPr lang="en-US" sz="3200" dirty="0">
                <a:solidFill>
                  <a:srgbClr val="FF0000"/>
                </a:solidFill>
                <a:latin typeface="Times New Roman" panose="02020603050405020304" pitchFamily="18" charset="0"/>
                <a:cs typeface="Times New Roman" panose="02020603050405020304" pitchFamily="18" charset="0"/>
              </a:rPr>
              <a:t> ý. </a:t>
            </a:r>
            <a:r>
              <a:rPr lang="en-US" sz="3200" dirty="0" err="1">
                <a:solidFill>
                  <a:srgbClr val="FF0000"/>
                </a:solidFill>
                <a:latin typeface="Times New Roman" panose="02020603050405020304" pitchFamily="18" charset="0"/>
                <a:cs typeface="Times New Roman" panose="02020603050405020304" pitchFamily="18" charset="0"/>
              </a:rPr>
              <a:t>Tuy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nhiên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khi</a:t>
            </a:r>
            <a:r>
              <a:rPr lang="en-US" sz="3200" dirty="0">
                <a:solidFill>
                  <a:srgbClr val="FF0000"/>
                </a:solidFill>
                <a:latin typeface="Times New Roman" panose="02020603050405020304" pitchFamily="18" charset="0"/>
                <a:cs typeface="Times New Roman" panose="02020603050405020304" pitchFamily="18" charset="0"/>
              </a:rPr>
              <a:t> cá </a:t>
            </a:r>
            <a:r>
              <a:rPr lang="en-US" sz="3200" dirty="0" err="1">
                <a:solidFill>
                  <a:srgbClr val="FF0000"/>
                </a:solidFill>
                <a:latin typeface="Times New Roman" panose="02020603050405020304" pitchFamily="18" charset="0"/>
                <a:cs typeface="Times New Roman" panose="02020603050405020304" pitchFamily="18" charset="0"/>
              </a:rPr>
              <a:t>chết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nhiều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loạt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chắc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chắn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của</a:t>
            </a:r>
            <a:r>
              <a:rPr lang="en-US" sz="3200" dirty="0">
                <a:solidFill>
                  <a:srgbClr val="FF0000"/>
                </a:solidFill>
                <a:latin typeface="Times New Roman" panose="02020603050405020304" pitchFamily="18" charset="0"/>
                <a:cs typeface="Times New Roman" panose="02020603050405020304" pitchFamily="18" charset="0"/>
              </a:rPr>
              <a:t> cá </a:t>
            </a:r>
            <a:r>
              <a:rPr lang="en-US" sz="3200" dirty="0" err="1">
                <a:solidFill>
                  <a:srgbClr val="FF0000"/>
                </a:solidFill>
                <a:latin typeface="Times New Roman" panose="02020603050405020304" pitchFamily="18" charset="0"/>
                <a:cs typeface="Times New Roman" panose="02020603050405020304" pitchFamily="18" charset="0"/>
              </a:rPr>
              <a:t>không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đáp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ứng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được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cầu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Đê</a:t>
            </a:r>
            <a:r>
              <a:rPr lang="en-US" sz="3200" dirty="0">
                <a:solidFill>
                  <a:srgbClr val="FF0000"/>
                </a:solidFill>
                <a:latin typeface="Times New Roman" panose="02020603050405020304" pitchFamily="18" charset="0"/>
                <a:cs typeface="Times New Roman" panose="02020603050405020304" pitchFamily="18" charset="0"/>
              </a:rPr>
              <a:t>̉ cá </a:t>
            </a:r>
            <a:r>
              <a:rPr lang="en-US" sz="3200" dirty="0" err="1">
                <a:solidFill>
                  <a:srgbClr val="FF0000"/>
                </a:solidFill>
                <a:latin typeface="Times New Roman" panose="02020603050405020304" pitchFamily="18" charset="0"/>
                <a:cs typeface="Times New Roman" panose="02020603050405020304" pitchFamily="18" charset="0"/>
              </a:rPr>
              <a:t>sống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khỏe</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sống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của</a:t>
            </a:r>
            <a:r>
              <a:rPr lang="en-US" sz="3200" dirty="0">
                <a:solidFill>
                  <a:srgbClr val="FF0000"/>
                </a:solidFill>
                <a:latin typeface="Times New Roman" panose="02020603050405020304" pitchFamily="18" charset="0"/>
                <a:cs typeface="Times New Roman" panose="02020603050405020304" pitchFamily="18" charset="0"/>
              </a:rPr>
              <a:t> cá </a:t>
            </a:r>
            <a:r>
              <a:rPr lang="en-US" sz="3200" dirty="0" err="1">
                <a:solidFill>
                  <a:srgbClr val="FF0000"/>
                </a:solidFill>
                <a:latin typeface="Times New Roman" panose="02020603050405020304" pitchFamily="18" charset="0"/>
                <a:cs typeface="Times New Roman" panose="02020603050405020304" pitchFamily="18" charset="0"/>
              </a:rPr>
              <a:t>phải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đảm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bảo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nước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trong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hô</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sạch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không</a:t>
            </a:r>
            <a:r>
              <a:rPr lang="en-US" sz="3200" dirty="0">
                <a:solidFill>
                  <a:srgbClr val="FF0000"/>
                </a:solidFill>
                <a:latin typeface="Times New Roman" panose="02020603050405020304" pitchFamily="18" charset="0"/>
                <a:cs typeface="Times New Roman" panose="02020603050405020304" pitchFamily="18" charset="0"/>
              </a:rPr>
              <a:t> bị </a:t>
            </a:r>
            <a:r>
              <a:rPr lang="en-US" sz="3200" dirty="0" err="1">
                <a:solidFill>
                  <a:srgbClr val="FF0000"/>
                </a:solidFill>
                <a:latin typeface="Times New Roman" panose="02020603050405020304" pitchFamily="18" charset="0"/>
                <a:cs typeface="Times New Roman" panose="02020603050405020304" pitchFamily="18" charset="0"/>
              </a:rPr>
              <a:t>nhiễm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các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chất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độc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hại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thức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ăn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trong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đê</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thơ</a:t>
            </a:r>
            <a:r>
              <a:rPr lang="en-US" sz="32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63256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EE0118F-A256-4AFA-BC93-7A066858997B}"/>
              </a:ext>
            </a:extLst>
          </p:cNvPr>
          <p:cNvSpPr>
            <a:spLocks noGrp="1"/>
          </p:cNvSpPr>
          <p:nvPr>
            <p:ph idx="1"/>
          </p:nvPr>
        </p:nvSpPr>
        <p:spPr>
          <a:xfrm>
            <a:off x="0" y="1296141"/>
            <a:ext cx="12192000" cy="4190260"/>
          </a:xfrm>
        </p:spPr>
        <p:txBody>
          <a:bodyPr>
            <a:normAutofit/>
          </a:bodyPr>
          <a:lstStyle/>
          <a:p>
            <a:pPr marL="45720" indent="0" algn="ctr">
              <a:buNone/>
            </a:pPr>
            <a:r>
              <a:rPr lang="en-US" sz="4000" dirty="0">
                <a:solidFill>
                  <a:schemeClr val="accent4"/>
                </a:solidFill>
                <a:latin typeface="Times New Roman" panose="02020603050405020304" pitchFamily="18" charset="0"/>
                <a:cs typeface="Times New Roman" panose="02020603050405020304" pitchFamily="18" charset="0"/>
              </a:rPr>
              <a:t>BÀI 12: BẢO VỆ MÔI TRƯỜNG SỐNG CỦA THỰC VẬT VÀ ĐỘNG VẬT</a:t>
            </a:r>
          </a:p>
        </p:txBody>
      </p:sp>
    </p:spTree>
    <p:extLst>
      <p:ext uri="{BB962C8B-B14F-4D97-AF65-F5344CB8AC3E}">
        <p14:creationId xmlns:p14="http://schemas.microsoft.com/office/powerpoint/2010/main" val="2083928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5045D6-9D10-43CD-B975-AF614467BF23}"/>
              </a:ext>
            </a:extLst>
          </p:cNvPr>
          <p:cNvSpPr>
            <a:spLocks noGrp="1"/>
          </p:cNvSpPr>
          <p:nvPr>
            <p:ph idx="1"/>
          </p:nvPr>
        </p:nvSpPr>
        <p:spPr>
          <a:xfrm>
            <a:off x="0" y="0"/>
            <a:ext cx="12113473" cy="7881151"/>
          </a:xfrm>
        </p:spPr>
        <p:txBody>
          <a:bodyPr/>
          <a:lstStyle/>
          <a:p>
            <a:pPr marL="45720" indent="0">
              <a:buNone/>
            </a:pPr>
            <a:r>
              <a:rPr lang="en-US" sz="3200" dirty="0">
                <a:solidFill>
                  <a:schemeClr val="accent2"/>
                </a:solidFill>
                <a:latin typeface="Times New Roman" panose="02020603050405020304" pitchFamily="18" charset="0"/>
                <a:cs typeface="Times New Roman" panose="02020603050405020304" pitchFamily="18" charset="0"/>
              </a:rPr>
              <a:t>1.Hoạt </a:t>
            </a:r>
            <a:r>
              <a:rPr lang="en-US" sz="3200" dirty="0" err="1">
                <a:solidFill>
                  <a:schemeClr val="accent2"/>
                </a:solidFill>
                <a:latin typeface="Times New Roman" panose="02020603050405020304" pitchFamily="18" charset="0"/>
                <a:cs typeface="Times New Roman" panose="02020603050405020304" pitchFamily="18" charset="0"/>
              </a:rPr>
              <a:t>động</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của</a:t>
            </a:r>
            <a:r>
              <a:rPr lang="en-US" sz="3200" dirty="0">
                <a:solidFill>
                  <a:schemeClr val="accent2"/>
                </a:solidFill>
                <a:latin typeface="Times New Roman" panose="02020603050405020304" pitchFamily="18" charset="0"/>
                <a:cs typeface="Times New Roman" panose="02020603050405020304" pitchFamily="18" charset="0"/>
              </a:rPr>
              <a:t> con </a:t>
            </a:r>
            <a:r>
              <a:rPr lang="en-US" sz="3200" dirty="0" err="1">
                <a:solidFill>
                  <a:schemeClr val="accent2"/>
                </a:solidFill>
                <a:latin typeface="Times New Roman" panose="02020603050405020304" pitchFamily="18" charset="0"/>
                <a:cs typeface="Times New Roman" panose="02020603050405020304" pitchFamily="18" charset="0"/>
              </a:rPr>
              <a:t>người</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làm</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thay</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đổi</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môi</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trường</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sống</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của</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thực</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vật</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va</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động</a:t>
            </a:r>
            <a:r>
              <a:rPr lang="en-US" sz="3200" dirty="0">
                <a:solidFill>
                  <a:schemeClr val="accent2"/>
                </a:solidFill>
                <a:latin typeface="Times New Roman" panose="02020603050405020304" pitchFamily="18" charset="0"/>
                <a:cs typeface="Times New Roman" panose="02020603050405020304" pitchFamily="18" charset="0"/>
              </a:rPr>
              <a:t> </a:t>
            </a:r>
            <a:r>
              <a:rPr lang="en-US" sz="3200" dirty="0" err="1">
                <a:solidFill>
                  <a:schemeClr val="accent2"/>
                </a:solidFill>
                <a:latin typeface="Times New Roman" panose="02020603050405020304" pitchFamily="18" charset="0"/>
                <a:cs typeface="Times New Roman" panose="02020603050405020304" pitchFamily="18" charset="0"/>
              </a:rPr>
              <a:t>vật</a:t>
            </a:r>
            <a:endParaRPr lang="en-US" sz="3200" dirty="0">
              <a:solidFill>
                <a:schemeClr val="accent2"/>
              </a:solidFill>
              <a:latin typeface="Times New Roman" panose="02020603050405020304" pitchFamily="18" charset="0"/>
              <a:cs typeface="Times New Roman" panose="02020603050405020304" pitchFamily="18" charset="0"/>
            </a:endParaRPr>
          </a:p>
          <a:p>
            <a:pPr marL="45720" indent="0">
              <a:buNone/>
            </a:pPr>
            <a:r>
              <a:rPr lang="en-US" sz="18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a:solidFill>
                  <a:schemeClr val="bg2">
                    <a:lumMod val="25000"/>
                  </a:schemeClr>
                </a:solidFill>
                <a:latin typeface="Times New Roman" panose="02020603050405020304" pitchFamily="18" charset="0"/>
                <a:cs typeface="Times New Roman" panose="02020603050405020304" pitchFamily="18" charset="0"/>
              </a:rPr>
              <a:t>1. </a:t>
            </a:r>
            <a:r>
              <a:rPr lang="en-US" sz="2100" dirty="0" err="1">
                <a:solidFill>
                  <a:schemeClr val="bg2">
                    <a:lumMod val="25000"/>
                  </a:schemeClr>
                </a:solidFill>
                <a:latin typeface="Times New Roman" panose="02020603050405020304" pitchFamily="18" charset="0"/>
                <a:cs typeface="Times New Roman" panose="02020603050405020304" pitchFamily="18" charset="0"/>
              </a:rPr>
              <a:t>Kê</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tên</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những</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việc</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làm</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của</a:t>
            </a:r>
            <a:r>
              <a:rPr lang="en-US" sz="2100" dirty="0">
                <a:solidFill>
                  <a:schemeClr val="bg2">
                    <a:lumMod val="25000"/>
                  </a:schemeClr>
                </a:solidFill>
                <a:latin typeface="Times New Roman" panose="02020603050405020304" pitchFamily="18" charset="0"/>
                <a:cs typeface="Times New Roman" panose="02020603050405020304" pitchFamily="18" charset="0"/>
              </a:rPr>
              <a:t> con </a:t>
            </a:r>
            <a:r>
              <a:rPr lang="en-US" sz="2100" dirty="0" err="1">
                <a:solidFill>
                  <a:schemeClr val="bg2">
                    <a:lumMod val="25000"/>
                  </a:schemeClr>
                </a:solidFill>
                <a:latin typeface="Times New Roman" panose="02020603050405020304" pitchFamily="18" charset="0"/>
                <a:cs typeface="Times New Roman" panose="02020603050405020304" pitchFamily="18" charset="0"/>
              </a:rPr>
              <a:t>người</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trong</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các</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hình</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dưới</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đây</a:t>
            </a:r>
            <a:r>
              <a:rPr lang="en-US" sz="2100" dirty="0">
                <a:solidFill>
                  <a:schemeClr val="bg2">
                    <a:lumMod val="25000"/>
                  </a:schemeClr>
                </a:solidFill>
                <a:latin typeface="Times New Roman" panose="02020603050405020304" pitchFamily="18" charset="0"/>
                <a:cs typeface="Times New Roman" panose="02020603050405020304" pitchFamily="18" charset="0"/>
              </a:rPr>
              <a:t>.</a:t>
            </a:r>
          </a:p>
          <a:p>
            <a:pPr marL="45720" indent="0">
              <a:buNone/>
            </a:pPr>
            <a:r>
              <a:rPr lang="en-US" sz="2100" dirty="0">
                <a:solidFill>
                  <a:schemeClr val="bg2">
                    <a:lumMod val="25000"/>
                  </a:schemeClr>
                </a:solidFill>
                <a:latin typeface="Times New Roman" panose="02020603050405020304" pitchFamily="18" charset="0"/>
                <a:cs typeface="Times New Roman" panose="02020603050405020304" pitchFamily="18" charset="0"/>
              </a:rPr>
              <a:t>              2. </a:t>
            </a:r>
            <a:r>
              <a:rPr lang="en-US" sz="2100" dirty="0" err="1">
                <a:solidFill>
                  <a:schemeClr val="bg2">
                    <a:lumMod val="25000"/>
                  </a:schemeClr>
                </a:solidFill>
                <a:latin typeface="Times New Roman" panose="02020603050405020304" pitchFamily="18" charset="0"/>
                <a:cs typeface="Times New Roman" panose="02020603050405020304" pitchFamily="18" charset="0"/>
              </a:rPr>
              <a:t>Những</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việc</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đo</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làm</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thay</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đổi</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môi</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trường</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sống</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của</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thực</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vật</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va</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động</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vật</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như</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thê</a:t>
            </a:r>
            <a:r>
              <a:rPr lang="en-US" sz="2100" dirty="0">
                <a:solidFill>
                  <a:schemeClr val="bg2">
                    <a:lumMod val="25000"/>
                  </a:schemeClr>
                </a:solidFill>
                <a:latin typeface="Times New Roman" panose="02020603050405020304" pitchFamily="18" charset="0"/>
                <a:cs typeface="Times New Roman" panose="02020603050405020304" pitchFamily="18" charset="0"/>
              </a:rPr>
              <a:t>́ </a:t>
            </a:r>
            <a:r>
              <a:rPr lang="en-US" sz="2100" dirty="0" err="1">
                <a:solidFill>
                  <a:schemeClr val="bg2">
                    <a:lumMod val="25000"/>
                  </a:schemeClr>
                </a:solidFill>
                <a:latin typeface="Times New Roman" panose="02020603050405020304" pitchFamily="18" charset="0"/>
                <a:cs typeface="Times New Roman" panose="02020603050405020304" pitchFamily="18" charset="0"/>
              </a:rPr>
              <a:t>nào</a:t>
            </a:r>
            <a:r>
              <a:rPr lang="en-US" sz="2100" dirty="0">
                <a:solidFill>
                  <a:schemeClr val="bg2">
                    <a:lumMod val="25000"/>
                  </a:schemeClr>
                </a:solidFill>
                <a:latin typeface="Times New Roman" panose="02020603050405020304" pitchFamily="18" charset="0"/>
                <a:cs typeface="Times New Roman" panose="02020603050405020304" pitchFamily="18" charset="0"/>
              </a:rPr>
              <a:t>? Vì </a:t>
            </a:r>
            <a:r>
              <a:rPr lang="en-US" sz="2100" dirty="0" err="1">
                <a:solidFill>
                  <a:schemeClr val="bg2">
                    <a:lumMod val="25000"/>
                  </a:schemeClr>
                </a:solidFill>
                <a:latin typeface="Times New Roman" panose="02020603050405020304" pitchFamily="18" charset="0"/>
                <a:cs typeface="Times New Roman" panose="02020603050405020304" pitchFamily="18" charset="0"/>
              </a:rPr>
              <a:t>sao</a:t>
            </a:r>
            <a:r>
              <a:rPr lang="en-US" sz="2100" dirty="0">
                <a:solidFill>
                  <a:schemeClr val="bg2">
                    <a:lumMod val="25000"/>
                  </a:schemeClr>
                </a:solidFill>
                <a:latin typeface="Times New Roman" panose="02020603050405020304" pitchFamily="18" charset="0"/>
                <a:cs typeface="Times New Roman" panose="02020603050405020304" pitchFamily="18" charset="0"/>
              </a:rPr>
              <a:t>?</a:t>
            </a:r>
          </a:p>
          <a:p>
            <a:pPr marL="45720" indent="0">
              <a:buNone/>
            </a:pPr>
            <a:endParaRPr lang="en-US" sz="24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D891362F-73DE-4FF3-8BA6-09A7BB062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108292" y="2023025"/>
            <a:ext cx="3440049" cy="2313432"/>
          </a:xfrm>
          <a:prstGeom prst="rect">
            <a:avLst/>
          </a:prstGeom>
        </p:spPr>
      </p:pic>
      <p:pic>
        <p:nvPicPr>
          <p:cNvPr id="12" name="Picture 11">
            <a:extLst>
              <a:ext uri="{FF2B5EF4-FFF2-40B4-BE49-F238E27FC236}">
                <a16:creationId xmlns:a16="http://schemas.microsoft.com/office/drawing/2014/main" id="{1C96916B-95FA-46AB-A750-47CB9F1C5C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6415" y="2023025"/>
            <a:ext cx="3440049" cy="2313432"/>
          </a:xfrm>
          <a:prstGeom prst="rect">
            <a:avLst/>
          </a:prstGeom>
        </p:spPr>
      </p:pic>
      <p:pic>
        <p:nvPicPr>
          <p:cNvPr id="14" name="Picture 13">
            <a:extLst>
              <a:ext uri="{FF2B5EF4-FFF2-40B4-BE49-F238E27FC236}">
                <a16:creationId xmlns:a16="http://schemas.microsoft.com/office/drawing/2014/main" id="{2EA49AFE-5B3A-467F-9EB5-F56293B250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108294" y="4446184"/>
            <a:ext cx="3440047" cy="2318005"/>
          </a:xfrm>
          <a:prstGeom prst="rect">
            <a:avLst/>
          </a:prstGeom>
        </p:spPr>
      </p:pic>
      <p:pic>
        <p:nvPicPr>
          <p:cNvPr id="17" name="Picture 16">
            <a:extLst>
              <a:ext uri="{FF2B5EF4-FFF2-40B4-BE49-F238E27FC236}">
                <a16:creationId xmlns:a16="http://schemas.microsoft.com/office/drawing/2014/main" id="{054D4FD0-6D16-44AD-B656-A32FA29180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6417" y="4446184"/>
            <a:ext cx="3440047" cy="2313431"/>
          </a:xfrm>
          <a:prstGeom prst="rect">
            <a:avLst/>
          </a:prstGeom>
        </p:spPr>
      </p:pic>
      <p:pic>
        <p:nvPicPr>
          <p:cNvPr id="19" name="Picture 18">
            <a:extLst>
              <a:ext uri="{FF2B5EF4-FFF2-40B4-BE49-F238E27FC236}">
                <a16:creationId xmlns:a16="http://schemas.microsoft.com/office/drawing/2014/main" id="{2753032A-255A-4B60-8A1E-4E0085142B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813" y="1171112"/>
            <a:ext cx="773097" cy="773097"/>
          </a:xfrm>
          <a:prstGeom prst="rect">
            <a:avLst/>
          </a:prstGeom>
        </p:spPr>
      </p:pic>
      <p:sp>
        <p:nvSpPr>
          <p:cNvPr id="2" name="Oval 1">
            <a:extLst>
              <a:ext uri="{FF2B5EF4-FFF2-40B4-BE49-F238E27FC236}">
                <a16:creationId xmlns:a16="http://schemas.microsoft.com/office/drawing/2014/main" id="{1E06C89A-8447-4B6E-B97E-01B36DFA58A6}"/>
              </a:ext>
            </a:extLst>
          </p:cNvPr>
          <p:cNvSpPr/>
          <p:nvPr/>
        </p:nvSpPr>
        <p:spPr>
          <a:xfrm>
            <a:off x="2108292" y="2084083"/>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1</a:t>
            </a:r>
          </a:p>
        </p:txBody>
      </p:sp>
      <p:sp>
        <p:nvSpPr>
          <p:cNvPr id="15" name="Oval 14">
            <a:extLst>
              <a:ext uri="{FF2B5EF4-FFF2-40B4-BE49-F238E27FC236}">
                <a16:creationId xmlns:a16="http://schemas.microsoft.com/office/drawing/2014/main" id="{E927AF6E-B95E-4586-A822-1E292FAC22BF}"/>
              </a:ext>
            </a:extLst>
          </p:cNvPr>
          <p:cNvSpPr/>
          <p:nvPr/>
        </p:nvSpPr>
        <p:spPr>
          <a:xfrm>
            <a:off x="6376415" y="2086894"/>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2</a:t>
            </a:r>
          </a:p>
        </p:txBody>
      </p:sp>
      <p:sp>
        <p:nvSpPr>
          <p:cNvPr id="16" name="Oval 15">
            <a:extLst>
              <a:ext uri="{FF2B5EF4-FFF2-40B4-BE49-F238E27FC236}">
                <a16:creationId xmlns:a16="http://schemas.microsoft.com/office/drawing/2014/main" id="{9362DD90-57CB-4211-8FE3-673914F8E645}"/>
              </a:ext>
            </a:extLst>
          </p:cNvPr>
          <p:cNvSpPr/>
          <p:nvPr/>
        </p:nvSpPr>
        <p:spPr>
          <a:xfrm>
            <a:off x="2108291" y="4494358"/>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3</a:t>
            </a:r>
          </a:p>
        </p:txBody>
      </p:sp>
      <p:sp>
        <p:nvSpPr>
          <p:cNvPr id="18" name="Oval 17">
            <a:extLst>
              <a:ext uri="{FF2B5EF4-FFF2-40B4-BE49-F238E27FC236}">
                <a16:creationId xmlns:a16="http://schemas.microsoft.com/office/drawing/2014/main" id="{42D4D08C-CD14-4103-97A3-2839F3CA0D73}"/>
              </a:ext>
            </a:extLst>
          </p:cNvPr>
          <p:cNvSpPr/>
          <p:nvPr/>
        </p:nvSpPr>
        <p:spPr>
          <a:xfrm>
            <a:off x="6376415" y="4506047"/>
            <a:ext cx="1167569" cy="4005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Hình</a:t>
            </a:r>
            <a:r>
              <a:rPr lang="en-US" sz="1600" b="1" dirty="0">
                <a:latin typeface="Times New Roman" panose="02020603050405020304" pitchFamily="18" charset="0"/>
                <a:cs typeface="Times New Roman" panose="02020603050405020304" pitchFamily="18" charset="0"/>
              </a:rPr>
              <a:t> 4</a:t>
            </a:r>
          </a:p>
        </p:txBody>
      </p:sp>
    </p:spTree>
    <p:extLst>
      <p:ext uri="{BB962C8B-B14F-4D97-AF65-F5344CB8AC3E}">
        <p14:creationId xmlns:p14="http://schemas.microsoft.com/office/powerpoint/2010/main" val="1962506101"/>
      </p:ext>
    </p:extLst>
  </p:cSld>
  <p:clrMapOvr>
    <a:masterClrMapping/>
  </p:clrMapOvr>
</p:sld>
</file>

<file path=ppt/theme/theme1.xml><?xml version="1.0" encoding="utf-8"?>
<a:theme xmlns:a="http://schemas.openxmlformats.org/drawingml/2006/main" name="Children Playing 16x9">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3461883.potx" id="{18737D51-7733-4200-B5C9-BF22CA2CE631}" vid="{40CEFE45-12FF-4454-86EB-59F04C858872}"/>
    </a:ext>
  </a:extLst>
</a:theme>
</file>

<file path=ppt/theme/theme2.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Children playing education presentation design (cartoon illustration, widescreen)</Template>
  <TotalTime>1172</TotalTime>
  <Words>741</Words>
  <Application>Microsoft Office PowerPoint</Application>
  <PresentationFormat>Widescreen</PresentationFormat>
  <Paragraphs>84</Paragraphs>
  <Slides>22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Euphemia</vt:lpstr>
      <vt:lpstr>Times New Roman</vt:lpstr>
      <vt:lpstr>VNI-Times</vt:lpstr>
      <vt:lpstr>Wingdings</vt:lpstr>
      <vt:lpstr>Children Playing 16x9</vt:lpstr>
      <vt:lpstr>Giáo viên: Lê Thị Nga Lớp: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Kể tên một số việc làm con người đã làm ảnh hưởng đến môi trường sống của thực vật và động vật ở nơi em sống.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Giáo viên: Lê Thị Nga Lớp: 2</dc:title>
  <dc:creator>Hello</dc:creator>
  <cp:lastModifiedBy>Hello</cp:lastModifiedBy>
  <cp:revision>34</cp:revision>
  <dcterms:created xsi:type="dcterms:W3CDTF">2021-08-16T08:58:17Z</dcterms:created>
  <dcterms:modified xsi:type="dcterms:W3CDTF">2021-08-26T09:22:32Z</dcterms:modified>
</cp:coreProperties>
</file>